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diagrams/colors11.xml" ContentType="application/vnd.openxmlformats-officedocument.drawingml.diagramColor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diagrams/quickStyle3.xml" ContentType="application/vnd.openxmlformats-officedocument.drawingml.diagramStyle+xml"/>
  <Override PartName="/ppt/tags/tag101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tags/tag139.xml" ContentType="application/vnd.openxmlformats-officedocument.presentationml.tags+xml"/>
  <Override PartName="/ppt/notesSlides/notesSlide13.xml" ContentType="application/vnd.openxmlformats-officedocument.presentationml.notesSlide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diagrams/drawing8.xml" ContentType="application/vnd.ms-office.drawingml.diagramDrawing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tags/tag164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diagrams/colors1.xml" ContentType="application/vnd.openxmlformats-officedocument.drawingml.diagramColors+xml"/>
  <Override PartName="/ppt/tags/tag131.xml" ContentType="application/vnd.openxmlformats-officedocument.presentationml.tags+xml"/>
  <Override PartName="/ppt/diagrams/colors13.xml" ContentType="application/vnd.openxmlformats-officedocument.drawingml.diagramColors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quickStyle11.xml" ContentType="application/vnd.openxmlformats-officedocument.drawingml.diagramStyle+xml"/>
  <Override PartName="/ppt/tags/tag136.xml" ContentType="application/vnd.openxmlformats-officedocument.presentationml.tag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diagrams/drawing5.xml" ContentType="application/vnd.ms-office.drawingml.diagramDrawing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diagrams/layout11.xml" ContentType="application/vnd.openxmlformats-officedocument.drawingml.diagramLayout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tags/tag103.xml" ContentType="application/vnd.openxmlformats-officedocument.presentationml.tags+xml"/>
  <Override PartName="/ppt/diagrams/quickStyle5.xml" ContentType="application/vnd.openxmlformats-officedocument.drawingml.diagramStyle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diagrams/quickStyle1.xml" ContentType="application/vnd.openxmlformats-officedocument.drawingml.diagramStyle+xml"/>
  <Override PartName="/ppt/tags/tag88.xml" ContentType="application/vnd.openxmlformats-officedocument.presentationml.tags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diagrams/layout4.xml" ContentType="application/vnd.openxmlformats-officedocument.drawingml.diagramLayout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tags/tag119.xml" ContentType="application/vnd.openxmlformats-officedocument.presentationml.tags+xml"/>
  <Override PartName="/ppt/notesSlides/notesSlide11.xml" ContentType="application/vnd.openxmlformats-officedocument.presentationml.notesSlide+xml"/>
  <Override PartName="/ppt/tags/tag137.xml" ContentType="application/vnd.openxmlformats-officedocument.presentationml.tag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diagrams/drawing6.xml" ContentType="application/vnd.ms-office.drawingml.diagramDrawing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diagrams/layout12.xml" ContentType="application/vnd.openxmlformats-officedocument.drawingml.diagramLayout+xml"/>
  <Override PartName="/ppt/tags/tag144.xml" ContentType="application/vnd.openxmlformats-officedocument.presentationml.tags+xml"/>
  <Override PartName="/ppt/diagrams/colors15.xml" ContentType="application/vnd.openxmlformats-officedocument.drawingml.diagramColor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diagrams/drawing2.xml" ContentType="application/vnd.ms-office.drawingml.diagramDrawing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diagrams/quickStyle2.xml" ContentType="application/vnd.openxmlformats-officedocument.drawingml.diagramStyle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diagrams/colors8.xml" ContentType="application/vnd.openxmlformats-officedocument.drawingml.diagramColors+xml"/>
  <Override PartName="/ppt/tags/tag138.xml" ContentType="application/vnd.openxmlformats-officedocument.presentationml.tag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diagrams/drawing7.xml" ContentType="application/vnd.ms-office.drawingml.diagramDrawing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diagrams/layout13.xml" ContentType="application/vnd.openxmlformats-officedocument.drawingml.diagramLayout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diagrams/quickStyle7.xml" ContentType="application/vnd.openxmlformats-officedocument.drawingml.diagramStyle+xml"/>
  <Override PartName="/ppt/tags/tag152.xml" ContentType="application/vnd.openxmlformats-officedocument.presentationml.tags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tags/tag141.xml" ContentType="application/vnd.openxmlformats-officedocument.presentationml.tags+xml"/>
  <Default Extension="bin" ContentType="application/vnd.openxmlformats-officedocument.oleObject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diagrams/drawing4.xml" ContentType="application/vnd.ms-office.drawingml.diagramDrawing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quickStyle4.xml" ContentType="application/vnd.openxmlformats-officedocument.drawingml.diagramStyle+xml"/>
  <Override PartName="/ppt/tags/tag113.xml" ContentType="application/vnd.openxmlformats-officedocument.presentationml.tags+xml"/>
  <Override PartName="/ppt/diagrams/layout10.xml" ContentType="application/vnd.openxmlformats-officedocument.drawingml.diagramLayout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diagrams/drawing9.xml" ContentType="application/vnd.ms-office.drawingml.diagramDrawing+xml"/>
  <Override PartName="/ppt/tags/tag129.xml" ContentType="application/vnd.openxmlformats-officedocument.presentationml.tags+xml"/>
  <Override PartName="/ppt/diagrams/layout15.xml" ContentType="application/vnd.openxmlformats-officedocument.drawingml.diagramLayout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diagrams/quickStyle9.xml" ContentType="application/vnd.openxmlformats-officedocument.drawingml.diagramStyle+xml"/>
  <Override PartName="/ppt/tags/tag154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diagrams/colors14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32" r:id="rId3"/>
    <p:sldId id="342" r:id="rId4"/>
    <p:sldId id="303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10" r:id="rId17"/>
    <p:sldId id="354" r:id="rId18"/>
    <p:sldId id="294" r:id="rId19"/>
    <p:sldId id="295" r:id="rId20"/>
    <p:sldId id="296" r:id="rId21"/>
    <p:sldId id="335" r:id="rId22"/>
    <p:sldId id="334" r:id="rId23"/>
    <p:sldId id="329" r:id="rId24"/>
  </p:sldIdLst>
  <p:sldSz cx="9144000" cy="6858000" type="screen4x3"/>
  <p:notesSz cx="9363075" cy="7077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-52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90"/>
    </p:cViewPr>
  </p:sorterViewPr>
  <p:notesViewPr>
    <p:cSldViewPr snapToGrid="0" snapToObjects="1">
      <p:cViewPr varScale="1">
        <p:scale>
          <a:sx n="108" d="100"/>
          <a:sy n="108" d="100"/>
        </p:scale>
        <p:origin x="-600" y="-84"/>
      </p:cViewPr>
      <p:guideLst>
        <p:guide orient="horz" pos="2229"/>
        <p:guide pos="294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212A29-6FD3-4B03-8EBA-6DA0DDE32971}" type="doc">
      <dgm:prSet loTypeId="urn:microsoft.com/office/officeart/2005/8/layout/balance1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E0386F-193D-49E4-962D-279E4469F0AE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Production </a:t>
          </a:r>
        </a:p>
        <a:p>
          <a:r>
            <a:rPr lang="en-US" b="1" dirty="0" smtClean="0">
              <a:solidFill>
                <a:schemeClr val="tx1"/>
              </a:solidFill>
            </a:rPr>
            <a:t>Rates</a:t>
          </a:r>
          <a:endParaRPr lang="en-US" b="1" dirty="0">
            <a:solidFill>
              <a:schemeClr val="tx1"/>
            </a:solidFill>
          </a:endParaRPr>
        </a:p>
      </dgm:t>
    </dgm:pt>
    <dgm:pt modelId="{387938AA-6A1F-4127-BFA1-A99469E62EF6}" type="parTrans" cxnId="{7DB30E0B-7595-472C-AE35-A9718742E5A3}">
      <dgm:prSet/>
      <dgm:spPr/>
      <dgm:t>
        <a:bodyPr/>
        <a:lstStyle/>
        <a:p>
          <a:endParaRPr lang="en-US"/>
        </a:p>
      </dgm:t>
    </dgm:pt>
    <dgm:pt modelId="{C251E346-F113-4010-B5A6-63CF14D87827}" type="sibTrans" cxnId="{7DB30E0B-7595-472C-AE35-A9718742E5A3}">
      <dgm:prSet/>
      <dgm:spPr/>
      <dgm:t>
        <a:bodyPr/>
        <a:lstStyle/>
        <a:p>
          <a:endParaRPr lang="en-US"/>
        </a:p>
      </dgm:t>
    </dgm:pt>
    <dgm:pt modelId="{37B86459-F674-4EDF-8A34-96210359D9BE}">
      <dgm:prSet phldrT="[Text]"/>
      <dgm:spPr/>
      <dgm:t>
        <a:bodyPr/>
        <a:lstStyle/>
        <a:p>
          <a:r>
            <a:rPr lang="en-US" b="1" dirty="0" smtClean="0"/>
            <a:t>Demand</a:t>
          </a:r>
          <a:endParaRPr lang="en-US" b="1" dirty="0"/>
        </a:p>
      </dgm:t>
    </dgm:pt>
    <dgm:pt modelId="{1773A22B-E35D-4430-B26D-DAA00242D10A}" type="parTrans" cxnId="{08E57DFE-38A2-43EE-8CE8-800754E5EB28}">
      <dgm:prSet/>
      <dgm:spPr/>
      <dgm:t>
        <a:bodyPr/>
        <a:lstStyle/>
        <a:p>
          <a:endParaRPr lang="en-US"/>
        </a:p>
      </dgm:t>
    </dgm:pt>
    <dgm:pt modelId="{94C778A2-52EB-4AC0-B47F-92E876E2CDE4}" type="sibTrans" cxnId="{08E57DFE-38A2-43EE-8CE8-800754E5EB28}">
      <dgm:prSet/>
      <dgm:spPr/>
      <dgm:t>
        <a:bodyPr/>
        <a:lstStyle/>
        <a:p>
          <a:endParaRPr lang="en-US"/>
        </a:p>
      </dgm:t>
    </dgm:pt>
    <dgm:pt modelId="{E25ADF1B-9E06-4F81-B0B0-48FCF9E6C29E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Demand </a:t>
          </a:r>
        </a:p>
        <a:p>
          <a:r>
            <a:rPr lang="en-US" b="1" dirty="0" smtClean="0">
              <a:solidFill>
                <a:schemeClr val="tx1"/>
              </a:solidFill>
            </a:rPr>
            <a:t>Management</a:t>
          </a:r>
          <a:endParaRPr lang="en-US" b="1" dirty="0">
            <a:solidFill>
              <a:schemeClr val="tx1"/>
            </a:solidFill>
          </a:endParaRPr>
        </a:p>
      </dgm:t>
    </dgm:pt>
    <dgm:pt modelId="{039BE31E-48CA-44BB-AC1A-707FA7588D3C}" type="parTrans" cxnId="{BF28706A-FB83-4BC6-A275-FF31B11FFF38}">
      <dgm:prSet/>
      <dgm:spPr/>
      <dgm:t>
        <a:bodyPr/>
        <a:lstStyle/>
        <a:p>
          <a:endParaRPr lang="en-US"/>
        </a:p>
      </dgm:t>
    </dgm:pt>
    <dgm:pt modelId="{AD90976E-F150-4946-9BBB-7A0CE76A2B6C}" type="sibTrans" cxnId="{BF28706A-FB83-4BC6-A275-FF31B11FFF38}">
      <dgm:prSet/>
      <dgm:spPr/>
      <dgm:t>
        <a:bodyPr/>
        <a:lstStyle/>
        <a:p>
          <a:endParaRPr lang="en-US"/>
        </a:p>
      </dgm:t>
    </dgm:pt>
    <dgm:pt modelId="{1646C444-2A58-4458-8CE5-6A2353FA0584}">
      <dgm:prSet phldrT="[Text]"/>
      <dgm:spPr/>
      <dgm:t>
        <a:bodyPr/>
        <a:lstStyle/>
        <a:p>
          <a:r>
            <a:rPr lang="en-US" b="1" dirty="0" smtClean="0"/>
            <a:t>Supply</a:t>
          </a:r>
          <a:endParaRPr lang="en-US" b="1" dirty="0"/>
        </a:p>
      </dgm:t>
    </dgm:pt>
    <dgm:pt modelId="{40661287-1A38-4348-9A70-1092FE7F6ED7}" type="sibTrans" cxnId="{389A0316-6F81-42A4-8B7B-3FAFD91354AA}">
      <dgm:prSet/>
      <dgm:spPr/>
      <dgm:t>
        <a:bodyPr/>
        <a:lstStyle/>
        <a:p>
          <a:endParaRPr lang="en-US"/>
        </a:p>
      </dgm:t>
    </dgm:pt>
    <dgm:pt modelId="{2A416859-6A7B-4B1B-912E-2CE66824A67C}" type="parTrans" cxnId="{389A0316-6F81-42A4-8B7B-3FAFD91354AA}">
      <dgm:prSet/>
      <dgm:spPr/>
      <dgm:t>
        <a:bodyPr/>
        <a:lstStyle/>
        <a:p>
          <a:endParaRPr lang="en-US"/>
        </a:p>
      </dgm:t>
    </dgm:pt>
    <dgm:pt modelId="{E2CC04A2-5597-4F1A-832F-554AF9D646D1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Material</a:t>
          </a:r>
          <a:endParaRPr lang="en-US" b="1" dirty="0">
            <a:solidFill>
              <a:schemeClr val="tx1"/>
            </a:solidFill>
          </a:endParaRPr>
        </a:p>
      </dgm:t>
    </dgm:pt>
    <dgm:pt modelId="{D52AE2A9-9834-440C-A4EE-AE68BA94ACA5}" type="parTrans" cxnId="{B0A43526-F559-4C5C-A963-3B14F04D8369}">
      <dgm:prSet/>
      <dgm:spPr/>
      <dgm:t>
        <a:bodyPr/>
        <a:lstStyle/>
        <a:p>
          <a:endParaRPr lang="en-US"/>
        </a:p>
      </dgm:t>
    </dgm:pt>
    <dgm:pt modelId="{43182CE1-DA45-4982-8FF7-8DB744A7C651}" type="sibTrans" cxnId="{B0A43526-F559-4C5C-A963-3B14F04D8369}">
      <dgm:prSet/>
      <dgm:spPr/>
      <dgm:t>
        <a:bodyPr/>
        <a:lstStyle/>
        <a:p>
          <a:endParaRPr lang="en-US"/>
        </a:p>
      </dgm:t>
    </dgm:pt>
    <dgm:pt modelId="{AFB2EF3D-CB35-4635-91B9-312E353C4247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Capacity</a:t>
          </a:r>
          <a:endParaRPr lang="en-US" b="1" dirty="0">
            <a:solidFill>
              <a:schemeClr val="tx1"/>
            </a:solidFill>
          </a:endParaRPr>
        </a:p>
      </dgm:t>
    </dgm:pt>
    <dgm:pt modelId="{6DCFF330-366D-4C2D-9A26-23002C3FE082}" type="parTrans" cxnId="{328C68D7-38DE-4859-B661-832298ECD854}">
      <dgm:prSet/>
      <dgm:spPr/>
      <dgm:t>
        <a:bodyPr/>
        <a:lstStyle/>
        <a:p>
          <a:endParaRPr lang="en-US"/>
        </a:p>
      </dgm:t>
    </dgm:pt>
    <dgm:pt modelId="{0E4727BB-BCE9-4AC9-AA72-8D96649078D1}" type="sibTrans" cxnId="{328C68D7-38DE-4859-B661-832298ECD854}">
      <dgm:prSet/>
      <dgm:spPr/>
      <dgm:t>
        <a:bodyPr/>
        <a:lstStyle/>
        <a:p>
          <a:endParaRPr lang="en-US"/>
        </a:p>
      </dgm:t>
    </dgm:pt>
    <dgm:pt modelId="{29506A90-2635-40B9-81C3-A28294068376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New Products</a:t>
          </a:r>
          <a:endParaRPr lang="en-US" b="1" dirty="0">
            <a:solidFill>
              <a:schemeClr val="tx1"/>
            </a:solidFill>
          </a:endParaRPr>
        </a:p>
      </dgm:t>
    </dgm:pt>
    <dgm:pt modelId="{004821BD-2F3E-4671-BC5F-977BB29C5062}" type="parTrans" cxnId="{E7C4AFAE-A4BF-4FCA-A8EA-2EC630D4C3C0}">
      <dgm:prSet/>
      <dgm:spPr/>
      <dgm:t>
        <a:bodyPr/>
        <a:lstStyle/>
        <a:p>
          <a:endParaRPr lang="en-US"/>
        </a:p>
      </dgm:t>
    </dgm:pt>
    <dgm:pt modelId="{F4EBD82F-E12D-4CA2-9C38-4732978C7C11}" type="sibTrans" cxnId="{E7C4AFAE-A4BF-4FCA-A8EA-2EC630D4C3C0}">
      <dgm:prSet/>
      <dgm:spPr/>
      <dgm:t>
        <a:bodyPr/>
        <a:lstStyle/>
        <a:p>
          <a:endParaRPr lang="en-US"/>
        </a:p>
      </dgm:t>
    </dgm:pt>
    <dgm:pt modelId="{E8B77502-4CF4-4D93-9ABC-73884BA544E7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Promotions</a:t>
          </a:r>
          <a:endParaRPr lang="en-US" b="1" dirty="0">
            <a:solidFill>
              <a:schemeClr val="tx1"/>
            </a:solidFill>
          </a:endParaRPr>
        </a:p>
      </dgm:t>
    </dgm:pt>
    <dgm:pt modelId="{C7A07C7C-03B7-45AA-8339-FC0C35FE4B39}" type="sibTrans" cxnId="{545C1D29-10A6-42F3-A845-5DF538DF66C5}">
      <dgm:prSet/>
      <dgm:spPr/>
      <dgm:t>
        <a:bodyPr/>
        <a:lstStyle/>
        <a:p>
          <a:endParaRPr lang="en-US"/>
        </a:p>
      </dgm:t>
    </dgm:pt>
    <dgm:pt modelId="{A02D4D57-D575-4E36-AC35-6C036C0EB2BD}" type="parTrans" cxnId="{545C1D29-10A6-42F3-A845-5DF538DF66C5}">
      <dgm:prSet/>
      <dgm:spPr/>
      <dgm:t>
        <a:bodyPr/>
        <a:lstStyle/>
        <a:p>
          <a:endParaRPr lang="en-US"/>
        </a:p>
      </dgm:t>
    </dgm:pt>
    <dgm:pt modelId="{796E245E-A048-4984-A838-7EA45767CA43}" type="pres">
      <dgm:prSet presAssocID="{2A212A29-6FD3-4B03-8EBA-6DA0DDE32971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1DC6F2D-9CCC-4ED9-BB1B-35BD41C9F97C}" type="pres">
      <dgm:prSet presAssocID="{2A212A29-6FD3-4B03-8EBA-6DA0DDE32971}" presName="dummyMaxCanvas" presStyleCnt="0"/>
      <dgm:spPr/>
    </dgm:pt>
    <dgm:pt modelId="{8EA91CFD-0D86-40D7-B8EF-3CCD36C3ADE1}" type="pres">
      <dgm:prSet presAssocID="{2A212A29-6FD3-4B03-8EBA-6DA0DDE32971}" presName="parentComposite" presStyleCnt="0"/>
      <dgm:spPr/>
    </dgm:pt>
    <dgm:pt modelId="{5D9D5FF7-7738-4E8E-B841-2CEFA562DBC9}" type="pres">
      <dgm:prSet presAssocID="{2A212A29-6FD3-4B03-8EBA-6DA0DDE32971}" presName="parent1" presStyleLbl="alignAccFollowNode1" presStyleIdx="0" presStyleCnt="4" custLinFactNeighborX="1852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22B28BC6-F141-49C1-859A-7BA49F3E0C3C}" type="pres">
      <dgm:prSet presAssocID="{2A212A29-6FD3-4B03-8EBA-6DA0DDE32971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9407B848-7CDB-4362-8D48-D342993415E1}" type="pres">
      <dgm:prSet presAssocID="{2A212A29-6FD3-4B03-8EBA-6DA0DDE32971}" presName="childrenComposite" presStyleCnt="0"/>
      <dgm:spPr/>
    </dgm:pt>
    <dgm:pt modelId="{F0EA4386-1EB2-489D-A248-972C3CCA726C}" type="pres">
      <dgm:prSet presAssocID="{2A212A29-6FD3-4B03-8EBA-6DA0DDE32971}" presName="dummyMaxCanvas_ChildArea" presStyleCnt="0"/>
      <dgm:spPr/>
    </dgm:pt>
    <dgm:pt modelId="{12E3ECA3-841C-4220-86DA-B14FF1785F0E}" type="pres">
      <dgm:prSet presAssocID="{2A212A29-6FD3-4B03-8EBA-6DA0DDE32971}" presName="fulcrum" presStyleLbl="alignAccFollowNode1" presStyleIdx="2" presStyleCnt="4"/>
      <dgm:spPr/>
    </dgm:pt>
    <dgm:pt modelId="{05CE0074-294F-47AF-A8E7-FB2E0B92E38E}" type="pres">
      <dgm:prSet presAssocID="{2A212A29-6FD3-4B03-8EBA-6DA0DDE32971}" presName="balance_33" presStyleLbl="alignAccFollowNode1" presStyleIdx="3" presStyleCnt="4">
        <dgm:presLayoutVars>
          <dgm:bulletEnabled val="1"/>
        </dgm:presLayoutVars>
      </dgm:prSet>
      <dgm:spPr/>
    </dgm:pt>
    <dgm:pt modelId="{52081C8C-3210-46C9-AA05-6B4F852C8754}" type="pres">
      <dgm:prSet presAssocID="{2A212A29-6FD3-4B03-8EBA-6DA0DDE32971}" presName="right_33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0B7FD-DF2A-4C9E-BDC7-8DAE8DD3702B}" type="pres">
      <dgm:prSet presAssocID="{2A212A29-6FD3-4B03-8EBA-6DA0DDE32971}" presName="right_33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73263F-8343-4F5D-BA8E-2DEAA16980D7}" type="pres">
      <dgm:prSet presAssocID="{2A212A29-6FD3-4B03-8EBA-6DA0DDE32971}" presName="right_33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D9EDCB-C98E-44A1-B834-5611F10D23D2}" type="pres">
      <dgm:prSet presAssocID="{2A212A29-6FD3-4B03-8EBA-6DA0DDE32971}" presName="left_33_1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B990A-C2B5-4E46-A0DE-69E12C7E5B3C}" type="pres">
      <dgm:prSet presAssocID="{2A212A29-6FD3-4B03-8EBA-6DA0DDE32971}" presName="left_33_2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9F91FF-8424-4F2A-A607-AF32095EEC94}" type="pres">
      <dgm:prSet presAssocID="{2A212A29-6FD3-4B03-8EBA-6DA0DDE32971}" presName="left_33_3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28706A-FB83-4BC6-A275-FF31B11FFF38}" srcId="{37B86459-F674-4EDF-8A34-96210359D9BE}" destId="{E25ADF1B-9E06-4F81-B0B0-48FCF9E6C29E}" srcOrd="2" destOrd="0" parTransId="{039BE31E-48CA-44BB-AC1A-707FA7588D3C}" sibTransId="{AD90976E-F150-4946-9BBB-7A0CE76A2B6C}"/>
    <dgm:cxn modelId="{7DB30E0B-7595-472C-AE35-A9718742E5A3}" srcId="{1646C444-2A58-4458-8CE5-6A2353FA0584}" destId="{DBE0386F-193D-49E4-962D-279E4469F0AE}" srcOrd="2" destOrd="0" parTransId="{387938AA-6A1F-4127-BFA1-A99469E62EF6}" sibTransId="{C251E346-F113-4010-B5A6-63CF14D87827}"/>
    <dgm:cxn modelId="{E7C4AFAE-A4BF-4FCA-A8EA-2EC630D4C3C0}" srcId="{37B86459-F674-4EDF-8A34-96210359D9BE}" destId="{29506A90-2635-40B9-81C3-A28294068376}" srcOrd="1" destOrd="0" parTransId="{004821BD-2F3E-4671-BC5F-977BB29C5062}" sibTransId="{F4EBD82F-E12D-4CA2-9C38-4732978C7C11}"/>
    <dgm:cxn modelId="{2827E472-B505-4DEB-A2C4-332188413095}" type="presOf" srcId="{E2CC04A2-5597-4F1A-832F-554AF9D646D1}" destId="{50D9EDCB-C98E-44A1-B834-5611F10D23D2}" srcOrd="0" destOrd="0" presId="urn:microsoft.com/office/officeart/2005/8/layout/balance1"/>
    <dgm:cxn modelId="{545C1D29-10A6-42F3-A845-5DF538DF66C5}" srcId="{37B86459-F674-4EDF-8A34-96210359D9BE}" destId="{E8B77502-4CF4-4D93-9ABC-73884BA544E7}" srcOrd="0" destOrd="0" parTransId="{A02D4D57-D575-4E36-AC35-6C036C0EB2BD}" sibTransId="{C7A07C7C-03B7-45AA-8339-FC0C35FE4B39}"/>
    <dgm:cxn modelId="{400F23D6-B9BF-4230-A5AA-959314569C79}" type="presOf" srcId="{1646C444-2A58-4458-8CE5-6A2353FA0584}" destId="{5D9D5FF7-7738-4E8E-B841-2CEFA562DBC9}" srcOrd="0" destOrd="0" presId="urn:microsoft.com/office/officeart/2005/8/layout/balance1"/>
    <dgm:cxn modelId="{08E57DFE-38A2-43EE-8CE8-800754E5EB28}" srcId="{2A212A29-6FD3-4B03-8EBA-6DA0DDE32971}" destId="{37B86459-F674-4EDF-8A34-96210359D9BE}" srcOrd="1" destOrd="0" parTransId="{1773A22B-E35D-4430-B26D-DAA00242D10A}" sibTransId="{94C778A2-52EB-4AC0-B47F-92E876E2CDE4}"/>
    <dgm:cxn modelId="{2FB64987-8FBB-46CA-80D4-53D41C402B04}" type="presOf" srcId="{E25ADF1B-9E06-4F81-B0B0-48FCF9E6C29E}" destId="{E673263F-8343-4F5D-BA8E-2DEAA16980D7}" srcOrd="0" destOrd="0" presId="urn:microsoft.com/office/officeart/2005/8/layout/balance1"/>
    <dgm:cxn modelId="{2FBBA2B8-DA96-4A97-8513-9235B4FAE89A}" type="presOf" srcId="{E8B77502-4CF4-4D93-9ABC-73884BA544E7}" destId="{52081C8C-3210-46C9-AA05-6B4F852C8754}" srcOrd="0" destOrd="0" presId="urn:microsoft.com/office/officeart/2005/8/layout/balance1"/>
    <dgm:cxn modelId="{A0907A55-EF55-4153-AE8B-73C4081BAC4F}" type="presOf" srcId="{2A212A29-6FD3-4B03-8EBA-6DA0DDE32971}" destId="{796E245E-A048-4984-A838-7EA45767CA43}" srcOrd="0" destOrd="0" presId="urn:microsoft.com/office/officeart/2005/8/layout/balance1"/>
    <dgm:cxn modelId="{B0A43526-F559-4C5C-A963-3B14F04D8369}" srcId="{1646C444-2A58-4458-8CE5-6A2353FA0584}" destId="{E2CC04A2-5597-4F1A-832F-554AF9D646D1}" srcOrd="0" destOrd="0" parTransId="{D52AE2A9-9834-440C-A4EE-AE68BA94ACA5}" sibTransId="{43182CE1-DA45-4982-8FF7-8DB744A7C651}"/>
    <dgm:cxn modelId="{328C68D7-38DE-4859-B661-832298ECD854}" srcId="{1646C444-2A58-4458-8CE5-6A2353FA0584}" destId="{AFB2EF3D-CB35-4635-91B9-312E353C4247}" srcOrd="1" destOrd="0" parTransId="{6DCFF330-366D-4C2D-9A26-23002C3FE082}" sibTransId="{0E4727BB-BCE9-4AC9-AA72-8D96649078D1}"/>
    <dgm:cxn modelId="{A4E4A370-E59A-4669-AFE0-A70ED84DD5A9}" type="presOf" srcId="{29506A90-2635-40B9-81C3-A28294068376}" destId="{2140B7FD-DF2A-4C9E-BDC7-8DAE8DD3702B}" srcOrd="0" destOrd="0" presId="urn:microsoft.com/office/officeart/2005/8/layout/balance1"/>
    <dgm:cxn modelId="{32E31AFD-E84E-4D6F-9B7A-A43EFA0E0EBA}" type="presOf" srcId="{DBE0386F-193D-49E4-962D-279E4469F0AE}" destId="{3D9F91FF-8424-4F2A-A607-AF32095EEC94}" srcOrd="0" destOrd="0" presId="urn:microsoft.com/office/officeart/2005/8/layout/balance1"/>
    <dgm:cxn modelId="{389A0316-6F81-42A4-8B7B-3FAFD91354AA}" srcId="{2A212A29-6FD3-4B03-8EBA-6DA0DDE32971}" destId="{1646C444-2A58-4458-8CE5-6A2353FA0584}" srcOrd="0" destOrd="0" parTransId="{2A416859-6A7B-4B1B-912E-2CE66824A67C}" sibTransId="{40661287-1A38-4348-9A70-1092FE7F6ED7}"/>
    <dgm:cxn modelId="{D0B2900E-511B-4AB8-8089-7342BE0B993C}" type="presOf" srcId="{AFB2EF3D-CB35-4635-91B9-312E353C4247}" destId="{878B990A-C2B5-4E46-A0DE-69E12C7E5B3C}" srcOrd="0" destOrd="0" presId="urn:microsoft.com/office/officeart/2005/8/layout/balance1"/>
    <dgm:cxn modelId="{20DC4884-C7AA-4DE8-B10F-7B8CD8416D09}" type="presOf" srcId="{37B86459-F674-4EDF-8A34-96210359D9BE}" destId="{22B28BC6-F141-49C1-859A-7BA49F3E0C3C}" srcOrd="0" destOrd="0" presId="urn:microsoft.com/office/officeart/2005/8/layout/balance1"/>
    <dgm:cxn modelId="{2B21CBB1-F6B3-425F-AFDD-504D6BB4C529}" type="presParOf" srcId="{796E245E-A048-4984-A838-7EA45767CA43}" destId="{F1DC6F2D-9CCC-4ED9-BB1B-35BD41C9F97C}" srcOrd="0" destOrd="0" presId="urn:microsoft.com/office/officeart/2005/8/layout/balance1"/>
    <dgm:cxn modelId="{B44EADC0-25F5-4827-984F-17DE0CFE5D64}" type="presParOf" srcId="{796E245E-A048-4984-A838-7EA45767CA43}" destId="{8EA91CFD-0D86-40D7-B8EF-3CCD36C3ADE1}" srcOrd="1" destOrd="0" presId="urn:microsoft.com/office/officeart/2005/8/layout/balance1"/>
    <dgm:cxn modelId="{D0827378-0E3D-4143-BB8F-10F3BBB1CEED}" type="presParOf" srcId="{8EA91CFD-0D86-40D7-B8EF-3CCD36C3ADE1}" destId="{5D9D5FF7-7738-4E8E-B841-2CEFA562DBC9}" srcOrd="0" destOrd="0" presId="urn:microsoft.com/office/officeart/2005/8/layout/balance1"/>
    <dgm:cxn modelId="{894FAA9A-50A9-4C9C-95DC-43448C1AE1A9}" type="presParOf" srcId="{8EA91CFD-0D86-40D7-B8EF-3CCD36C3ADE1}" destId="{22B28BC6-F141-49C1-859A-7BA49F3E0C3C}" srcOrd="1" destOrd="0" presId="urn:microsoft.com/office/officeart/2005/8/layout/balance1"/>
    <dgm:cxn modelId="{96E5FA60-0F8E-4B01-BD3E-FBB4BE03D2C4}" type="presParOf" srcId="{796E245E-A048-4984-A838-7EA45767CA43}" destId="{9407B848-7CDB-4362-8D48-D342993415E1}" srcOrd="2" destOrd="0" presId="urn:microsoft.com/office/officeart/2005/8/layout/balance1"/>
    <dgm:cxn modelId="{5A1199BB-5750-4476-B4A4-9ECD23717B0B}" type="presParOf" srcId="{9407B848-7CDB-4362-8D48-D342993415E1}" destId="{F0EA4386-1EB2-489D-A248-972C3CCA726C}" srcOrd="0" destOrd="0" presId="urn:microsoft.com/office/officeart/2005/8/layout/balance1"/>
    <dgm:cxn modelId="{AC625AA7-6336-4A44-A095-4E594B569F9B}" type="presParOf" srcId="{9407B848-7CDB-4362-8D48-D342993415E1}" destId="{12E3ECA3-841C-4220-86DA-B14FF1785F0E}" srcOrd="1" destOrd="0" presId="urn:microsoft.com/office/officeart/2005/8/layout/balance1"/>
    <dgm:cxn modelId="{E3CF0F93-DEF8-48CE-AF18-F415BCB95C06}" type="presParOf" srcId="{9407B848-7CDB-4362-8D48-D342993415E1}" destId="{05CE0074-294F-47AF-A8E7-FB2E0B92E38E}" srcOrd="2" destOrd="0" presId="urn:microsoft.com/office/officeart/2005/8/layout/balance1"/>
    <dgm:cxn modelId="{FFEE90FA-297D-46A5-8713-794FE161F1AE}" type="presParOf" srcId="{9407B848-7CDB-4362-8D48-D342993415E1}" destId="{52081C8C-3210-46C9-AA05-6B4F852C8754}" srcOrd="3" destOrd="0" presId="urn:microsoft.com/office/officeart/2005/8/layout/balance1"/>
    <dgm:cxn modelId="{C26330DA-D997-4FF9-8C53-B7EA41D0ECB3}" type="presParOf" srcId="{9407B848-7CDB-4362-8D48-D342993415E1}" destId="{2140B7FD-DF2A-4C9E-BDC7-8DAE8DD3702B}" srcOrd="4" destOrd="0" presId="urn:microsoft.com/office/officeart/2005/8/layout/balance1"/>
    <dgm:cxn modelId="{9ED42634-9527-4D4F-98E3-A03F8B0A7944}" type="presParOf" srcId="{9407B848-7CDB-4362-8D48-D342993415E1}" destId="{E673263F-8343-4F5D-BA8E-2DEAA16980D7}" srcOrd="5" destOrd="0" presId="urn:microsoft.com/office/officeart/2005/8/layout/balance1"/>
    <dgm:cxn modelId="{14CC9020-6F2D-42C5-BC02-8F18FF01BC60}" type="presParOf" srcId="{9407B848-7CDB-4362-8D48-D342993415E1}" destId="{50D9EDCB-C98E-44A1-B834-5611F10D23D2}" srcOrd="6" destOrd="0" presId="urn:microsoft.com/office/officeart/2005/8/layout/balance1"/>
    <dgm:cxn modelId="{CECE6A88-B8AE-4193-B76F-B7372D443C34}" type="presParOf" srcId="{9407B848-7CDB-4362-8D48-D342993415E1}" destId="{878B990A-C2B5-4E46-A0DE-69E12C7E5B3C}" srcOrd="7" destOrd="0" presId="urn:microsoft.com/office/officeart/2005/8/layout/balance1"/>
    <dgm:cxn modelId="{43B16242-DCBF-4491-B9CE-C78D51022D4C}" type="presParOf" srcId="{9407B848-7CDB-4362-8D48-D342993415E1}" destId="{3D9F91FF-8424-4F2A-A607-AF32095EEC94}" srcOrd="8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Supply Planning</a:t>
          </a:r>
          <a:endParaRPr lang="en-US" b="1" dirty="0">
            <a:solidFill>
              <a:schemeClr val="tx1"/>
            </a:solidFill>
          </a:endParaRPr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A1D2D9AA-74D0-4ACA-95FD-EF3597FD0C0B}" type="presOf" srcId="{75218D55-EE69-4FD8-9B23-B8D81B017D0C}" destId="{57018806-E8EB-4916-9855-84D14D54F89E}" srcOrd="0" destOrd="0" presId="urn:microsoft.com/office/officeart/2005/8/layout/cycle5"/>
    <dgm:cxn modelId="{2F7721B8-BC95-4E3E-B49E-173BAAFB96C1}" type="presOf" srcId="{69C617FC-E5F0-4784-A2CB-92DACFD6B861}" destId="{E18C057E-202D-4936-882A-D692DA328AFC}" srcOrd="0" destOrd="0" presId="urn:microsoft.com/office/officeart/2005/8/layout/cycle5"/>
    <dgm:cxn modelId="{7EB80579-5671-4E8E-A364-06841B6DA4E6}" type="presOf" srcId="{5E1A7360-58E7-48E9-96CB-54FA4D507276}" destId="{A2666C9E-1F8E-4510-97F1-4D35074C93A5}" srcOrd="0" destOrd="0" presId="urn:microsoft.com/office/officeart/2005/8/layout/cycle5"/>
    <dgm:cxn modelId="{B3E463D3-4814-4904-8151-C813A437CF2D}" type="presOf" srcId="{88B4714B-BAB3-4C66-AA04-1D4ECCF3FD6D}" destId="{D9D90E20-3F4B-42F8-B0D0-C3050FC51B90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EC6857BA-EABB-4B0C-A5DC-2FE7F641ACE4}" type="presOf" srcId="{C4C3C9C4-5914-4545-B952-88F3F3F4B010}" destId="{7107F5EE-59D5-4DBF-836E-8B87E6042313}" srcOrd="0" destOrd="0" presId="urn:microsoft.com/office/officeart/2005/8/layout/cycle5"/>
    <dgm:cxn modelId="{31D1228F-B670-4D8C-9CF5-D2E814527ECA}" type="presOf" srcId="{B466EB04-A57A-43B0-AD50-A45D45117F5D}" destId="{10D16D49-AA0E-438F-8CCB-B77AFB07AB75}" srcOrd="0" destOrd="0" presId="urn:microsoft.com/office/officeart/2005/8/layout/cycle5"/>
    <dgm:cxn modelId="{D202345C-7D87-47A1-8AC1-8CBBA50B57BD}" type="presOf" srcId="{0B52305B-7B17-4A84-BA2A-C5D215AC34B3}" destId="{B76D87F9-62A2-455B-8689-9F9A19AECB44}" srcOrd="0" destOrd="0" presId="urn:microsoft.com/office/officeart/2005/8/layout/cycle5"/>
    <dgm:cxn modelId="{AA33E31B-72DF-4E32-AC7B-0F9B34EAB32B}" type="presOf" srcId="{9E596252-EB55-4C7A-A2FC-EF7CE6B00B1A}" destId="{69EC01DA-7B62-4D33-B93A-6D3D33AA7530}" srcOrd="0" destOrd="0" presId="urn:microsoft.com/office/officeart/2005/8/layout/cycle5"/>
    <dgm:cxn modelId="{8FE4D312-4FF5-4E3E-BFF6-72B858D1BD05}" type="presOf" srcId="{77E6CDCC-F533-4B46-8CF6-7D0A475D33C4}" destId="{26EA8BBA-271C-4835-AA4A-E7073E4590A2}" srcOrd="0" destOrd="0" presId="urn:microsoft.com/office/officeart/2005/8/layout/cycle5"/>
    <dgm:cxn modelId="{CC51BCEF-233B-4F4A-A7E9-9DA18CDB6E9A}" type="presOf" srcId="{5A474CF1-3EE3-405A-B687-9143FF9CA6F5}" destId="{883A2918-DE6D-4534-81E8-6D4F6E35F5FC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0F79BFDE-DEE2-47F0-847F-3D016B1019BE}" type="presOf" srcId="{809FA518-EDB8-44D9-83BE-348CA2AB9B62}" destId="{5E7ECCAA-B042-42D4-AE1E-E1EC1A43480E}" srcOrd="0" destOrd="0" presId="urn:microsoft.com/office/officeart/2005/8/layout/cycle5"/>
    <dgm:cxn modelId="{0224C840-0495-4741-96BD-FEC8C96626B0}" type="presParOf" srcId="{26EA8BBA-271C-4835-AA4A-E7073E4590A2}" destId="{E18C057E-202D-4936-882A-D692DA328AFC}" srcOrd="0" destOrd="0" presId="urn:microsoft.com/office/officeart/2005/8/layout/cycle5"/>
    <dgm:cxn modelId="{852A339B-476A-4BE4-95FE-EDFE62A37228}" type="presParOf" srcId="{26EA8BBA-271C-4835-AA4A-E7073E4590A2}" destId="{A26950CD-02C0-4C90-B95C-614F205B24C9}" srcOrd="1" destOrd="0" presId="urn:microsoft.com/office/officeart/2005/8/layout/cycle5"/>
    <dgm:cxn modelId="{B01FFE58-9014-479F-9A43-D6B76C93D8B5}" type="presParOf" srcId="{26EA8BBA-271C-4835-AA4A-E7073E4590A2}" destId="{883A2918-DE6D-4534-81E8-6D4F6E35F5FC}" srcOrd="2" destOrd="0" presId="urn:microsoft.com/office/officeart/2005/8/layout/cycle5"/>
    <dgm:cxn modelId="{A348EB9A-DFED-4860-852E-9BCC046CCB5C}" type="presParOf" srcId="{26EA8BBA-271C-4835-AA4A-E7073E4590A2}" destId="{5E7ECCAA-B042-42D4-AE1E-E1EC1A43480E}" srcOrd="3" destOrd="0" presId="urn:microsoft.com/office/officeart/2005/8/layout/cycle5"/>
    <dgm:cxn modelId="{EF39C041-1CE5-4C37-8EAB-DF3E7DE334E2}" type="presParOf" srcId="{26EA8BBA-271C-4835-AA4A-E7073E4590A2}" destId="{5DE80DFC-19A9-4A74-B0D3-D8627878B7A6}" srcOrd="4" destOrd="0" presId="urn:microsoft.com/office/officeart/2005/8/layout/cycle5"/>
    <dgm:cxn modelId="{C777652C-1164-4F6F-AE08-07516B0D1DF5}" type="presParOf" srcId="{26EA8BBA-271C-4835-AA4A-E7073E4590A2}" destId="{57018806-E8EB-4916-9855-84D14D54F89E}" srcOrd="5" destOrd="0" presId="urn:microsoft.com/office/officeart/2005/8/layout/cycle5"/>
    <dgm:cxn modelId="{1FBF3ED5-3156-4CAD-AAA4-16CE9D56F0D1}" type="presParOf" srcId="{26EA8BBA-271C-4835-AA4A-E7073E4590A2}" destId="{B76D87F9-62A2-455B-8689-9F9A19AECB44}" srcOrd="6" destOrd="0" presId="urn:microsoft.com/office/officeart/2005/8/layout/cycle5"/>
    <dgm:cxn modelId="{CDB1DD97-33FE-4537-90FB-C22830882AB4}" type="presParOf" srcId="{26EA8BBA-271C-4835-AA4A-E7073E4590A2}" destId="{B082B53F-3DB2-4540-AA54-61874D2B680C}" srcOrd="7" destOrd="0" presId="urn:microsoft.com/office/officeart/2005/8/layout/cycle5"/>
    <dgm:cxn modelId="{9E9DFF35-AFDE-4A21-82F3-72DC183DEF69}" type="presParOf" srcId="{26EA8BBA-271C-4835-AA4A-E7073E4590A2}" destId="{7107F5EE-59D5-4DBF-836E-8B87E6042313}" srcOrd="8" destOrd="0" presId="urn:microsoft.com/office/officeart/2005/8/layout/cycle5"/>
    <dgm:cxn modelId="{1687289F-9B07-47BE-865D-3DDBB966C77B}" type="presParOf" srcId="{26EA8BBA-271C-4835-AA4A-E7073E4590A2}" destId="{A2666C9E-1F8E-4510-97F1-4D35074C93A5}" srcOrd="9" destOrd="0" presId="urn:microsoft.com/office/officeart/2005/8/layout/cycle5"/>
    <dgm:cxn modelId="{290AEE0D-8541-4A48-B2A9-718059F1A284}" type="presParOf" srcId="{26EA8BBA-271C-4835-AA4A-E7073E4590A2}" destId="{124B6BCA-0742-4E82-B67D-0D99DF2D93B8}" srcOrd="10" destOrd="0" presId="urn:microsoft.com/office/officeart/2005/8/layout/cycle5"/>
    <dgm:cxn modelId="{4762F92B-B3B7-4576-B104-704A05AAC3AF}" type="presParOf" srcId="{26EA8BBA-271C-4835-AA4A-E7073E4590A2}" destId="{D9D90E20-3F4B-42F8-B0D0-C3050FC51B90}" srcOrd="11" destOrd="0" presId="urn:microsoft.com/office/officeart/2005/8/layout/cycle5"/>
    <dgm:cxn modelId="{6B02912B-E066-4D82-A8CC-AF372D7AF00B}" type="presParOf" srcId="{26EA8BBA-271C-4835-AA4A-E7073E4590A2}" destId="{69EC01DA-7B62-4D33-B93A-6D3D33AA7530}" srcOrd="12" destOrd="0" presId="urn:microsoft.com/office/officeart/2005/8/layout/cycle5"/>
    <dgm:cxn modelId="{BCE580D9-40E5-4D14-9469-3F917932A424}" type="presParOf" srcId="{26EA8BBA-271C-4835-AA4A-E7073E4590A2}" destId="{7BBA3562-4FD2-4395-B3E1-BA375A765249}" srcOrd="13" destOrd="0" presId="urn:microsoft.com/office/officeart/2005/8/layout/cycle5"/>
    <dgm:cxn modelId="{D910617B-7E76-48A4-9D2D-1787B2B88F04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Supply Planning</a:t>
          </a:r>
          <a:endParaRPr lang="en-US" b="1" dirty="0">
            <a:solidFill>
              <a:schemeClr val="tx1"/>
            </a:solidFill>
          </a:endParaRPr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571D663B-30CA-495C-B12F-E8E5043FACD6}" type="presOf" srcId="{75218D55-EE69-4FD8-9B23-B8D81B017D0C}" destId="{57018806-E8EB-4916-9855-84D14D54F89E}" srcOrd="0" destOrd="0" presId="urn:microsoft.com/office/officeart/2005/8/layout/cycle5"/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1A502125-BF6B-4F50-B4B2-79F8C4E3B708}" type="presOf" srcId="{88B4714B-BAB3-4C66-AA04-1D4ECCF3FD6D}" destId="{D9D90E20-3F4B-42F8-B0D0-C3050FC51B90}" srcOrd="0" destOrd="0" presId="urn:microsoft.com/office/officeart/2005/8/layout/cycle5"/>
    <dgm:cxn modelId="{F3100CE1-018C-4AF4-B0B6-9F750B1CF3EC}" type="presOf" srcId="{77E6CDCC-F533-4B46-8CF6-7D0A475D33C4}" destId="{26EA8BBA-271C-4835-AA4A-E7073E4590A2}" srcOrd="0" destOrd="0" presId="urn:microsoft.com/office/officeart/2005/8/layout/cycle5"/>
    <dgm:cxn modelId="{F7C4E433-9BC6-474F-9FC6-74770CBC5547}" type="presOf" srcId="{5A474CF1-3EE3-405A-B687-9143FF9CA6F5}" destId="{883A2918-DE6D-4534-81E8-6D4F6E35F5FC}" srcOrd="0" destOrd="0" presId="urn:microsoft.com/office/officeart/2005/8/layout/cycle5"/>
    <dgm:cxn modelId="{5F944165-51FD-4875-80FB-05C065ABAAAB}" type="presOf" srcId="{0B52305B-7B17-4A84-BA2A-C5D215AC34B3}" destId="{B76D87F9-62A2-455B-8689-9F9A19AECB44}" srcOrd="0" destOrd="0" presId="urn:microsoft.com/office/officeart/2005/8/layout/cycle5"/>
    <dgm:cxn modelId="{32461C87-A34A-4DF7-84E9-0C11EF9375F3}" type="presOf" srcId="{C4C3C9C4-5914-4545-B952-88F3F3F4B010}" destId="{7107F5EE-59D5-4DBF-836E-8B87E6042313}" srcOrd="0" destOrd="0" presId="urn:microsoft.com/office/officeart/2005/8/layout/cycle5"/>
    <dgm:cxn modelId="{48E8C3C9-EC92-4E7F-AEB2-2F848FA52E58}" type="presOf" srcId="{9E596252-EB55-4C7A-A2FC-EF7CE6B00B1A}" destId="{69EC01DA-7B62-4D33-B93A-6D3D33AA7530}" srcOrd="0" destOrd="0" presId="urn:microsoft.com/office/officeart/2005/8/layout/cycle5"/>
    <dgm:cxn modelId="{09FBBD94-F0FE-419C-8F41-E7AE16F3D690}" type="presOf" srcId="{69C617FC-E5F0-4784-A2CB-92DACFD6B861}" destId="{E18C057E-202D-4936-882A-D692DA328AFC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2921EEF4-FB6B-4FDE-888B-CA9FAD4CF040}" type="presOf" srcId="{5E1A7360-58E7-48E9-96CB-54FA4D507276}" destId="{A2666C9E-1F8E-4510-97F1-4D35074C93A5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4AD882FE-71EE-4266-9327-EEC60C54E106}" type="presOf" srcId="{B466EB04-A57A-43B0-AD50-A45D45117F5D}" destId="{10D16D49-AA0E-438F-8CCB-B77AFB07AB75}" srcOrd="0" destOrd="0" presId="urn:microsoft.com/office/officeart/2005/8/layout/cycle5"/>
    <dgm:cxn modelId="{3BDA31AC-AD23-4DF3-B6F1-A075AD5380E2}" type="presOf" srcId="{809FA518-EDB8-44D9-83BE-348CA2AB9B62}" destId="{5E7ECCAA-B042-42D4-AE1E-E1EC1A43480E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1349ABEA-1810-4656-8494-F03D5ED063CE}" type="presParOf" srcId="{26EA8BBA-271C-4835-AA4A-E7073E4590A2}" destId="{E18C057E-202D-4936-882A-D692DA328AFC}" srcOrd="0" destOrd="0" presId="urn:microsoft.com/office/officeart/2005/8/layout/cycle5"/>
    <dgm:cxn modelId="{15DF19E1-9685-4177-B5A1-55BEE0C4EE4C}" type="presParOf" srcId="{26EA8BBA-271C-4835-AA4A-E7073E4590A2}" destId="{A26950CD-02C0-4C90-B95C-614F205B24C9}" srcOrd="1" destOrd="0" presId="urn:microsoft.com/office/officeart/2005/8/layout/cycle5"/>
    <dgm:cxn modelId="{22C8CECC-36C9-41CB-829D-00444F6DBCA7}" type="presParOf" srcId="{26EA8BBA-271C-4835-AA4A-E7073E4590A2}" destId="{883A2918-DE6D-4534-81E8-6D4F6E35F5FC}" srcOrd="2" destOrd="0" presId="urn:microsoft.com/office/officeart/2005/8/layout/cycle5"/>
    <dgm:cxn modelId="{E06A8358-0B42-4EF1-AE93-0391DF88D4AA}" type="presParOf" srcId="{26EA8BBA-271C-4835-AA4A-E7073E4590A2}" destId="{5E7ECCAA-B042-42D4-AE1E-E1EC1A43480E}" srcOrd="3" destOrd="0" presId="urn:microsoft.com/office/officeart/2005/8/layout/cycle5"/>
    <dgm:cxn modelId="{C05BD0C7-8FB6-4A82-9140-7F46BC06F000}" type="presParOf" srcId="{26EA8BBA-271C-4835-AA4A-E7073E4590A2}" destId="{5DE80DFC-19A9-4A74-B0D3-D8627878B7A6}" srcOrd="4" destOrd="0" presId="urn:microsoft.com/office/officeart/2005/8/layout/cycle5"/>
    <dgm:cxn modelId="{744627F5-4F62-402F-9EB5-9707505D76D9}" type="presParOf" srcId="{26EA8BBA-271C-4835-AA4A-E7073E4590A2}" destId="{57018806-E8EB-4916-9855-84D14D54F89E}" srcOrd="5" destOrd="0" presId="urn:microsoft.com/office/officeart/2005/8/layout/cycle5"/>
    <dgm:cxn modelId="{FC1BBEEC-8B9B-4939-830A-984EF351203B}" type="presParOf" srcId="{26EA8BBA-271C-4835-AA4A-E7073E4590A2}" destId="{B76D87F9-62A2-455B-8689-9F9A19AECB44}" srcOrd="6" destOrd="0" presId="urn:microsoft.com/office/officeart/2005/8/layout/cycle5"/>
    <dgm:cxn modelId="{B35AE1E6-3025-48C0-9F7C-8D2680EAD12A}" type="presParOf" srcId="{26EA8BBA-271C-4835-AA4A-E7073E4590A2}" destId="{B082B53F-3DB2-4540-AA54-61874D2B680C}" srcOrd="7" destOrd="0" presId="urn:microsoft.com/office/officeart/2005/8/layout/cycle5"/>
    <dgm:cxn modelId="{A9E8732A-7FBB-4DE5-9E0A-6B7EDEAF2F37}" type="presParOf" srcId="{26EA8BBA-271C-4835-AA4A-E7073E4590A2}" destId="{7107F5EE-59D5-4DBF-836E-8B87E6042313}" srcOrd="8" destOrd="0" presId="urn:microsoft.com/office/officeart/2005/8/layout/cycle5"/>
    <dgm:cxn modelId="{806010EE-7E91-4749-91F7-238C3E4591F2}" type="presParOf" srcId="{26EA8BBA-271C-4835-AA4A-E7073E4590A2}" destId="{A2666C9E-1F8E-4510-97F1-4D35074C93A5}" srcOrd="9" destOrd="0" presId="urn:microsoft.com/office/officeart/2005/8/layout/cycle5"/>
    <dgm:cxn modelId="{06DD7F92-F6E2-4ADB-89FA-1EAA3E244E01}" type="presParOf" srcId="{26EA8BBA-271C-4835-AA4A-E7073E4590A2}" destId="{124B6BCA-0742-4E82-B67D-0D99DF2D93B8}" srcOrd="10" destOrd="0" presId="urn:microsoft.com/office/officeart/2005/8/layout/cycle5"/>
    <dgm:cxn modelId="{9FEF20CD-D906-4427-8756-E76523775DC0}" type="presParOf" srcId="{26EA8BBA-271C-4835-AA4A-E7073E4590A2}" destId="{D9D90E20-3F4B-42F8-B0D0-C3050FC51B90}" srcOrd="11" destOrd="0" presId="urn:microsoft.com/office/officeart/2005/8/layout/cycle5"/>
    <dgm:cxn modelId="{727570EC-6C2B-4728-9569-5CA626081B04}" type="presParOf" srcId="{26EA8BBA-271C-4835-AA4A-E7073E4590A2}" destId="{69EC01DA-7B62-4D33-B93A-6D3D33AA7530}" srcOrd="12" destOrd="0" presId="urn:microsoft.com/office/officeart/2005/8/layout/cycle5"/>
    <dgm:cxn modelId="{A986CAFC-2217-4058-AAD0-A4080C7D4119}" type="presParOf" srcId="{26EA8BBA-271C-4835-AA4A-E7073E4590A2}" destId="{7BBA3562-4FD2-4395-B3E1-BA375A765249}" srcOrd="13" destOrd="0" presId="urn:microsoft.com/office/officeart/2005/8/layout/cycle5"/>
    <dgm:cxn modelId="{78E0A500-1E91-4883-83CF-200243ACBEC4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Supply Planning</a:t>
          </a:r>
          <a:endParaRPr lang="en-US" b="1" dirty="0">
            <a:solidFill>
              <a:schemeClr val="tx1"/>
            </a:solidFill>
          </a:endParaRPr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74A218EE-CF32-4017-96E2-C5A2D7C01538}" type="presOf" srcId="{5E1A7360-58E7-48E9-96CB-54FA4D507276}" destId="{A2666C9E-1F8E-4510-97F1-4D35074C93A5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6AF76AB7-6283-4D59-A19A-A3AD463145CF}" type="presOf" srcId="{9E596252-EB55-4C7A-A2FC-EF7CE6B00B1A}" destId="{69EC01DA-7B62-4D33-B93A-6D3D33AA7530}" srcOrd="0" destOrd="0" presId="urn:microsoft.com/office/officeart/2005/8/layout/cycle5"/>
    <dgm:cxn modelId="{A7227D94-3BBD-4795-915C-B89174431421}" type="presOf" srcId="{88B4714B-BAB3-4C66-AA04-1D4ECCF3FD6D}" destId="{D9D90E20-3F4B-42F8-B0D0-C3050FC51B90}" srcOrd="0" destOrd="0" presId="urn:microsoft.com/office/officeart/2005/8/layout/cycle5"/>
    <dgm:cxn modelId="{09F8E951-92F7-40DD-B893-E613189A4604}" type="presOf" srcId="{77E6CDCC-F533-4B46-8CF6-7D0A475D33C4}" destId="{26EA8BBA-271C-4835-AA4A-E7073E4590A2}" srcOrd="0" destOrd="0" presId="urn:microsoft.com/office/officeart/2005/8/layout/cycle5"/>
    <dgm:cxn modelId="{2987483A-1B66-456D-A567-4EEFD7EDE1DC}" type="presOf" srcId="{5A474CF1-3EE3-405A-B687-9143FF9CA6F5}" destId="{883A2918-DE6D-4534-81E8-6D4F6E35F5FC}" srcOrd="0" destOrd="0" presId="urn:microsoft.com/office/officeart/2005/8/layout/cycle5"/>
    <dgm:cxn modelId="{40AB6662-9902-4EEC-A667-38AF48B8CF33}" type="presOf" srcId="{69C617FC-E5F0-4784-A2CB-92DACFD6B861}" destId="{E18C057E-202D-4936-882A-D692DA328AFC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616A7E3F-A584-48BF-88AB-747CB8C37A39}" type="presOf" srcId="{809FA518-EDB8-44D9-83BE-348CA2AB9B62}" destId="{5E7ECCAA-B042-42D4-AE1E-E1EC1A43480E}" srcOrd="0" destOrd="0" presId="urn:microsoft.com/office/officeart/2005/8/layout/cycle5"/>
    <dgm:cxn modelId="{DA7C6B7F-F094-4564-A566-E4EA228F00AE}" type="presOf" srcId="{B466EB04-A57A-43B0-AD50-A45D45117F5D}" destId="{10D16D49-AA0E-438F-8CCB-B77AFB07AB75}" srcOrd="0" destOrd="0" presId="urn:microsoft.com/office/officeart/2005/8/layout/cycle5"/>
    <dgm:cxn modelId="{0376C5EB-64C0-481C-955C-660380118522}" type="presOf" srcId="{0B52305B-7B17-4A84-BA2A-C5D215AC34B3}" destId="{B76D87F9-62A2-455B-8689-9F9A19AECB44}" srcOrd="0" destOrd="0" presId="urn:microsoft.com/office/officeart/2005/8/layout/cycle5"/>
    <dgm:cxn modelId="{EEB0C8F1-9F79-4A97-AABD-BAA3DF293818}" type="presOf" srcId="{C4C3C9C4-5914-4545-B952-88F3F3F4B010}" destId="{7107F5EE-59D5-4DBF-836E-8B87E6042313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74860CF4-E78F-47F4-8D05-956D4729725D}" type="presOf" srcId="{75218D55-EE69-4FD8-9B23-B8D81B017D0C}" destId="{57018806-E8EB-4916-9855-84D14D54F89E}" srcOrd="0" destOrd="0" presId="urn:microsoft.com/office/officeart/2005/8/layout/cycle5"/>
    <dgm:cxn modelId="{4CA513A0-AD92-4116-AC06-B36EEB3C3F4E}" type="presParOf" srcId="{26EA8BBA-271C-4835-AA4A-E7073E4590A2}" destId="{E18C057E-202D-4936-882A-D692DA328AFC}" srcOrd="0" destOrd="0" presId="urn:microsoft.com/office/officeart/2005/8/layout/cycle5"/>
    <dgm:cxn modelId="{EABEF074-F594-49A6-83AA-F79553A77FDF}" type="presParOf" srcId="{26EA8BBA-271C-4835-AA4A-E7073E4590A2}" destId="{A26950CD-02C0-4C90-B95C-614F205B24C9}" srcOrd="1" destOrd="0" presId="urn:microsoft.com/office/officeart/2005/8/layout/cycle5"/>
    <dgm:cxn modelId="{AB8C2C4F-00CD-4C31-ADA3-CFFDF1A17412}" type="presParOf" srcId="{26EA8BBA-271C-4835-AA4A-E7073E4590A2}" destId="{883A2918-DE6D-4534-81E8-6D4F6E35F5FC}" srcOrd="2" destOrd="0" presId="urn:microsoft.com/office/officeart/2005/8/layout/cycle5"/>
    <dgm:cxn modelId="{CF39E54C-DAEA-46E2-A228-5F979653D47E}" type="presParOf" srcId="{26EA8BBA-271C-4835-AA4A-E7073E4590A2}" destId="{5E7ECCAA-B042-42D4-AE1E-E1EC1A43480E}" srcOrd="3" destOrd="0" presId="urn:microsoft.com/office/officeart/2005/8/layout/cycle5"/>
    <dgm:cxn modelId="{11458226-BD2F-4076-9FE4-34C22BC8DDF2}" type="presParOf" srcId="{26EA8BBA-271C-4835-AA4A-E7073E4590A2}" destId="{5DE80DFC-19A9-4A74-B0D3-D8627878B7A6}" srcOrd="4" destOrd="0" presId="urn:microsoft.com/office/officeart/2005/8/layout/cycle5"/>
    <dgm:cxn modelId="{4EC2FAA4-86EA-4854-B980-97425833F496}" type="presParOf" srcId="{26EA8BBA-271C-4835-AA4A-E7073E4590A2}" destId="{57018806-E8EB-4916-9855-84D14D54F89E}" srcOrd="5" destOrd="0" presId="urn:microsoft.com/office/officeart/2005/8/layout/cycle5"/>
    <dgm:cxn modelId="{C1894993-7C76-45B3-A9BB-DE405075B460}" type="presParOf" srcId="{26EA8BBA-271C-4835-AA4A-E7073E4590A2}" destId="{B76D87F9-62A2-455B-8689-9F9A19AECB44}" srcOrd="6" destOrd="0" presId="urn:microsoft.com/office/officeart/2005/8/layout/cycle5"/>
    <dgm:cxn modelId="{D2B2722D-94A2-4AD6-8407-045140E583F7}" type="presParOf" srcId="{26EA8BBA-271C-4835-AA4A-E7073E4590A2}" destId="{B082B53F-3DB2-4540-AA54-61874D2B680C}" srcOrd="7" destOrd="0" presId="urn:microsoft.com/office/officeart/2005/8/layout/cycle5"/>
    <dgm:cxn modelId="{3B17F2C3-EA5C-486A-9F88-EB8DC5C0A4EE}" type="presParOf" srcId="{26EA8BBA-271C-4835-AA4A-E7073E4590A2}" destId="{7107F5EE-59D5-4DBF-836E-8B87E6042313}" srcOrd="8" destOrd="0" presId="urn:microsoft.com/office/officeart/2005/8/layout/cycle5"/>
    <dgm:cxn modelId="{2FA56273-0DBC-45A4-B828-EB6231E59CF9}" type="presParOf" srcId="{26EA8BBA-271C-4835-AA4A-E7073E4590A2}" destId="{A2666C9E-1F8E-4510-97F1-4D35074C93A5}" srcOrd="9" destOrd="0" presId="urn:microsoft.com/office/officeart/2005/8/layout/cycle5"/>
    <dgm:cxn modelId="{2D377E3C-D8FC-4FA0-9CB7-63E74A6185FA}" type="presParOf" srcId="{26EA8BBA-271C-4835-AA4A-E7073E4590A2}" destId="{124B6BCA-0742-4E82-B67D-0D99DF2D93B8}" srcOrd="10" destOrd="0" presId="urn:microsoft.com/office/officeart/2005/8/layout/cycle5"/>
    <dgm:cxn modelId="{C8D092A0-98AD-4C29-8F11-CD54A3737426}" type="presParOf" srcId="{26EA8BBA-271C-4835-AA4A-E7073E4590A2}" destId="{D9D90E20-3F4B-42F8-B0D0-C3050FC51B90}" srcOrd="11" destOrd="0" presId="urn:microsoft.com/office/officeart/2005/8/layout/cycle5"/>
    <dgm:cxn modelId="{111EAE3A-9FC5-425E-BB63-E2B12049BC43}" type="presParOf" srcId="{26EA8BBA-271C-4835-AA4A-E7073E4590A2}" destId="{69EC01DA-7B62-4D33-B93A-6D3D33AA7530}" srcOrd="12" destOrd="0" presId="urn:microsoft.com/office/officeart/2005/8/layout/cycle5"/>
    <dgm:cxn modelId="{C4143BD5-B7DF-4DB5-8BC4-035A2ED2A01C}" type="presParOf" srcId="{26EA8BBA-271C-4835-AA4A-E7073E4590A2}" destId="{7BBA3562-4FD2-4395-B3E1-BA375A765249}" srcOrd="13" destOrd="0" presId="urn:microsoft.com/office/officeart/2005/8/layout/cycle5"/>
    <dgm:cxn modelId="{673BB838-FBC1-40DA-B27A-0047F3542104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Pre-S&amp;OP Meeting</a:t>
          </a:r>
          <a:endParaRPr lang="en-US" b="1" dirty="0">
            <a:solidFill>
              <a:schemeClr val="tx1"/>
            </a:solidFill>
          </a:endParaRPr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808125B7-4621-4A75-AC22-7D282D01F0EF}" type="presOf" srcId="{C4C3C9C4-5914-4545-B952-88F3F3F4B010}" destId="{7107F5EE-59D5-4DBF-836E-8B87E6042313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B062E77F-F6C8-4634-A730-76019837C825}" type="presOf" srcId="{B466EB04-A57A-43B0-AD50-A45D45117F5D}" destId="{10D16D49-AA0E-438F-8CCB-B77AFB07AB75}" srcOrd="0" destOrd="0" presId="urn:microsoft.com/office/officeart/2005/8/layout/cycle5"/>
    <dgm:cxn modelId="{76D3260C-485F-4426-96DC-D352314335C7}" type="presOf" srcId="{75218D55-EE69-4FD8-9B23-B8D81B017D0C}" destId="{57018806-E8EB-4916-9855-84D14D54F89E}" srcOrd="0" destOrd="0" presId="urn:microsoft.com/office/officeart/2005/8/layout/cycle5"/>
    <dgm:cxn modelId="{29C52336-6647-48C5-BB73-847E76F461E9}" type="presOf" srcId="{5A474CF1-3EE3-405A-B687-9143FF9CA6F5}" destId="{883A2918-DE6D-4534-81E8-6D4F6E35F5FC}" srcOrd="0" destOrd="0" presId="urn:microsoft.com/office/officeart/2005/8/layout/cycle5"/>
    <dgm:cxn modelId="{127D6CA9-F34D-4BFB-9092-B89D82EF1A09}" type="presOf" srcId="{809FA518-EDB8-44D9-83BE-348CA2AB9B62}" destId="{5E7ECCAA-B042-42D4-AE1E-E1EC1A43480E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03F8C750-A48A-4EE6-8D6E-039BAA8A4DF4}" type="presOf" srcId="{9E596252-EB55-4C7A-A2FC-EF7CE6B00B1A}" destId="{69EC01DA-7B62-4D33-B93A-6D3D33AA7530}" srcOrd="0" destOrd="0" presId="urn:microsoft.com/office/officeart/2005/8/layout/cycle5"/>
    <dgm:cxn modelId="{22147D08-4C84-4AC7-8406-0DE16F34C113}" type="presOf" srcId="{5E1A7360-58E7-48E9-96CB-54FA4D507276}" destId="{A2666C9E-1F8E-4510-97F1-4D35074C93A5}" srcOrd="0" destOrd="0" presId="urn:microsoft.com/office/officeart/2005/8/layout/cycle5"/>
    <dgm:cxn modelId="{D08A95E8-AD02-4BE5-B5E1-E173B29FF6D1}" type="presOf" srcId="{0B52305B-7B17-4A84-BA2A-C5D215AC34B3}" destId="{B76D87F9-62A2-455B-8689-9F9A19AECB44}" srcOrd="0" destOrd="0" presId="urn:microsoft.com/office/officeart/2005/8/layout/cycle5"/>
    <dgm:cxn modelId="{2A31BBB3-316E-46EA-8A6B-4BA9F0D3A638}" type="presOf" srcId="{77E6CDCC-F533-4B46-8CF6-7D0A475D33C4}" destId="{26EA8BBA-271C-4835-AA4A-E7073E4590A2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F17DB59F-1087-44FD-A4F4-E9C9E2CDD355}" type="presOf" srcId="{69C617FC-E5F0-4784-A2CB-92DACFD6B861}" destId="{E18C057E-202D-4936-882A-D692DA328AFC}" srcOrd="0" destOrd="0" presId="urn:microsoft.com/office/officeart/2005/8/layout/cycle5"/>
    <dgm:cxn modelId="{DAA5E660-DEFC-483B-9C9E-117D44877317}" type="presOf" srcId="{88B4714B-BAB3-4C66-AA04-1D4ECCF3FD6D}" destId="{D9D90E20-3F4B-42F8-B0D0-C3050FC51B90}" srcOrd="0" destOrd="0" presId="urn:microsoft.com/office/officeart/2005/8/layout/cycle5"/>
    <dgm:cxn modelId="{9899E651-2231-4848-AF90-3BB98743E9F4}" type="presParOf" srcId="{26EA8BBA-271C-4835-AA4A-E7073E4590A2}" destId="{E18C057E-202D-4936-882A-D692DA328AFC}" srcOrd="0" destOrd="0" presId="urn:microsoft.com/office/officeart/2005/8/layout/cycle5"/>
    <dgm:cxn modelId="{41E2474D-2657-4961-8871-3A59650BE5D7}" type="presParOf" srcId="{26EA8BBA-271C-4835-AA4A-E7073E4590A2}" destId="{A26950CD-02C0-4C90-B95C-614F205B24C9}" srcOrd="1" destOrd="0" presId="urn:microsoft.com/office/officeart/2005/8/layout/cycle5"/>
    <dgm:cxn modelId="{E7AE8C67-E12F-4931-AE1B-035AF690624B}" type="presParOf" srcId="{26EA8BBA-271C-4835-AA4A-E7073E4590A2}" destId="{883A2918-DE6D-4534-81E8-6D4F6E35F5FC}" srcOrd="2" destOrd="0" presId="urn:microsoft.com/office/officeart/2005/8/layout/cycle5"/>
    <dgm:cxn modelId="{BCA02607-2B56-4D5C-A2F2-8AFC2C124160}" type="presParOf" srcId="{26EA8BBA-271C-4835-AA4A-E7073E4590A2}" destId="{5E7ECCAA-B042-42D4-AE1E-E1EC1A43480E}" srcOrd="3" destOrd="0" presId="urn:microsoft.com/office/officeart/2005/8/layout/cycle5"/>
    <dgm:cxn modelId="{E784BE57-EB5C-4FD3-B658-6984FAC47294}" type="presParOf" srcId="{26EA8BBA-271C-4835-AA4A-E7073E4590A2}" destId="{5DE80DFC-19A9-4A74-B0D3-D8627878B7A6}" srcOrd="4" destOrd="0" presId="urn:microsoft.com/office/officeart/2005/8/layout/cycle5"/>
    <dgm:cxn modelId="{636FD91C-E98C-48C1-8621-4F1C5EE407A4}" type="presParOf" srcId="{26EA8BBA-271C-4835-AA4A-E7073E4590A2}" destId="{57018806-E8EB-4916-9855-84D14D54F89E}" srcOrd="5" destOrd="0" presId="urn:microsoft.com/office/officeart/2005/8/layout/cycle5"/>
    <dgm:cxn modelId="{03A239F8-F19A-4896-AC31-F9C00FFE4027}" type="presParOf" srcId="{26EA8BBA-271C-4835-AA4A-E7073E4590A2}" destId="{B76D87F9-62A2-455B-8689-9F9A19AECB44}" srcOrd="6" destOrd="0" presId="urn:microsoft.com/office/officeart/2005/8/layout/cycle5"/>
    <dgm:cxn modelId="{D2706C1E-1648-42B0-8C8A-FE2F210F5917}" type="presParOf" srcId="{26EA8BBA-271C-4835-AA4A-E7073E4590A2}" destId="{B082B53F-3DB2-4540-AA54-61874D2B680C}" srcOrd="7" destOrd="0" presId="urn:microsoft.com/office/officeart/2005/8/layout/cycle5"/>
    <dgm:cxn modelId="{0934DE08-D750-4DC2-BA87-C0DF7AC34CA8}" type="presParOf" srcId="{26EA8BBA-271C-4835-AA4A-E7073E4590A2}" destId="{7107F5EE-59D5-4DBF-836E-8B87E6042313}" srcOrd="8" destOrd="0" presId="urn:microsoft.com/office/officeart/2005/8/layout/cycle5"/>
    <dgm:cxn modelId="{2BF70618-7A11-4724-ACA4-6748BB9A0E83}" type="presParOf" srcId="{26EA8BBA-271C-4835-AA4A-E7073E4590A2}" destId="{A2666C9E-1F8E-4510-97F1-4D35074C93A5}" srcOrd="9" destOrd="0" presId="urn:microsoft.com/office/officeart/2005/8/layout/cycle5"/>
    <dgm:cxn modelId="{3EAF1DD2-EB44-487C-B1BB-661A46E1C9E8}" type="presParOf" srcId="{26EA8BBA-271C-4835-AA4A-E7073E4590A2}" destId="{124B6BCA-0742-4E82-B67D-0D99DF2D93B8}" srcOrd="10" destOrd="0" presId="urn:microsoft.com/office/officeart/2005/8/layout/cycle5"/>
    <dgm:cxn modelId="{0EAF04B4-5AB7-44F3-A04F-AD74965221CD}" type="presParOf" srcId="{26EA8BBA-271C-4835-AA4A-E7073E4590A2}" destId="{D9D90E20-3F4B-42F8-B0D0-C3050FC51B90}" srcOrd="11" destOrd="0" presId="urn:microsoft.com/office/officeart/2005/8/layout/cycle5"/>
    <dgm:cxn modelId="{F9EDAFA6-CB4F-4B7F-8F2B-E7EC8CF219C3}" type="presParOf" srcId="{26EA8BBA-271C-4835-AA4A-E7073E4590A2}" destId="{69EC01DA-7B62-4D33-B93A-6D3D33AA7530}" srcOrd="12" destOrd="0" presId="urn:microsoft.com/office/officeart/2005/8/layout/cycle5"/>
    <dgm:cxn modelId="{0F8D6ADC-0A81-4A8F-8D4D-E0558AFE221F}" type="presParOf" srcId="{26EA8BBA-271C-4835-AA4A-E7073E4590A2}" destId="{7BBA3562-4FD2-4395-B3E1-BA375A765249}" srcOrd="13" destOrd="0" presId="urn:microsoft.com/office/officeart/2005/8/layout/cycle5"/>
    <dgm:cxn modelId="{FA805801-B6E4-4152-A2A4-BD265C58A630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/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/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Executive</a:t>
          </a:r>
          <a:r>
            <a:rPr lang="en-US" b="1" dirty="0" smtClean="0"/>
            <a:t> </a:t>
          </a:r>
          <a:r>
            <a:rPr lang="en-US" b="1" dirty="0" smtClean="0">
              <a:solidFill>
                <a:schemeClr val="tx1"/>
              </a:solidFill>
            </a:rPr>
            <a:t>Decision</a:t>
          </a:r>
          <a:endParaRPr lang="en-US" b="1" dirty="0">
            <a:solidFill>
              <a:schemeClr val="tx1"/>
            </a:solidFill>
          </a:endParaRPr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EC86DE78-CAFC-42FB-8372-61F0F0749308}" type="presOf" srcId="{5A474CF1-3EE3-405A-B687-9143FF9CA6F5}" destId="{883A2918-DE6D-4534-81E8-6D4F6E35F5FC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68633D31-D27D-4B13-9862-BE09786DFAFD}" type="presOf" srcId="{88B4714B-BAB3-4C66-AA04-1D4ECCF3FD6D}" destId="{D9D90E20-3F4B-42F8-B0D0-C3050FC51B90}" srcOrd="0" destOrd="0" presId="urn:microsoft.com/office/officeart/2005/8/layout/cycle5"/>
    <dgm:cxn modelId="{32D8E151-1040-4F59-8E23-D201FB0927CD}" type="presOf" srcId="{5E1A7360-58E7-48E9-96CB-54FA4D507276}" destId="{A2666C9E-1F8E-4510-97F1-4D35074C93A5}" srcOrd="0" destOrd="0" presId="urn:microsoft.com/office/officeart/2005/8/layout/cycle5"/>
    <dgm:cxn modelId="{3599DF29-6CD0-4106-A0B4-C809EE0119CF}" type="presOf" srcId="{77E6CDCC-F533-4B46-8CF6-7D0A475D33C4}" destId="{26EA8BBA-271C-4835-AA4A-E7073E4590A2}" srcOrd="0" destOrd="0" presId="urn:microsoft.com/office/officeart/2005/8/layout/cycle5"/>
    <dgm:cxn modelId="{210A5A7F-282B-42D6-8F62-1A1D872EA17D}" type="presOf" srcId="{9E596252-EB55-4C7A-A2FC-EF7CE6B00B1A}" destId="{69EC01DA-7B62-4D33-B93A-6D3D33AA7530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321FBB3-B3DD-494A-8F98-F6468BC813DD}" type="presOf" srcId="{75218D55-EE69-4FD8-9B23-B8D81B017D0C}" destId="{57018806-E8EB-4916-9855-84D14D54F89E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36643E3A-A6E2-43D9-9E29-6BB0B11D83BB}" type="presOf" srcId="{69C617FC-E5F0-4784-A2CB-92DACFD6B861}" destId="{E18C057E-202D-4936-882A-D692DA328AFC}" srcOrd="0" destOrd="0" presId="urn:microsoft.com/office/officeart/2005/8/layout/cycle5"/>
    <dgm:cxn modelId="{D655C09F-AD59-4194-B989-72D9360117DB}" type="presOf" srcId="{809FA518-EDB8-44D9-83BE-348CA2AB9B62}" destId="{5E7ECCAA-B042-42D4-AE1E-E1EC1A43480E}" srcOrd="0" destOrd="0" presId="urn:microsoft.com/office/officeart/2005/8/layout/cycle5"/>
    <dgm:cxn modelId="{2FC5A28A-5C65-4A07-84B3-87ED0E5291C8}" type="presOf" srcId="{0B52305B-7B17-4A84-BA2A-C5D215AC34B3}" destId="{B76D87F9-62A2-455B-8689-9F9A19AECB44}" srcOrd="0" destOrd="0" presId="urn:microsoft.com/office/officeart/2005/8/layout/cycle5"/>
    <dgm:cxn modelId="{DCE21A65-CFA1-4FB0-AF00-C691FA2BF74A}" type="presOf" srcId="{B466EB04-A57A-43B0-AD50-A45D45117F5D}" destId="{10D16D49-AA0E-438F-8CCB-B77AFB07AB75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CBF5E83F-DE46-457A-9877-2CFEE972011F}" type="presOf" srcId="{C4C3C9C4-5914-4545-B952-88F3F3F4B010}" destId="{7107F5EE-59D5-4DBF-836E-8B87E6042313}" srcOrd="0" destOrd="0" presId="urn:microsoft.com/office/officeart/2005/8/layout/cycle5"/>
    <dgm:cxn modelId="{513E44E7-B820-43BF-AD92-CDC597209C5D}" type="presParOf" srcId="{26EA8BBA-271C-4835-AA4A-E7073E4590A2}" destId="{E18C057E-202D-4936-882A-D692DA328AFC}" srcOrd="0" destOrd="0" presId="urn:microsoft.com/office/officeart/2005/8/layout/cycle5"/>
    <dgm:cxn modelId="{AC973D1F-5228-42BC-AED4-FD778D78A461}" type="presParOf" srcId="{26EA8BBA-271C-4835-AA4A-E7073E4590A2}" destId="{A26950CD-02C0-4C90-B95C-614F205B24C9}" srcOrd="1" destOrd="0" presId="urn:microsoft.com/office/officeart/2005/8/layout/cycle5"/>
    <dgm:cxn modelId="{B861223F-E503-484C-9CB1-6345950A3F2A}" type="presParOf" srcId="{26EA8BBA-271C-4835-AA4A-E7073E4590A2}" destId="{883A2918-DE6D-4534-81E8-6D4F6E35F5FC}" srcOrd="2" destOrd="0" presId="urn:microsoft.com/office/officeart/2005/8/layout/cycle5"/>
    <dgm:cxn modelId="{EE6B2148-9DF7-4E85-83C6-314FE804934F}" type="presParOf" srcId="{26EA8BBA-271C-4835-AA4A-E7073E4590A2}" destId="{5E7ECCAA-B042-42D4-AE1E-E1EC1A43480E}" srcOrd="3" destOrd="0" presId="urn:microsoft.com/office/officeart/2005/8/layout/cycle5"/>
    <dgm:cxn modelId="{706EC4DC-A952-4AA8-8CCF-660F66703FB3}" type="presParOf" srcId="{26EA8BBA-271C-4835-AA4A-E7073E4590A2}" destId="{5DE80DFC-19A9-4A74-B0D3-D8627878B7A6}" srcOrd="4" destOrd="0" presId="urn:microsoft.com/office/officeart/2005/8/layout/cycle5"/>
    <dgm:cxn modelId="{8B4F34C2-62A9-47EE-9F41-4686A74F28B4}" type="presParOf" srcId="{26EA8BBA-271C-4835-AA4A-E7073E4590A2}" destId="{57018806-E8EB-4916-9855-84D14D54F89E}" srcOrd="5" destOrd="0" presId="urn:microsoft.com/office/officeart/2005/8/layout/cycle5"/>
    <dgm:cxn modelId="{93A09D9D-4AEA-47EC-BCB4-2DD3E839DEF9}" type="presParOf" srcId="{26EA8BBA-271C-4835-AA4A-E7073E4590A2}" destId="{B76D87F9-62A2-455B-8689-9F9A19AECB44}" srcOrd="6" destOrd="0" presId="urn:microsoft.com/office/officeart/2005/8/layout/cycle5"/>
    <dgm:cxn modelId="{59F667E3-F67C-4011-8B52-E92FCDCE88CB}" type="presParOf" srcId="{26EA8BBA-271C-4835-AA4A-E7073E4590A2}" destId="{B082B53F-3DB2-4540-AA54-61874D2B680C}" srcOrd="7" destOrd="0" presId="urn:microsoft.com/office/officeart/2005/8/layout/cycle5"/>
    <dgm:cxn modelId="{E854A2BA-028D-4F22-87A3-CB71FFAC7214}" type="presParOf" srcId="{26EA8BBA-271C-4835-AA4A-E7073E4590A2}" destId="{7107F5EE-59D5-4DBF-836E-8B87E6042313}" srcOrd="8" destOrd="0" presId="urn:microsoft.com/office/officeart/2005/8/layout/cycle5"/>
    <dgm:cxn modelId="{223E5B49-07A9-4624-B0C7-84CAE6D9EFA2}" type="presParOf" srcId="{26EA8BBA-271C-4835-AA4A-E7073E4590A2}" destId="{A2666C9E-1F8E-4510-97F1-4D35074C93A5}" srcOrd="9" destOrd="0" presId="urn:microsoft.com/office/officeart/2005/8/layout/cycle5"/>
    <dgm:cxn modelId="{FD3A2DF8-289A-47E1-B764-C63C0E848155}" type="presParOf" srcId="{26EA8BBA-271C-4835-AA4A-E7073E4590A2}" destId="{124B6BCA-0742-4E82-B67D-0D99DF2D93B8}" srcOrd="10" destOrd="0" presId="urn:microsoft.com/office/officeart/2005/8/layout/cycle5"/>
    <dgm:cxn modelId="{DB1369A0-F202-41CD-A76D-D81C5E9EB1C6}" type="presParOf" srcId="{26EA8BBA-271C-4835-AA4A-E7073E4590A2}" destId="{D9D90E20-3F4B-42F8-B0D0-C3050FC51B90}" srcOrd="11" destOrd="0" presId="urn:microsoft.com/office/officeart/2005/8/layout/cycle5"/>
    <dgm:cxn modelId="{54D4BD0A-18DB-47AB-BDEB-CA839BC53E48}" type="presParOf" srcId="{26EA8BBA-271C-4835-AA4A-E7073E4590A2}" destId="{69EC01DA-7B62-4D33-B93A-6D3D33AA7530}" srcOrd="12" destOrd="0" presId="urn:microsoft.com/office/officeart/2005/8/layout/cycle5"/>
    <dgm:cxn modelId="{F2C08636-1E92-49AC-A449-72A6ECB1C5AB}" type="presParOf" srcId="{26EA8BBA-271C-4835-AA4A-E7073E4590A2}" destId="{7BBA3562-4FD2-4395-B3E1-BA375A765249}" srcOrd="13" destOrd="0" presId="urn:microsoft.com/office/officeart/2005/8/layout/cycle5"/>
    <dgm:cxn modelId="{9B0CA757-28C5-47A0-A13B-13FFF4631D2B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/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/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Executive</a:t>
          </a:r>
          <a:r>
            <a:rPr lang="en-US" b="1" dirty="0" smtClean="0"/>
            <a:t> </a:t>
          </a:r>
          <a:r>
            <a:rPr lang="en-US" b="1" dirty="0" smtClean="0">
              <a:solidFill>
                <a:schemeClr val="tx1"/>
              </a:solidFill>
            </a:rPr>
            <a:t>Decision</a:t>
          </a:r>
          <a:endParaRPr lang="en-US" b="1" dirty="0">
            <a:solidFill>
              <a:schemeClr val="tx1"/>
            </a:solidFill>
          </a:endParaRPr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DDC05CD2-0C1F-44C6-905B-079D0397A179}" type="presOf" srcId="{5A474CF1-3EE3-405A-B687-9143FF9CA6F5}" destId="{883A2918-DE6D-4534-81E8-6D4F6E35F5FC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006D8055-F20C-413F-9D42-90D40221CBB5}" type="presOf" srcId="{B466EB04-A57A-43B0-AD50-A45D45117F5D}" destId="{10D16D49-AA0E-438F-8CCB-B77AFB07AB75}" srcOrd="0" destOrd="0" presId="urn:microsoft.com/office/officeart/2005/8/layout/cycle5"/>
    <dgm:cxn modelId="{90142062-09E8-444B-BFC4-D24E22A0E947}" type="presOf" srcId="{5E1A7360-58E7-48E9-96CB-54FA4D507276}" destId="{A2666C9E-1F8E-4510-97F1-4D35074C93A5}" srcOrd="0" destOrd="0" presId="urn:microsoft.com/office/officeart/2005/8/layout/cycle5"/>
    <dgm:cxn modelId="{40FB0CAA-4126-47EF-A7F7-943EB7B71EDF}" type="presOf" srcId="{88B4714B-BAB3-4C66-AA04-1D4ECCF3FD6D}" destId="{D9D90E20-3F4B-42F8-B0D0-C3050FC51B90}" srcOrd="0" destOrd="0" presId="urn:microsoft.com/office/officeart/2005/8/layout/cycle5"/>
    <dgm:cxn modelId="{5E8843BC-C0E0-4D8D-8D76-02CAD1448E70}" type="presOf" srcId="{809FA518-EDB8-44D9-83BE-348CA2AB9B62}" destId="{5E7ECCAA-B042-42D4-AE1E-E1EC1A43480E}" srcOrd="0" destOrd="0" presId="urn:microsoft.com/office/officeart/2005/8/layout/cycle5"/>
    <dgm:cxn modelId="{93237E28-BFB7-45DC-B1C6-C334A0BB2E95}" type="presOf" srcId="{9E596252-EB55-4C7A-A2FC-EF7CE6B00B1A}" destId="{69EC01DA-7B62-4D33-B93A-6D3D33AA7530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D036B350-62DA-49A2-B3D5-D210009F18CE}" type="presOf" srcId="{69C617FC-E5F0-4784-A2CB-92DACFD6B861}" destId="{E18C057E-202D-4936-882A-D692DA328AFC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84C5B205-F321-4118-8BC4-61C51AAFE80C}" type="presOf" srcId="{77E6CDCC-F533-4B46-8CF6-7D0A475D33C4}" destId="{26EA8BBA-271C-4835-AA4A-E7073E4590A2}" srcOrd="0" destOrd="0" presId="urn:microsoft.com/office/officeart/2005/8/layout/cycle5"/>
    <dgm:cxn modelId="{B6C4F6E4-C68F-4BC4-9741-A7B4F72CE6AA}" type="presOf" srcId="{0B52305B-7B17-4A84-BA2A-C5D215AC34B3}" destId="{B76D87F9-62A2-455B-8689-9F9A19AECB44}" srcOrd="0" destOrd="0" presId="urn:microsoft.com/office/officeart/2005/8/layout/cycle5"/>
    <dgm:cxn modelId="{2BE2C785-F993-492D-9969-9478543A9200}" type="presOf" srcId="{75218D55-EE69-4FD8-9B23-B8D81B017D0C}" destId="{57018806-E8EB-4916-9855-84D14D54F89E}" srcOrd="0" destOrd="0" presId="urn:microsoft.com/office/officeart/2005/8/layout/cycle5"/>
    <dgm:cxn modelId="{05954143-8204-494A-A318-A1487CA01997}" type="presOf" srcId="{C4C3C9C4-5914-4545-B952-88F3F3F4B010}" destId="{7107F5EE-59D5-4DBF-836E-8B87E6042313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3D1637C9-23A7-40E1-940B-E1F913E8F573}" type="presParOf" srcId="{26EA8BBA-271C-4835-AA4A-E7073E4590A2}" destId="{E18C057E-202D-4936-882A-D692DA328AFC}" srcOrd="0" destOrd="0" presId="urn:microsoft.com/office/officeart/2005/8/layout/cycle5"/>
    <dgm:cxn modelId="{A9B698DD-7673-4FB5-BF46-FABE83D50290}" type="presParOf" srcId="{26EA8BBA-271C-4835-AA4A-E7073E4590A2}" destId="{A26950CD-02C0-4C90-B95C-614F205B24C9}" srcOrd="1" destOrd="0" presId="urn:microsoft.com/office/officeart/2005/8/layout/cycle5"/>
    <dgm:cxn modelId="{195C436B-2B7A-4C41-9E19-D26E0A24BE14}" type="presParOf" srcId="{26EA8BBA-271C-4835-AA4A-E7073E4590A2}" destId="{883A2918-DE6D-4534-81E8-6D4F6E35F5FC}" srcOrd="2" destOrd="0" presId="urn:microsoft.com/office/officeart/2005/8/layout/cycle5"/>
    <dgm:cxn modelId="{95F02F62-442D-43C3-A4E6-CC3FB7A56F9F}" type="presParOf" srcId="{26EA8BBA-271C-4835-AA4A-E7073E4590A2}" destId="{5E7ECCAA-B042-42D4-AE1E-E1EC1A43480E}" srcOrd="3" destOrd="0" presId="urn:microsoft.com/office/officeart/2005/8/layout/cycle5"/>
    <dgm:cxn modelId="{4DCE1409-125C-4BF8-A073-894760D3ECC7}" type="presParOf" srcId="{26EA8BBA-271C-4835-AA4A-E7073E4590A2}" destId="{5DE80DFC-19A9-4A74-B0D3-D8627878B7A6}" srcOrd="4" destOrd="0" presId="urn:microsoft.com/office/officeart/2005/8/layout/cycle5"/>
    <dgm:cxn modelId="{E0D53AEC-CB51-4620-B338-2521F6A630EE}" type="presParOf" srcId="{26EA8BBA-271C-4835-AA4A-E7073E4590A2}" destId="{57018806-E8EB-4916-9855-84D14D54F89E}" srcOrd="5" destOrd="0" presId="urn:microsoft.com/office/officeart/2005/8/layout/cycle5"/>
    <dgm:cxn modelId="{03A95E4B-54F9-49BC-B22A-773FD9650F6A}" type="presParOf" srcId="{26EA8BBA-271C-4835-AA4A-E7073E4590A2}" destId="{B76D87F9-62A2-455B-8689-9F9A19AECB44}" srcOrd="6" destOrd="0" presId="urn:microsoft.com/office/officeart/2005/8/layout/cycle5"/>
    <dgm:cxn modelId="{B3F38A1D-D639-4E87-B5BF-CDD18FF0F0EF}" type="presParOf" srcId="{26EA8BBA-271C-4835-AA4A-E7073E4590A2}" destId="{B082B53F-3DB2-4540-AA54-61874D2B680C}" srcOrd="7" destOrd="0" presId="urn:microsoft.com/office/officeart/2005/8/layout/cycle5"/>
    <dgm:cxn modelId="{BDE0AF43-6E3D-4A16-9B67-6DC8898F7154}" type="presParOf" srcId="{26EA8BBA-271C-4835-AA4A-E7073E4590A2}" destId="{7107F5EE-59D5-4DBF-836E-8B87E6042313}" srcOrd="8" destOrd="0" presId="urn:microsoft.com/office/officeart/2005/8/layout/cycle5"/>
    <dgm:cxn modelId="{036C90D6-E59D-45A3-B29A-1A154225871E}" type="presParOf" srcId="{26EA8BBA-271C-4835-AA4A-E7073E4590A2}" destId="{A2666C9E-1F8E-4510-97F1-4D35074C93A5}" srcOrd="9" destOrd="0" presId="urn:microsoft.com/office/officeart/2005/8/layout/cycle5"/>
    <dgm:cxn modelId="{70CDB237-BE64-4DD6-8F38-5B234C06B4C0}" type="presParOf" srcId="{26EA8BBA-271C-4835-AA4A-E7073E4590A2}" destId="{124B6BCA-0742-4E82-B67D-0D99DF2D93B8}" srcOrd="10" destOrd="0" presId="urn:microsoft.com/office/officeart/2005/8/layout/cycle5"/>
    <dgm:cxn modelId="{B4B6DD0C-79C6-4A39-A301-A69831A8726F}" type="presParOf" srcId="{26EA8BBA-271C-4835-AA4A-E7073E4590A2}" destId="{D9D90E20-3F4B-42F8-B0D0-C3050FC51B90}" srcOrd="11" destOrd="0" presId="urn:microsoft.com/office/officeart/2005/8/layout/cycle5"/>
    <dgm:cxn modelId="{7E231CBA-B842-4BE3-BA84-7810217386B7}" type="presParOf" srcId="{26EA8BBA-271C-4835-AA4A-E7073E4590A2}" destId="{69EC01DA-7B62-4D33-B93A-6D3D33AA7530}" srcOrd="12" destOrd="0" presId="urn:microsoft.com/office/officeart/2005/8/layout/cycle5"/>
    <dgm:cxn modelId="{6277966F-2F83-43BF-935D-52B1F5EF9BAF}" type="presParOf" srcId="{26EA8BBA-271C-4835-AA4A-E7073E4590A2}" destId="{7BBA3562-4FD2-4395-B3E1-BA375A765249}" srcOrd="13" destOrd="0" presId="urn:microsoft.com/office/officeart/2005/8/layout/cycle5"/>
    <dgm:cxn modelId="{9BBA1683-6E6A-4AEF-ADA8-262C6AA58B33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dirty="0" smtClean="0"/>
            <a:t>Run Reports</a:t>
          </a:r>
          <a:endParaRPr lang="en-US" dirty="0"/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dirty="0" smtClean="0"/>
            <a:t>Demand Planning</a:t>
          </a:r>
          <a:endParaRPr lang="en-US" dirty="0"/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dirty="0" smtClean="0"/>
            <a:t>Supply Planning</a:t>
          </a:r>
          <a:endParaRPr lang="en-US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dirty="0" smtClean="0"/>
            <a:t>Pre-S&amp;OP Meeting</a:t>
          </a:r>
          <a:endParaRPr lang="en-US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dirty="0" smtClean="0"/>
            <a:t>Executive Decision</a:t>
          </a:r>
          <a:endParaRPr lang="en-US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2E46F3A8-6531-4D9A-A226-7FB82B929710}" type="presOf" srcId="{0B52305B-7B17-4A84-BA2A-C5D215AC34B3}" destId="{B76D87F9-62A2-455B-8689-9F9A19AECB44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DF008854-28B5-4698-B3D2-78F29C08D3E0}" type="presOf" srcId="{9E596252-EB55-4C7A-A2FC-EF7CE6B00B1A}" destId="{69EC01DA-7B62-4D33-B93A-6D3D33AA7530}" srcOrd="0" destOrd="0" presId="urn:microsoft.com/office/officeart/2005/8/layout/cycle5"/>
    <dgm:cxn modelId="{EFA630E3-B764-49EB-9DC5-D09FAF5F3A90}" type="presOf" srcId="{C4C3C9C4-5914-4545-B952-88F3F3F4B010}" destId="{7107F5EE-59D5-4DBF-836E-8B87E6042313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9F292D64-9919-4C7F-B649-909330144D74}" type="presOf" srcId="{809FA518-EDB8-44D9-83BE-348CA2AB9B62}" destId="{5E7ECCAA-B042-42D4-AE1E-E1EC1A43480E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D61A0776-2F54-4AAC-B7B6-D4054AF3DB7C}" type="presOf" srcId="{5E1A7360-58E7-48E9-96CB-54FA4D507276}" destId="{A2666C9E-1F8E-4510-97F1-4D35074C93A5}" srcOrd="0" destOrd="0" presId="urn:microsoft.com/office/officeart/2005/8/layout/cycle5"/>
    <dgm:cxn modelId="{3B5AE770-8C3F-4760-88BF-22EFE3E15041}" type="presOf" srcId="{5A474CF1-3EE3-405A-B687-9143FF9CA6F5}" destId="{883A2918-DE6D-4534-81E8-6D4F6E35F5FC}" srcOrd="0" destOrd="0" presId="urn:microsoft.com/office/officeart/2005/8/layout/cycle5"/>
    <dgm:cxn modelId="{24B0DE07-B8B5-4511-BFD0-0E3ED7D4D815}" type="presOf" srcId="{88B4714B-BAB3-4C66-AA04-1D4ECCF3FD6D}" destId="{D9D90E20-3F4B-42F8-B0D0-C3050FC51B90}" srcOrd="0" destOrd="0" presId="urn:microsoft.com/office/officeart/2005/8/layout/cycle5"/>
    <dgm:cxn modelId="{7A6EE38A-D8BF-404A-9341-9AC6A8F75F69}" type="presOf" srcId="{75218D55-EE69-4FD8-9B23-B8D81B017D0C}" destId="{57018806-E8EB-4916-9855-84D14D54F89E}" srcOrd="0" destOrd="0" presId="urn:microsoft.com/office/officeart/2005/8/layout/cycle5"/>
    <dgm:cxn modelId="{84CBFB9D-8DBC-43FC-8F3B-A9FC75ADE2D3}" type="presOf" srcId="{B466EB04-A57A-43B0-AD50-A45D45117F5D}" destId="{10D16D49-AA0E-438F-8CCB-B77AFB07AB75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3EBFAEB5-4A64-4554-88DD-E0490E531036}" type="presOf" srcId="{69C617FC-E5F0-4784-A2CB-92DACFD6B861}" destId="{E18C057E-202D-4936-882A-D692DA328AFC}" srcOrd="0" destOrd="0" presId="urn:microsoft.com/office/officeart/2005/8/layout/cycle5"/>
    <dgm:cxn modelId="{09F3DCA9-18AA-4A44-841B-BD2F4686A174}" type="presOf" srcId="{77E6CDCC-F533-4B46-8CF6-7D0A475D33C4}" destId="{26EA8BBA-271C-4835-AA4A-E7073E4590A2}" srcOrd="0" destOrd="0" presId="urn:microsoft.com/office/officeart/2005/8/layout/cycle5"/>
    <dgm:cxn modelId="{0500679E-4C6C-40EA-A1A3-FDA062F65056}" type="presParOf" srcId="{26EA8BBA-271C-4835-AA4A-E7073E4590A2}" destId="{E18C057E-202D-4936-882A-D692DA328AFC}" srcOrd="0" destOrd="0" presId="urn:microsoft.com/office/officeart/2005/8/layout/cycle5"/>
    <dgm:cxn modelId="{CCE3C200-56D7-4A08-8366-E22A523A479F}" type="presParOf" srcId="{26EA8BBA-271C-4835-AA4A-E7073E4590A2}" destId="{A26950CD-02C0-4C90-B95C-614F205B24C9}" srcOrd="1" destOrd="0" presId="urn:microsoft.com/office/officeart/2005/8/layout/cycle5"/>
    <dgm:cxn modelId="{A5B6F485-A0FB-432F-AC01-35523BF3103C}" type="presParOf" srcId="{26EA8BBA-271C-4835-AA4A-E7073E4590A2}" destId="{883A2918-DE6D-4534-81E8-6D4F6E35F5FC}" srcOrd="2" destOrd="0" presId="urn:microsoft.com/office/officeart/2005/8/layout/cycle5"/>
    <dgm:cxn modelId="{45A38204-9B87-4FD6-9BB0-1D3D43DDA8D6}" type="presParOf" srcId="{26EA8BBA-271C-4835-AA4A-E7073E4590A2}" destId="{5E7ECCAA-B042-42D4-AE1E-E1EC1A43480E}" srcOrd="3" destOrd="0" presId="urn:microsoft.com/office/officeart/2005/8/layout/cycle5"/>
    <dgm:cxn modelId="{58D70DF3-D157-4FB7-BEE9-B54B5121C960}" type="presParOf" srcId="{26EA8BBA-271C-4835-AA4A-E7073E4590A2}" destId="{5DE80DFC-19A9-4A74-B0D3-D8627878B7A6}" srcOrd="4" destOrd="0" presId="urn:microsoft.com/office/officeart/2005/8/layout/cycle5"/>
    <dgm:cxn modelId="{3BB41259-6990-466E-918E-3B66AD43B672}" type="presParOf" srcId="{26EA8BBA-271C-4835-AA4A-E7073E4590A2}" destId="{57018806-E8EB-4916-9855-84D14D54F89E}" srcOrd="5" destOrd="0" presId="urn:microsoft.com/office/officeart/2005/8/layout/cycle5"/>
    <dgm:cxn modelId="{ED770462-D96C-4FFB-92EB-9FD2F7E74462}" type="presParOf" srcId="{26EA8BBA-271C-4835-AA4A-E7073E4590A2}" destId="{B76D87F9-62A2-455B-8689-9F9A19AECB44}" srcOrd="6" destOrd="0" presId="urn:microsoft.com/office/officeart/2005/8/layout/cycle5"/>
    <dgm:cxn modelId="{2DB27983-BE6D-4FC5-AF99-1B52C0473591}" type="presParOf" srcId="{26EA8BBA-271C-4835-AA4A-E7073E4590A2}" destId="{B082B53F-3DB2-4540-AA54-61874D2B680C}" srcOrd="7" destOrd="0" presId="urn:microsoft.com/office/officeart/2005/8/layout/cycle5"/>
    <dgm:cxn modelId="{88468117-A7FB-4B75-9356-A0A84A513518}" type="presParOf" srcId="{26EA8BBA-271C-4835-AA4A-E7073E4590A2}" destId="{7107F5EE-59D5-4DBF-836E-8B87E6042313}" srcOrd="8" destOrd="0" presId="urn:microsoft.com/office/officeart/2005/8/layout/cycle5"/>
    <dgm:cxn modelId="{06945ADD-501D-42E6-ABB8-02C9996B36E6}" type="presParOf" srcId="{26EA8BBA-271C-4835-AA4A-E7073E4590A2}" destId="{A2666C9E-1F8E-4510-97F1-4D35074C93A5}" srcOrd="9" destOrd="0" presId="urn:microsoft.com/office/officeart/2005/8/layout/cycle5"/>
    <dgm:cxn modelId="{6E231B25-6D45-450D-94DD-5AD14E6DC8C8}" type="presParOf" srcId="{26EA8BBA-271C-4835-AA4A-E7073E4590A2}" destId="{124B6BCA-0742-4E82-B67D-0D99DF2D93B8}" srcOrd="10" destOrd="0" presId="urn:microsoft.com/office/officeart/2005/8/layout/cycle5"/>
    <dgm:cxn modelId="{BE2C8358-1170-4F95-854B-3D1D67082C8F}" type="presParOf" srcId="{26EA8BBA-271C-4835-AA4A-E7073E4590A2}" destId="{D9D90E20-3F4B-42F8-B0D0-C3050FC51B90}" srcOrd="11" destOrd="0" presId="urn:microsoft.com/office/officeart/2005/8/layout/cycle5"/>
    <dgm:cxn modelId="{382C8A4B-F659-4803-87A3-762C308EFFD9}" type="presParOf" srcId="{26EA8BBA-271C-4835-AA4A-E7073E4590A2}" destId="{69EC01DA-7B62-4D33-B93A-6D3D33AA7530}" srcOrd="12" destOrd="0" presId="urn:microsoft.com/office/officeart/2005/8/layout/cycle5"/>
    <dgm:cxn modelId="{5BC1707B-7C4A-4D1F-B178-3F54F25D87FB}" type="presParOf" srcId="{26EA8BBA-271C-4835-AA4A-E7073E4590A2}" destId="{7BBA3562-4FD2-4395-B3E1-BA375A765249}" srcOrd="13" destOrd="0" presId="urn:microsoft.com/office/officeart/2005/8/layout/cycle5"/>
    <dgm:cxn modelId="{1CCB3CD2-0879-43E5-A55C-3811125DCEB6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Run Reports</a:t>
          </a:r>
          <a:endParaRPr lang="en-US" b="1" dirty="0"/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Demand Planning</a:t>
          </a:r>
          <a:endParaRPr lang="en-US" b="1" dirty="0"/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7E004270-5E4C-42E0-836A-A61405206206}" type="presOf" srcId="{75218D55-EE69-4FD8-9B23-B8D81B017D0C}" destId="{57018806-E8EB-4916-9855-84D14D54F89E}" srcOrd="0" destOrd="0" presId="urn:microsoft.com/office/officeart/2005/8/layout/cycle5"/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C60CE307-BA7E-45AE-B1E5-BF40F8800B5F}" type="presOf" srcId="{C4C3C9C4-5914-4545-B952-88F3F3F4B010}" destId="{7107F5EE-59D5-4DBF-836E-8B87E6042313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0470AD59-D203-435F-B632-ADBB3598DA6F}" type="presOf" srcId="{5A474CF1-3EE3-405A-B687-9143FF9CA6F5}" destId="{883A2918-DE6D-4534-81E8-6D4F6E35F5FC}" srcOrd="0" destOrd="0" presId="urn:microsoft.com/office/officeart/2005/8/layout/cycle5"/>
    <dgm:cxn modelId="{B3C8E3FC-5B66-47DC-8FC9-A701740D2F5C}" type="presOf" srcId="{B466EB04-A57A-43B0-AD50-A45D45117F5D}" destId="{10D16D49-AA0E-438F-8CCB-B77AFB07AB75}" srcOrd="0" destOrd="0" presId="urn:microsoft.com/office/officeart/2005/8/layout/cycle5"/>
    <dgm:cxn modelId="{02AAAA39-979F-42C8-92ED-14878F452988}" type="presOf" srcId="{88B4714B-BAB3-4C66-AA04-1D4ECCF3FD6D}" destId="{D9D90E20-3F4B-42F8-B0D0-C3050FC51B90}" srcOrd="0" destOrd="0" presId="urn:microsoft.com/office/officeart/2005/8/layout/cycle5"/>
    <dgm:cxn modelId="{A0BE5B62-21E1-4C11-BA91-E62B3EA2C051}" type="presOf" srcId="{0B52305B-7B17-4A84-BA2A-C5D215AC34B3}" destId="{B76D87F9-62A2-455B-8689-9F9A19AECB44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83F032EC-3796-4860-A8FE-3FEB986747BA}" type="presOf" srcId="{77E6CDCC-F533-4B46-8CF6-7D0A475D33C4}" destId="{26EA8BBA-271C-4835-AA4A-E7073E4590A2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F242F90F-0B2C-4BFC-9A32-F1FA1C3D26C2}" type="presOf" srcId="{809FA518-EDB8-44D9-83BE-348CA2AB9B62}" destId="{5E7ECCAA-B042-42D4-AE1E-E1EC1A43480E}" srcOrd="0" destOrd="0" presId="urn:microsoft.com/office/officeart/2005/8/layout/cycle5"/>
    <dgm:cxn modelId="{4D4018EC-F2F1-4534-B19D-4AF075162C69}" type="presOf" srcId="{69C617FC-E5F0-4784-A2CB-92DACFD6B861}" destId="{E18C057E-202D-4936-882A-D692DA328AFC}" srcOrd="0" destOrd="0" presId="urn:microsoft.com/office/officeart/2005/8/layout/cycle5"/>
    <dgm:cxn modelId="{156C2E7C-D94F-471A-935D-4F6272FA586F}" type="presOf" srcId="{5E1A7360-58E7-48E9-96CB-54FA4D507276}" destId="{A2666C9E-1F8E-4510-97F1-4D35074C93A5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AE72BC81-8272-465C-8152-E1575C6B92EA}" type="presOf" srcId="{9E596252-EB55-4C7A-A2FC-EF7CE6B00B1A}" destId="{69EC01DA-7B62-4D33-B93A-6D3D33AA7530}" srcOrd="0" destOrd="0" presId="urn:microsoft.com/office/officeart/2005/8/layout/cycle5"/>
    <dgm:cxn modelId="{7509F66A-9E52-46FF-8B1F-F0BE9F0EEA23}" type="presParOf" srcId="{26EA8BBA-271C-4835-AA4A-E7073E4590A2}" destId="{E18C057E-202D-4936-882A-D692DA328AFC}" srcOrd="0" destOrd="0" presId="urn:microsoft.com/office/officeart/2005/8/layout/cycle5"/>
    <dgm:cxn modelId="{7A8CFFAA-420D-4881-9F6E-BE40E20A7942}" type="presParOf" srcId="{26EA8BBA-271C-4835-AA4A-E7073E4590A2}" destId="{A26950CD-02C0-4C90-B95C-614F205B24C9}" srcOrd="1" destOrd="0" presId="urn:microsoft.com/office/officeart/2005/8/layout/cycle5"/>
    <dgm:cxn modelId="{75911E6F-54F5-4919-845B-8AA87221E733}" type="presParOf" srcId="{26EA8BBA-271C-4835-AA4A-E7073E4590A2}" destId="{883A2918-DE6D-4534-81E8-6D4F6E35F5FC}" srcOrd="2" destOrd="0" presId="urn:microsoft.com/office/officeart/2005/8/layout/cycle5"/>
    <dgm:cxn modelId="{6178FEF4-710A-4C06-B68E-5933912CD4D1}" type="presParOf" srcId="{26EA8BBA-271C-4835-AA4A-E7073E4590A2}" destId="{5E7ECCAA-B042-42D4-AE1E-E1EC1A43480E}" srcOrd="3" destOrd="0" presId="urn:microsoft.com/office/officeart/2005/8/layout/cycle5"/>
    <dgm:cxn modelId="{1F93EF4C-B6FE-435C-8005-64355868BCAC}" type="presParOf" srcId="{26EA8BBA-271C-4835-AA4A-E7073E4590A2}" destId="{5DE80DFC-19A9-4A74-B0D3-D8627878B7A6}" srcOrd="4" destOrd="0" presId="urn:microsoft.com/office/officeart/2005/8/layout/cycle5"/>
    <dgm:cxn modelId="{C0702D25-86CF-47D1-A6D4-08CD0E95378E}" type="presParOf" srcId="{26EA8BBA-271C-4835-AA4A-E7073E4590A2}" destId="{57018806-E8EB-4916-9855-84D14D54F89E}" srcOrd="5" destOrd="0" presId="urn:microsoft.com/office/officeart/2005/8/layout/cycle5"/>
    <dgm:cxn modelId="{AF629640-E303-44C6-8D00-A93803CEEE42}" type="presParOf" srcId="{26EA8BBA-271C-4835-AA4A-E7073E4590A2}" destId="{B76D87F9-62A2-455B-8689-9F9A19AECB44}" srcOrd="6" destOrd="0" presId="urn:microsoft.com/office/officeart/2005/8/layout/cycle5"/>
    <dgm:cxn modelId="{2E890B59-17A2-4368-98E8-1A88EB66DD18}" type="presParOf" srcId="{26EA8BBA-271C-4835-AA4A-E7073E4590A2}" destId="{B082B53F-3DB2-4540-AA54-61874D2B680C}" srcOrd="7" destOrd="0" presId="urn:microsoft.com/office/officeart/2005/8/layout/cycle5"/>
    <dgm:cxn modelId="{314D292B-E5FA-4D92-99E4-B5ACA05E5A60}" type="presParOf" srcId="{26EA8BBA-271C-4835-AA4A-E7073E4590A2}" destId="{7107F5EE-59D5-4DBF-836E-8B87E6042313}" srcOrd="8" destOrd="0" presId="urn:microsoft.com/office/officeart/2005/8/layout/cycle5"/>
    <dgm:cxn modelId="{A69D1A7C-87D8-49A2-8B5C-23D997876E1D}" type="presParOf" srcId="{26EA8BBA-271C-4835-AA4A-E7073E4590A2}" destId="{A2666C9E-1F8E-4510-97F1-4D35074C93A5}" srcOrd="9" destOrd="0" presId="urn:microsoft.com/office/officeart/2005/8/layout/cycle5"/>
    <dgm:cxn modelId="{BE12062B-1707-4550-8CC4-9BB15E71A1A1}" type="presParOf" srcId="{26EA8BBA-271C-4835-AA4A-E7073E4590A2}" destId="{124B6BCA-0742-4E82-B67D-0D99DF2D93B8}" srcOrd="10" destOrd="0" presId="urn:microsoft.com/office/officeart/2005/8/layout/cycle5"/>
    <dgm:cxn modelId="{3111640B-CC98-4427-91B5-87B29FF82F57}" type="presParOf" srcId="{26EA8BBA-271C-4835-AA4A-E7073E4590A2}" destId="{D9D90E20-3F4B-42F8-B0D0-C3050FC51B90}" srcOrd="11" destOrd="0" presId="urn:microsoft.com/office/officeart/2005/8/layout/cycle5"/>
    <dgm:cxn modelId="{18AF6205-82F4-44A9-88AF-DE1DA65D5E0F}" type="presParOf" srcId="{26EA8BBA-271C-4835-AA4A-E7073E4590A2}" destId="{69EC01DA-7B62-4D33-B93A-6D3D33AA7530}" srcOrd="12" destOrd="0" presId="urn:microsoft.com/office/officeart/2005/8/layout/cycle5"/>
    <dgm:cxn modelId="{867B2DEF-C3AA-4E21-888A-C1613155E1E7}" type="presParOf" srcId="{26EA8BBA-271C-4835-AA4A-E7073E4590A2}" destId="{7BBA3562-4FD2-4395-B3E1-BA375A765249}" srcOrd="13" destOrd="0" presId="urn:microsoft.com/office/officeart/2005/8/layout/cycle5"/>
    <dgm:cxn modelId="{49A1922D-A096-4A0C-A257-31C40500160E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Run Reports</a:t>
          </a:r>
          <a:endParaRPr lang="en-US" b="1" dirty="0">
            <a:solidFill>
              <a:schemeClr val="tx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Demand Planning</a:t>
          </a:r>
          <a:endParaRPr lang="en-US" b="1" dirty="0"/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>
        <a:solidFill>
          <a:srgbClr val="0070C0"/>
        </a:solidFill>
      </dgm:spPr>
      <dgm:t>
        <a:bodyPr/>
        <a:lstStyle/>
        <a:p>
          <a:endParaRPr lang="en-US" b="1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93E5257F-7CC7-4431-8B35-85CE286E451E}" type="presOf" srcId="{B466EB04-A57A-43B0-AD50-A45D45117F5D}" destId="{10D16D49-AA0E-438F-8CCB-B77AFB07AB75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CDE9AA42-B27E-4F6D-809B-6C888F50C9FF}" type="presOf" srcId="{0B52305B-7B17-4A84-BA2A-C5D215AC34B3}" destId="{B76D87F9-62A2-455B-8689-9F9A19AECB44}" srcOrd="0" destOrd="0" presId="urn:microsoft.com/office/officeart/2005/8/layout/cycle5"/>
    <dgm:cxn modelId="{D966622A-572E-4F3A-AC73-3F5174141118}" type="presOf" srcId="{9E596252-EB55-4C7A-A2FC-EF7CE6B00B1A}" destId="{69EC01DA-7B62-4D33-B93A-6D3D33AA7530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F43BC7EE-4682-45B1-8D34-507A44D946BF}" type="presOf" srcId="{5A474CF1-3EE3-405A-B687-9143FF9CA6F5}" destId="{883A2918-DE6D-4534-81E8-6D4F6E35F5FC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107D745B-0638-4EFE-9848-FDC43CAEA9EF}" type="presOf" srcId="{88B4714B-BAB3-4C66-AA04-1D4ECCF3FD6D}" destId="{D9D90E20-3F4B-42F8-B0D0-C3050FC51B90}" srcOrd="0" destOrd="0" presId="urn:microsoft.com/office/officeart/2005/8/layout/cycle5"/>
    <dgm:cxn modelId="{ADED6FA7-EEA2-457A-B230-A19164F7B0DF}" type="presOf" srcId="{C4C3C9C4-5914-4545-B952-88F3F3F4B010}" destId="{7107F5EE-59D5-4DBF-836E-8B87E6042313}" srcOrd="0" destOrd="0" presId="urn:microsoft.com/office/officeart/2005/8/layout/cycle5"/>
    <dgm:cxn modelId="{3F5F7D78-3AE6-4102-94C9-73B3085EDAC0}" type="presOf" srcId="{809FA518-EDB8-44D9-83BE-348CA2AB9B62}" destId="{5E7ECCAA-B042-42D4-AE1E-E1EC1A43480E}" srcOrd="0" destOrd="0" presId="urn:microsoft.com/office/officeart/2005/8/layout/cycle5"/>
    <dgm:cxn modelId="{646B98BF-A3BA-4F30-83B8-6744805CBC17}" type="presOf" srcId="{77E6CDCC-F533-4B46-8CF6-7D0A475D33C4}" destId="{26EA8BBA-271C-4835-AA4A-E7073E4590A2}" srcOrd="0" destOrd="0" presId="urn:microsoft.com/office/officeart/2005/8/layout/cycle5"/>
    <dgm:cxn modelId="{0392FB0A-7E8A-4BEC-BB09-EB62CD8EF84A}" type="presOf" srcId="{75218D55-EE69-4FD8-9B23-B8D81B017D0C}" destId="{57018806-E8EB-4916-9855-84D14D54F89E}" srcOrd="0" destOrd="0" presId="urn:microsoft.com/office/officeart/2005/8/layout/cycle5"/>
    <dgm:cxn modelId="{1AC65D00-7D18-4E5D-8342-265C4DD59978}" type="presOf" srcId="{69C617FC-E5F0-4784-A2CB-92DACFD6B861}" destId="{E18C057E-202D-4936-882A-D692DA328AFC}" srcOrd="0" destOrd="0" presId="urn:microsoft.com/office/officeart/2005/8/layout/cycle5"/>
    <dgm:cxn modelId="{0110234D-85B5-414C-A99A-5CC734137423}" type="presOf" srcId="{5E1A7360-58E7-48E9-96CB-54FA4D507276}" destId="{A2666C9E-1F8E-4510-97F1-4D35074C93A5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4FC97382-388E-4EF3-AA89-322A0D2BDC5B}" type="presParOf" srcId="{26EA8BBA-271C-4835-AA4A-E7073E4590A2}" destId="{E18C057E-202D-4936-882A-D692DA328AFC}" srcOrd="0" destOrd="0" presId="urn:microsoft.com/office/officeart/2005/8/layout/cycle5"/>
    <dgm:cxn modelId="{990DCC20-73F6-4511-BA4F-0B9273DF24B2}" type="presParOf" srcId="{26EA8BBA-271C-4835-AA4A-E7073E4590A2}" destId="{A26950CD-02C0-4C90-B95C-614F205B24C9}" srcOrd="1" destOrd="0" presId="urn:microsoft.com/office/officeart/2005/8/layout/cycle5"/>
    <dgm:cxn modelId="{1FC06758-CB12-4B6D-9C83-04DA48A661C5}" type="presParOf" srcId="{26EA8BBA-271C-4835-AA4A-E7073E4590A2}" destId="{883A2918-DE6D-4534-81E8-6D4F6E35F5FC}" srcOrd="2" destOrd="0" presId="urn:microsoft.com/office/officeart/2005/8/layout/cycle5"/>
    <dgm:cxn modelId="{14448796-655E-4353-AB9A-ED77B8FD2045}" type="presParOf" srcId="{26EA8BBA-271C-4835-AA4A-E7073E4590A2}" destId="{5E7ECCAA-B042-42D4-AE1E-E1EC1A43480E}" srcOrd="3" destOrd="0" presId="urn:microsoft.com/office/officeart/2005/8/layout/cycle5"/>
    <dgm:cxn modelId="{8AF69572-67D1-42FC-8FE8-BB37DB7C9781}" type="presParOf" srcId="{26EA8BBA-271C-4835-AA4A-E7073E4590A2}" destId="{5DE80DFC-19A9-4A74-B0D3-D8627878B7A6}" srcOrd="4" destOrd="0" presId="urn:microsoft.com/office/officeart/2005/8/layout/cycle5"/>
    <dgm:cxn modelId="{E9436D35-7DD9-4737-A9CB-C40CC3C60087}" type="presParOf" srcId="{26EA8BBA-271C-4835-AA4A-E7073E4590A2}" destId="{57018806-E8EB-4916-9855-84D14D54F89E}" srcOrd="5" destOrd="0" presId="urn:microsoft.com/office/officeart/2005/8/layout/cycle5"/>
    <dgm:cxn modelId="{DFDC7414-DE79-4E9F-AC32-7EE4966CD490}" type="presParOf" srcId="{26EA8BBA-271C-4835-AA4A-E7073E4590A2}" destId="{B76D87F9-62A2-455B-8689-9F9A19AECB44}" srcOrd="6" destOrd="0" presId="urn:microsoft.com/office/officeart/2005/8/layout/cycle5"/>
    <dgm:cxn modelId="{4F87C7CE-6B90-48BF-832B-E5B3378FDC46}" type="presParOf" srcId="{26EA8BBA-271C-4835-AA4A-E7073E4590A2}" destId="{B082B53F-3DB2-4540-AA54-61874D2B680C}" srcOrd="7" destOrd="0" presId="urn:microsoft.com/office/officeart/2005/8/layout/cycle5"/>
    <dgm:cxn modelId="{408954AE-1157-4DD4-91D3-50DEC0120308}" type="presParOf" srcId="{26EA8BBA-271C-4835-AA4A-E7073E4590A2}" destId="{7107F5EE-59D5-4DBF-836E-8B87E6042313}" srcOrd="8" destOrd="0" presId="urn:microsoft.com/office/officeart/2005/8/layout/cycle5"/>
    <dgm:cxn modelId="{25E49230-15AC-4B60-B658-CC6974A35131}" type="presParOf" srcId="{26EA8BBA-271C-4835-AA4A-E7073E4590A2}" destId="{A2666C9E-1F8E-4510-97F1-4D35074C93A5}" srcOrd="9" destOrd="0" presId="urn:microsoft.com/office/officeart/2005/8/layout/cycle5"/>
    <dgm:cxn modelId="{9759C171-98CA-4ABD-8D06-96565AAAE540}" type="presParOf" srcId="{26EA8BBA-271C-4835-AA4A-E7073E4590A2}" destId="{124B6BCA-0742-4E82-B67D-0D99DF2D93B8}" srcOrd="10" destOrd="0" presId="urn:microsoft.com/office/officeart/2005/8/layout/cycle5"/>
    <dgm:cxn modelId="{84B9F8DC-E77F-40C8-896C-5ADE8B45FD56}" type="presParOf" srcId="{26EA8BBA-271C-4835-AA4A-E7073E4590A2}" destId="{D9D90E20-3F4B-42F8-B0D0-C3050FC51B90}" srcOrd="11" destOrd="0" presId="urn:microsoft.com/office/officeart/2005/8/layout/cycle5"/>
    <dgm:cxn modelId="{46E4217D-EEA4-41E4-8D0B-29A5474C10E1}" type="presParOf" srcId="{26EA8BBA-271C-4835-AA4A-E7073E4590A2}" destId="{69EC01DA-7B62-4D33-B93A-6D3D33AA7530}" srcOrd="12" destOrd="0" presId="urn:microsoft.com/office/officeart/2005/8/layout/cycle5"/>
    <dgm:cxn modelId="{D2386AA2-6A6E-4FE1-B043-18C6ED1562C6}" type="presParOf" srcId="{26EA8BBA-271C-4835-AA4A-E7073E4590A2}" destId="{7BBA3562-4FD2-4395-B3E1-BA375A765249}" srcOrd="13" destOrd="0" presId="urn:microsoft.com/office/officeart/2005/8/layout/cycle5"/>
    <dgm:cxn modelId="{8EA089B8-4017-4B9E-8B1C-2D6595754DCF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Demand</a:t>
          </a:r>
          <a:r>
            <a:rPr lang="en-US" b="1" dirty="0" smtClean="0"/>
            <a:t> </a:t>
          </a:r>
          <a:r>
            <a:rPr lang="en-US" b="1" dirty="0" smtClean="0">
              <a:solidFill>
                <a:schemeClr val="tx1"/>
              </a:solidFill>
            </a:rPr>
            <a:t>Planning</a:t>
          </a:r>
          <a:endParaRPr lang="en-US" b="1" dirty="0">
            <a:solidFill>
              <a:schemeClr val="tx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259DDAE0-759B-4BB7-91C5-8E95610BAA73}" type="presOf" srcId="{B466EB04-A57A-43B0-AD50-A45D45117F5D}" destId="{10D16D49-AA0E-438F-8CCB-B77AFB07AB75}" srcOrd="0" destOrd="0" presId="urn:microsoft.com/office/officeart/2005/8/layout/cycle5"/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1D725D2C-87C3-4C21-9DF4-1762933DD66A}" type="presOf" srcId="{69C617FC-E5F0-4784-A2CB-92DACFD6B861}" destId="{E18C057E-202D-4936-882A-D692DA328AFC}" srcOrd="0" destOrd="0" presId="urn:microsoft.com/office/officeart/2005/8/layout/cycle5"/>
    <dgm:cxn modelId="{35C4F44E-948F-49A9-8552-875ADC18C00F}" type="presOf" srcId="{88B4714B-BAB3-4C66-AA04-1D4ECCF3FD6D}" destId="{D9D90E20-3F4B-42F8-B0D0-C3050FC51B90}" srcOrd="0" destOrd="0" presId="urn:microsoft.com/office/officeart/2005/8/layout/cycle5"/>
    <dgm:cxn modelId="{16A6EBB7-73F5-429A-837A-7C65324E149F}" type="presOf" srcId="{5A474CF1-3EE3-405A-B687-9143FF9CA6F5}" destId="{883A2918-DE6D-4534-81E8-6D4F6E35F5FC}" srcOrd="0" destOrd="0" presId="urn:microsoft.com/office/officeart/2005/8/layout/cycle5"/>
    <dgm:cxn modelId="{123E4531-34E7-4363-A5C7-EFEF90D3C231}" type="presOf" srcId="{0B52305B-7B17-4A84-BA2A-C5D215AC34B3}" destId="{B76D87F9-62A2-455B-8689-9F9A19AECB44}" srcOrd="0" destOrd="0" presId="urn:microsoft.com/office/officeart/2005/8/layout/cycle5"/>
    <dgm:cxn modelId="{27CD968E-FBCC-414C-9F40-1525D0ED8D0C}" type="presOf" srcId="{C4C3C9C4-5914-4545-B952-88F3F3F4B010}" destId="{7107F5EE-59D5-4DBF-836E-8B87E6042313}" srcOrd="0" destOrd="0" presId="urn:microsoft.com/office/officeart/2005/8/layout/cycle5"/>
    <dgm:cxn modelId="{B596EDD0-E0D8-4858-A1DC-A1E5954DA159}" type="presOf" srcId="{5E1A7360-58E7-48E9-96CB-54FA4D507276}" destId="{A2666C9E-1F8E-4510-97F1-4D35074C93A5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C231D79D-B076-4E17-B154-BB93F5EBFA5F}" type="presOf" srcId="{809FA518-EDB8-44D9-83BE-348CA2AB9B62}" destId="{5E7ECCAA-B042-42D4-AE1E-E1EC1A43480E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D51F492C-8743-4651-BABD-1E4590B03A49}" type="presOf" srcId="{9E596252-EB55-4C7A-A2FC-EF7CE6B00B1A}" destId="{69EC01DA-7B62-4D33-B93A-6D3D33AA7530}" srcOrd="0" destOrd="0" presId="urn:microsoft.com/office/officeart/2005/8/layout/cycle5"/>
    <dgm:cxn modelId="{3FF08E07-44DD-4547-9CFA-D6E90BC75669}" type="presOf" srcId="{77E6CDCC-F533-4B46-8CF6-7D0A475D33C4}" destId="{26EA8BBA-271C-4835-AA4A-E7073E4590A2}" srcOrd="0" destOrd="0" presId="urn:microsoft.com/office/officeart/2005/8/layout/cycle5"/>
    <dgm:cxn modelId="{B6EE9150-65FC-4D5F-8A4B-F867967B0E76}" type="presOf" srcId="{75218D55-EE69-4FD8-9B23-B8D81B017D0C}" destId="{57018806-E8EB-4916-9855-84D14D54F89E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04A8CFC1-D685-424F-BEB1-53275B51F779}" type="presParOf" srcId="{26EA8BBA-271C-4835-AA4A-E7073E4590A2}" destId="{E18C057E-202D-4936-882A-D692DA328AFC}" srcOrd="0" destOrd="0" presId="urn:microsoft.com/office/officeart/2005/8/layout/cycle5"/>
    <dgm:cxn modelId="{E160B1D4-5CF6-47E5-82C8-565D9B1D5F5D}" type="presParOf" srcId="{26EA8BBA-271C-4835-AA4A-E7073E4590A2}" destId="{A26950CD-02C0-4C90-B95C-614F205B24C9}" srcOrd="1" destOrd="0" presId="urn:microsoft.com/office/officeart/2005/8/layout/cycle5"/>
    <dgm:cxn modelId="{543A2B18-D0F0-4DB6-86BA-26F0AE6BD348}" type="presParOf" srcId="{26EA8BBA-271C-4835-AA4A-E7073E4590A2}" destId="{883A2918-DE6D-4534-81E8-6D4F6E35F5FC}" srcOrd="2" destOrd="0" presId="urn:microsoft.com/office/officeart/2005/8/layout/cycle5"/>
    <dgm:cxn modelId="{DCFD2B15-EFA0-44CE-A081-320437D55161}" type="presParOf" srcId="{26EA8BBA-271C-4835-AA4A-E7073E4590A2}" destId="{5E7ECCAA-B042-42D4-AE1E-E1EC1A43480E}" srcOrd="3" destOrd="0" presId="urn:microsoft.com/office/officeart/2005/8/layout/cycle5"/>
    <dgm:cxn modelId="{F53E5DE9-422A-48D2-AD93-A02E6D0503AB}" type="presParOf" srcId="{26EA8BBA-271C-4835-AA4A-E7073E4590A2}" destId="{5DE80DFC-19A9-4A74-B0D3-D8627878B7A6}" srcOrd="4" destOrd="0" presId="urn:microsoft.com/office/officeart/2005/8/layout/cycle5"/>
    <dgm:cxn modelId="{11307875-640C-4729-B6E2-C6F19AB12DC9}" type="presParOf" srcId="{26EA8BBA-271C-4835-AA4A-E7073E4590A2}" destId="{57018806-E8EB-4916-9855-84D14D54F89E}" srcOrd="5" destOrd="0" presId="urn:microsoft.com/office/officeart/2005/8/layout/cycle5"/>
    <dgm:cxn modelId="{377B73D0-2985-4A0C-AB96-91416D3A5A30}" type="presParOf" srcId="{26EA8BBA-271C-4835-AA4A-E7073E4590A2}" destId="{B76D87F9-62A2-455B-8689-9F9A19AECB44}" srcOrd="6" destOrd="0" presId="urn:microsoft.com/office/officeart/2005/8/layout/cycle5"/>
    <dgm:cxn modelId="{25C38D49-0744-4472-ABBF-B6518EEA9817}" type="presParOf" srcId="{26EA8BBA-271C-4835-AA4A-E7073E4590A2}" destId="{B082B53F-3DB2-4540-AA54-61874D2B680C}" srcOrd="7" destOrd="0" presId="urn:microsoft.com/office/officeart/2005/8/layout/cycle5"/>
    <dgm:cxn modelId="{8FF03E29-8051-4B12-BB38-2A79B4C59C47}" type="presParOf" srcId="{26EA8BBA-271C-4835-AA4A-E7073E4590A2}" destId="{7107F5EE-59D5-4DBF-836E-8B87E6042313}" srcOrd="8" destOrd="0" presId="urn:microsoft.com/office/officeart/2005/8/layout/cycle5"/>
    <dgm:cxn modelId="{F3B4FBAD-5FFE-428C-8B91-63DFBCAB7460}" type="presParOf" srcId="{26EA8BBA-271C-4835-AA4A-E7073E4590A2}" destId="{A2666C9E-1F8E-4510-97F1-4D35074C93A5}" srcOrd="9" destOrd="0" presId="urn:microsoft.com/office/officeart/2005/8/layout/cycle5"/>
    <dgm:cxn modelId="{A985113F-E3D2-42E5-8D60-AA1C9AFBD1A2}" type="presParOf" srcId="{26EA8BBA-271C-4835-AA4A-E7073E4590A2}" destId="{124B6BCA-0742-4E82-B67D-0D99DF2D93B8}" srcOrd="10" destOrd="0" presId="urn:microsoft.com/office/officeart/2005/8/layout/cycle5"/>
    <dgm:cxn modelId="{5815942F-E988-4907-A862-9FD8D3399003}" type="presParOf" srcId="{26EA8BBA-271C-4835-AA4A-E7073E4590A2}" destId="{D9D90E20-3F4B-42F8-B0D0-C3050FC51B90}" srcOrd="11" destOrd="0" presId="urn:microsoft.com/office/officeart/2005/8/layout/cycle5"/>
    <dgm:cxn modelId="{94490B99-DCCA-444A-9BB8-7731D5BFC6CC}" type="presParOf" srcId="{26EA8BBA-271C-4835-AA4A-E7073E4590A2}" destId="{69EC01DA-7B62-4D33-B93A-6D3D33AA7530}" srcOrd="12" destOrd="0" presId="urn:microsoft.com/office/officeart/2005/8/layout/cycle5"/>
    <dgm:cxn modelId="{8FFFD7A8-24E1-4CE8-846B-0E3530373BED}" type="presParOf" srcId="{26EA8BBA-271C-4835-AA4A-E7073E4590A2}" destId="{7BBA3562-4FD2-4395-B3E1-BA375A765249}" srcOrd="13" destOrd="0" presId="urn:microsoft.com/office/officeart/2005/8/layout/cycle5"/>
    <dgm:cxn modelId="{F0579D15-3DE2-403E-A0A4-ABE35D7E1613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</a:t>
          </a:r>
          <a:r>
            <a:rPr lang="en-US" b="1" dirty="0" smtClean="0">
              <a:solidFill>
                <a:schemeClr val="tx1"/>
              </a:solidFill>
            </a:rPr>
            <a:t> </a:t>
          </a:r>
          <a:r>
            <a:rPr lang="en-US" b="1" dirty="0" smtClean="0">
              <a:solidFill>
                <a:schemeClr val="bg1"/>
              </a:solidFill>
            </a:rPr>
            <a:t>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Demand</a:t>
          </a:r>
          <a:r>
            <a:rPr lang="en-US" b="1" dirty="0" smtClean="0"/>
            <a:t> </a:t>
          </a:r>
          <a:r>
            <a:rPr lang="en-US" b="1" dirty="0" smtClean="0">
              <a:solidFill>
                <a:schemeClr val="tx1"/>
              </a:solidFill>
            </a:rPr>
            <a:t>Planning</a:t>
          </a:r>
          <a:endParaRPr lang="en-US" b="1" dirty="0">
            <a:solidFill>
              <a:schemeClr val="tx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3E364AFE-B034-4909-B046-B21092359E73}" type="presOf" srcId="{5E1A7360-58E7-48E9-96CB-54FA4D507276}" destId="{A2666C9E-1F8E-4510-97F1-4D35074C93A5}" srcOrd="0" destOrd="0" presId="urn:microsoft.com/office/officeart/2005/8/layout/cycle5"/>
    <dgm:cxn modelId="{714DE6FD-22D6-4B83-86EE-2C7156B5D8DD}" type="presOf" srcId="{88B4714B-BAB3-4C66-AA04-1D4ECCF3FD6D}" destId="{D9D90E20-3F4B-42F8-B0D0-C3050FC51B90}" srcOrd="0" destOrd="0" presId="urn:microsoft.com/office/officeart/2005/8/layout/cycle5"/>
    <dgm:cxn modelId="{CD42D4E6-E882-4422-A3C2-5A1FC7255D74}" type="presOf" srcId="{C4C3C9C4-5914-4545-B952-88F3F3F4B010}" destId="{7107F5EE-59D5-4DBF-836E-8B87E6042313}" srcOrd="0" destOrd="0" presId="urn:microsoft.com/office/officeart/2005/8/layout/cycle5"/>
    <dgm:cxn modelId="{E94E2AA3-BE5E-4467-8926-65A63F5C57A8}" type="presOf" srcId="{B466EB04-A57A-43B0-AD50-A45D45117F5D}" destId="{10D16D49-AA0E-438F-8CCB-B77AFB07AB75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68E03C27-517A-4EE4-904A-A92F2D2CBD3A}" type="presOf" srcId="{809FA518-EDB8-44D9-83BE-348CA2AB9B62}" destId="{5E7ECCAA-B042-42D4-AE1E-E1EC1A43480E}" srcOrd="0" destOrd="0" presId="urn:microsoft.com/office/officeart/2005/8/layout/cycle5"/>
    <dgm:cxn modelId="{F5B72918-5EC3-4EC1-981A-628F3A1D46C8}" type="presOf" srcId="{75218D55-EE69-4FD8-9B23-B8D81B017D0C}" destId="{57018806-E8EB-4916-9855-84D14D54F89E}" srcOrd="0" destOrd="0" presId="urn:microsoft.com/office/officeart/2005/8/layout/cycle5"/>
    <dgm:cxn modelId="{AAC7F719-D361-400E-A3F8-5902B8586A11}" type="presOf" srcId="{9E596252-EB55-4C7A-A2FC-EF7CE6B00B1A}" destId="{69EC01DA-7B62-4D33-B93A-6D3D33AA7530}" srcOrd="0" destOrd="0" presId="urn:microsoft.com/office/officeart/2005/8/layout/cycle5"/>
    <dgm:cxn modelId="{B39FCB3B-CDF3-4A7E-87E1-FC95D31E99EC}" type="presOf" srcId="{0B52305B-7B17-4A84-BA2A-C5D215AC34B3}" destId="{B76D87F9-62A2-455B-8689-9F9A19AECB44}" srcOrd="0" destOrd="0" presId="urn:microsoft.com/office/officeart/2005/8/layout/cycle5"/>
    <dgm:cxn modelId="{4DE7AEF0-C021-4DA6-8A83-A17155EDDD90}" type="presOf" srcId="{69C617FC-E5F0-4784-A2CB-92DACFD6B861}" destId="{E18C057E-202D-4936-882A-D692DA328AFC}" srcOrd="0" destOrd="0" presId="urn:microsoft.com/office/officeart/2005/8/layout/cycle5"/>
    <dgm:cxn modelId="{70EF7610-8838-42A4-A23D-C16B8F5F46E0}" type="presOf" srcId="{5A474CF1-3EE3-405A-B687-9143FF9CA6F5}" destId="{883A2918-DE6D-4534-81E8-6D4F6E35F5FC}" srcOrd="0" destOrd="0" presId="urn:microsoft.com/office/officeart/2005/8/layout/cycle5"/>
    <dgm:cxn modelId="{EB84B69C-D820-4BEC-89C2-709AD06B9028}" type="presOf" srcId="{77E6CDCC-F533-4B46-8CF6-7D0A475D33C4}" destId="{26EA8BBA-271C-4835-AA4A-E7073E4590A2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7AF30F85-F8A3-46DE-8DFC-3536E0BF40B1}" type="presParOf" srcId="{26EA8BBA-271C-4835-AA4A-E7073E4590A2}" destId="{E18C057E-202D-4936-882A-D692DA328AFC}" srcOrd="0" destOrd="0" presId="urn:microsoft.com/office/officeart/2005/8/layout/cycle5"/>
    <dgm:cxn modelId="{154C4A1A-EF18-41D5-A9FF-8F8AFE73FE2A}" type="presParOf" srcId="{26EA8BBA-271C-4835-AA4A-E7073E4590A2}" destId="{A26950CD-02C0-4C90-B95C-614F205B24C9}" srcOrd="1" destOrd="0" presId="urn:microsoft.com/office/officeart/2005/8/layout/cycle5"/>
    <dgm:cxn modelId="{3143B0D2-9CE6-40F2-94B2-E360F87E6399}" type="presParOf" srcId="{26EA8BBA-271C-4835-AA4A-E7073E4590A2}" destId="{883A2918-DE6D-4534-81E8-6D4F6E35F5FC}" srcOrd="2" destOrd="0" presId="urn:microsoft.com/office/officeart/2005/8/layout/cycle5"/>
    <dgm:cxn modelId="{9883E64F-E9CE-463C-A046-C8F2149AC928}" type="presParOf" srcId="{26EA8BBA-271C-4835-AA4A-E7073E4590A2}" destId="{5E7ECCAA-B042-42D4-AE1E-E1EC1A43480E}" srcOrd="3" destOrd="0" presId="urn:microsoft.com/office/officeart/2005/8/layout/cycle5"/>
    <dgm:cxn modelId="{BFBF6C38-4CC7-46FA-BB1E-3794BAFDC05C}" type="presParOf" srcId="{26EA8BBA-271C-4835-AA4A-E7073E4590A2}" destId="{5DE80DFC-19A9-4A74-B0D3-D8627878B7A6}" srcOrd="4" destOrd="0" presId="urn:microsoft.com/office/officeart/2005/8/layout/cycle5"/>
    <dgm:cxn modelId="{6BE27A57-5AAA-4244-80DA-A3EBDFC2E74A}" type="presParOf" srcId="{26EA8BBA-271C-4835-AA4A-E7073E4590A2}" destId="{57018806-E8EB-4916-9855-84D14D54F89E}" srcOrd="5" destOrd="0" presId="urn:microsoft.com/office/officeart/2005/8/layout/cycle5"/>
    <dgm:cxn modelId="{E4187178-B614-4428-8306-C8A6E722E3DD}" type="presParOf" srcId="{26EA8BBA-271C-4835-AA4A-E7073E4590A2}" destId="{B76D87F9-62A2-455B-8689-9F9A19AECB44}" srcOrd="6" destOrd="0" presId="urn:microsoft.com/office/officeart/2005/8/layout/cycle5"/>
    <dgm:cxn modelId="{9A34551C-97BA-43B8-BF37-ECED3E412BB6}" type="presParOf" srcId="{26EA8BBA-271C-4835-AA4A-E7073E4590A2}" destId="{B082B53F-3DB2-4540-AA54-61874D2B680C}" srcOrd="7" destOrd="0" presId="urn:microsoft.com/office/officeart/2005/8/layout/cycle5"/>
    <dgm:cxn modelId="{99F152DF-A23B-4AB1-9025-46638855E5F6}" type="presParOf" srcId="{26EA8BBA-271C-4835-AA4A-E7073E4590A2}" destId="{7107F5EE-59D5-4DBF-836E-8B87E6042313}" srcOrd="8" destOrd="0" presId="urn:microsoft.com/office/officeart/2005/8/layout/cycle5"/>
    <dgm:cxn modelId="{7EBCD0BA-C4F6-4CA1-80E9-331BA0CCB720}" type="presParOf" srcId="{26EA8BBA-271C-4835-AA4A-E7073E4590A2}" destId="{A2666C9E-1F8E-4510-97F1-4D35074C93A5}" srcOrd="9" destOrd="0" presId="urn:microsoft.com/office/officeart/2005/8/layout/cycle5"/>
    <dgm:cxn modelId="{2A4519C6-6062-45E3-98E5-B7BCE23E1C5D}" type="presParOf" srcId="{26EA8BBA-271C-4835-AA4A-E7073E4590A2}" destId="{124B6BCA-0742-4E82-B67D-0D99DF2D93B8}" srcOrd="10" destOrd="0" presId="urn:microsoft.com/office/officeart/2005/8/layout/cycle5"/>
    <dgm:cxn modelId="{C345F7B7-C389-4D5F-8801-32862F86023A}" type="presParOf" srcId="{26EA8BBA-271C-4835-AA4A-E7073E4590A2}" destId="{D9D90E20-3F4B-42F8-B0D0-C3050FC51B90}" srcOrd="11" destOrd="0" presId="urn:microsoft.com/office/officeart/2005/8/layout/cycle5"/>
    <dgm:cxn modelId="{4328F599-03BA-4AFF-BC1E-B7B621F5425D}" type="presParOf" srcId="{26EA8BBA-271C-4835-AA4A-E7073E4590A2}" destId="{69EC01DA-7B62-4D33-B93A-6D3D33AA7530}" srcOrd="12" destOrd="0" presId="urn:microsoft.com/office/officeart/2005/8/layout/cycle5"/>
    <dgm:cxn modelId="{E26981BB-2A7B-463D-A97C-A0CC0BE18F41}" type="presParOf" srcId="{26EA8BBA-271C-4835-AA4A-E7073E4590A2}" destId="{7BBA3562-4FD2-4395-B3E1-BA375A765249}" srcOrd="13" destOrd="0" presId="urn:microsoft.com/office/officeart/2005/8/layout/cycle5"/>
    <dgm:cxn modelId="{14E9F0D3-8E43-4279-BA26-03F5F59C5E7C}" type="presParOf" srcId="{26EA8BBA-271C-4835-AA4A-E7073E4590A2}" destId="{10D16D49-AA0E-438F-8CCB-B77AFB07AB75}" srcOrd="14" destOrd="0" presId="urn:microsoft.com/office/officeart/2005/8/layout/cycle5"/>
  </dgm:cxnLst>
  <dgm:bg>
    <a:noFill/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</a:t>
          </a:r>
          <a:r>
            <a:rPr lang="en-US" b="1" dirty="0" smtClean="0">
              <a:solidFill>
                <a:schemeClr val="tx1"/>
              </a:solidFill>
            </a:rPr>
            <a:t> </a:t>
          </a:r>
          <a:r>
            <a:rPr lang="en-US" b="1" dirty="0" smtClean="0">
              <a:solidFill>
                <a:schemeClr val="bg1"/>
              </a:solidFill>
            </a:rPr>
            <a:t>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Demand</a:t>
          </a:r>
          <a:r>
            <a:rPr lang="en-US" b="1" dirty="0" smtClean="0"/>
            <a:t> </a:t>
          </a:r>
          <a:r>
            <a:rPr lang="en-US" b="1" dirty="0" smtClean="0">
              <a:solidFill>
                <a:schemeClr val="tx1"/>
              </a:solidFill>
            </a:rPr>
            <a:t>Planning</a:t>
          </a:r>
          <a:endParaRPr lang="en-US" b="1" dirty="0">
            <a:solidFill>
              <a:schemeClr val="tx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7DAAA723-FEB0-4D45-9980-EAA793A2FAD3}" type="presOf" srcId="{69C617FC-E5F0-4784-A2CB-92DACFD6B861}" destId="{E18C057E-202D-4936-882A-D692DA328AFC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B6B5454C-FD9B-458F-ABAB-A5717A4ED86D}" type="presOf" srcId="{5E1A7360-58E7-48E9-96CB-54FA4D507276}" destId="{A2666C9E-1F8E-4510-97F1-4D35074C93A5}" srcOrd="0" destOrd="0" presId="urn:microsoft.com/office/officeart/2005/8/layout/cycle5"/>
    <dgm:cxn modelId="{EF0D30E2-75BA-49BB-BA84-21988C338F08}" type="presOf" srcId="{0B52305B-7B17-4A84-BA2A-C5D215AC34B3}" destId="{B76D87F9-62A2-455B-8689-9F9A19AECB44}" srcOrd="0" destOrd="0" presId="urn:microsoft.com/office/officeart/2005/8/layout/cycle5"/>
    <dgm:cxn modelId="{8194FE2B-77B2-4003-9893-EA57FBADBC48}" type="presOf" srcId="{B466EB04-A57A-43B0-AD50-A45D45117F5D}" destId="{10D16D49-AA0E-438F-8CCB-B77AFB07AB75}" srcOrd="0" destOrd="0" presId="urn:microsoft.com/office/officeart/2005/8/layout/cycle5"/>
    <dgm:cxn modelId="{5D8E901B-18E6-4AAA-8A5E-9E0638BB4B52}" type="presOf" srcId="{88B4714B-BAB3-4C66-AA04-1D4ECCF3FD6D}" destId="{D9D90E20-3F4B-42F8-B0D0-C3050FC51B90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B36B731A-30D8-4063-9448-B548D3A5CF3A}" type="presOf" srcId="{809FA518-EDB8-44D9-83BE-348CA2AB9B62}" destId="{5E7ECCAA-B042-42D4-AE1E-E1EC1A43480E}" srcOrd="0" destOrd="0" presId="urn:microsoft.com/office/officeart/2005/8/layout/cycle5"/>
    <dgm:cxn modelId="{B4F953C9-6073-42FE-932A-0F42C6E429C9}" type="presOf" srcId="{5A474CF1-3EE3-405A-B687-9143FF9CA6F5}" destId="{883A2918-DE6D-4534-81E8-6D4F6E35F5FC}" srcOrd="0" destOrd="0" presId="urn:microsoft.com/office/officeart/2005/8/layout/cycle5"/>
    <dgm:cxn modelId="{46CCE366-C35C-4BBE-9D18-0FE0CEA2CAE7}" type="presOf" srcId="{C4C3C9C4-5914-4545-B952-88F3F3F4B010}" destId="{7107F5EE-59D5-4DBF-836E-8B87E6042313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BEE981CD-615F-478F-996D-ABCCEC656958}" type="presOf" srcId="{75218D55-EE69-4FD8-9B23-B8D81B017D0C}" destId="{57018806-E8EB-4916-9855-84D14D54F89E}" srcOrd="0" destOrd="0" presId="urn:microsoft.com/office/officeart/2005/8/layout/cycle5"/>
    <dgm:cxn modelId="{30AE1545-F0F8-4E1F-9B8C-5C284A460692}" type="presOf" srcId="{9E596252-EB55-4C7A-A2FC-EF7CE6B00B1A}" destId="{69EC01DA-7B62-4D33-B93A-6D3D33AA7530}" srcOrd="0" destOrd="0" presId="urn:microsoft.com/office/officeart/2005/8/layout/cycle5"/>
    <dgm:cxn modelId="{F8031BD9-AEDF-4D08-A2FD-4AE2621E6471}" type="presOf" srcId="{77E6CDCC-F533-4B46-8CF6-7D0A475D33C4}" destId="{26EA8BBA-271C-4835-AA4A-E7073E4590A2}" srcOrd="0" destOrd="0" presId="urn:microsoft.com/office/officeart/2005/8/layout/cycle5"/>
    <dgm:cxn modelId="{1D0C150E-A229-4CBF-9335-56C0ACD0FEAD}" type="presParOf" srcId="{26EA8BBA-271C-4835-AA4A-E7073E4590A2}" destId="{E18C057E-202D-4936-882A-D692DA328AFC}" srcOrd="0" destOrd="0" presId="urn:microsoft.com/office/officeart/2005/8/layout/cycle5"/>
    <dgm:cxn modelId="{23167067-64C6-4482-A4FE-AAF3518AA660}" type="presParOf" srcId="{26EA8BBA-271C-4835-AA4A-E7073E4590A2}" destId="{A26950CD-02C0-4C90-B95C-614F205B24C9}" srcOrd="1" destOrd="0" presId="urn:microsoft.com/office/officeart/2005/8/layout/cycle5"/>
    <dgm:cxn modelId="{2840A261-D016-4B24-833B-54B0AEB36893}" type="presParOf" srcId="{26EA8BBA-271C-4835-AA4A-E7073E4590A2}" destId="{883A2918-DE6D-4534-81E8-6D4F6E35F5FC}" srcOrd="2" destOrd="0" presId="urn:microsoft.com/office/officeart/2005/8/layout/cycle5"/>
    <dgm:cxn modelId="{7A4E89A9-8CD5-460E-AB98-AEAD03B6438D}" type="presParOf" srcId="{26EA8BBA-271C-4835-AA4A-E7073E4590A2}" destId="{5E7ECCAA-B042-42D4-AE1E-E1EC1A43480E}" srcOrd="3" destOrd="0" presId="urn:microsoft.com/office/officeart/2005/8/layout/cycle5"/>
    <dgm:cxn modelId="{12198C52-5D3E-4D95-BF37-C46B8E54A7A4}" type="presParOf" srcId="{26EA8BBA-271C-4835-AA4A-E7073E4590A2}" destId="{5DE80DFC-19A9-4A74-B0D3-D8627878B7A6}" srcOrd="4" destOrd="0" presId="urn:microsoft.com/office/officeart/2005/8/layout/cycle5"/>
    <dgm:cxn modelId="{858C7D5D-0A9B-41A3-8E1D-842A2A0DC6C7}" type="presParOf" srcId="{26EA8BBA-271C-4835-AA4A-E7073E4590A2}" destId="{57018806-E8EB-4916-9855-84D14D54F89E}" srcOrd="5" destOrd="0" presId="urn:microsoft.com/office/officeart/2005/8/layout/cycle5"/>
    <dgm:cxn modelId="{1BA363FF-E4E6-4730-ACAB-6C72B9B9E627}" type="presParOf" srcId="{26EA8BBA-271C-4835-AA4A-E7073E4590A2}" destId="{B76D87F9-62A2-455B-8689-9F9A19AECB44}" srcOrd="6" destOrd="0" presId="urn:microsoft.com/office/officeart/2005/8/layout/cycle5"/>
    <dgm:cxn modelId="{7498931C-D969-4DFE-8737-890123EFA2A4}" type="presParOf" srcId="{26EA8BBA-271C-4835-AA4A-E7073E4590A2}" destId="{B082B53F-3DB2-4540-AA54-61874D2B680C}" srcOrd="7" destOrd="0" presId="urn:microsoft.com/office/officeart/2005/8/layout/cycle5"/>
    <dgm:cxn modelId="{EA66C0B9-D820-48D9-BE38-FF6E94917C9B}" type="presParOf" srcId="{26EA8BBA-271C-4835-AA4A-E7073E4590A2}" destId="{7107F5EE-59D5-4DBF-836E-8B87E6042313}" srcOrd="8" destOrd="0" presId="urn:microsoft.com/office/officeart/2005/8/layout/cycle5"/>
    <dgm:cxn modelId="{93436351-0B55-4BBA-A84F-6925BD40A730}" type="presParOf" srcId="{26EA8BBA-271C-4835-AA4A-E7073E4590A2}" destId="{A2666C9E-1F8E-4510-97F1-4D35074C93A5}" srcOrd="9" destOrd="0" presId="urn:microsoft.com/office/officeart/2005/8/layout/cycle5"/>
    <dgm:cxn modelId="{C49BDB09-34F5-4E0B-8243-4ED6D80D9406}" type="presParOf" srcId="{26EA8BBA-271C-4835-AA4A-E7073E4590A2}" destId="{124B6BCA-0742-4E82-B67D-0D99DF2D93B8}" srcOrd="10" destOrd="0" presId="urn:microsoft.com/office/officeart/2005/8/layout/cycle5"/>
    <dgm:cxn modelId="{66F341D1-ED1B-4A31-93B0-6A1187EA74CD}" type="presParOf" srcId="{26EA8BBA-271C-4835-AA4A-E7073E4590A2}" destId="{D9D90E20-3F4B-42F8-B0D0-C3050FC51B90}" srcOrd="11" destOrd="0" presId="urn:microsoft.com/office/officeart/2005/8/layout/cycle5"/>
    <dgm:cxn modelId="{023F7482-7CB1-4C86-AE63-00C80DE4F4A9}" type="presParOf" srcId="{26EA8BBA-271C-4835-AA4A-E7073E4590A2}" destId="{69EC01DA-7B62-4D33-B93A-6D3D33AA7530}" srcOrd="12" destOrd="0" presId="urn:microsoft.com/office/officeart/2005/8/layout/cycle5"/>
    <dgm:cxn modelId="{73607DAB-6D6F-4FD7-8EBC-AC2214D8EA20}" type="presParOf" srcId="{26EA8BBA-271C-4835-AA4A-E7073E4590A2}" destId="{7BBA3562-4FD2-4395-B3E1-BA375A765249}" srcOrd="13" destOrd="0" presId="urn:microsoft.com/office/officeart/2005/8/layout/cycle5"/>
    <dgm:cxn modelId="{231F35F4-EFE9-429D-815A-B450D7358D2A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Demand</a:t>
          </a:r>
          <a:r>
            <a:rPr lang="en-US" b="1" dirty="0" smtClean="0"/>
            <a:t> </a:t>
          </a:r>
          <a:r>
            <a:rPr lang="en-US" b="1" dirty="0" smtClean="0">
              <a:solidFill>
                <a:schemeClr val="tx1"/>
              </a:solidFill>
            </a:rPr>
            <a:t>Planning</a:t>
          </a:r>
          <a:endParaRPr lang="en-US" b="1" dirty="0">
            <a:solidFill>
              <a:schemeClr val="tx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Supply Planning</a:t>
          </a:r>
          <a:endParaRPr lang="en-US" b="1" dirty="0"/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DFF0883C-90F8-4C57-B070-82E9EA3380D6}" type="presOf" srcId="{C4C3C9C4-5914-4545-B952-88F3F3F4B010}" destId="{7107F5EE-59D5-4DBF-836E-8B87E6042313}" srcOrd="0" destOrd="0" presId="urn:microsoft.com/office/officeart/2005/8/layout/cycle5"/>
    <dgm:cxn modelId="{78E0FD81-8C06-48CC-8A76-6E2B4FF1A880}" type="presOf" srcId="{809FA518-EDB8-44D9-83BE-348CA2AB9B62}" destId="{5E7ECCAA-B042-42D4-AE1E-E1EC1A43480E}" srcOrd="0" destOrd="0" presId="urn:microsoft.com/office/officeart/2005/8/layout/cycle5"/>
    <dgm:cxn modelId="{2314E30A-1B57-4F35-9109-3499869E62E3}" type="presOf" srcId="{69C617FC-E5F0-4784-A2CB-92DACFD6B861}" destId="{E18C057E-202D-4936-882A-D692DA328AFC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230E3208-974A-4B46-9E36-3986714E14A9}" type="presOf" srcId="{5A474CF1-3EE3-405A-B687-9143FF9CA6F5}" destId="{883A2918-DE6D-4534-81E8-6D4F6E35F5FC}" srcOrd="0" destOrd="0" presId="urn:microsoft.com/office/officeart/2005/8/layout/cycle5"/>
    <dgm:cxn modelId="{229A59E9-C7A4-460D-991C-7C7B3D2DA029}" type="presOf" srcId="{88B4714B-BAB3-4C66-AA04-1D4ECCF3FD6D}" destId="{D9D90E20-3F4B-42F8-B0D0-C3050FC51B90}" srcOrd="0" destOrd="0" presId="urn:microsoft.com/office/officeart/2005/8/layout/cycle5"/>
    <dgm:cxn modelId="{81917173-5A16-42D9-BDD7-7E7DEACB2FB9}" type="presOf" srcId="{B466EB04-A57A-43B0-AD50-A45D45117F5D}" destId="{10D16D49-AA0E-438F-8CCB-B77AFB07AB75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78D33838-A5C0-46FB-AC26-590E70715DDC}" type="presOf" srcId="{75218D55-EE69-4FD8-9B23-B8D81B017D0C}" destId="{57018806-E8EB-4916-9855-84D14D54F89E}" srcOrd="0" destOrd="0" presId="urn:microsoft.com/office/officeart/2005/8/layout/cycle5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6E1132F7-E600-4C94-B4DF-8FC60D864362}" type="presOf" srcId="{9E596252-EB55-4C7A-A2FC-EF7CE6B00B1A}" destId="{69EC01DA-7B62-4D33-B93A-6D3D33AA7530}" srcOrd="0" destOrd="0" presId="urn:microsoft.com/office/officeart/2005/8/layout/cycle5"/>
    <dgm:cxn modelId="{BE0BA6DB-71E0-4183-8746-606809B9C1F4}" type="presOf" srcId="{77E6CDCC-F533-4B46-8CF6-7D0A475D33C4}" destId="{26EA8BBA-271C-4835-AA4A-E7073E4590A2}" srcOrd="0" destOrd="0" presId="urn:microsoft.com/office/officeart/2005/8/layout/cycle5"/>
    <dgm:cxn modelId="{2DDD1862-54FF-443B-A7C7-E61C3C44F67C}" type="presOf" srcId="{0B52305B-7B17-4A84-BA2A-C5D215AC34B3}" destId="{B76D87F9-62A2-455B-8689-9F9A19AECB44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D4045079-082E-42AE-8D8F-E201843FBD22}" type="presOf" srcId="{5E1A7360-58E7-48E9-96CB-54FA4D507276}" destId="{A2666C9E-1F8E-4510-97F1-4D35074C93A5}" srcOrd="0" destOrd="0" presId="urn:microsoft.com/office/officeart/2005/8/layout/cycle5"/>
    <dgm:cxn modelId="{BBA2BA8B-70CB-452A-965C-DBD18EE2FDB8}" type="presParOf" srcId="{26EA8BBA-271C-4835-AA4A-E7073E4590A2}" destId="{E18C057E-202D-4936-882A-D692DA328AFC}" srcOrd="0" destOrd="0" presId="urn:microsoft.com/office/officeart/2005/8/layout/cycle5"/>
    <dgm:cxn modelId="{E6A8CFEE-75D6-496A-B751-0E7515F2038E}" type="presParOf" srcId="{26EA8BBA-271C-4835-AA4A-E7073E4590A2}" destId="{A26950CD-02C0-4C90-B95C-614F205B24C9}" srcOrd="1" destOrd="0" presId="urn:microsoft.com/office/officeart/2005/8/layout/cycle5"/>
    <dgm:cxn modelId="{8091F1E9-32E9-4EB8-9501-D6EF054848B5}" type="presParOf" srcId="{26EA8BBA-271C-4835-AA4A-E7073E4590A2}" destId="{883A2918-DE6D-4534-81E8-6D4F6E35F5FC}" srcOrd="2" destOrd="0" presId="urn:microsoft.com/office/officeart/2005/8/layout/cycle5"/>
    <dgm:cxn modelId="{C41FBE65-57FB-4B24-A15A-2AC3816F8A36}" type="presParOf" srcId="{26EA8BBA-271C-4835-AA4A-E7073E4590A2}" destId="{5E7ECCAA-B042-42D4-AE1E-E1EC1A43480E}" srcOrd="3" destOrd="0" presId="urn:microsoft.com/office/officeart/2005/8/layout/cycle5"/>
    <dgm:cxn modelId="{7FA6F391-DDFA-4E91-A814-BAD9DBCCEADB}" type="presParOf" srcId="{26EA8BBA-271C-4835-AA4A-E7073E4590A2}" destId="{5DE80DFC-19A9-4A74-B0D3-D8627878B7A6}" srcOrd="4" destOrd="0" presId="urn:microsoft.com/office/officeart/2005/8/layout/cycle5"/>
    <dgm:cxn modelId="{86A85F11-0C8D-4255-BC14-EE9CBD8DEE17}" type="presParOf" srcId="{26EA8BBA-271C-4835-AA4A-E7073E4590A2}" destId="{57018806-E8EB-4916-9855-84D14D54F89E}" srcOrd="5" destOrd="0" presId="urn:microsoft.com/office/officeart/2005/8/layout/cycle5"/>
    <dgm:cxn modelId="{F023A975-D8D0-4096-9C8F-F577CA08FB27}" type="presParOf" srcId="{26EA8BBA-271C-4835-AA4A-E7073E4590A2}" destId="{B76D87F9-62A2-455B-8689-9F9A19AECB44}" srcOrd="6" destOrd="0" presId="urn:microsoft.com/office/officeart/2005/8/layout/cycle5"/>
    <dgm:cxn modelId="{77236C20-7BB4-4980-BD1C-46CC21F51FFE}" type="presParOf" srcId="{26EA8BBA-271C-4835-AA4A-E7073E4590A2}" destId="{B082B53F-3DB2-4540-AA54-61874D2B680C}" srcOrd="7" destOrd="0" presId="urn:microsoft.com/office/officeart/2005/8/layout/cycle5"/>
    <dgm:cxn modelId="{48FE1747-FB8B-4093-AE6F-9E91DE8E11A3}" type="presParOf" srcId="{26EA8BBA-271C-4835-AA4A-E7073E4590A2}" destId="{7107F5EE-59D5-4DBF-836E-8B87E6042313}" srcOrd="8" destOrd="0" presId="urn:microsoft.com/office/officeart/2005/8/layout/cycle5"/>
    <dgm:cxn modelId="{B30F3B51-613F-4107-844A-BA3F423AC5FD}" type="presParOf" srcId="{26EA8BBA-271C-4835-AA4A-E7073E4590A2}" destId="{A2666C9E-1F8E-4510-97F1-4D35074C93A5}" srcOrd="9" destOrd="0" presId="urn:microsoft.com/office/officeart/2005/8/layout/cycle5"/>
    <dgm:cxn modelId="{CFED7BAE-8E13-4478-ADFD-F033AC4C25F3}" type="presParOf" srcId="{26EA8BBA-271C-4835-AA4A-E7073E4590A2}" destId="{124B6BCA-0742-4E82-B67D-0D99DF2D93B8}" srcOrd="10" destOrd="0" presId="urn:microsoft.com/office/officeart/2005/8/layout/cycle5"/>
    <dgm:cxn modelId="{15C04779-0AE8-4F6F-853F-2D4432C559DC}" type="presParOf" srcId="{26EA8BBA-271C-4835-AA4A-E7073E4590A2}" destId="{D9D90E20-3F4B-42F8-B0D0-C3050FC51B90}" srcOrd="11" destOrd="0" presId="urn:microsoft.com/office/officeart/2005/8/layout/cycle5"/>
    <dgm:cxn modelId="{429681E8-3F06-447C-9590-16376A0865FC}" type="presParOf" srcId="{26EA8BBA-271C-4835-AA4A-E7073E4590A2}" destId="{69EC01DA-7B62-4D33-B93A-6D3D33AA7530}" srcOrd="12" destOrd="0" presId="urn:microsoft.com/office/officeart/2005/8/layout/cycle5"/>
    <dgm:cxn modelId="{116B6704-48CE-4190-ACB8-F954A3F6CA51}" type="presParOf" srcId="{26EA8BBA-271C-4835-AA4A-E7073E4590A2}" destId="{7BBA3562-4FD2-4395-B3E1-BA375A765249}" srcOrd="13" destOrd="0" presId="urn:microsoft.com/office/officeart/2005/8/layout/cycle5"/>
    <dgm:cxn modelId="{ED71FE8F-3BAF-49BB-9571-B664C1EEC9B1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7E6CDCC-F533-4B46-8CF6-7D0A475D33C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C617FC-E5F0-4784-A2CB-92DACFD6B861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Run Reports</a:t>
          </a:r>
          <a:endParaRPr lang="en-US" b="1" dirty="0">
            <a:solidFill>
              <a:schemeClr val="bg1"/>
            </a:solidFill>
          </a:endParaRPr>
        </a:p>
      </dgm:t>
    </dgm:pt>
    <dgm:pt modelId="{80ABF9F7-B5B0-41EF-BFF5-9EA4ECE0F3A9}" type="parTrans" cxnId="{0D2617F9-B80F-4963-8787-647BCC7EB8C6}">
      <dgm:prSet/>
      <dgm:spPr/>
      <dgm:t>
        <a:bodyPr/>
        <a:lstStyle/>
        <a:p>
          <a:endParaRPr lang="en-US"/>
        </a:p>
      </dgm:t>
    </dgm:pt>
    <dgm:pt modelId="{5A474CF1-3EE3-405A-B687-9143FF9CA6F5}" type="sibTrans" cxnId="{0D2617F9-B80F-4963-8787-647BCC7EB8C6}">
      <dgm:prSet/>
      <dgm:spPr/>
      <dgm:t>
        <a:bodyPr/>
        <a:lstStyle/>
        <a:p>
          <a:endParaRPr lang="en-US"/>
        </a:p>
      </dgm:t>
    </dgm:pt>
    <dgm:pt modelId="{809FA518-EDB8-44D9-83BE-348CA2AB9B6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Demand Planning</a:t>
          </a:r>
          <a:endParaRPr lang="en-US" b="1" dirty="0">
            <a:solidFill>
              <a:schemeClr val="bg1"/>
            </a:solidFill>
          </a:endParaRPr>
        </a:p>
      </dgm:t>
    </dgm:pt>
    <dgm:pt modelId="{B7B93671-02E8-4302-B008-5E8E3EA0999D}" type="parTrans" cxnId="{1C05727A-722B-460A-83C6-44B3AB718C79}">
      <dgm:prSet/>
      <dgm:spPr/>
      <dgm:t>
        <a:bodyPr/>
        <a:lstStyle/>
        <a:p>
          <a:endParaRPr lang="en-US"/>
        </a:p>
      </dgm:t>
    </dgm:pt>
    <dgm:pt modelId="{75218D55-EE69-4FD8-9B23-B8D81B017D0C}" type="sibTrans" cxnId="{1C05727A-722B-460A-83C6-44B3AB718C79}">
      <dgm:prSet/>
      <dgm:spPr/>
      <dgm:t>
        <a:bodyPr/>
        <a:lstStyle/>
        <a:p>
          <a:endParaRPr lang="en-US"/>
        </a:p>
      </dgm:t>
    </dgm:pt>
    <dgm:pt modelId="{0B52305B-7B17-4A84-BA2A-C5D215AC34B3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Supply Planning</a:t>
          </a:r>
          <a:endParaRPr lang="en-US" b="1" dirty="0">
            <a:solidFill>
              <a:schemeClr val="tx1"/>
            </a:solidFill>
          </a:endParaRPr>
        </a:p>
      </dgm:t>
    </dgm:pt>
    <dgm:pt modelId="{36A197BC-12F9-4BDF-B4CD-6399BA71B3F6}" type="parTrans" cxnId="{BDC66A69-2696-4CE9-BE12-BBFFAF126224}">
      <dgm:prSet/>
      <dgm:spPr/>
      <dgm:t>
        <a:bodyPr/>
        <a:lstStyle/>
        <a:p>
          <a:endParaRPr lang="en-US"/>
        </a:p>
      </dgm:t>
    </dgm:pt>
    <dgm:pt modelId="{C4C3C9C4-5914-4545-B952-88F3F3F4B010}" type="sibTrans" cxnId="{BDC66A69-2696-4CE9-BE12-BBFFAF126224}">
      <dgm:prSet/>
      <dgm:spPr/>
      <dgm:t>
        <a:bodyPr/>
        <a:lstStyle/>
        <a:p>
          <a:endParaRPr lang="en-US"/>
        </a:p>
      </dgm:t>
    </dgm:pt>
    <dgm:pt modelId="{5E1A7360-58E7-48E9-96CB-54FA4D507276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Pre-S&amp;OP Meeting</a:t>
          </a:r>
          <a:endParaRPr lang="en-US" b="1" dirty="0"/>
        </a:p>
      </dgm:t>
    </dgm:pt>
    <dgm:pt modelId="{6116A0E9-C9D5-4BC9-A23B-8CFA71549A0C}" type="parTrans" cxnId="{1BC39553-459D-4170-9AE2-28140E586DF1}">
      <dgm:prSet/>
      <dgm:spPr/>
      <dgm:t>
        <a:bodyPr/>
        <a:lstStyle/>
        <a:p>
          <a:endParaRPr lang="en-US"/>
        </a:p>
      </dgm:t>
    </dgm:pt>
    <dgm:pt modelId="{88B4714B-BAB3-4C66-AA04-1D4ECCF3FD6D}" type="sibTrans" cxnId="{1BC39553-459D-4170-9AE2-28140E586DF1}">
      <dgm:prSet/>
      <dgm:spPr/>
      <dgm:t>
        <a:bodyPr/>
        <a:lstStyle/>
        <a:p>
          <a:endParaRPr lang="en-US"/>
        </a:p>
      </dgm:t>
    </dgm:pt>
    <dgm:pt modelId="{9E596252-EB55-4C7A-A2FC-EF7CE6B00B1A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Executive Decision</a:t>
          </a:r>
          <a:endParaRPr lang="en-US" b="1" dirty="0"/>
        </a:p>
      </dgm:t>
    </dgm:pt>
    <dgm:pt modelId="{9732A545-73A9-459E-9D00-356C366F4C69}" type="parTrans" cxnId="{BC515E58-9842-4C61-80B4-B29188A77359}">
      <dgm:prSet/>
      <dgm:spPr/>
      <dgm:t>
        <a:bodyPr/>
        <a:lstStyle/>
        <a:p>
          <a:endParaRPr lang="en-US"/>
        </a:p>
      </dgm:t>
    </dgm:pt>
    <dgm:pt modelId="{B466EB04-A57A-43B0-AD50-A45D45117F5D}" type="sibTrans" cxnId="{BC515E58-9842-4C61-80B4-B29188A77359}">
      <dgm:prSet/>
      <dgm:spPr/>
      <dgm:t>
        <a:bodyPr/>
        <a:lstStyle/>
        <a:p>
          <a:endParaRPr lang="en-US"/>
        </a:p>
      </dgm:t>
    </dgm:pt>
    <dgm:pt modelId="{26EA8BBA-271C-4835-AA4A-E7073E4590A2}" type="pres">
      <dgm:prSet presAssocID="{77E6CDCC-F533-4B46-8CF6-7D0A475D33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C057E-202D-4936-882A-D692DA328AFC}" type="pres">
      <dgm:prSet presAssocID="{69C617FC-E5F0-4784-A2CB-92DACFD6B86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950CD-02C0-4C90-B95C-614F205B24C9}" type="pres">
      <dgm:prSet presAssocID="{69C617FC-E5F0-4784-A2CB-92DACFD6B861}" presName="spNode" presStyleCnt="0"/>
      <dgm:spPr/>
    </dgm:pt>
    <dgm:pt modelId="{883A2918-DE6D-4534-81E8-6D4F6E35F5FC}" type="pres">
      <dgm:prSet presAssocID="{5A474CF1-3EE3-405A-B687-9143FF9CA6F5}" presName="sibTrans" presStyleLbl="sibTrans1D1" presStyleIdx="0" presStyleCnt="5"/>
      <dgm:spPr/>
      <dgm:t>
        <a:bodyPr/>
        <a:lstStyle/>
        <a:p>
          <a:endParaRPr lang="en-US"/>
        </a:p>
      </dgm:t>
    </dgm:pt>
    <dgm:pt modelId="{5E7ECCAA-B042-42D4-AE1E-E1EC1A43480E}" type="pres">
      <dgm:prSet presAssocID="{809FA518-EDB8-44D9-83BE-348CA2AB9B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80DFC-19A9-4A74-B0D3-D8627878B7A6}" type="pres">
      <dgm:prSet presAssocID="{809FA518-EDB8-44D9-83BE-348CA2AB9B62}" presName="spNode" presStyleCnt="0"/>
      <dgm:spPr/>
    </dgm:pt>
    <dgm:pt modelId="{57018806-E8EB-4916-9855-84D14D54F89E}" type="pres">
      <dgm:prSet presAssocID="{75218D55-EE69-4FD8-9B23-B8D81B017D0C}" presName="sibTrans" presStyleLbl="sibTrans1D1" presStyleIdx="1" presStyleCnt="5"/>
      <dgm:spPr/>
      <dgm:t>
        <a:bodyPr/>
        <a:lstStyle/>
        <a:p>
          <a:endParaRPr lang="en-US"/>
        </a:p>
      </dgm:t>
    </dgm:pt>
    <dgm:pt modelId="{B76D87F9-62A2-455B-8689-9F9A19AECB44}" type="pres">
      <dgm:prSet presAssocID="{0B52305B-7B17-4A84-BA2A-C5D215AC34B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82B53F-3DB2-4540-AA54-61874D2B680C}" type="pres">
      <dgm:prSet presAssocID="{0B52305B-7B17-4A84-BA2A-C5D215AC34B3}" presName="spNode" presStyleCnt="0"/>
      <dgm:spPr/>
    </dgm:pt>
    <dgm:pt modelId="{7107F5EE-59D5-4DBF-836E-8B87E6042313}" type="pres">
      <dgm:prSet presAssocID="{C4C3C9C4-5914-4545-B952-88F3F3F4B01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2666C9E-1F8E-4510-97F1-4D35074C93A5}" type="pres">
      <dgm:prSet presAssocID="{5E1A7360-58E7-48E9-96CB-54FA4D50727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4B6BCA-0742-4E82-B67D-0D99DF2D93B8}" type="pres">
      <dgm:prSet presAssocID="{5E1A7360-58E7-48E9-96CB-54FA4D507276}" presName="spNode" presStyleCnt="0"/>
      <dgm:spPr/>
    </dgm:pt>
    <dgm:pt modelId="{D9D90E20-3F4B-42F8-B0D0-C3050FC51B90}" type="pres">
      <dgm:prSet presAssocID="{88B4714B-BAB3-4C66-AA04-1D4ECCF3FD6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9EC01DA-7B62-4D33-B93A-6D3D33AA7530}" type="pres">
      <dgm:prSet presAssocID="{9E596252-EB55-4C7A-A2FC-EF7CE6B00B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A3562-4FD2-4395-B3E1-BA375A765249}" type="pres">
      <dgm:prSet presAssocID="{9E596252-EB55-4C7A-A2FC-EF7CE6B00B1A}" presName="spNode" presStyleCnt="0"/>
      <dgm:spPr/>
    </dgm:pt>
    <dgm:pt modelId="{10D16D49-AA0E-438F-8CCB-B77AFB07AB75}" type="pres">
      <dgm:prSet presAssocID="{B466EB04-A57A-43B0-AD50-A45D45117F5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BC515E58-9842-4C61-80B4-B29188A77359}" srcId="{77E6CDCC-F533-4B46-8CF6-7D0A475D33C4}" destId="{9E596252-EB55-4C7A-A2FC-EF7CE6B00B1A}" srcOrd="4" destOrd="0" parTransId="{9732A545-73A9-459E-9D00-356C366F4C69}" sibTransId="{B466EB04-A57A-43B0-AD50-A45D45117F5D}"/>
    <dgm:cxn modelId="{0DB06CB2-4C65-4445-8316-FADCC265FFB5}" type="presOf" srcId="{69C617FC-E5F0-4784-A2CB-92DACFD6B861}" destId="{E18C057E-202D-4936-882A-D692DA328AFC}" srcOrd="0" destOrd="0" presId="urn:microsoft.com/office/officeart/2005/8/layout/cycle5"/>
    <dgm:cxn modelId="{BDC66A69-2696-4CE9-BE12-BBFFAF126224}" srcId="{77E6CDCC-F533-4B46-8CF6-7D0A475D33C4}" destId="{0B52305B-7B17-4A84-BA2A-C5D215AC34B3}" srcOrd="2" destOrd="0" parTransId="{36A197BC-12F9-4BDF-B4CD-6399BA71B3F6}" sibTransId="{C4C3C9C4-5914-4545-B952-88F3F3F4B010}"/>
    <dgm:cxn modelId="{C3785C00-E79E-4FAA-A1F8-3C1DEED86D00}" type="presOf" srcId="{809FA518-EDB8-44D9-83BE-348CA2AB9B62}" destId="{5E7ECCAA-B042-42D4-AE1E-E1EC1A43480E}" srcOrd="0" destOrd="0" presId="urn:microsoft.com/office/officeart/2005/8/layout/cycle5"/>
    <dgm:cxn modelId="{19D8C4F6-3FD6-4932-8171-D5A8703D1E26}" type="presOf" srcId="{B466EB04-A57A-43B0-AD50-A45D45117F5D}" destId="{10D16D49-AA0E-438F-8CCB-B77AFB07AB75}" srcOrd="0" destOrd="0" presId="urn:microsoft.com/office/officeart/2005/8/layout/cycle5"/>
    <dgm:cxn modelId="{BEB93F1B-1B2D-4FFD-AB87-A51D74DCEC5D}" type="presOf" srcId="{5E1A7360-58E7-48E9-96CB-54FA4D507276}" destId="{A2666C9E-1F8E-4510-97F1-4D35074C93A5}" srcOrd="0" destOrd="0" presId="urn:microsoft.com/office/officeart/2005/8/layout/cycle5"/>
    <dgm:cxn modelId="{FBAF3C01-FD79-4D2F-8CD4-089F23BD2737}" type="presOf" srcId="{88B4714B-BAB3-4C66-AA04-1D4ECCF3FD6D}" destId="{D9D90E20-3F4B-42F8-B0D0-C3050FC51B90}" srcOrd="0" destOrd="0" presId="urn:microsoft.com/office/officeart/2005/8/layout/cycle5"/>
    <dgm:cxn modelId="{0D2617F9-B80F-4963-8787-647BCC7EB8C6}" srcId="{77E6CDCC-F533-4B46-8CF6-7D0A475D33C4}" destId="{69C617FC-E5F0-4784-A2CB-92DACFD6B861}" srcOrd="0" destOrd="0" parTransId="{80ABF9F7-B5B0-41EF-BFF5-9EA4ECE0F3A9}" sibTransId="{5A474CF1-3EE3-405A-B687-9143FF9CA6F5}"/>
    <dgm:cxn modelId="{1BC39553-459D-4170-9AE2-28140E586DF1}" srcId="{77E6CDCC-F533-4B46-8CF6-7D0A475D33C4}" destId="{5E1A7360-58E7-48E9-96CB-54FA4D507276}" srcOrd="3" destOrd="0" parTransId="{6116A0E9-C9D5-4BC9-A23B-8CFA71549A0C}" sibTransId="{88B4714B-BAB3-4C66-AA04-1D4ECCF3FD6D}"/>
    <dgm:cxn modelId="{CED13378-40F8-473F-9479-AB383700C2C9}" type="presOf" srcId="{75218D55-EE69-4FD8-9B23-B8D81B017D0C}" destId="{57018806-E8EB-4916-9855-84D14D54F89E}" srcOrd="0" destOrd="0" presId="urn:microsoft.com/office/officeart/2005/8/layout/cycle5"/>
    <dgm:cxn modelId="{2EC0CA57-CCCC-4ADF-8BCD-DBD8626ED897}" type="presOf" srcId="{77E6CDCC-F533-4B46-8CF6-7D0A475D33C4}" destId="{26EA8BBA-271C-4835-AA4A-E7073E4590A2}" srcOrd="0" destOrd="0" presId="urn:microsoft.com/office/officeart/2005/8/layout/cycle5"/>
    <dgm:cxn modelId="{12A54493-D326-4C43-BF28-20626AEF8B21}" type="presOf" srcId="{9E596252-EB55-4C7A-A2FC-EF7CE6B00B1A}" destId="{69EC01DA-7B62-4D33-B93A-6D3D33AA7530}" srcOrd="0" destOrd="0" presId="urn:microsoft.com/office/officeart/2005/8/layout/cycle5"/>
    <dgm:cxn modelId="{42A7B37B-85E0-4FE0-878E-7294EFD15D18}" type="presOf" srcId="{C4C3C9C4-5914-4545-B952-88F3F3F4B010}" destId="{7107F5EE-59D5-4DBF-836E-8B87E6042313}" srcOrd="0" destOrd="0" presId="urn:microsoft.com/office/officeart/2005/8/layout/cycle5"/>
    <dgm:cxn modelId="{A01D0C96-60A3-407E-8F98-FD43AB4F57AD}" type="presOf" srcId="{0B52305B-7B17-4A84-BA2A-C5D215AC34B3}" destId="{B76D87F9-62A2-455B-8689-9F9A19AECB44}" srcOrd="0" destOrd="0" presId="urn:microsoft.com/office/officeart/2005/8/layout/cycle5"/>
    <dgm:cxn modelId="{9CB5F7D4-11F2-47AA-A17A-807EDECAAE14}" type="presOf" srcId="{5A474CF1-3EE3-405A-B687-9143FF9CA6F5}" destId="{883A2918-DE6D-4534-81E8-6D4F6E35F5FC}" srcOrd="0" destOrd="0" presId="urn:microsoft.com/office/officeart/2005/8/layout/cycle5"/>
    <dgm:cxn modelId="{1C05727A-722B-460A-83C6-44B3AB718C79}" srcId="{77E6CDCC-F533-4B46-8CF6-7D0A475D33C4}" destId="{809FA518-EDB8-44D9-83BE-348CA2AB9B62}" srcOrd="1" destOrd="0" parTransId="{B7B93671-02E8-4302-B008-5E8E3EA0999D}" sibTransId="{75218D55-EE69-4FD8-9B23-B8D81B017D0C}"/>
    <dgm:cxn modelId="{52DEFBA1-A6CC-4664-A608-01C94827A169}" type="presParOf" srcId="{26EA8BBA-271C-4835-AA4A-E7073E4590A2}" destId="{E18C057E-202D-4936-882A-D692DA328AFC}" srcOrd="0" destOrd="0" presId="urn:microsoft.com/office/officeart/2005/8/layout/cycle5"/>
    <dgm:cxn modelId="{DE0D4751-6FCE-4CBD-85D6-64906D61E180}" type="presParOf" srcId="{26EA8BBA-271C-4835-AA4A-E7073E4590A2}" destId="{A26950CD-02C0-4C90-B95C-614F205B24C9}" srcOrd="1" destOrd="0" presId="urn:microsoft.com/office/officeart/2005/8/layout/cycle5"/>
    <dgm:cxn modelId="{14D2A6BE-6BB1-4752-938C-C87B8D9A7E5A}" type="presParOf" srcId="{26EA8BBA-271C-4835-AA4A-E7073E4590A2}" destId="{883A2918-DE6D-4534-81E8-6D4F6E35F5FC}" srcOrd="2" destOrd="0" presId="urn:microsoft.com/office/officeart/2005/8/layout/cycle5"/>
    <dgm:cxn modelId="{F0844EBA-2133-4628-85E8-42DFA2249A51}" type="presParOf" srcId="{26EA8BBA-271C-4835-AA4A-E7073E4590A2}" destId="{5E7ECCAA-B042-42D4-AE1E-E1EC1A43480E}" srcOrd="3" destOrd="0" presId="urn:microsoft.com/office/officeart/2005/8/layout/cycle5"/>
    <dgm:cxn modelId="{5919ABE0-8C01-4E68-BE88-91F35D63818E}" type="presParOf" srcId="{26EA8BBA-271C-4835-AA4A-E7073E4590A2}" destId="{5DE80DFC-19A9-4A74-B0D3-D8627878B7A6}" srcOrd="4" destOrd="0" presId="urn:microsoft.com/office/officeart/2005/8/layout/cycle5"/>
    <dgm:cxn modelId="{1DCA5AF7-8EC3-4FF0-AACD-BC8AF7C32173}" type="presParOf" srcId="{26EA8BBA-271C-4835-AA4A-E7073E4590A2}" destId="{57018806-E8EB-4916-9855-84D14D54F89E}" srcOrd="5" destOrd="0" presId="urn:microsoft.com/office/officeart/2005/8/layout/cycle5"/>
    <dgm:cxn modelId="{C84F2C67-138E-4411-BAAC-176100791831}" type="presParOf" srcId="{26EA8BBA-271C-4835-AA4A-E7073E4590A2}" destId="{B76D87F9-62A2-455B-8689-9F9A19AECB44}" srcOrd="6" destOrd="0" presId="urn:microsoft.com/office/officeart/2005/8/layout/cycle5"/>
    <dgm:cxn modelId="{DE65BBF6-29C6-42F2-8799-CE48B3AEB7EE}" type="presParOf" srcId="{26EA8BBA-271C-4835-AA4A-E7073E4590A2}" destId="{B082B53F-3DB2-4540-AA54-61874D2B680C}" srcOrd="7" destOrd="0" presId="urn:microsoft.com/office/officeart/2005/8/layout/cycle5"/>
    <dgm:cxn modelId="{F6874E4E-1B3C-4A7A-8011-78D8F159C2D9}" type="presParOf" srcId="{26EA8BBA-271C-4835-AA4A-E7073E4590A2}" destId="{7107F5EE-59D5-4DBF-836E-8B87E6042313}" srcOrd="8" destOrd="0" presId="urn:microsoft.com/office/officeart/2005/8/layout/cycle5"/>
    <dgm:cxn modelId="{F86A7D16-04FF-4F91-98E7-369DA2D04986}" type="presParOf" srcId="{26EA8BBA-271C-4835-AA4A-E7073E4590A2}" destId="{A2666C9E-1F8E-4510-97F1-4D35074C93A5}" srcOrd="9" destOrd="0" presId="urn:microsoft.com/office/officeart/2005/8/layout/cycle5"/>
    <dgm:cxn modelId="{34A441E3-8B1E-4BF3-9446-A3A49588EDE8}" type="presParOf" srcId="{26EA8BBA-271C-4835-AA4A-E7073E4590A2}" destId="{124B6BCA-0742-4E82-B67D-0D99DF2D93B8}" srcOrd="10" destOrd="0" presId="urn:microsoft.com/office/officeart/2005/8/layout/cycle5"/>
    <dgm:cxn modelId="{C3FB1BAA-A05F-4FAB-B11C-A55667526C08}" type="presParOf" srcId="{26EA8BBA-271C-4835-AA4A-E7073E4590A2}" destId="{D9D90E20-3F4B-42F8-B0D0-C3050FC51B90}" srcOrd="11" destOrd="0" presId="urn:microsoft.com/office/officeart/2005/8/layout/cycle5"/>
    <dgm:cxn modelId="{7CFCBCC1-DBDB-4E32-B97D-39FD48B10900}" type="presParOf" srcId="{26EA8BBA-271C-4835-AA4A-E7073E4590A2}" destId="{69EC01DA-7B62-4D33-B93A-6D3D33AA7530}" srcOrd="12" destOrd="0" presId="urn:microsoft.com/office/officeart/2005/8/layout/cycle5"/>
    <dgm:cxn modelId="{FFE9818D-B299-4E13-B197-C122DCBD8194}" type="presParOf" srcId="{26EA8BBA-271C-4835-AA4A-E7073E4590A2}" destId="{7BBA3562-4FD2-4395-B3E1-BA375A765249}" srcOrd="13" destOrd="0" presId="urn:microsoft.com/office/officeart/2005/8/layout/cycle5"/>
    <dgm:cxn modelId="{F575263B-A0CE-4D0D-98F1-7EF08D1F6E4A}" type="presParOf" srcId="{26EA8BBA-271C-4835-AA4A-E7073E4590A2}" destId="{10D16D49-AA0E-438F-8CCB-B77AFB07AB7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9D5FF7-7738-4E8E-B841-2CEFA562DBC9}">
      <dsp:nvSpPr>
        <dsp:cNvPr id="0" name=""/>
        <dsp:cNvSpPr/>
      </dsp:nvSpPr>
      <dsp:spPr>
        <a:xfrm>
          <a:off x="1947865" y="0"/>
          <a:ext cx="1800225" cy="100012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Supply</a:t>
          </a:r>
          <a:endParaRPr lang="en-US" sz="2800" b="1" kern="1200" dirty="0"/>
        </a:p>
      </dsp:txBody>
      <dsp:txXfrm>
        <a:off x="1947865" y="0"/>
        <a:ext cx="1800225" cy="1000125"/>
      </dsp:txXfrm>
    </dsp:sp>
    <dsp:sp modelId="{22B28BC6-F141-49C1-859A-7BA49F3E0C3C}">
      <dsp:nvSpPr>
        <dsp:cNvPr id="0" name=""/>
        <dsp:cNvSpPr/>
      </dsp:nvSpPr>
      <dsp:spPr>
        <a:xfrm>
          <a:off x="4514850" y="0"/>
          <a:ext cx="1800225" cy="100012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Demand</a:t>
          </a:r>
          <a:endParaRPr lang="en-US" sz="2800" b="1" kern="1200" dirty="0"/>
        </a:p>
      </dsp:txBody>
      <dsp:txXfrm>
        <a:off x="4514850" y="0"/>
        <a:ext cx="1800225" cy="1000125"/>
      </dsp:txXfrm>
    </dsp:sp>
    <dsp:sp modelId="{12E3ECA3-841C-4220-86DA-B14FF1785F0E}">
      <dsp:nvSpPr>
        <dsp:cNvPr id="0" name=""/>
        <dsp:cNvSpPr/>
      </dsp:nvSpPr>
      <dsp:spPr>
        <a:xfrm>
          <a:off x="3739753" y="4250531"/>
          <a:ext cx="750093" cy="750093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CE0074-294F-47AF-A8E7-FB2E0B92E38E}">
      <dsp:nvSpPr>
        <dsp:cNvPr id="0" name=""/>
        <dsp:cNvSpPr/>
      </dsp:nvSpPr>
      <dsp:spPr>
        <a:xfrm>
          <a:off x="1864518" y="3936492"/>
          <a:ext cx="4500562" cy="3040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081C8C-3210-46C9-AA05-6B4F852C8754}">
      <dsp:nvSpPr>
        <dsp:cNvPr id="0" name=""/>
        <dsp:cNvSpPr/>
      </dsp:nvSpPr>
      <dsp:spPr>
        <a:xfrm>
          <a:off x="4514850" y="3060382"/>
          <a:ext cx="1800225" cy="8401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Promotions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4514850" y="3060382"/>
        <a:ext cx="1800225" cy="840105"/>
      </dsp:txXfrm>
    </dsp:sp>
    <dsp:sp modelId="{2140B7FD-DF2A-4C9E-BDC7-8DAE8DD3702B}">
      <dsp:nvSpPr>
        <dsp:cNvPr id="0" name=""/>
        <dsp:cNvSpPr/>
      </dsp:nvSpPr>
      <dsp:spPr>
        <a:xfrm>
          <a:off x="4514850" y="2160269"/>
          <a:ext cx="1800225" cy="8401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New Products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4514850" y="2160269"/>
        <a:ext cx="1800225" cy="840105"/>
      </dsp:txXfrm>
    </dsp:sp>
    <dsp:sp modelId="{E673263F-8343-4F5D-BA8E-2DEAA16980D7}">
      <dsp:nvSpPr>
        <dsp:cNvPr id="0" name=""/>
        <dsp:cNvSpPr/>
      </dsp:nvSpPr>
      <dsp:spPr>
        <a:xfrm>
          <a:off x="4514850" y="1260157"/>
          <a:ext cx="1800225" cy="8401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Demand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Management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4514850" y="1260157"/>
        <a:ext cx="1800225" cy="840105"/>
      </dsp:txXfrm>
    </dsp:sp>
    <dsp:sp modelId="{50D9EDCB-C98E-44A1-B834-5611F10D23D2}">
      <dsp:nvSpPr>
        <dsp:cNvPr id="0" name=""/>
        <dsp:cNvSpPr/>
      </dsp:nvSpPr>
      <dsp:spPr>
        <a:xfrm>
          <a:off x="1914525" y="3060382"/>
          <a:ext cx="1800225" cy="8401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Material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1914525" y="3060382"/>
        <a:ext cx="1800225" cy="840105"/>
      </dsp:txXfrm>
    </dsp:sp>
    <dsp:sp modelId="{878B990A-C2B5-4E46-A0DE-69E12C7E5B3C}">
      <dsp:nvSpPr>
        <dsp:cNvPr id="0" name=""/>
        <dsp:cNvSpPr/>
      </dsp:nvSpPr>
      <dsp:spPr>
        <a:xfrm>
          <a:off x="1914525" y="2160269"/>
          <a:ext cx="1800225" cy="8401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Capacity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1914525" y="2160269"/>
        <a:ext cx="1800225" cy="840105"/>
      </dsp:txXfrm>
    </dsp:sp>
    <dsp:sp modelId="{3D9F91FF-8424-4F2A-A607-AF32095EEC94}">
      <dsp:nvSpPr>
        <dsp:cNvPr id="0" name=""/>
        <dsp:cNvSpPr/>
      </dsp:nvSpPr>
      <dsp:spPr>
        <a:xfrm>
          <a:off x="1914525" y="1260157"/>
          <a:ext cx="1800225" cy="8401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Production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Rates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1914525" y="1260157"/>
        <a:ext cx="1800225" cy="84010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Supply 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Supply 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Supply 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Pre-S&amp;OP Meeting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Executive</a:t>
          </a:r>
          <a:r>
            <a:rPr lang="en-US" sz="900" b="1" kern="1200" dirty="0" smtClean="0"/>
            <a:t> </a:t>
          </a:r>
          <a:r>
            <a:rPr lang="en-US" sz="900" b="1" kern="1200" dirty="0" smtClean="0">
              <a:solidFill>
                <a:schemeClr val="tx1"/>
              </a:solidFill>
            </a:rPr>
            <a:t>Decision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Executive</a:t>
          </a:r>
          <a:r>
            <a:rPr lang="en-US" sz="900" b="1" kern="1200" dirty="0" smtClean="0"/>
            <a:t> </a:t>
          </a:r>
          <a:r>
            <a:rPr lang="en-US" sz="900" b="1" kern="1200" dirty="0" smtClean="0">
              <a:solidFill>
                <a:schemeClr val="tx1"/>
              </a:solidFill>
            </a:rPr>
            <a:t>Decision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3294050" y="2691"/>
          <a:ext cx="1641499" cy="106697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Run Reports</a:t>
          </a:r>
          <a:endParaRPr lang="en-US" sz="2200" kern="1200" dirty="0"/>
        </a:p>
      </dsp:txBody>
      <dsp:txXfrm>
        <a:off x="3294050" y="2691"/>
        <a:ext cx="1641499" cy="1066974"/>
      </dsp:txXfrm>
    </dsp:sp>
    <dsp:sp modelId="{883A2918-DE6D-4534-81E8-6D4F6E35F5FC}">
      <dsp:nvSpPr>
        <dsp:cNvPr id="0" name=""/>
        <dsp:cNvSpPr/>
      </dsp:nvSpPr>
      <dsp:spPr>
        <a:xfrm>
          <a:off x="1982412" y="536179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3173210" y="271268"/>
              </a:moveTo>
              <a:arcTo wR="2132387" hR="2132387" stAng="17952955" swAng="121230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5322070" y="1476134"/>
          <a:ext cx="1641499" cy="106697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Demand Planning</a:t>
          </a:r>
          <a:endParaRPr lang="en-US" sz="2200" kern="1200" dirty="0"/>
        </a:p>
      </dsp:txBody>
      <dsp:txXfrm>
        <a:off x="5322070" y="1476134"/>
        <a:ext cx="1641499" cy="1066974"/>
      </dsp:txXfrm>
    </dsp:sp>
    <dsp:sp modelId="{57018806-E8EB-4916-9855-84D14D54F89E}">
      <dsp:nvSpPr>
        <dsp:cNvPr id="0" name=""/>
        <dsp:cNvSpPr/>
      </dsp:nvSpPr>
      <dsp:spPr>
        <a:xfrm>
          <a:off x="1982412" y="536179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4259669" y="2279842"/>
              </a:moveTo>
              <a:arcTo wR="2132387" hR="2132387" stAng="21837912" swAng="136031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4547435" y="3860216"/>
          <a:ext cx="1641499" cy="106697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Supply Planning</a:t>
          </a:r>
          <a:endParaRPr lang="en-US" sz="2200" kern="1200" dirty="0"/>
        </a:p>
      </dsp:txBody>
      <dsp:txXfrm>
        <a:off x="4547435" y="3860216"/>
        <a:ext cx="1641499" cy="1066974"/>
      </dsp:txXfrm>
    </dsp:sp>
    <dsp:sp modelId="{7107F5EE-59D5-4DBF-836E-8B87E6042313}">
      <dsp:nvSpPr>
        <dsp:cNvPr id="0" name=""/>
        <dsp:cNvSpPr/>
      </dsp:nvSpPr>
      <dsp:spPr>
        <a:xfrm>
          <a:off x="1982412" y="536179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2394329" y="4248624"/>
              </a:moveTo>
              <a:arcTo wR="2132387" hR="2132387" stAng="4976637" swAng="8467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2040664" y="3860216"/>
          <a:ext cx="1641499" cy="106697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Pre-S&amp;OP Meeting</a:t>
          </a:r>
          <a:endParaRPr lang="en-US" sz="2200" kern="1200" dirty="0"/>
        </a:p>
      </dsp:txBody>
      <dsp:txXfrm>
        <a:off x="2040664" y="3860216"/>
        <a:ext cx="1641499" cy="1066974"/>
      </dsp:txXfrm>
    </dsp:sp>
    <dsp:sp modelId="{D9D90E20-3F4B-42F8-B0D0-C3050FC51B90}">
      <dsp:nvSpPr>
        <dsp:cNvPr id="0" name=""/>
        <dsp:cNvSpPr/>
      </dsp:nvSpPr>
      <dsp:spPr>
        <a:xfrm>
          <a:off x="1982412" y="536179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226323" y="3088417"/>
              </a:moveTo>
              <a:arcTo wR="2132387" hR="2132387" stAng="9201773" swAng="136031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266029" y="1476134"/>
          <a:ext cx="1641499" cy="106697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Executive Decision</a:t>
          </a:r>
          <a:endParaRPr lang="en-US" sz="2200" kern="1200" dirty="0"/>
        </a:p>
      </dsp:txBody>
      <dsp:txXfrm>
        <a:off x="1266029" y="1476134"/>
        <a:ext cx="1641499" cy="1066974"/>
      </dsp:txXfrm>
    </dsp:sp>
    <dsp:sp modelId="{10D16D49-AA0E-438F-8CCB-B77AFB07AB75}">
      <dsp:nvSpPr>
        <dsp:cNvPr id="0" name=""/>
        <dsp:cNvSpPr/>
      </dsp:nvSpPr>
      <dsp:spPr>
        <a:xfrm>
          <a:off x="1982412" y="536179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512819" y="745276"/>
              </a:moveTo>
              <a:arcTo wR="2132387" hR="2132387" stAng="13234744" swAng="121230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Run Reports</a:t>
          </a:r>
          <a:endParaRPr lang="en-US" sz="900" b="1" kern="1200" dirty="0"/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Demand Planning</a:t>
          </a:r>
          <a:endParaRPr lang="en-US" sz="900" b="1" kern="1200" dirty="0"/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Run Reports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Demand Planning</a:t>
          </a:r>
          <a:endParaRPr lang="en-US" sz="900" b="1" kern="1200" dirty="0"/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Demand</a:t>
          </a:r>
          <a:r>
            <a:rPr lang="en-US" sz="900" b="1" kern="1200" dirty="0" smtClean="0"/>
            <a:t> </a:t>
          </a:r>
          <a:r>
            <a:rPr lang="en-US" sz="900" b="1" kern="1200" dirty="0" smtClean="0">
              <a:solidFill>
                <a:schemeClr val="tx1"/>
              </a:solidFill>
            </a:rPr>
            <a:t>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</a:t>
          </a:r>
          <a:r>
            <a:rPr lang="en-US" sz="900" b="1" kern="1200" dirty="0" smtClean="0">
              <a:solidFill>
                <a:schemeClr val="tx1"/>
              </a:solidFill>
            </a:rPr>
            <a:t> </a:t>
          </a:r>
          <a:r>
            <a:rPr lang="en-US" sz="900" b="1" kern="1200" dirty="0" smtClean="0">
              <a:solidFill>
                <a:schemeClr val="bg1"/>
              </a:solidFill>
            </a:rPr>
            <a:t>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Demand</a:t>
          </a:r>
          <a:r>
            <a:rPr lang="en-US" sz="900" b="1" kern="1200" dirty="0" smtClean="0"/>
            <a:t> </a:t>
          </a:r>
          <a:r>
            <a:rPr lang="en-US" sz="900" b="1" kern="1200" dirty="0" smtClean="0">
              <a:solidFill>
                <a:schemeClr val="tx1"/>
              </a:solidFill>
            </a:rPr>
            <a:t>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</a:t>
          </a:r>
          <a:r>
            <a:rPr lang="en-US" sz="900" b="1" kern="1200" dirty="0" smtClean="0">
              <a:solidFill>
                <a:schemeClr val="tx1"/>
              </a:solidFill>
            </a:rPr>
            <a:t> </a:t>
          </a:r>
          <a:r>
            <a:rPr lang="en-US" sz="900" b="1" kern="1200" dirty="0" smtClean="0">
              <a:solidFill>
                <a:schemeClr val="bg1"/>
              </a:solidFill>
            </a:rPr>
            <a:t>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Demand</a:t>
          </a:r>
          <a:r>
            <a:rPr lang="en-US" sz="900" b="1" kern="1200" dirty="0" smtClean="0"/>
            <a:t> </a:t>
          </a:r>
          <a:r>
            <a:rPr lang="en-US" sz="900" b="1" kern="1200" dirty="0" smtClean="0">
              <a:solidFill>
                <a:schemeClr val="tx1"/>
              </a:solidFill>
            </a:rPr>
            <a:t>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Demand</a:t>
          </a:r>
          <a:r>
            <a:rPr lang="en-US" sz="900" b="1" kern="1200" dirty="0" smtClean="0"/>
            <a:t> </a:t>
          </a:r>
          <a:r>
            <a:rPr lang="en-US" sz="900" b="1" kern="1200" dirty="0" smtClean="0">
              <a:solidFill>
                <a:schemeClr val="tx1"/>
              </a:solidFill>
            </a:rPr>
            <a:t>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Supply Planning</a:t>
          </a:r>
          <a:endParaRPr lang="en-US" sz="900" b="1" kern="1200" dirty="0"/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8C057E-202D-4936-882A-D692DA328AFC}">
      <dsp:nvSpPr>
        <dsp:cNvPr id="0" name=""/>
        <dsp:cNvSpPr/>
      </dsp:nvSpPr>
      <dsp:spPr>
        <a:xfrm>
          <a:off x="996869" y="1015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Run Reports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996869" y="1015"/>
        <a:ext cx="673261" cy="437619"/>
      </dsp:txXfrm>
    </dsp:sp>
    <dsp:sp modelId="{883A2918-DE6D-4534-81E8-6D4F6E35F5FC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300642" y="111267"/>
              </a:moveTo>
              <a:arcTo wR="873915" hR="873915" stAng="17953706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ECCAA-B042-42D4-AE1E-E1EC1A43480E}">
      <dsp:nvSpPr>
        <dsp:cNvPr id="0" name=""/>
        <dsp:cNvSpPr/>
      </dsp:nvSpPr>
      <dsp:spPr>
        <a:xfrm>
          <a:off x="1828012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bg1"/>
              </a:solidFill>
            </a:rPr>
            <a:t>Demand Planning</a:t>
          </a:r>
          <a:endParaRPr lang="en-US" sz="900" b="1" kern="1200" dirty="0">
            <a:solidFill>
              <a:schemeClr val="bg1"/>
            </a:solidFill>
          </a:endParaRPr>
        </a:p>
      </dsp:txBody>
      <dsp:txXfrm>
        <a:off x="1828012" y="604876"/>
        <a:ext cx="673261" cy="437619"/>
      </dsp:txXfrm>
    </dsp:sp>
    <dsp:sp modelId="{57018806-E8EB-4916-9855-84D14D54F89E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1745732" y="934446"/>
              </a:moveTo>
              <a:arcTo wR="873915" hR="873915" stAng="21838304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D87F9-62A2-455B-8689-9F9A19AECB44}">
      <dsp:nvSpPr>
        <dsp:cNvPr id="0" name=""/>
        <dsp:cNvSpPr/>
      </dsp:nvSpPr>
      <dsp:spPr>
        <a:xfrm>
          <a:off x="1510544" y="1581943"/>
          <a:ext cx="673261" cy="4376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Supply Planning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510544" y="1581943"/>
        <a:ext cx="673261" cy="437619"/>
      </dsp:txXfrm>
    </dsp:sp>
    <dsp:sp modelId="{7107F5EE-59D5-4DBF-836E-8B87E6042313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81105" y="1741232"/>
              </a:moveTo>
              <a:arcTo wR="873915" hR="873915" stAng="4977280" swAng="8454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666C9E-1F8E-4510-97F1-4D35074C93A5}">
      <dsp:nvSpPr>
        <dsp:cNvPr id="0" name=""/>
        <dsp:cNvSpPr/>
      </dsp:nvSpPr>
      <dsp:spPr>
        <a:xfrm>
          <a:off x="483194" y="1581943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Pre-S&amp;OP Meeting</a:t>
          </a:r>
          <a:endParaRPr lang="en-US" sz="900" b="1" kern="1200" dirty="0"/>
        </a:p>
      </dsp:txBody>
      <dsp:txXfrm>
        <a:off x="483194" y="1581943"/>
        <a:ext cx="673261" cy="437619"/>
      </dsp:txXfrm>
    </dsp:sp>
    <dsp:sp modelId="{D9D90E20-3F4B-42F8-B0D0-C3050FC51B90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92693" y="1265605"/>
              </a:moveTo>
              <a:arcTo wR="873915" hR="873915" stAng="9202302" swAng="13593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01DA-7B62-4D33-B93A-6D3D33AA7530}">
      <dsp:nvSpPr>
        <dsp:cNvPr id="0" name=""/>
        <dsp:cNvSpPr/>
      </dsp:nvSpPr>
      <dsp:spPr>
        <a:xfrm>
          <a:off x="165726" y="604876"/>
          <a:ext cx="673261" cy="43761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Executive Decision</a:t>
          </a:r>
          <a:endParaRPr lang="en-US" sz="900" b="1" kern="1200" dirty="0"/>
        </a:p>
      </dsp:txBody>
      <dsp:txXfrm>
        <a:off x="165726" y="604876"/>
        <a:ext cx="673261" cy="437619"/>
      </dsp:txXfrm>
    </dsp:sp>
    <dsp:sp modelId="{10D16D49-AA0E-438F-8CCB-B77AFB07AB75}">
      <dsp:nvSpPr>
        <dsp:cNvPr id="0" name=""/>
        <dsp:cNvSpPr/>
      </dsp:nvSpPr>
      <dsp:spPr>
        <a:xfrm>
          <a:off x="459584" y="219825"/>
          <a:ext cx="1747831" cy="1747831"/>
        </a:xfrm>
        <a:custGeom>
          <a:avLst/>
          <a:gdLst/>
          <a:ahLst/>
          <a:cxnLst/>
          <a:rect l="0" t="0" r="0" b="0"/>
          <a:pathLst>
            <a:path>
              <a:moveTo>
                <a:pt x="210241" y="305351"/>
              </a:moveTo>
              <a:arcTo wR="873915" hR="873915" stAng="13235185" swAng="12111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03577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03577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03577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1475" y="530225"/>
            <a:ext cx="3540125" cy="2654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6308" y="3361611"/>
            <a:ext cx="7490460" cy="31846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03577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4970D7-F43D-4B5C-99A2-4BA935646FEA}" type="slidenum">
              <a:rPr lang="en-US"/>
              <a:pPr/>
              <a:t>12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172340-7567-42AD-A716-7D5574FC08FF}" type="slidenum">
              <a:rPr lang="en-US"/>
              <a:pPr/>
              <a:t>17</a:t>
            </a:fld>
            <a:endParaRPr lang="en-US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7F5E29-45DF-42AB-856F-A4E673F38F81}" type="slidenum">
              <a:rPr lang="en-US"/>
              <a:pPr/>
              <a:t>3</a:t>
            </a:fld>
            <a:endParaRPr lang="en-U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7C56F0-D11A-4455-9D10-48C75B0DD434}" type="slidenum">
              <a:rPr lang="en-US"/>
              <a:pPr/>
              <a:t>5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5B9AC0-D37D-4681-A020-BABA20759EC9}" type="slidenum">
              <a:rPr lang="en-US"/>
              <a:pPr/>
              <a:t>6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FA956B-EA32-40AD-9D73-1D1E4A6BBA31}" type="slidenum">
              <a:rPr lang="en-US"/>
              <a:pPr/>
              <a:t>7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DF2EE2-C935-4336-8BF4-CC7910BE60B1}" type="slidenum">
              <a:rPr lang="en-US"/>
              <a:pPr/>
              <a:t>8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077A-AB34-49C1-B9D2-F51AE14E040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9787A01-6660-485B-84E1-9E85EFBA405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33108-0244-40EF-8248-71DB1C2500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3716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3716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4C45C44-D23B-4BBB-85F3-198AA6CB946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608013"/>
            <a:ext cx="8229600" cy="809625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417638"/>
            <a:ext cx="8229600" cy="252412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>
            <p:custDataLst>
              <p:tags r:id="rId15"/>
            </p:custDataLst>
          </p:nvPr>
        </p:nvPicPr>
        <p:blipFill>
          <a:blip r:embed="rId1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1" r:id="rId10"/>
    <p:sldLayoutId id="2147483662" r:id="rId11"/>
    <p:sldLayoutId id="2147483664" r:id="rId12"/>
    <p:sldLayoutId id="21474836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tags" Target="../tags/tag112.xml"/><Relationship Id="rId7" Type="http://schemas.openxmlformats.org/officeDocument/2006/relationships/diagramData" Target="../diagrams/data7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2.xml"/><Relationship Id="rId11" Type="http://schemas.microsoft.com/office/2007/relationships/diagramDrawing" Target="../diagrams/drawing7.xml"/><Relationship Id="rId5" Type="http://schemas.openxmlformats.org/officeDocument/2006/relationships/tags" Target="../tags/tag114.xml"/><Relationship Id="rId10" Type="http://schemas.openxmlformats.org/officeDocument/2006/relationships/diagramColors" Target="../diagrams/colors7.xml"/><Relationship Id="rId4" Type="http://schemas.openxmlformats.org/officeDocument/2006/relationships/tags" Target="../tags/tag113.xml"/><Relationship Id="rId9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tags" Target="../tags/tag117.xml"/><Relationship Id="rId7" Type="http://schemas.openxmlformats.org/officeDocument/2006/relationships/diagramData" Target="../diagrams/data8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Layout" Target="../slideLayouts/slideLayout2.xml"/><Relationship Id="rId11" Type="http://schemas.microsoft.com/office/2007/relationships/diagramDrawing" Target="../diagrams/drawing8.xml"/><Relationship Id="rId5" Type="http://schemas.openxmlformats.org/officeDocument/2006/relationships/tags" Target="../tags/tag119.xml"/><Relationship Id="rId10" Type="http://schemas.openxmlformats.org/officeDocument/2006/relationships/diagramColors" Target="../diagrams/colors8.xml"/><Relationship Id="rId4" Type="http://schemas.openxmlformats.org/officeDocument/2006/relationships/tags" Target="../tags/tag118.xml"/><Relationship Id="rId9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tags" Target="../tags/tag122.xml"/><Relationship Id="rId7" Type="http://schemas.openxmlformats.org/officeDocument/2006/relationships/notesSlide" Target="../notesSlides/notesSlide10.xml"/><Relationship Id="rId12" Type="http://schemas.microsoft.com/office/2007/relationships/diagramDrawing" Target="../diagrams/drawing9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Layout" Target="../slideLayouts/slideLayout2.xml"/><Relationship Id="rId11" Type="http://schemas.openxmlformats.org/officeDocument/2006/relationships/diagramColors" Target="../diagrams/colors9.xml"/><Relationship Id="rId5" Type="http://schemas.openxmlformats.org/officeDocument/2006/relationships/tags" Target="../tags/tag124.xml"/><Relationship Id="rId10" Type="http://schemas.openxmlformats.org/officeDocument/2006/relationships/diagramQuickStyle" Target="../diagrams/quickStyle9.xml"/><Relationship Id="rId4" Type="http://schemas.openxmlformats.org/officeDocument/2006/relationships/tags" Target="../tags/tag123.xml"/><Relationship Id="rId9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Excel_Worksheet2.xlsx"/><Relationship Id="rId13" Type="http://schemas.microsoft.com/office/2007/relationships/diagramDrawing" Target="../diagrams/drawing10.xml"/><Relationship Id="rId3" Type="http://schemas.openxmlformats.org/officeDocument/2006/relationships/tags" Target="../tags/tag126.xml"/><Relationship Id="rId7" Type="http://schemas.openxmlformats.org/officeDocument/2006/relationships/notesSlide" Target="../notesSlides/notesSlide11.xml"/><Relationship Id="rId12" Type="http://schemas.openxmlformats.org/officeDocument/2006/relationships/diagramColors" Target="../diagrams/colors10.xml"/><Relationship Id="rId2" Type="http://schemas.openxmlformats.org/officeDocument/2006/relationships/tags" Target="../tags/tag125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11" Type="http://schemas.openxmlformats.org/officeDocument/2006/relationships/diagramQuickStyle" Target="../diagrams/quickStyle10.xml"/><Relationship Id="rId5" Type="http://schemas.openxmlformats.org/officeDocument/2006/relationships/tags" Target="../tags/tag128.xml"/><Relationship Id="rId10" Type="http://schemas.openxmlformats.org/officeDocument/2006/relationships/diagramLayout" Target="../diagrams/layout10.xml"/><Relationship Id="rId4" Type="http://schemas.openxmlformats.org/officeDocument/2006/relationships/tags" Target="../tags/tag127.xml"/><Relationship Id="rId9" Type="http://schemas.openxmlformats.org/officeDocument/2006/relationships/diagramData" Target="../diagrams/data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tags" Target="../tags/tag131.xml"/><Relationship Id="rId7" Type="http://schemas.openxmlformats.org/officeDocument/2006/relationships/diagramData" Target="../diagrams/data1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Layout" Target="../slideLayouts/slideLayout2.xml"/><Relationship Id="rId11" Type="http://schemas.microsoft.com/office/2007/relationships/diagramDrawing" Target="../diagrams/drawing11.xml"/><Relationship Id="rId5" Type="http://schemas.openxmlformats.org/officeDocument/2006/relationships/tags" Target="../tags/tag133.xml"/><Relationship Id="rId10" Type="http://schemas.openxmlformats.org/officeDocument/2006/relationships/diagramColors" Target="../diagrams/colors11.xml"/><Relationship Id="rId4" Type="http://schemas.openxmlformats.org/officeDocument/2006/relationships/tags" Target="../tags/tag132.xml"/><Relationship Id="rId9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tags" Target="../tags/tag136.xml"/><Relationship Id="rId7" Type="http://schemas.openxmlformats.org/officeDocument/2006/relationships/diagramData" Target="../diagrams/data12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slideLayout" Target="../slideLayouts/slideLayout2.xml"/><Relationship Id="rId11" Type="http://schemas.microsoft.com/office/2007/relationships/diagramDrawing" Target="../diagrams/drawing12.xml"/><Relationship Id="rId5" Type="http://schemas.openxmlformats.org/officeDocument/2006/relationships/tags" Target="../tags/tag138.xml"/><Relationship Id="rId10" Type="http://schemas.openxmlformats.org/officeDocument/2006/relationships/diagramColors" Target="../diagrams/colors12.xml"/><Relationship Id="rId4" Type="http://schemas.openxmlformats.org/officeDocument/2006/relationships/tags" Target="../tags/tag137.xml"/><Relationship Id="rId9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oleObject" Target="../embeddings/oleObject1.bin"/><Relationship Id="rId2" Type="http://schemas.openxmlformats.org/officeDocument/2006/relationships/tags" Target="../tags/tag139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3" Type="http://schemas.openxmlformats.org/officeDocument/2006/relationships/tags" Target="../tags/tag144.xml"/><Relationship Id="rId7" Type="http://schemas.openxmlformats.org/officeDocument/2006/relationships/notesSlide" Target="../notesSlides/notesSlide13.xml"/><Relationship Id="rId12" Type="http://schemas.microsoft.com/office/2007/relationships/diagramDrawing" Target="../diagrams/drawing13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Layout" Target="../slideLayouts/slideLayout2.xml"/><Relationship Id="rId11" Type="http://schemas.openxmlformats.org/officeDocument/2006/relationships/diagramColors" Target="../diagrams/colors13.xml"/><Relationship Id="rId5" Type="http://schemas.openxmlformats.org/officeDocument/2006/relationships/tags" Target="../tags/tag146.xml"/><Relationship Id="rId10" Type="http://schemas.openxmlformats.org/officeDocument/2006/relationships/diagramQuickStyle" Target="../diagrams/quickStyle13.xml"/><Relationship Id="rId4" Type="http://schemas.openxmlformats.org/officeDocument/2006/relationships/tags" Target="../tags/tag145.xml"/><Relationship Id="rId9" Type="http://schemas.openxmlformats.org/officeDocument/2006/relationships/diagramLayout" Target="../diagrams/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tags" Target="../tags/tag149.xml"/><Relationship Id="rId7" Type="http://schemas.openxmlformats.org/officeDocument/2006/relationships/notesSlide" Target="../notesSlides/notesSlide14.xml"/><Relationship Id="rId12" Type="http://schemas.microsoft.com/office/2007/relationships/diagramDrawing" Target="../diagrams/drawing14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Layout" Target="../slideLayouts/slideLayout13.xml"/><Relationship Id="rId11" Type="http://schemas.openxmlformats.org/officeDocument/2006/relationships/diagramColors" Target="../diagrams/colors14.xml"/><Relationship Id="rId5" Type="http://schemas.openxmlformats.org/officeDocument/2006/relationships/tags" Target="../tags/tag151.xml"/><Relationship Id="rId10" Type="http://schemas.openxmlformats.org/officeDocument/2006/relationships/diagramQuickStyle" Target="../diagrams/quickStyle14.xml"/><Relationship Id="rId4" Type="http://schemas.openxmlformats.org/officeDocument/2006/relationships/tags" Target="../tags/tag150.xml"/><Relationship Id="rId9" Type="http://schemas.openxmlformats.org/officeDocument/2006/relationships/diagramLayout" Target="../diagrams/layout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3" Type="http://schemas.openxmlformats.org/officeDocument/2006/relationships/tags" Target="../tags/tag154.xml"/><Relationship Id="rId7" Type="http://schemas.openxmlformats.org/officeDocument/2006/relationships/notesSlide" Target="../notesSlides/notesSlide15.xml"/><Relationship Id="rId12" Type="http://schemas.microsoft.com/office/2007/relationships/diagramDrawing" Target="../diagrams/drawing15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13.xml"/><Relationship Id="rId11" Type="http://schemas.openxmlformats.org/officeDocument/2006/relationships/diagramColors" Target="../diagrams/colors15.xml"/><Relationship Id="rId5" Type="http://schemas.openxmlformats.org/officeDocument/2006/relationships/tags" Target="../tags/tag156.xml"/><Relationship Id="rId10" Type="http://schemas.openxmlformats.org/officeDocument/2006/relationships/diagramQuickStyle" Target="../diagrams/quickStyle15.xml"/><Relationship Id="rId4" Type="http://schemas.openxmlformats.org/officeDocument/2006/relationships/tags" Target="../tags/tag155.xml"/><Relationship Id="rId9" Type="http://schemas.openxmlformats.org/officeDocument/2006/relationships/diagramLayout" Target="../diagrams/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image" Target="../media/image6.wmf"/><Relationship Id="rId5" Type="http://schemas.openxmlformats.org/officeDocument/2006/relationships/tags" Target="../tags/tag165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64.xml"/><Relationship Id="rId9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image" Target="../media/image6.wmf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7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72.xml"/><Relationship Id="rId9" Type="http://schemas.openxmlformats.org/officeDocument/2006/relationships/tags" Target="../tags/tag17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qad.com/" TargetMode="External"/><Relationship Id="rId3" Type="http://schemas.openxmlformats.org/officeDocument/2006/relationships/tags" Target="../tags/tag180.xml"/><Relationship Id="rId7" Type="http://schemas.openxmlformats.org/officeDocument/2006/relationships/hyperlink" Target="mailto:c9b@qad.com" TargetMode="Externa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1.xml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tags" Target="../tags/tag84.xml"/><Relationship Id="rId7" Type="http://schemas.openxmlformats.org/officeDocument/2006/relationships/notesSlide" Target="../notesSlides/notesSlide4.xml"/><Relationship Id="rId12" Type="http://schemas.microsoft.com/office/2007/relationships/diagramDrawing" Target="../diagrams/drawing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Layout" Target="../slideLayouts/slideLayout2.xml"/><Relationship Id="rId11" Type="http://schemas.openxmlformats.org/officeDocument/2006/relationships/diagramColors" Target="../diagrams/colors1.xml"/><Relationship Id="rId5" Type="http://schemas.openxmlformats.org/officeDocument/2006/relationships/tags" Target="../tags/tag86.xml"/><Relationship Id="rId10" Type="http://schemas.openxmlformats.org/officeDocument/2006/relationships/diagramQuickStyle" Target="../diagrams/quickStyle1.xml"/><Relationship Id="rId4" Type="http://schemas.openxmlformats.org/officeDocument/2006/relationships/tags" Target="../tags/tag85.xml"/><Relationship Id="rId9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tags" Target="../tags/tag89.xml"/><Relationship Id="rId7" Type="http://schemas.openxmlformats.org/officeDocument/2006/relationships/diagramData" Target="../diagrams/data2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notesSlide" Target="../notesSlides/notesSlide5.xml"/><Relationship Id="rId11" Type="http://schemas.microsoft.com/office/2007/relationships/diagramDrawing" Target="../diagrams/drawing2.xml"/><Relationship Id="rId5" Type="http://schemas.openxmlformats.org/officeDocument/2006/relationships/slideLayout" Target="../slideLayouts/slideLayout2.xml"/><Relationship Id="rId10" Type="http://schemas.openxmlformats.org/officeDocument/2006/relationships/diagramColors" Target="../diagrams/colors2.xml"/><Relationship Id="rId4" Type="http://schemas.openxmlformats.org/officeDocument/2006/relationships/tags" Target="../tags/tag90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tags" Target="../tags/tag93.xml"/><Relationship Id="rId7" Type="http://schemas.openxmlformats.org/officeDocument/2006/relationships/notesSlide" Target="../notesSlides/notesSlide6.xml"/><Relationship Id="rId12" Type="http://schemas.microsoft.com/office/2007/relationships/diagramDrawing" Target="../diagrams/drawing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Layout" Target="../slideLayouts/slideLayout2.xml"/><Relationship Id="rId11" Type="http://schemas.openxmlformats.org/officeDocument/2006/relationships/diagramColors" Target="../diagrams/colors3.xml"/><Relationship Id="rId5" Type="http://schemas.openxmlformats.org/officeDocument/2006/relationships/tags" Target="../tags/tag95.xml"/><Relationship Id="rId10" Type="http://schemas.openxmlformats.org/officeDocument/2006/relationships/diagramQuickStyle" Target="../diagrams/quickStyle3.xml"/><Relationship Id="rId4" Type="http://schemas.openxmlformats.org/officeDocument/2006/relationships/tags" Target="../tags/tag94.xml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tags" Target="../tags/tag98.xml"/><Relationship Id="rId7" Type="http://schemas.openxmlformats.org/officeDocument/2006/relationships/notesSlide" Target="../notesSlides/notesSlide7.xml"/><Relationship Id="rId12" Type="http://schemas.microsoft.com/office/2007/relationships/diagramDrawing" Target="../diagrams/drawing4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2.xml"/><Relationship Id="rId11" Type="http://schemas.openxmlformats.org/officeDocument/2006/relationships/diagramColors" Target="../diagrams/colors4.xml"/><Relationship Id="rId5" Type="http://schemas.openxmlformats.org/officeDocument/2006/relationships/tags" Target="../tags/tag100.xml"/><Relationship Id="rId10" Type="http://schemas.openxmlformats.org/officeDocument/2006/relationships/diagramQuickStyle" Target="../diagrams/quickStyle4.xml"/><Relationship Id="rId4" Type="http://schemas.openxmlformats.org/officeDocument/2006/relationships/tags" Target="../tags/tag99.xml"/><Relationship Id="rId9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tags" Target="../tags/tag103.xml"/><Relationship Id="rId7" Type="http://schemas.openxmlformats.org/officeDocument/2006/relationships/notesSlide" Target="../notesSlides/notesSlide8.xml"/><Relationship Id="rId12" Type="http://schemas.microsoft.com/office/2007/relationships/diagramDrawing" Target="../diagrams/drawing5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2.xml"/><Relationship Id="rId11" Type="http://schemas.openxmlformats.org/officeDocument/2006/relationships/diagramColors" Target="../diagrams/colors5.xml"/><Relationship Id="rId5" Type="http://schemas.openxmlformats.org/officeDocument/2006/relationships/tags" Target="../tags/tag105.xml"/><Relationship Id="rId10" Type="http://schemas.openxmlformats.org/officeDocument/2006/relationships/diagramQuickStyle" Target="../diagrams/quickStyle5.xml"/><Relationship Id="rId4" Type="http://schemas.openxmlformats.org/officeDocument/2006/relationships/tags" Target="../tags/tag104.xml"/><Relationship Id="rId9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Excel_Worksheet1.xlsx"/><Relationship Id="rId13" Type="http://schemas.microsoft.com/office/2007/relationships/diagramDrawing" Target="../diagrams/drawing6.xml"/><Relationship Id="rId3" Type="http://schemas.openxmlformats.org/officeDocument/2006/relationships/tags" Target="../tags/tag107.xml"/><Relationship Id="rId7" Type="http://schemas.openxmlformats.org/officeDocument/2006/relationships/notesSlide" Target="../notesSlides/notesSlide9.xml"/><Relationship Id="rId12" Type="http://schemas.openxmlformats.org/officeDocument/2006/relationships/diagramColors" Target="../diagrams/colors6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diagramQuickStyle" Target="../diagrams/quickStyle6.xml"/><Relationship Id="rId5" Type="http://schemas.openxmlformats.org/officeDocument/2006/relationships/tags" Target="../tags/tag109.xml"/><Relationship Id="rId10" Type="http://schemas.openxmlformats.org/officeDocument/2006/relationships/diagramLayout" Target="../diagrams/layout6.xml"/><Relationship Id="rId4" Type="http://schemas.openxmlformats.org/officeDocument/2006/relationships/tags" Target="../tags/tag108.xml"/><Relationship Id="rId9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Value Chain Certification Program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Field Readiness Group</a:t>
            </a:r>
          </a:p>
          <a:p>
            <a:r>
              <a:rPr lang="en-US" dirty="0" smtClean="0"/>
              <a:t>White Belt Training</a:t>
            </a:r>
          </a:p>
          <a:p>
            <a:endParaRPr lang="en-US" dirty="0" smtClean="0"/>
          </a:p>
          <a:p>
            <a:r>
              <a:rPr lang="en-US" dirty="0" smtClean="0"/>
              <a:t>Mark K. Williams, CFPIM, CSCP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Sales &amp; Operations Planning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Promotions not meeting targets</a:t>
            </a:r>
          </a:p>
          <a:p>
            <a:pPr lvl="1"/>
            <a:r>
              <a:rPr lang="en-US" dirty="0" smtClean="0"/>
              <a:t>Review advertising budget and methods</a:t>
            </a:r>
          </a:p>
          <a:p>
            <a:r>
              <a:rPr lang="en-US" dirty="0" smtClean="0"/>
              <a:t>Product shortage</a:t>
            </a:r>
          </a:p>
          <a:p>
            <a:pPr lvl="1"/>
            <a:r>
              <a:rPr lang="en-US" dirty="0" smtClean="0"/>
              <a:t>Review cause – determine preventive steps</a:t>
            </a:r>
          </a:p>
          <a:p>
            <a:r>
              <a:rPr lang="en-US" dirty="0" smtClean="0"/>
              <a:t>Unexpected customer promotion</a:t>
            </a:r>
          </a:p>
          <a:p>
            <a:pPr lvl="1"/>
            <a:r>
              <a:rPr lang="en-US" dirty="0" smtClean="0"/>
              <a:t>Determine reason for lack of notification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Document Causes &amp; Corrective Actions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2 – Demand Planning Process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Old forecast + growth in market</a:t>
            </a:r>
          </a:p>
          <a:p>
            <a:pPr lvl="1"/>
            <a:r>
              <a:rPr lang="en-US" dirty="0" smtClean="0"/>
              <a:t>&lt;decline in market&gt;</a:t>
            </a:r>
          </a:p>
          <a:p>
            <a:r>
              <a:rPr lang="en-US" dirty="0" smtClean="0"/>
              <a:t>+ New customers </a:t>
            </a:r>
          </a:p>
          <a:p>
            <a:pPr lvl="1"/>
            <a:r>
              <a:rPr lang="en-US" dirty="0" smtClean="0"/>
              <a:t>&lt;lost customers&gt;</a:t>
            </a:r>
          </a:p>
          <a:p>
            <a:r>
              <a:rPr lang="en-US" dirty="0" smtClean="0"/>
              <a:t>+ Promotions</a:t>
            </a:r>
          </a:p>
          <a:p>
            <a:r>
              <a:rPr lang="en-US" dirty="0" smtClean="0"/>
              <a:t>+ New product launches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Pass Spreadsheet Developed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2 – Demand Planning Process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Key players – Demand Planning &amp; Operations Groups</a:t>
            </a:r>
          </a:p>
          <a:p>
            <a:r>
              <a:rPr lang="en-US" smtClean="0"/>
              <a:t>Review last month’s performance against goals </a:t>
            </a:r>
          </a:p>
          <a:p>
            <a:r>
              <a:rPr lang="en-US" smtClean="0"/>
              <a:t>Examine reasons for variances against goals and determine actions to compensate</a:t>
            </a:r>
          </a:p>
          <a:p>
            <a:r>
              <a:rPr lang="en-US" smtClean="0"/>
              <a:t>Revise product level operations plans</a:t>
            </a:r>
          </a:p>
          <a:p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Supply Planning Process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3</a:t>
            </a:r>
          </a:p>
        </p:txBody>
      </p:sp>
      <p:graphicFrame>
        <p:nvGraphicFramePr>
          <p:cNvPr id="8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01451" y="1577975"/>
          <a:ext cx="8385350" cy="2405063"/>
        </p:xfrm>
        <a:graphic>
          <a:graphicData uri="http://schemas.openxmlformats.org/presentationml/2006/ole">
            <p:oleObj spid="_x0000_s62466" name="Worksheet" r:id="rId8" imgW="4381567" imgH="1196370" progId="Excel.Sheet.12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Production– Getting Further Behind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3 – Supply Planning Process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13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Supplier issues</a:t>
            </a:r>
          </a:p>
          <a:p>
            <a:endParaRPr lang="en-US" smtClean="0"/>
          </a:p>
          <a:p>
            <a:r>
              <a:rPr lang="en-US" smtClean="0"/>
              <a:t>Capacity issues</a:t>
            </a:r>
          </a:p>
          <a:p>
            <a:endParaRPr lang="en-US" smtClean="0"/>
          </a:p>
          <a:p>
            <a:r>
              <a:rPr lang="en-US" smtClean="0"/>
              <a:t>Personnel issues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en-US" dirty="0" smtClean="0"/>
              <a:t>Document Causes &amp; Corrective Actions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Step 3 – Supply Planning Process</a:t>
            </a:r>
            <a:endParaRPr lang="en-US" dirty="0" smtClean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Pass Spreadsheet forms baseline</a:t>
            </a:r>
          </a:p>
          <a:p>
            <a:r>
              <a:rPr lang="en-US" dirty="0" smtClean="0"/>
              <a:t>Review 1</a:t>
            </a:r>
            <a:r>
              <a:rPr lang="en-US" baseline="30000" dirty="0" smtClean="0"/>
              <a:t>st</a:t>
            </a:r>
            <a:r>
              <a:rPr lang="en-US" dirty="0" smtClean="0"/>
              <a:t> Pass Spreadsheet against capacity, labor and material constraints</a:t>
            </a:r>
          </a:p>
          <a:p>
            <a:r>
              <a:rPr lang="en-US" dirty="0" smtClean="0"/>
              <a:t>Must by achievable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Operations Produces 2</a:t>
            </a:r>
            <a:r>
              <a:rPr lang="en-US" baseline="30000" dirty="0" smtClean="0"/>
              <a:t>nd</a:t>
            </a:r>
            <a:r>
              <a:rPr lang="en-US" dirty="0" smtClean="0"/>
              <a:t> Pass Spreadsheet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3 – Supply Planning Process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ontent Placeholder 16"/>
          <p:cNvGraphicFramePr>
            <a:graphicFrameLocks noChangeAspect="1"/>
          </p:cNvGraphicFramePr>
          <p:nvPr>
            <p:ph idx="1"/>
          </p:nvPr>
        </p:nvGraphicFramePr>
        <p:xfrm>
          <a:off x="1861457" y="-174173"/>
          <a:ext cx="5377543" cy="6713683"/>
        </p:xfrm>
        <a:graphic>
          <a:graphicData uri="http://schemas.openxmlformats.org/presentationml/2006/ole">
            <p:oleObj spid="_x0000_s25602" name="Visio" r:id="rId7" imgW="3510055" imgH="4749274" progId="Visio.Drawing.11">
              <p:embed/>
            </p:oleObj>
          </a:graphicData>
        </a:graphic>
      </p:graphicFrame>
      <p:sp>
        <p:nvSpPr>
          <p:cNvPr id="15" name="Title 1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Pre-S&amp;OP Meeting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4 – Pre-S&amp;OP Process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16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Key Players – Department Heads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Review 1</a:t>
            </a:r>
            <a:r>
              <a:rPr lang="en-US" baseline="30000" dirty="0" smtClean="0"/>
              <a:t>st</a:t>
            </a:r>
            <a:r>
              <a:rPr lang="en-US" dirty="0" smtClean="0"/>
              <a:t> &amp; 2</a:t>
            </a:r>
            <a:r>
              <a:rPr lang="en-US" baseline="30000" dirty="0" smtClean="0"/>
              <a:t>nd</a:t>
            </a:r>
            <a:r>
              <a:rPr lang="en-US" dirty="0" smtClean="0"/>
              <a:t> pass spreadsheet differences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Resolve differences if possible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Determine areas where agreement cannot be met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Set Executive Meeting Agenda 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Pre – S&amp;OP Meeting</a:t>
            </a:r>
            <a:endParaRPr lang="en-US" dirty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4 – Pre-S&amp;OP Process</a:t>
            </a:r>
            <a:endParaRPr lang="en-US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Executive Review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457200" y="1417637"/>
            <a:ext cx="8229600" cy="3516104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Key players – top company executives, department heads of Sales, Operations and Marketing, Demand Planning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Review of last month's sales &amp; operations metrics against plan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Review status of new products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Review major problems/opportunities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5 – Executive S&amp;OP Process</a:t>
            </a:r>
            <a:endParaRPr lang="en-US" dirty="0"/>
          </a:p>
        </p:txBody>
      </p:sp>
      <p:graphicFrame>
        <p:nvGraphicFramePr>
          <p:cNvPr id="11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Executive Decision &amp; Approval 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457200" y="1417638"/>
            <a:ext cx="8229600" cy="347590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Review/approve changes to each product family</a:t>
            </a:r>
          </a:p>
          <a:p>
            <a:r>
              <a:rPr lang="en-US" sz="2400" dirty="0" smtClean="0"/>
              <a:t>Review/approve changes in Product/Procurement rates that have a major impact</a:t>
            </a:r>
          </a:p>
          <a:p>
            <a:r>
              <a:rPr lang="en-US" sz="2400" dirty="0" smtClean="0"/>
              <a:t>Review/approve decisions made in Pre-S&amp;OP meeting</a:t>
            </a:r>
          </a:p>
          <a:p>
            <a:r>
              <a:rPr lang="en-US" sz="2400" dirty="0" smtClean="0"/>
              <a:t>Timing – Middle/End of Week 4</a:t>
            </a:r>
          </a:p>
          <a:p>
            <a:r>
              <a:rPr lang="en-US" sz="2400" dirty="0" smtClean="0"/>
              <a:t>Output – </a:t>
            </a:r>
            <a:r>
              <a:rPr lang="en-US" sz="2400" b="1" i="1" dirty="0" smtClean="0"/>
              <a:t>One</a:t>
            </a:r>
            <a:r>
              <a:rPr lang="en-US" sz="2400" dirty="0" smtClean="0"/>
              <a:t> Sales &amp; Operations Plan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5 – Executive S&amp;OP Process</a:t>
            </a:r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2400" b="1" i="1" dirty="0" smtClean="0"/>
              <a:t>The process brings together </a:t>
            </a:r>
            <a:r>
              <a:rPr lang="en-US" sz="2400" b="1" i="1" dirty="0" smtClean="0">
                <a:solidFill>
                  <a:srgbClr val="FF0000"/>
                </a:solidFill>
              </a:rPr>
              <a:t>all the plans </a:t>
            </a:r>
            <a:r>
              <a:rPr lang="en-US" sz="2400" b="1" i="1" dirty="0" smtClean="0"/>
              <a:t>for the business (sales, marketing, product development, manufacturing, sourcing and financial) </a:t>
            </a:r>
            <a:r>
              <a:rPr lang="en-US" sz="2400" b="1" i="1" dirty="0" smtClean="0">
                <a:solidFill>
                  <a:srgbClr val="FF0000"/>
                </a:solidFill>
              </a:rPr>
              <a:t>into one integrated set of plans.</a:t>
            </a:r>
          </a:p>
          <a:p>
            <a:pPr marL="0" indent="0" algn="r" eaLnBrk="1" hangingPunct="1">
              <a:buFont typeface="Wingdings" pitchFamily="2" charset="2"/>
              <a:buNone/>
            </a:pPr>
            <a:endParaRPr lang="en-US" sz="2000" i="1" dirty="0" smtClean="0"/>
          </a:p>
          <a:p>
            <a:pPr marL="0" indent="0" algn="r" eaLnBrk="1" hangingPunct="1">
              <a:buFont typeface="Wingdings" pitchFamily="2" charset="2"/>
              <a:buNone/>
            </a:pPr>
            <a:r>
              <a:rPr lang="en-US" sz="2000" i="1" dirty="0" smtClean="0"/>
              <a:t>APICS Dictionary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What Is Sales &amp; Operations Planning?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Definition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Fear of change</a:t>
            </a:r>
          </a:p>
          <a:p>
            <a:pPr lvl="1"/>
            <a:r>
              <a:rPr lang="en-US" dirty="0" smtClean="0"/>
              <a:t>Change is not universally embraced</a:t>
            </a:r>
          </a:p>
          <a:p>
            <a:r>
              <a:rPr lang="en-US" dirty="0" smtClean="0"/>
              <a:t>Conflict</a:t>
            </a:r>
          </a:p>
          <a:p>
            <a:pPr lvl="1"/>
            <a:r>
              <a:rPr lang="en-US" dirty="0" smtClean="0"/>
              <a:t>In many companies, conflict is kept below the surface</a:t>
            </a:r>
          </a:p>
          <a:p>
            <a:pPr lvl="1"/>
            <a:r>
              <a:rPr lang="en-US" dirty="0" smtClean="0"/>
              <a:t>In S&amp;OP, conflict is brought to the surface</a:t>
            </a:r>
          </a:p>
          <a:p>
            <a:r>
              <a:rPr lang="en-US" dirty="0" smtClean="0"/>
              <a:t>Accountability</a:t>
            </a:r>
          </a:p>
          <a:p>
            <a:pPr lvl="1"/>
            <a:r>
              <a:rPr lang="en-US" dirty="0" smtClean="0"/>
              <a:t>Many people would prefer not to explain last month's misses</a:t>
            </a:r>
          </a:p>
          <a:p>
            <a:pPr lvl="1"/>
            <a:r>
              <a:rPr lang="en-US" dirty="0" smtClean="0"/>
              <a:t>Do not understand that learning from past occurrences is the best way to improve future performance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Challenges in Implementing S&amp;OP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1175" y="488950"/>
            <a:ext cx="6276975" cy="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 smtClean="0">
                <a:solidFill>
                  <a:srgbClr val="4F4F4F"/>
                </a:solidFill>
                <a:latin typeface="Century Gothic" pitchFamily="34" charset="0"/>
              </a:rPr>
              <a:t>Knowledge Check</a:t>
            </a:r>
            <a:endParaRPr lang="en-US" sz="3200" b="1" dirty="0">
              <a:solidFill>
                <a:srgbClr val="4F4F4F"/>
              </a:solidFill>
              <a:latin typeface="Century Gothic" pitchFamily="34" charset="0"/>
            </a:endParaRPr>
          </a:p>
        </p:txBody>
      </p:sp>
      <p:pic>
        <p:nvPicPr>
          <p:cNvPr id="9" name="Picture 2" descr="C:\Users\c9b\AppData\Local\Microsoft\Windows\Temporary Internet Files\Content.IE5\R6MPM52P\MC900290701[1].wmf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994784" y="205425"/>
            <a:ext cx="1881188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>
            <p:custDataLst>
              <p:tags r:id="rId4"/>
            </p:custDataLst>
          </p:nvPr>
        </p:nvSpPr>
        <p:spPr>
          <a:xfrm>
            <a:off x="136104" y="1962576"/>
            <a:ext cx="7629525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S&amp;OP is an acronym for ______ &amp; ___________  _________. </a:t>
            </a:r>
          </a:p>
          <a:p>
            <a:pPr marL="457200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  <a:latin typeface="+mn-lt"/>
              </a:rPr>
              <a:t>S&amp;OP process involves?</a:t>
            </a:r>
          </a:p>
        </p:txBody>
      </p:sp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4303972" y="2575249"/>
            <a:ext cx="4572000" cy="190680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Sales</a:t>
            </a:r>
          </a:p>
          <a:p>
            <a:pPr marL="0" lvl="1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Marketing</a:t>
            </a:r>
          </a:p>
          <a:p>
            <a:pPr marL="0" lvl="1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Product Development</a:t>
            </a:r>
          </a:p>
          <a:p>
            <a:pPr marL="0" lvl="1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Manufacturing</a:t>
            </a:r>
          </a:p>
          <a:p>
            <a:pPr marL="0" lvl="1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Sourcing</a:t>
            </a:r>
          </a:p>
          <a:p>
            <a:pPr marL="0" lvl="1" indent="-457200">
              <a:lnSpc>
                <a:spcPct val="125000"/>
              </a:lnSpc>
              <a:buFontTx/>
              <a:buAutoNum type="arabicPeriod"/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Financial</a:t>
            </a:r>
          </a:p>
        </p:txBody>
      </p:sp>
      <p:sp>
        <p:nvSpPr>
          <p:cNvPr id="13" name="Rectangle 12"/>
          <p:cNvSpPr/>
          <p:nvPr>
            <p:custDataLst>
              <p:tags r:id="rId6"/>
            </p:custDataLst>
          </p:nvPr>
        </p:nvSpPr>
        <p:spPr>
          <a:xfrm>
            <a:off x="92502" y="4889241"/>
            <a:ext cx="7237510" cy="968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25000"/>
              </a:lnSpc>
              <a:buFont typeface="+mj-lt"/>
              <a:buAutoNum type="arabicPeriod" startAt="3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All departmental objectives are consistent and easily achieved?</a:t>
            </a:r>
          </a:p>
        </p:txBody>
      </p:sp>
      <p:sp>
        <p:nvSpPr>
          <p:cNvPr id="15" name="Rectangle 14"/>
          <p:cNvSpPr/>
          <p:nvPr>
            <p:custDataLst>
              <p:tags r:id="rId7"/>
            </p:custDataLst>
          </p:nvPr>
        </p:nvSpPr>
        <p:spPr>
          <a:xfrm>
            <a:off x="511175" y="1962576"/>
            <a:ext cx="68188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							     sales      operations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planning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>
            <p:custDataLst>
              <p:tags r:id="rId8"/>
            </p:custDataLst>
          </p:nvPr>
        </p:nvSpPr>
        <p:spPr>
          <a:xfrm>
            <a:off x="4303972" y="5437571"/>
            <a:ext cx="1015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FALSE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0" grpId="1" build="p"/>
      <p:bldP spid="11" grpId="0"/>
      <p:bldP spid="13" grpId="0"/>
      <p:bldP spid="15" grpId="0"/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1175" y="488950"/>
            <a:ext cx="62769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 smtClean="0">
                <a:solidFill>
                  <a:srgbClr val="4F4F4F"/>
                </a:solidFill>
                <a:latin typeface="Century Gothic" pitchFamily="34" charset="0"/>
              </a:rPr>
              <a:t>Before we conclude let’s take another knowledge </a:t>
            </a:r>
            <a:r>
              <a:rPr lang="en-US" sz="3200" b="1" dirty="0" smtClean="0">
                <a:solidFill>
                  <a:srgbClr val="4F4F4F"/>
                </a:solidFill>
                <a:latin typeface="Century Gothic" pitchFamily="34" charset="0"/>
              </a:rPr>
              <a:t>check</a:t>
            </a:r>
            <a:endParaRPr lang="en-US" sz="3200" b="1" dirty="0">
              <a:solidFill>
                <a:srgbClr val="4F4F4F"/>
              </a:solidFill>
              <a:latin typeface="Century Gothic" pitchFamily="34" charset="0"/>
            </a:endParaRPr>
          </a:p>
        </p:txBody>
      </p:sp>
      <p:pic>
        <p:nvPicPr>
          <p:cNvPr id="9" name="Picture 2" descr="C:\Users\c9b\AppData\Local\Microsoft\Windows\Temporary Internet Files\Content.IE5\R6MPM52P\MC900290701[1].wmf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6854825" y="346075"/>
            <a:ext cx="1881188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>
            <p:custDataLst>
              <p:tags r:id="rId4"/>
            </p:custDataLst>
          </p:nvPr>
        </p:nvSpPr>
        <p:spPr>
          <a:xfrm>
            <a:off x="557848" y="2268346"/>
            <a:ext cx="7629525" cy="3551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Who should drive the S&amp;OP process?</a:t>
            </a:r>
          </a:p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Which comes first, Pre-S&amp;OP Meeting, Supply Planning or Demand Planning?</a:t>
            </a:r>
          </a:p>
          <a:p>
            <a:pPr marL="457200" indent="-457200">
              <a:lnSpc>
                <a:spcPct val="110000"/>
              </a:lnSpc>
              <a:spcAft>
                <a:spcPts val="4800"/>
              </a:spcAft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Name one challenge of implementing S&amp;OP</a:t>
            </a:r>
          </a:p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What is the goal of the S&amp;OP process?</a:t>
            </a:r>
          </a:p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endParaRPr lang="en-US" sz="2400" dirty="0" smtClean="0">
              <a:solidFill>
                <a:schemeClr val="accent1"/>
              </a:solidFill>
            </a:endParaRPr>
          </a:p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2400" dirty="0" smtClean="0">
                <a:solidFill>
                  <a:schemeClr val="accent1"/>
                </a:solidFill>
              </a:rPr>
              <a:t>Who approves the final S&amp;OP?</a:t>
            </a:r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6565837" y="2300826"/>
            <a:ext cx="843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CEO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>
            <p:custDataLst>
              <p:tags r:id="rId6"/>
            </p:custDataLst>
          </p:nvPr>
        </p:nvSpPr>
        <p:spPr>
          <a:xfrm>
            <a:off x="2767584" y="3096768"/>
            <a:ext cx="2767584" cy="45110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>
            <p:custDataLst>
              <p:tags r:id="rId7"/>
            </p:custDataLst>
          </p:nvPr>
        </p:nvSpPr>
        <p:spPr>
          <a:xfrm>
            <a:off x="1007624" y="4864832"/>
            <a:ext cx="5160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One set of plans for the company</a:t>
            </a:r>
          </a:p>
        </p:txBody>
      </p:sp>
      <p:sp>
        <p:nvSpPr>
          <p:cNvPr id="17" name="Rectangle 16"/>
          <p:cNvSpPr/>
          <p:nvPr>
            <p:custDataLst>
              <p:tags r:id="rId8"/>
            </p:custDataLst>
          </p:nvPr>
        </p:nvSpPr>
        <p:spPr>
          <a:xfrm>
            <a:off x="1428371" y="3889248"/>
            <a:ext cx="4231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400" b="1" dirty="0" smtClean="0">
                <a:solidFill>
                  <a:srgbClr val="FF0000"/>
                </a:solidFill>
              </a:rPr>
              <a:t>A. Fear of change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400" b="1" dirty="0" smtClean="0">
                <a:solidFill>
                  <a:srgbClr val="FF0000"/>
                </a:solidFill>
              </a:rPr>
              <a:t>B. Desire to avoid conflict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400" b="1" dirty="0" smtClean="0">
                <a:solidFill>
                  <a:srgbClr val="FF0000"/>
                </a:solidFill>
              </a:rPr>
              <a:t>C. Desire to avoid accountability</a:t>
            </a:r>
          </a:p>
        </p:txBody>
      </p:sp>
      <p:sp>
        <p:nvSpPr>
          <p:cNvPr id="18" name="Rectangle 17"/>
          <p:cNvSpPr/>
          <p:nvPr>
            <p:custDataLst>
              <p:tags r:id="rId9"/>
            </p:custDataLst>
          </p:nvPr>
        </p:nvSpPr>
        <p:spPr>
          <a:xfrm>
            <a:off x="1027971" y="5788162"/>
            <a:ext cx="3764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Executive management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6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2" grpId="0" uiExpand="1"/>
      <p:bldP spid="12" grpId="1" uiExpand="1"/>
      <p:bldP spid="14" grpId="0" uiExpand="1" animBg="1"/>
      <p:bldP spid="14" grpId="1" uiExpand="1" animBg="1"/>
      <p:bldP spid="16" grpId="0"/>
      <p:bldP spid="16" grpId="1"/>
      <p:bldP spid="17" grpId="0" uiExpand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Questions or Comments?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316182"/>
            <a:ext cx="8229600" cy="4999951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pPr lvl="1"/>
            <a:r>
              <a:rPr lang="en-GB" sz="2800" dirty="0" smtClean="0"/>
              <a:t>Mark K. Williams, CFPIM, CSCP</a:t>
            </a:r>
          </a:p>
          <a:p>
            <a:pPr lvl="1"/>
            <a:r>
              <a:rPr lang="en-GB" sz="2800" dirty="0" smtClean="0">
                <a:hlinkClick r:id="rId7"/>
              </a:rPr>
              <a:t>m3w@qad.com</a:t>
            </a:r>
            <a:endParaRPr lang="en-GB" sz="2800" dirty="0" smtClean="0"/>
          </a:p>
          <a:p>
            <a:pPr lvl="1"/>
            <a:r>
              <a:rPr lang="en-GB" sz="2800" dirty="0" smtClean="0"/>
              <a:t>+1.561.964.7549 (EST)</a:t>
            </a:r>
          </a:p>
          <a:p>
            <a:pPr lvl="1"/>
            <a:endParaRPr lang="en-GB" sz="1400" dirty="0" smtClean="0">
              <a:hlinkClick r:id="rId8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GB" sz="4000" dirty="0" smtClean="0">
                <a:hlinkClick r:id="rId8"/>
              </a:rPr>
              <a:t>www.qad.com</a:t>
            </a:r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GB" sz="2000" dirty="0" smtClean="0"/>
              <a:t>© 2010 QAD Inc</a:t>
            </a:r>
          </a:p>
          <a:p>
            <a:pPr algn="ctr">
              <a:lnSpc>
                <a:spcPct val="150000"/>
              </a:lnSpc>
              <a:buNone/>
            </a:pPr>
            <a:endParaRPr lang="en-GB" sz="2000" dirty="0" smtClean="0"/>
          </a:p>
          <a:p>
            <a:pPr algn="ctr">
              <a:lnSpc>
                <a:spcPct val="150000"/>
              </a:lnSpc>
              <a:buNone/>
            </a:pPr>
            <a:endParaRPr lang="en-GB" sz="2000" dirty="0"/>
          </a:p>
        </p:txBody>
      </p:sp>
      <p:pic>
        <p:nvPicPr>
          <p:cNvPr id="6" name="Picture 2" descr="http://media03.linkedin.com/media/p/2/000/02f/08d/1d5ff93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291448" y="237507"/>
            <a:ext cx="1528701" cy="1528701"/>
          </a:xfrm>
          <a:prstGeom prst="rect">
            <a:avLst/>
          </a:prstGeo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733108-0244-40EF-8248-71DB1C2500F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Improve productivity</a:t>
            </a:r>
          </a:p>
          <a:p>
            <a:r>
              <a:rPr lang="en-US" dirty="0"/>
              <a:t>Improve customer </a:t>
            </a:r>
            <a:r>
              <a:rPr lang="en-US" dirty="0" smtClean="0"/>
              <a:t>service</a:t>
            </a:r>
          </a:p>
          <a:p>
            <a:r>
              <a:rPr lang="en-US" dirty="0" smtClean="0"/>
              <a:t>Reduce </a:t>
            </a:r>
            <a:r>
              <a:rPr lang="en-US" dirty="0"/>
              <a:t>inventory investment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Conflicts of Inventory Management</a:t>
            </a:r>
            <a:endParaRPr lang="en-US" sz="280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Why S&amp;OP?</a:t>
            </a:r>
            <a:endParaRPr lang="en-US" dirty="0"/>
          </a:p>
        </p:txBody>
      </p:sp>
      <p:sp>
        <p:nvSpPr>
          <p:cNvPr id="8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8633" y="4772128"/>
            <a:ext cx="2932112" cy="1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2400" b="1" u="sng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Finance</a:t>
            </a:r>
          </a:p>
          <a:p>
            <a:pPr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Low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Capital 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Usage</a:t>
            </a:r>
          </a:p>
          <a:p>
            <a:pPr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Low Inventory Levels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96270" y="4738913"/>
            <a:ext cx="4264025" cy="1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sz="2400" b="1" u="sng" dirty="0" smtClean="0">
                <a:solidFill>
                  <a:schemeClr val="accent2"/>
                </a:solidFill>
                <a:latin typeface="Arial Narrow" pitchFamily="34" charset="0"/>
              </a:rPr>
              <a:t>Sales &amp; Marketing</a:t>
            </a:r>
            <a:endParaRPr lang="en-US" sz="2400" b="1" u="sng" dirty="0">
              <a:solidFill>
                <a:schemeClr val="accent2"/>
              </a:solidFill>
              <a:latin typeface="Arial Narrow" pitchFamily="34" charset="0"/>
            </a:endParaRPr>
          </a:p>
          <a:p>
            <a:pPr algn="r"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chemeClr val="accent2"/>
                </a:solidFill>
                <a:latin typeface="Arial Narrow" pitchFamily="34" charset="0"/>
              </a:rPr>
              <a:t>Many Parts – Always Available</a:t>
            </a:r>
          </a:p>
          <a:p>
            <a:pPr algn="ctr"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chemeClr val="accent2"/>
                </a:solidFill>
                <a:latin typeface="Arial Narrow" pitchFamily="34" charset="0"/>
              </a:rPr>
              <a:t>High Inventory Levels</a:t>
            </a:r>
            <a:endParaRPr lang="en-US" sz="2400" b="1" dirty="0">
              <a:solidFill>
                <a:schemeClr val="accent2"/>
              </a:solidFill>
              <a:latin typeface="Arial Narrow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45383" y="2784790"/>
            <a:ext cx="4529137" cy="1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sz="2400" b="1" u="sng" dirty="0" smtClean="0">
                <a:solidFill>
                  <a:srgbClr val="002060"/>
                </a:solidFill>
                <a:latin typeface="Arial Narrow" pitchFamily="34" charset="0"/>
              </a:rPr>
              <a:t>Operations</a:t>
            </a:r>
            <a:r>
              <a:rPr lang="en-US" sz="2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rgbClr val="002060"/>
                </a:solidFill>
                <a:latin typeface="Arial Narrow" pitchFamily="34" charset="0"/>
              </a:rPr>
              <a:t>Long Runs – Few Parts </a:t>
            </a:r>
          </a:p>
          <a:p>
            <a:pPr algn="ctr"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rgbClr val="002060"/>
                </a:solidFill>
                <a:latin typeface="Arial Narrow" pitchFamily="34" charset="0"/>
              </a:rPr>
              <a:t>High Inventory Levels</a:t>
            </a:r>
            <a:endParaRPr lang="en-US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8200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57895" y="3246103"/>
            <a:ext cx="3197225" cy="1928290"/>
          </a:xfrm>
          <a:prstGeom prst="triangle">
            <a:avLst>
              <a:gd name="adj" fmla="val 49995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18333" y="4035872"/>
            <a:ext cx="1277937" cy="769471"/>
          </a:xfrm>
          <a:prstGeom prst="triangle">
            <a:avLst>
              <a:gd name="adj" fmla="val 49995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AutoShap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20100000">
            <a:off x="2683358" y="4740759"/>
            <a:ext cx="442912" cy="306312"/>
          </a:xfrm>
          <a:prstGeom prst="rightArrow">
            <a:avLst>
              <a:gd name="adj1" fmla="val 50000"/>
              <a:gd name="adj2" fmla="val 8404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AutoShape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500000">
            <a:off x="4385158" y="4740759"/>
            <a:ext cx="442912" cy="306312"/>
          </a:xfrm>
          <a:prstGeom prst="leftArrow">
            <a:avLst>
              <a:gd name="adj1" fmla="val 50000"/>
              <a:gd name="adj2" fmla="val 84028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4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5340000">
            <a:off x="3566447" y="3653249"/>
            <a:ext cx="380122" cy="355600"/>
          </a:xfrm>
          <a:prstGeom prst="rightArrow">
            <a:avLst>
              <a:gd name="adj1" fmla="val 50000"/>
              <a:gd name="adj2" fmla="val 5000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57200" y="1316038"/>
          <a:ext cx="8229600" cy="5000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Title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Bring Supply &amp; Demand Into Balance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The Goal of S&amp;OP </a:t>
            </a:r>
            <a:endParaRPr lang="en-US" dirty="0"/>
          </a:p>
        </p:txBody>
      </p:sp>
      <p:sp>
        <p:nvSpPr>
          <p:cNvPr id="14" name="TextBox 13"/>
          <p:cNvSpPr txBox="1"/>
          <p:nvPr>
            <p:custDataLst>
              <p:tags r:id="rId5"/>
            </p:custDataLst>
          </p:nvPr>
        </p:nvSpPr>
        <p:spPr>
          <a:xfrm>
            <a:off x="3472543" y="5229255"/>
            <a:ext cx="2253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Product Families</a:t>
            </a:r>
            <a:endParaRPr lang="en-US" sz="20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The Monthly S&amp;OP Process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Sales &amp; Operations Planning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custDataLst>
              <p:tags r:id="rId4"/>
            </p:custDataLst>
          </p:nvPr>
        </p:nvGraphicFramePr>
        <p:xfrm>
          <a:off x="457200" y="1316038"/>
          <a:ext cx="8229600" cy="5000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A monthly process </a:t>
            </a:r>
          </a:p>
          <a:p>
            <a:r>
              <a:rPr lang="en-US" dirty="0" smtClean="0"/>
              <a:t>Performed at aggregate level</a:t>
            </a:r>
          </a:p>
          <a:p>
            <a:r>
              <a:rPr lang="en-US" dirty="0" smtClean="0"/>
              <a:t>Reconcile all supply, demand, new product and financial plans </a:t>
            </a:r>
          </a:p>
          <a:p>
            <a:r>
              <a:rPr lang="en-US" dirty="0" smtClean="0"/>
              <a:t>Goal: ONE plan for executing business strategy</a:t>
            </a:r>
            <a:endParaRPr lang="en-US" dirty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Key Elements of S&amp;OP Process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Sales &amp; Operations Planning</a:t>
            </a: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Key players – Demand Planning &amp; IT</a:t>
            </a:r>
          </a:p>
          <a:p>
            <a:r>
              <a:rPr lang="en-US" dirty="0" smtClean="0"/>
              <a:t>Update sales, production, inventory information from the month just ended</a:t>
            </a:r>
          </a:p>
          <a:p>
            <a:r>
              <a:rPr lang="en-US" dirty="0" smtClean="0"/>
              <a:t>Provide statistical forecast information needed to revise forecasts</a:t>
            </a:r>
          </a:p>
          <a:p>
            <a:r>
              <a:rPr lang="en-US" dirty="0" smtClean="0"/>
              <a:t>Provide actual production &amp; inventory information Vs. last month’s goals</a:t>
            </a:r>
          </a:p>
          <a:p>
            <a:endParaRPr lang="en-US" dirty="0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Run Sales Forecast Reports</a:t>
            </a: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1</a:t>
            </a:r>
          </a:p>
        </p:txBody>
      </p:sp>
      <p:graphicFrame>
        <p:nvGraphicFramePr>
          <p:cNvPr id="11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Key players – Demand Planning, Sales, Marketing</a:t>
            </a:r>
          </a:p>
          <a:p>
            <a:r>
              <a:rPr lang="en-US" smtClean="0"/>
              <a:t>Demand Planning analyzes statistical data to provide input to Marketing</a:t>
            </a:r>
          </a:p>
          <a:p>
            <a:r>
              <a:rPr lang="en-US" smtClean="0"/>
              <a:t>Sales &amp; Marketing review last month’s performance and explains significant misses</a:t>
            </a:r>
          </a:p>
          <a:p>
            <a:endParaRPr lang="en-US" dirty="0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Demand Planning Process</a:t>
            </a:r>
            <a:endParaRPr lang="en-US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2</a:t>
            </a: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20675" y="1371600"/>
          <a:ext cx="8510588" cy="2667000"/>
        </p:xfrm>
        <a:graphic>
          <a:graphicData uri="http://schemas.openxmlformats.org/presentationml/2006/ole">
            <p:oleObj spid="_x0000_s61442" name="Worksheet" r:id="rId8" imgW="3794841" imgH="1188804" progId="Excel.Sheet.12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Sales – A Bit Soft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Step 2 – Demand Planning Process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6477000" y="4343400"/>
          <a:ext cx="2667000" cy="204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6lZsxT0fJLShAzpB3BXK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042HwDwee6zbruawhIips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zE5fK9qyHHf9rZAqT2OYd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er0NRuTYW9ua71NrtJTvC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Aur5MoGg3niTxLC9cqVn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qRJYP0qy16p3BOEm1Sq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QxsONKQo2QoIE0e3qRfDO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8H0lx3TvldXAkg92gzaY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QsDDtIEBk9kxZpmOChY4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vHqUNhPZ3Eix7m3y7Kiu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T0AW2fShPOVXQgmwvkbbX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bcKIPaARPTiNqjQez6LP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o4lTS2rU5Ux2lHJqBJEj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PU1sXfVo2BLRAxae0ajlP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awNcBeXiYfuJoJhw26eX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3xsVcE5C4bzNz2eVDzlTx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3iGU7X33FAww6ZlgozSGT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UWPH3BpwS3y9u9fix7z1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Qz1o4F6BxxcjDIC1LpFV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2VfznbM1Q0ZoK5pUrE8H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YWub161K7SxVFMLN11l6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9uLuc7d7mnhO3YKom5KhJ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st5iE6qCNAqhN0qwTUwZ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6uP0zzsKCoCEbECbKEbMb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M7OODogNKOHt4rqyagir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RIM3DFfmLX22hpUt7HJ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MbJXPcQKJAiQezR2MWx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kKY87ZqpiNzWtWAjFQ3w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rKrbkC4UM2sHsqLPIcpkq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FgUrBZoUFUe7NUAg1IkKM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LtayQ7Q6GME1xqGllMGz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3m7w8MxCY2NbqY96ahYCC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Fc9vYs0BkXJI721IljuH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CaEaBdepDFEysxUcMhoQ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TsPOyhHFN1chzvSjtZas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QQ7swfbvHW842sjYhzaY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Gf138zDj8gyOm12rcP5C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E5AHJ4JkIknCrcvc2W4D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tDXWe7X9kQd4BWtqPyzN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eWDwXTez6jrgDJMqnbFfg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qJAQW0M9ynBPBWKMQBmy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pmByIC6v3cgfdemnbXnb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tLlwG3IXrZfSkefnh92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zlJwqsqpbOfzSPdcW3N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tfs2mPV2lWfQWIx5fkb3y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n926fR5twuDeVyJKTsVI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qCKlpa5dZfcEiloCijDJX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02PDdoMpwzItzH9LICA0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7bTapmUdbTvEtn3UxpE4Y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kpSEoxkWTiPLCHwMXGqzI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WPLGswA09Xv0IqKzZe4zF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DN5reWFTzzhGs3SI5NmT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CZ61nGcv8YvbYA0iEkfo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1NN4TiVk4d088h9bpz88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1XHGh9gdLhMxts8Vhdn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IWRU74vIzTtjTX9jHp2eU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Zn3FRkIN00JY4GMs2PAk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pq7yaI221SAj0QMa5Kvb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jeAvYCAOkPdwIrt0wlZwQ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khf91lNLpumC95nlsBhQP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jE9sUfWup0Q6bx3b6reG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mNhpj9zowFxRNgRO9Gznk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RkhssaS5CKnXQR3A5n5S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fogcmXLFiIxhq41H6eDz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ElfMLlZ4WQKGtwOJgAxiO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pj0X55u0fWay5TcgNVj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qzrZznhQeLo8YXcpRFb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HElAkzI5IxO5KaF3A0KKI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7RY8vPrIfXEKTqv6w6Jp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Mw73O36wQUw1CUUezrMky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9XUe4o3EL9cPrA0rSrpw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qte3LUL94z3TIH1dgL3FB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vx4YV55di0bSJtGbiuhvG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9WISYdCFmQUeYGZMYG3Qh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HQYyx5szo6vVo7f36SBCD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YvvZbvvBrPi6eSUqFwcNs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I2iSxVzbfEpmRs2yTW3M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SsBQwIkHjwt7yJFHwWXp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uWt2Yrq57u7hJH4wKZIi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hSm8Gd5pQSaMsGjYA2g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HS1rn6DfJF92o0ZaMSY9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tGFzRAXtKn50A0lHi6r9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0K4GkON9iqo8olLNf3igV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opZP4zSH5rhFVvbf9FB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sBZWvQoRRheMFgkZIzq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7FPh4N8AjGjMXoP841jd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r9QUU9X2FViKtk6dMBJh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rTUP205wuYgEFsXwnb9B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xsSiWazupp578eFq9SZC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Tkw6orPQzMd2QEQxKEhr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oudUu2QeHui1TGYCYZnxg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Dl5qMDJJEGv4o42FxDa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DSVlvtZK0c8z39wR2Y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lnCAxVjPT5NBOeKrk6PJo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k4HRqFdf401ehGDa3WmRP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1ThBH0SBjcqGiNeu5NLu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kLsTGZ2Sp5y3OzPYdns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BoPWzRz6kPPMXPe6bChj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JKqUgOx7tuhva44Kpbjj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Je1BZK7cQpvNZE4vEALy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kurF92qc5ZHQZwojg3qU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MIaqZfLAyKxnTxakB4LEj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69Ey6lkH8iIeHJuJ3bqv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jBCQ8Wsl9YLfB1Lq8qgQ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b7usgVzzKRaLXmSZXGpP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EPqPS1zdO49P2WgcnfN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ts7sXC30fAk5WX0H6zjz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sbItSdSBO4VbnjmUowcy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PK5ZfuhFtzZwhFgf8bNnY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01LDoJFU3yoGDrCuCIAV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VF6D6FfkobvjJ4dC6x0yv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7A2PCEy5M2au56wLDZEJ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jHyh0C2VMZvxvBg3BMjp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9fY65kU0TMhVqI73mxsJ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Az0amW3XPMHaszaUh8V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FMkFaJv80foDqs2t3Tk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C5S9ZeeRGlLKox5ax3QP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8JyEucDaBcvhmWVhdXOJY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mpIbCP6AR1nMtmjuu2AG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fs1B9Tk526t1m9WizN40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TAszYJsL8h1d9fa1FdfLZ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sZaxctNC4NLyr8AVBCgY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09ZG8x7QKzuCh0ANbghlF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oHIT5iE8Ij6rPbR4VFLj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hW97Z7pmYDw4JBZpE1y6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iazKCkbmFUCb7KyL6aeM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KDtM4r6R3Z636rI7BLQ3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n5zRFhDddOvDZyfv5bCX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ryufQSVnRE1CAbE2sw42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B6zdQF9B7JXVx5COpHPm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1omAsCEyUV2bS8gE5HH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Cf7XQHElQ2d85bRfdxWy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1TlduxKC8F6y7L6tvMWTz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0YJ35NPua6l4AmLJmaTI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6zXpKMHL0FfWSmtqsXNDu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c3aJHLpMZQmDSa5G22Mp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EupgVHWV4R5mUe15Vld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mkWpWuDvva2V8RS5hpgX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AeujlMUKQ5Uwdwfivu43U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MNbr1XR3S1q3gUXAV1bd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yVd3Ei5c6sZuOC4uKift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ulazSUQm8v2iaXCTiGd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9i4ZfzpAdQdaTozEs8bG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Bmi0UuTsnZyl26zClqMU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X4BF3JjutvG8d7QRtJGt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O7gz2ePx2jRjxtDXyu5jo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bk2wyTvPflU5Ne1rRg4U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G1vDWFMWHAgYWVwwFW2c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zk1kls8usqTI7s829npt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MuVA6f7soexX8sZelTBZ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rFoV7CPftuvD10VWQ2j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Oh5UkA7S8BaC3XxJEjR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rhuvKZcaLS4CR6Qcif8B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toXYo6nZMY3kQNpPP7GY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xr5rTr1Ccb8yO6yMB5M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6yxg2Nsp0Un2aQvSXcWY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RbhZjg3wAc5crSybREydc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KvDf3TDSQMVkHlY3tcmuk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YoCjLlhqWzBrMl3d9SH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3wAgIFyElTE4KBoC8bn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g7bdcNblRIWzxFRqASxy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K6UbHqYcBCOEHhr6yx6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OGoWESPvMFVWTOb88del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ReFcNz0aNWhn5j15KmE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LSYzYtjZsiUSr2X2dbDA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IqTmNxrlHqLl5lHCO5Ha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vEg33wb0vRKaxGCGLx7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TGaHouvlAu1GYNwErniWB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5XBkBmyTgF43oHxunOvp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lbaWbpWDd3SoyjrJVOs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C2pKqXffTxMGGguK5JsV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45uiU8h9i44QCBqaFb8XD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B1eEO6dFnErwMIMWtk0r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1aZ9d2ETHXDSh6FEhgEtV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OxWH1zgDkEWC3jiLUfvp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cJkku1TRiaw2mscw04D3C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F2llvlpXwBHkdnH5eJs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UdQnCuMR25Gj48tKGp7V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50XQyoerLjudNFh8FnvSd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E7Z8jZojaD9z1ovXWbvK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7pIpWzlWtz5ziIygUsnZ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8171</TotalTime>
  <Words>927</Words>
  <Application>Microsoft Office PowerPoint</Application>
  <PresentationFormat>On-screen Show (4:3)</PresentationFormat>
  <Paragraphs>270</Paragraphs>
  <Slides>23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QAD 2010 Template</vt:lpstr>
      <vt:lpstr>Worksheet</vt:lpstr>
      <vt:lpstr>Visio</vt:lpstr>
      <vt:lpstr>Value Chain Certification Program</vt:lpstr>
      <vt:lpstr>What Is Sales &amp; Operations Planning?</vt:lpstr>
      <vt:lpstr>Conflicts of Inventory Management</vt:lpstr>
      <vt:lpstr>Bring Supply &amp; Demand Into Balance</vt:lpstr>
      <vt:lpstr>The Monthly S&amp;OP Process</vt:lpstr>
      <vt:lpstr>Key Elements of S&amp;OP Process</vt:lpstr>
      <vt:lpstr>Run Sales Forecast Reports</vt:lpstr>
      <vt:lpstr>Demand Planning Process</vt:lpstr>
      <vt:lpstr>Sales – A Bit Soft</vt:lpstr>
      <vt:lpstr>Document Causes &amp; Corrective Actions</vt:lpstr>
      <vt:lpstr>1st Pass Spreadsheet Developed</vt:lpstr>
      <vt:lpstr>Supply Planning Process</vt:lpstr>
      <vt:lpstr>Production– Getting Further Behind</vt:lpstr>
      <vt:lpstr>Document Causes &amp; Corrective Actions</vt:lpstr>
      <vt:lpstr>Operations Produces 2nd Pass Spreadsheet</vt:lpstr>
      <vt:lpstr>Pre-S&amp;OP Meeting</vt:lpstr>
      <vt:lpstr>Pre – S&amp;OP Meeting</vt:lpstr>
      <vt:lpstr>Executive Review</vt:lpstr>
      <vt:lpstr>Executive Decision &amp; Approval </vt:lpstr>
      <vt:lpstr>Challenges in Implementing S&amp;OP</vt:lpstr>
      <vt:lpstr>Slide 21</vt:lpstr>
      <vt:lpstr>Slide 22</vt:lpstr>
      <vt:lpstr>Questions or Comments?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Supply Chain Guru</dc:title>
  <dc:creator>Chris Barnes</dc:creator>
  <dc:description>c9b@qad.com
+1.770.331.3908</dc:description>
  <cp:lastModifiedBy>mdf</cp:lastModifiedBy>
  <cp:revision>101</cp:revision>
  <dcterms:created xsi:type="dcterms:W3CDTF">2010-10-05T00:44:07Z</dcterms:created>
  <dcterms:modified xsi:type="dcterms:W3CDTF">2012-02-17T19:54:18Z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1d45MZA55lQKjXvGMfEfRoxWBa0RL6uAn9EbZxvw8kDw</vt:lpwstr>
  </property>
  <property fmtid="{D5CDD505-2E9C-101B-9397-08002B2CF9AE}" pid="4" name="Google.Documents.RevisionId">
    <vt:lpwstr>04170667950176392537</vt:lpwstr>
  </property>
  <property fmtid="{D5CDD505-2E9C-101B-9397-08002B2CF9AE}" pid="5" name="Google.Documents.PluginVersion">
    <vt:lpwstr>2.0.2154.5604</vt:lpwstr>
  </property>
  <property fmtid="{D5CDD505-2E9C-101B-9397-08002B2CF9AE}" pid="6" name="Google.Documents.MergeIncapabilityFlags">
    <vt:i4>0</vt:i4>
  </property>
</Properties>
</file>