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2"/>
  </p:notesMasterIdLst>
  <p:sldIdLst>
    <p:sldId id="257" r:id="rId2"/>
    <p:sldId id="258" r:id="rId3"/>
    <p:sldId id="265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66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1506" y="-7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DB4ADB19-A30C-4975-B129-E95FD4FDB1D9}" type="datetimeFigureOut">
              <a:rPr lang="en-US" smtClean="0"/>
              <a:pPr/>
              <a:t>2/23/2012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484C8FFF-610F-4478-8E66-E0B23E729E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D744D6-3429-4C59-9597-F6745FEE3A0D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9CF529-D5D6-4057-8B90-6EF7E862B36C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9CF529-D5D6-4057-8B90-6EF7E862B36C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9CF529-D5D6-4057-8B90-6EF7E862B36C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061D2A-5C42-4787-BA95-60995F40C093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C89325-7A1F-4092-9A85-36F54BAFA567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44B781-FFA8-4D0B-9F3B-CDD9D76DAB9C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1972" indent="-61972">
              <a:buFont typeface="Arial" pitchFamily="34" charset="0"/>
              <a:buChar char="•"/>
            </a:pPr>
            <a:r>
              <a:rPr lang="en-US" dirty="0" smtClean="0"/>
              <a:t>After exporting, you can make edits or reformat the data if the cells in Excel are number formatted to “General”.</a:t>
            </a:r>
          </a:p>
          <a:p>
            <a:pPr marL="61972" indent="-61972">
              <a:buFont typeface="Arial" pitchFamily="34" charset="0"/>
              <a:buChar char="•"/>
            </a:pPr>
            <a:r>
              <a:rPr lang="en-US" dirty="0" smtClean="0"/>
              <a:t>In a scenario with Daily Observations, the Excel file does not export all columns. This is an Excel limitation, as it only supports 256 columns.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98CB63-29C7-4A99-B7B1-67E3CADE94EF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23944" indent="-123944">
              <a:buFont typeface="Arial" pitchFamily="34" charset="0"/>
              <a:buChar char="•"/>
            </a:pPr>
            <a:r>
              <a:rPr lang="en-US" dirty="0" smtClean="0"/>
              <a:t>Hover the cursor above the Note icon to display a tool tip with the last note added.</a:t>
            </a:r>
          </a:p>
          <a:p>
            <a:pPr marL="123944" indent="-123944">
              <a:buFont typeface="Arial" pitchFamily="34" charset="0"/>
              <a:buChar char="•"/>
            </a:pPr>
            <a:r>
              <a:rPr lang="en-US" dirty="0" smtClean="0"/>
              <a:t>Click on the Note icon to view a detailed notes history for this series.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53507B-83F4-4A08-84F9-A0A126C49F4B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BA900B-1128-49B2-835A-500A9F935A8F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239000" y="6638544"/>
            <a:ext cx="1905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5.png"/><Relationship Id="rId5" Type="http://schemas.openxmlformats.org/officeDocument/2006/relationships/tags" Target="../tags/tag16.xml"/><Relationship Id="rId10" Type="http://schemas.openxmlformats.org/officeDocument/2006/relationships/image" Target="../media/image4.png"/><Relationship Id="rId4" Type="http://schemas.openxmlformats.org/officeDocument/2006/relationships/tags" Target="../tags/tag15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6.xml"/><Relationship Id="rId13" Type="http://schemas.openxmlformats.org/officeDocument/2006/relationships/image" Target="../media/image6.png"/><Relationship Id="rId3" Type="http://schemas.openxmlformats.org/officeDocument/2006/relationships/tags" Target="../tags/tag21.xml"/><Relationship Id="rId7" Type="http://schemas.openxmlformats.org/officeDocument/2006/relationships/tags" Target="../tags/tag25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3.xml"/><Relationship Id="rId10" Type="http://schemas.openxmlformats.org/officeDocument/2006/relationships/tags" Target="../tags/tag28.xml"/><Relationship Id="rId4" Type="http://schemas.openxmlformats.org/officeDocument/2006/relationships/tags" Target="../tags/tag22.xml"/><Relationship Id="rId9" Type="http://schemas.openxmlformats.org/officeDocument/2006/relationships/tags" Target="../tags/tag2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13" Type="http://schemas.openxmlformats.org/officeDocument/2006/relationships/image" Target="../media/image7.png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30.xml"/><Relationship Id="rId16" Type="http://schemas.openxmlformats.org/officeDocument/2006/relationships/image" Target="../media/image10.png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3.xml"/><Relationship Id="rId15" Type="http://schemas.openxmlformats.org/officeDocument/2006/relationships/image" Target="../media/image9.png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Relationship Id="rId1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41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6.xml"/><Relationship Id="rId7" Type="http://schemas.openxmlformats.org/officeDocument/2006/relationships/tags" Target="../tags/tag50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11" Type="http://schemas.openxmlformats.org/officeDocument/2006/relationships/image" Target="../media/image12.png"/><Relationship Id="rId5" Type="http://schemas.openxmlformats.org/officeDocument/2006/relationships/tags" Target="../tags/tag48.xml"/><Relationship Id="rId10" Type="http://schemas.openxmlformats.org/officeDocument/2006/relationships/image" Target="../media/image11.png"/><Relationship Id="rId4" Type="http://schemas.openxmlformats.org/officeDocument/2006/relationships/tags" Target="../tags/tag47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53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5.xml"/><Relationship Id="rId4" Type="http://schemas.openxmlformats.org/officeDocument/2006/relationships/tags" Target="../tags/tag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Summary View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868362"/>
          </a:xfrm>
        </p:spPr>
        <p:txBody>
          <a:bodyPr/>
          <a:lstStyle/>
          <a:p>
            <a:r>
              <a:rPr lang="en-US" dirty="0" smtClean="0"/>
              <a:t>Mark K. Williams, CFPIM, CSCP 					</a:t>
            </a:r>
          </a:p>
          <a:p>
            <a:r>
              <a:rPr lang="en-US" dirty="0" smtClean="0"/>
              <a:t>QAD Supply Chain Solutions Center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 – Planning Portal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Summary View </a:t>
            </a:r>
            <a:r>
              <a:rPr lang="en-US" dirty="0" smtClean="0"/>
              <a:t>allows you to view data meeting your criteria in a Spreadsheet format</a:t>
            </a:r>
          </a:p>
          <a:p>
            <a:r>
              <a:rPr lang="en-US" dirty="0" smtClean="0"/>
              <a:t>In the </a:t>
            </a:r>
            <a:r>
              <a:rPr lang="en-US" b="1" dirty="0" smtClean="0"/>
              <a:t>Summary View</a:t>
            </a:r>
            <a:r>
              <a:rPr lang="en-US" dirty="0" smtClean="0"/>
              <a:t>, you can sort the data by column or adjust the column width as needed</a:t>
            </a:r>
          </a:p>
          <a:p>
            <a:r>
              <a:rPr lang="en-US" dirty="0" smtClean="0"/>
              <a:t>Attributes are frozen on the left when the scroll bar is moved</a:t>
            </a:r>
          </a:p>
          <a:p>
            <a:r>
              <a:rPr lang="en-US" dirty="0" smtClean="0"/>
              <a:t>You can use the buttons at the top of the screen to toggle an item between </a:t>
            </a:r>
            <a:r>
              <a:rPr lang="en-US" b="1" dirty="0" smtClean="0"/>
              <a:t>Summary View </a:t>
            </a:r>
            <a:r>
              <a:rPr lang="en-US" dirty="0" smtClean="0"/>
              <a:t>and </a:t>
            </a:r>
            <a:r>
              <a:rPr lang="en-US" b="1" dirty="0" smtClean="0"/>
              <a:t>Detail View </a:t>
            </a:r>
            <a:r>
              <a:rPr lang="en-US" dirty="0" smtClean="0"/>
              <a:t>without reloading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Summary View </a:t>
            </a:r>
            <a:r>
              <a:rPr lang="en-US" dirty="0" smtClean="0"/>
              <a:t>also allows you to export the data to Excel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Summary View - Recap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Summary View </a:t>
            </a:r>
            <a:r>
              <a:rPr lang="en-US" dirty="0" smtClean="0"/>
              <a:t>allows you to view data meeting your criteria in a Spreadsheet format</a:t>
            </a:r>
          </a:p>
          <a:p>
            <a:r>
              <a:rPr lang="en-US" dirty="0" smtClean="0"/>
              <a:t>You can use the buttons at the top of the screen to toggle an item between </a:t>
            </a:r>
            <a:r>
              <a:rPr lang="en-US" b="1" dirty="0" smtClean="0"/>
              <a:t>Summary View </a:t>
            </a:r>
            <a:r>
              <a:rPr lang="en-US" dirty="0" smtClean="0"/>
              <a:t>and </a:t>
            </a:r>
            <a:r>
              <a:rPr lang="en-US" b="1" dirty="0" smtClean="0"/>
              <a:t>Detail View </a:t>
            </a:r>
            <a:r>
              <a:rPr lang="en-US" dirty="0" smtClean="0"/>
              <a:t>without reloading</a:t>
            </a:r>
          </a:p>
          <a:p>
            <a:r>
              <a:rPr lang="en-US" dirty="0" smtClean="0"/>
              <a:t>You can make changes in </a:t>
            </a:r>
            <a:r>
              <a:rPr lang="en-US" b="1" dirty="0" smtClean="0"/>
              <a:t>Summary View</a:t>
            </a:r>
            <a:r>
              <a:rPr lang="en-US" dirty="0" smtClean="0"/>
              <a:t>, which will be transmitted to the </a:t>
            </a:r>
            <a:r>
              <a:rPr lang="en-US" b="1" dirty="0" smtClean="0"/>
              <a:t>Demand Management Engine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Summary View </a:t>
            </a:r>
            <a:r>
              <a:rPr lang="en-US" dirty="0" smtClean="0"/>
              <a:t>allows you to export the data to Excel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Summary View -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2971800"/>
            <a:ext cx="8263890" cy="1371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To access the Summary View, click the Summary tab at the top of the Planning </a:t>
            </a:r>
            <a:r>
              <a:rPr lang="en-US" dirty="0" smtClean="0"/>
              <a:t>Portal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Summary View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143000"/>
            <a:ext cx="8458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endParaRPr lang="en-US" sz="2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2700" dirty="0" smtClean="0"/>
              <a:t>Use the                buttons to scroll through the pages of the Summary View, or use the Page drop-down to select a specific page to view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Summary View</a:t>
            </a:r>
            <a:endParaRPr lang="en-US" dirty="0"/>
          </a:p>
        </p:txBody>
      </p:sp>
      <p:pic>
        <p:nvPicPr>
          <p:cNvPr id="4102" name="Picture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97875" y="950025"/>
            <a:ext cx="1197429" cy="4191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4101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0596" y="2346443"/>
            <a:ext cx="7745729" cy="3816857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>
            <p:custDataLst>
              <p:tags r:id="rId7"/>
            </p:custDataLst>
          </p:nvPr>
        </p:nvSpPr>
        <p:spPr>
          <a:xfrm>
            <a:off x="1279716" y="3103313"/>
            <a:ext cx="579120" cy="21717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81000" y="3071750"/>
            <a:ext cx="8342313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700" dirty="0" smtClean="0"/>
              <a:t>The Items per page drop-down to indicate the number of records to display on this View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700" dirty="0" smtClean="0"/>
              <a:t>Click the Refresh button after making changes to any of the settings to update the data based on the new criteria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Summary View - Display</a:t>
            </a:r>
            <a:endParaRPr lang="en-US" dirty="0"/>
          </a:p>
        </p:txBody>
      </p:sp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5715000" y="4595750"/>
            <a:ext cx="1447800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6"/>
            </p:custDataLst>
          </p:nvPr>
        </p:nvSpPr>
        <p:spPr>
          <a:xfrm>
            <a:off x="7239000" y="4595750"/>
            <a:ext cx="609600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>
            <p:custDataLst>
              <p:tags r:id="rId7"/>
            </p:custDataLst>
          </p:nvPr>
        </p:nvSpPr>
        <p:spPr>
          <a:xfrm>
            <a:off x="6172200" y="38337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1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>
            <p:custDataLst>
              <p:tags r:id="rId8"/>
            </p:custDataLst>
          </p:nvPr>
        </p:nvCxnSpPr>
        <p:spPr>
          <a:xfrm flipH="1">
            <a:off x="6324600" y="4214750"/>
            <a:ext cx="4053" cy="3926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>
            <p:custDataLst>
              <p:tags r:id="rId9"/>
            </p:custDataLst>
          </p:nvPr>
        </p:nvSpPr>
        <p:spPr>
          <a:xfrm>
            <a:off x="7391400" y="383375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17" name="Straight Arrow Connector 16"/>
          <p:cNvCxnSpPr/>
          <p:nvPr>
            <p:custDataLst>
              <p:tags r:id="rId10"/>
            </p:custDataLst>
          </p:nvPr>
        </p:nvCxnSpPr>
        <p:spPr>
          <a:xfrm flipH="1">
            <a:off x="7543800" y="4208032"/>
            <a:ext cx="4053" cy="3926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700" dirty="0" smtClean="0"/>
              <a:t>Click the      icon next a series to view it in the Detail View</a:t>
            </a:r>
          </a:p>
          <a:p>
            <a:endParaRPr lang="en-US" sz="2700" dirty="0" smtClean="0"/>
          </a:p>
          <a:p>
            <a:endParaRPr lang="en-US" sz="2700" dirty="0" smtClean="0"/>
          </a:p>
          <a:p>
            <a:pPr>
              <a:buNone/>
            </a:pPr>
            <a:endParaRPr lang="en-US" sz="2700" dirty="0" smtClean="0"/>
          </a:p>
          <a:p>
            <a:r>
              <a:rPr lang="en-US" sz="2700" dirty="0" smtClean="0"/>
              <a:t>To return to Summary View, click the      icon in the Data Selection heading. This icon will not display in the standard Detail View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9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8300" y="1705100"/>
            <a:ext cx="7859712" cy="16638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1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38300" y="2795650"/>
            <a:ext cx="228600" cy="2286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Summary View – Detail View</a:t>
            </a:r>
            <a:endParaRPr lang="en-US" dirty="0"/>
          </a:p>
        </p:txBody>
      </p:sp>
      <p:pic>
        <p:nvPicPr>
          <p:cNvPr id="6150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17900" y="1054925"/>
            <a:ext cx="254000" cy="239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6152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46025" y="3441875"/>
            <a:ext cx="266700" cy="254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cxnSp>
        <p:nvCxnSpPr>
          <p:cNvPr id="24" name="Straight Arrow Connector 23"/>
          <p:cNvCxnSpPr/>
          <p:nvPr>
            <p:custDataLst>
              <p:tags r:id="rId8"/>
            </p:custDataLst>
          </p:nvPr>
        </p:nvCxnSpPr>
        <p:spPr>
          <a:xfrm flipH="1">
            <a:off x="2238500" y="4849691"/>
            <a:ext cx="685800" cy="34873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0700" y="4588825"/>
            <a:ext cx="7543800" cy="1692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8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445825" y="5162800"/>
            <a:ext cx="228600" cy="2286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7875" y="3565575"/>
            <a:ext cx="8537645" cy="22240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The Summary View allows you to export data to Microsoft </a:t>
            </a:r>
            <a:r>
              <a:rPr lang="en-US" dirty="0" smtClean="0"/>
              <a:t>Excel</a:t>
            </a:r>
            <a:endParaRPr lang="en-US" dirty="0" smtClean="0"/>
          </a:p>
          <a:p>
            <a:r>
              <a:rPr lang="en-US" dirty="0" smtClean="0"/>
              <a:t>Click the Export button to export the selected data or click Export All to export all items to </a:t>
            </a:r>
            <a:r>
              <a:rPr lang="en-US" dirty="0" smtClean="0"/>
              <a:t>Excel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Summary View - Export</a:t>
            </a:r>
            <a:endParaRPr lang="en-US" dirty="0"/>
          </a:p>
        </p:txBody>
      </p:sp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4195950" y="4579925"/>
            <a:ext cx="990600" cy="3048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PP also provides the ability add notes to a series in the Summary View by clicking on the Note icon</a:t>
            </a:r>
          </a:p>
          <a:p>
            <a:r>
              <a:rPr lang="en-US" dirty="0" smtClean="0"/>
              <a:t>Once a note has been added to a series, the Note icon       will display next to the series (see below at left</a:t>
            </a:r>
            <a:r>
              <a:rPr lang="en-US" dirty="0" smtClean="0"/>
              <a:t>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Summary View – Notes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084125" y="1447800"/>
            <a:ext cx="323850" cy="30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57700" y="2817158"/>
            <a:ext cx="304800" cy="287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3513" y="3795150"/>
            <a:ext cx="781843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>
            <p:custDataLst>
              <p:tags r:id="rId7"/>
            </p:custDataLst>
          </p:nvPr>
        </p:nvSpPr>
        <p:spPr>
          <a:xfrm>
            <a:off x="892113" y="5852550"/>
            <a:ext cx="3048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646" y="4420900"/>
            <a:ext cx="8554554" cy="1846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234950" indent="-2349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700" dirty="0" smtClean="0"/>
              <a:t>The Summary View allows to manually update any value in the grid by clicking in an enabled cell to manually</a:t>
            </a:r>
          </a:p>
          <a:p>
            <a:pPr marL="234950" indent="-2349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700" dirty="0" smtClean="0"/>
              <a:t>Click the </a:t>
            </a:r>
            <a:r>
              <a:rPr lang="en-US" sz="2700" b="1" dirty="0" smtClean="0"/>
              <a:t>Save</a:t>
            </a:r>
            <a:r>
              <a:rPr lang="en-US" sz="2700" dirty="0" smtClean="0"/>
              <a:t> icon when finished to save your changes</a:t>
            </a:r>
          </a:p>
          <a:p>
            <a:pPr marL="635000" lvl="1" indent="-23495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300" dirty="0" smtClean="0"/>
              <a:t>You must save your changes before refreshing the data or exiting the page or you will lose your changes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Making Changes in Summary View</a:t>
            </a:r>
            <a:endParaRPr lang="en-US" dirty="0"/>
          </a:p>
        </p:txBody>
      </p:sp>
      <p:sp>
        <p:nvSpPr>
          <p:cNvPr id="9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422575" y="5274625"/>
            <a:ext cx="228600" cy="2286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DM-SV-090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tHCVti6yURqswB41HYf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0aJYh3ToEeBRT6xgPpZgP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1PBvumS5XKJS3tGEF6o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Fq6b7yzoLyMiQ2UpxNAi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IT34jbNwiQrajQ1tzSNFM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80am9oQHpBZTVlJzJVUC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neIkYu1Aw700FRxcjYGj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wShYg43xD4z6X4YweVcM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VY5NXSkwMnaCwKwR5BAD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53ph973VD4t0nVxL5BHOk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IoVGjEAEcXqXUAWzbp1S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v2v7E6wd2O2pGBBrzGRV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7WrWKS5VmTJHjQC4qQck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06JvNDA3MHS3ghgiZyuJj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JS5RoicGh9NIfexXO6bT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d6v1L7OrJXdSY8Suz6en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53ph973VD4t0nVxL5BHOk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ZIYBtcXhipQF5UQomZzuK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08uLQJlgrPv3HjyERYlM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aHPCVGeIeQQQ2YsYr6yX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FcEl5FpRMPVMReLMAqnwk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lnxF9Y3i3rjxIHfrfVO6m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DCoLohqNQ0YMv8FNtL6Zf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B0j6iQIHdFOXK4rTV33bq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N0haCHFG4cGzSnXB6vBY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V15ycnAH3AuCcOzm6agh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G3Aqn7sFaGFdIdd3l7FhY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TJYgHvcCGZc6aXsk0OQWv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mMd08LuM7I0luczGpS0no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Kt9CsbBeNU7OBa2j3n2H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TWc8eKrcoHCCnhE3ZNuGy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eMH16kCjAmmh6ycm09urv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RT8jtYCbhHBw3y9EuBBT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4cmKC2qruMfkSp6lgO5pb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eSUtWWeXONojr5d9rrUix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rlMv5MhU5qhVk4xLFvnMz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poBQMFereW0cicMn2S0m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53ph973VD4t0nVxL5BHOk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EmSfjJa64qPxvDxPv5GS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UmRIPgcuZkbteab7xlTAo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6BjYfW0v2kmFXg4hzr9jR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zfFmDImEQs1c0a2qJ0uj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Je8Mc6IksIHMTTBuut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Un5rOys1PcY82V8uVay8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QA13LiYBhiK7GoH3oA6EK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io8x8w0PicbPQ2loxgiD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WcEHiAqcvtUSfMrdES1a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T6uoLsixVUxW9qb68bj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J8TVxat0glx6jqRrUzg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nHte00e9hPCwbCfMht0PP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As6PdYZsAH5Bz5Vh2f2Yx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w3Jsq3dPlsVC7XQqXyyNp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gJMB3v00K0K59R43QyxlV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RJ8mRkTl8V5Y76MNF8HHV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gJMB3v00K0K59R43QyxlV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RJ8mRkTl8V5Y76MNF8HHV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EoQyoIEHHGZA7YsAycqCj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4h5E3vhB3WadW8nMaS9cO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399</TotalTime>
  <Words>545</Words>
  <Application>Microsoft Office PowerPoint</Application>
  <PresentationFormat>On-screen Show (4:3)</PresentationFormat>
  <Paragraphs>63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Summary View</vt:lpstr>
      <vt:lpstr>Summary View - Overview</vt:lpstr>
      <vt:lpstr>Summary View</vt:lpstr>
      <vt:lpstr>Summary View</vt:lpstr>
      <vt:lpstr>Summary View - Display</vt:lpstr>
      <vt:lpstr>Summary View – Detail View</vt:lpstr>
      <vt:lpstr>Summary View - Export</vt:lpstr>
      <vt:lpstr>Summary View – Notes</vt:lpstr>
      <vt:lpstr>Making Changes in Summary View</vt:lpstr>
      <vt:lpstr>Summary View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Portal</dc:title>
  <dc:creator>Mark K Williams</dc:creator>
  <cp:lastModifiedBy>mdf</cp:lastModifiedBy>
  <cp:revision>80</cp:revision>
  <dcterms:created xsi:type="dcterms:W3CDTF">2011-07-27T10:40:32Z</dcterms:created>
  <dcterms:modified xsi:type="dcterms:W3CDTF">2012-02-23T18:57:32Z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1pUcTt6MbEwvimZ2lMx7OpFb9xkpqu8Vcq2E-QWiVvds</vt:lpwstr>
  </property>
  <property fmtid="{D5CDD505-2E9C-101B-9397-08002B2CF9AE}" pid="4" name="Google.Documents.RevisionId">
    <vt:lpwstr>07062442101979916145</vt:lpwstr>
  </property>
  <property fmtid="{D5CDD505-2E9C-101B-9397-08002B2CF9AE}" pid="5" name="Google.Documents.PreviousRevisionId">
    <vt:lpwstr>00363255024890153119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