
<file path=[Content_Types].xml><?xml version="1.0" encoding="utf-8"?>
<Types xmlns="http://schemas.openxmlformats.org/package/2006/content-types">
  <Override PartName="/ppt/tags/tag8.xml" ContentType="application/vnd.openxmlformats-officedocument.presentationml.tags+xml"/>
  <Override PartName="/ppt/notesSlides/notesSlide2.xml" ContentType="application/vnd.openxmlformats-officedocument.presentationml.notesSlide+xml"/>
  <Override PartName="/ppt/slides/slide4.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tags/tag89.xml" ContentType="application/vnd.openxmlformats-officedocument.presentationml.tags+xml"/>
  <Override PartName="/ppt/theme/theme1.xml" ContentType="application/vnd.openxmlformats-officedocument.theme+xml"/>
  <Override PartName="/ppt/slideLayouts/slideLayout2.xml" ContentType="application/vnd.openxmlformats-officedocument.presentationml.slideLayout+xml"/>
  <Override PartName="/ppt/tags/tag49.xml" ContentType="application/vnd.openxmlformats-officedocument.presentationml.tags+xml"/>
  <Override PartName="/ppt/tags/tag78.xml" ContentType="application/vnd.openxmlformats-officedocument.presentationml.tag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tags/tag38.xml" ContentType="application/vnd.openxmlformats-officedocument.presentationml.tags+xml"/>
  <Override PartName="/ppt/tags/tag56.xml" ContentType="application/vnd.openxmlformats-officedocument.presentationml.tags+xml"/>
  <Override PartName="/ppt/tags/tag67.xml" ContentType="application/vnd.openxmlformats-officedocument.presentationml.tags+xml"/>
  <Override PartName="/ppt/tags/tag85.xml" ContentType="application/vnd.openxmlformats-officedocument.presentationml.tags+xml"/>
  <Override PartName="/ppt/notesSlides/notesSlide16.xml" ContentType="application/vnd.openxmlformats-officedocument.presentationml.notesSlide+xml"/>
  <Override PartName="/ppt/slides/slide10.xml" ContentType="application/vnd.openxmlformats-officedocument.presentationml.slide+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tags/tag45.xml" ContentType="application/vnd.openxmlformats-officedocument.presentationml.tags+xml"/>
  <Override PartName="/ppt/tags/tag63.xml" ContentType="application/vnd.openxmlformats-officedocument.presentationml.tags+xml"/>
  <Override PartName="/ppt/tags/tag74.xml" ContentType="application/vnd.openxmlformats-officedocument.presentationml.tags+xml"/>
  <Override PartName="/ppt/tags/tag92.xml" ContentType="application/vnd.openxmlformats-officedocument.presentationml.tags+xml"/>
  <Override PartName="/docProps/custom.xml" ContentType="application/vnd.openxmlformats-officedocument.custom-properties+xml"/>
  <Override PartName="/ppt/tags/tag34.xml" ContentType="application/vnd.openxmlformats-officedocument.presentationml.tags+xml"/>
  <Override PartName="/ppt/tags/tag52.xml" ContentType="application/vnd.openxmlformats-officedocument.presentationml.tags+xml"/>
  <Override PartName="/ppt/notesSlides/notesSlide12.xml" ContentType="application/vnd.openxmlformats-officedocument.presentationml.notesSlide+xml"/>
  <Override PartName="/ppt/tags/tag81.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notesSlides/notesSlide7.xml" ContentType="application/vnd.openxmlformats-officedocument.presentationml.notesSlide+xml"/>
  <Override PartName="/ppt/tags/tag41.xml" ContentType="application/vnd.openxmlformats-officedocument.presentationml.tags+xml"/>
  <Override PartName="/ppt/tags/tag70.xml" ContentType="application/vnd.openxmlformats-officedocument.presentationml.tags+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30.xml" ContentType="application/vnd.openxmlformats-officedocument.presentationml.tag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ags/tag5.xml" ContentType="application/vnd.openxmlformats-officedocument.presentationml.tags+xml"/>
  <Override PartName="/ppt/theme/theme2.xml" ContentType="application/vnd.openxmlformats-officedocument.theme+xml"/>
  <Override PartName="/ppt/tags/tag79.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Override PartName="/ppt/tags/tag39.xml" ContentType="application/vnd.openxmlformats-officedocument.presentationml.tags+xml"/>
  <Override PartName="/ppt/tags/tag59.xml" ContentType="application/vnd.openxmlformats-officedocument.presentationml.tags+xml"/>
  <Override PartName="/ppt/tags/tag68.xml" ContentType="application/vnd.openxmlformats-officedocument.presentationml.tags+xml"/>
  <Override PartName="/ppt/tags/tag77.xml" ContentType="application/vnd.openxmlformats-officedocument.presentationml.tags+xml"/>
  <Override PartName="/ppt/tags/tag86.xml" ContentType="application/vnd.openxmlformats-officedocument.presentationml.tags+xml"/>
  <Override PartName="/ppt/tags/tag88.xml" ContentType="application/vnd.openxmlformats-officedocument.presentationml.tags+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ppt/tags/tag19.xml" ContentType="application/vnd.openxmlformats-officedocument.presentationml.tags+xml"/>
  <Override PartName="/ppt/tags/tag28.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tags/tag57.xml" ContentType="application/vnd.openxmlformats-officedocument.presentationml.tags+xml"/>
  <Override PartName="/ppt/tags/tag66.xml" ContentType="application/vnd.openxmlformats-officedocument.presentationml.tags+xml"/>
  <Override PartName="/ppt/tags/tag75.xml" ContentType="application/vnd.openxmlformats-officedocument.presentationml.tags+xml"/>
  <Override PartName="/ppt/tags/tag84.xml" ContentType="application/vnd.openxmlformats-officedocument.presentationml.tags+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tags/tag17.xml" ContentType="application/vnd.openxmlformats-officedocument.presentationml.tags+xml"/>
  <Override PartName="/ppt/tags/tag26.xml" ContentType="application/vnd.openxmlformats-officedocument.presentationml.tags+xml"/>
  <Override PartName="/ppt/tags/tag35.xml" ContentType="application/vnd.openxmlformats-officedocument.presentationml.tags+xml"/>
  <Override PartName="/ppt/tags/tag46.xml" ContentType="application/vnd.openxmlformats-officedocument.presentationml.tags+xml"/>
  <Override PartName="/ppt/tags/tag55.xml" ContentType="application/vnd.openxmlformats-officedocument.presentationml.tags+xml"/>
  <Override PartName="/ppt/tags/tag64.xml" ContentType="application/vnd.openxmlformats-officedocument.presentationml.tags+xml"/>
  <Override PartName="/ppt/tags/tag73.xml" ContentType="application/vnd.openxmlformats-officedocument.presentationml.tags+xml"/>
  <Override PartName="/ppt/notesSlides/notesSlide13.xml" ContentType="application/vnd.openxmlformats-officedocument.presentationml.notesSlide+xml"/>
  <Override PartName="/ppt/tags/tag82.xml" ContentType="application/vnd.openxmlformats-officedocument.presentationml.tags+xml"/>
  <Override PartName="/ppt/tags/tag93.xml" ContentType="application/vnd.openxmlformats-officedocument.presentationml.tags+xml"/>
  <Override PartName="/ppt/slideLayouts/slideLayout10.xml" ContentType="application/vnd.openxmlformats-officedocument.presentationml.slideLayout+xml"/>
  <Override PartName="/ppt/tags/tag15.xml" ContentType="application/vnd.openxmlformats-officedocument.presentationml.tags+xml"/>
  <Override PartName="/ppt/tags/tag24.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notesSlides/notesSlide8.xml" ContentType="application/vnd.openxmlformats-officedocument.presentationml.notesSlide+xml"/>
  <Override PartName="/ppt/tags/tag53.xml" ContentType="application/vnd.openxmlformats-officedocument.presentationml.tags+xml"/>
  <Override PartName="/ppt/tags/tag62.xml" ContentType="application/vnd.openxmlformats-officedocument.presentationml.tags+xml"/>
  <Override PartName="/ppt/notesSlides/notesSlide11.xml" ContentType="application/vnd.openxmlformats-officedocument.presentationml.notesSlide+xml"/>
  <Override PartName="/ppt/tags/tag71.xml" ContentType="application/vnd.openxmlformats-officedocument.presentationml.tags+xml"/>
  <Override PartName="/ppt/tags/tag80.xml" ContentType="application/vnd.openxmlformats-officedocument.presentationml.tags+xml"/>
  <Override PartName="/ppt/tags/tag91.xml" ContentType="application/vnd.openxmlformats-officedocument.presentationml.tags+xml"/>
  <Override PartName="/ppt/tags/tag13.xml" ContentType="application/vnd.openxmlformats-officedocument.presentationml.tags+xml"/>
  <Override PartName="/ppt/tags/tag22.xml" ContentType="application/vnd.openxmlformats-officedocument.presentationml.tags+xml"/>
  <Override PartName="/ppt/tags/tag31.xml" ContentType="application/vnd.openxmlformats-officedocument.presentationml.tags+xml"/>
  <Override PartName="/ppt/notesSlides/notesSlide6.xml" ContentType="application/vnd.openxmlformats-officedocument.presentationml.notesSlide+xml"/>
  <Override PartName="/ppt/tags/tag40.xml" ContentType="application/vnd.openxmlformats-officedocument.presentationml.tags+xml"/>
  <Override PartName="/ppt/tags/tag42.xml" ContentType="application/vnd.openxmlformats-officedocument.presentationml.tags+xml"/>
  <Override PartName="/ppt/tags/tag51.xml" ContentType="application/vnd.openxmlformats-officedocument.presentationml.tags+xml"/>
  <Override PartName="/ppt/tags/tag60.xml" ContentType="application/vnd.openxmlformats-officedocument.presentationml.tags+xml"/>
  <Override PartName="/ppt/slides/slide8.xml" ContentType="application/vnd.openxmlformats-officedocument.presentationml.slide+xml"/>
  <Override PartName="/ppt/tags/tag11.xml" ContentType="application/vnd.openxmlformats-officedocument.presentationml.tags+xml"/>
  <Override PartName="/ppt/tags/tag20.xml" ContentType="application/vnd.openxmlformats-officedocument.presentationml.tags+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ags/tag2.xml" ContentType="application/vnd.openxmlformats-officedocument.presentationml.tags+xml"/>
  <Override PartName="/ppt/tags/tag58.xml" ContentType="application/vnd.openxmlformats-officedocument.presentationml.tags+xml"/>
  <Override PartName="/ppt/tags/tag69.xml" ContentType="application/vnd.openxmlformats-officedocument.presentationml.tags+xml"/>
  <Override PartName="/ppt/tags/tag87.xml" ContentType="application/vnd.openxmlformats-officedocument.presentationml.tags+xml"/>
  <Default Extension="rels" ContentType="application/vnd.openxmlformats-package.relationships+xml"/>
  <Override PartName="/ppt/tags/tag29.xml" ContentType="application/vnd.openxmlformats-officedocument.presentationml.tags+xml"/>
  <Override PartName="/ppt/tags/tag47.xml" ContentType="application/vnd.openxmlformats-officedocument.presentationml.tags+xml"/>
  <Override PartName="/ppt/tags/tag76.xml" ContentType="application/vnd.openxmlformats-officedocument.presentationml.tags+xml"/>
  <Override PartName="/ppt/slides/slide12.xml" ContentType="application/vnd.openxmlformats-officedocument.presentationml.slide+xml"/>
  <Override PartName="/ppt/tags/tag18.xml" ContentType="application/vnd.openxmlformats-officedocument.presentationml.tags+xml"/>
  <Override PartName="/ppt/tags/tag36.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Override PartName="/ppt/tags/tag83.xml" ContentType="application/vnd.openxmlformats-officedocument.presentationml.tags+xml"/>
  <Override PartName="/ppt/notesSlides/notesSlide14.xml" ContentType="application/vnd.openxmlformats-officedocument.presentationml.notesSlide+xml"/>
  <Override PartName="/ppt/tags/tag14.xml" ContentType="application/vnd.openxmlformats-officedocument.presentationml.tags+xml"/>
  <Override PartName="/ppt/tags/tag25.xml" ContentType="application/vnd.openxmlformats-officedocument.presentationml.tags+xml"/>
  <Override PartName="/ppt/tags/tag43.xml" ContentType="application/vnd.openxmlformats-officedocument.presentationml.tags+xml"/>
  <Override PartName="/ppt/notesSlides/notesSlide9.xml" ContentType="application/vnd.openxmlformats-officedocument.presentationml.notesSlide+xml"/>
  <Override PartName="/ppt/tags/tag61.xml" ContentType="application/vnd.openxmlformats-officedocument.presentationml.tags+xml"/>
  <Override PartName="/ppt/tags/tag72.xml" ContentType="application/vnd.openxmlformats-officedocument.presentationml.tags+xml"/>
  <Override PartName="/ppt/tags/tag90.xml" ContentType="application/vnd.openxmlformats-officedocument.presentationml.tags+xml"/>
  <Override PartName="/ppt/tags/tag32.xml" ContentType="application/vnd.openxmlformats-officedocument.presentationml.tags+xml"/>
  <Override PartName="/ppt/tags/tag50.xml" ContentType="application/vnd.openxmlformats-officedocument.presentationml.tags+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2" r:id="rId1"/>
  </p:sldMasterIdLst>
  <p:notesMasterIdLst>
    <p:notesMasterId r:id="rId18"/>
  </p:notesMasterIdLst>
  <p:sldIdLst>
    <p:sldId id="257" r:id="rId2"/>
    <p:sldId id="258" r:id="rId3"/>
    <p:sldId id="260" r:id="rId4"/>
    <p:sldId id="261" r:id="rId5"/>
    <p:sldId id="262" r:id="rId6"/>
    <p:sldId id="263" r:id="rId7"/>
    <p:sldId id="264" r:id="rId8"/>
    <p:sldId id="265" r:id="rId9"/>
    <p:sldId id="266" r:id="rId10"/>
    <p:sldId id="269" r:id="rId11"/>
    <p:sldId id="270" r:id="rId12"/>
    <p:sldId id="271" r:id="rId13"/>
    <p:sldId id="280" r:id="rId14"/>
    <p:sldId id="277" r:id="rId15"/>
    <p:sldId id="278" r:id="rId16"/>
    <p:sldId id="279"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1804" autoAdjust="0"/>
  </p:normalViewPr>
  <p:slideViewPr>
    <p:cSldViewPr>
      <p:cViewPr varScale="1">
        <p:scale>
          <a:sx n="69" d="100"/>
          <a:sy n="69" d="100"/>
        </p:scale>
        <p:origin x="-1566" y="-96"/>
      </p:cViewPr>
      <p:guideLst>
        <p:guide orient="horz" pos="2160"/>
        <p:guide pos="2880"/>
      </p:guideLst>
    </p:cSldViewPr>
  </p:slideViewPr>
  <p:notesTextViewPr>
    <p:cViewPr>
      <p:scale>
        <a:sx n="100" d="100"/>
        <a:sy n="100" d="100"/>
      </p:scale>
      <p:origin x="0" y="312"/>
    </p:cViewPr>
  </p:notesTextViewPr>
  <p:notesViewPr>
    <p:cSldViewPr>
      <p:cViewPr varScale="1">
        <p:scale>
          <a:sx n="81" d="100"/>
          <a:sy n="81" d="100"/>
        </p:scale>
        <p:origin x="-3846" y="-96"/>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B0FAB28-0608-4578-83DF-6811B8562CD9}" type="datetimeFigureOut">
              <a:rPr lang="en-US" smtClean="0"/>
              <a:pPr/>
              <a:t>2/23/2012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25F786B-CEFF-4D23-A0CA-74F6451D2FAD}"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a:ln/>
        </p:spPr>
      </p:sp>
      <p:sp>
        <p:nvSpPr>
          <p:cNvPr id="27651" name="Notes Placeholder 2"/>
          <p:cNvSpPr>
            <a:spLocks noGrp="1"/>
          </p:cNvSpPr>
          <p:nvPr>
            <p:ph type="body" idx="1"/>
          </p:nvPr>
        </p:nvSpPr>
        <p:spPr>
          <a:noFill/>
          <a:ln/>
        </p:spPr>
        <p:txBody>
          <a:bodyPr/>
          <a:lstStyle/>
          <a:p>
            <a:pPr eaLnBrk="1" hangingPunct="1"/>
            <a:endParaRPr lang="en-US" smtClean="0"/>
          </a:p>
        </p:txBody>
      </p:sp>
      <p:sp>
        <p:nvSpPr>
          <p:cNvPr id="27652" name="Slide Number Placeholder 3"/>
          <p:cNvSpPr>
            <a:spLocks noGrp="1"/>
          </p:cNvSpPr>
          <p:nvPr>
            <p:ph type="sldNum" sz="quarter" idx="5"/>
          </p:nvPr>
        </p:nvSpPr>
        <p:spPr>
          <a:noFill/>
        </p:spPr>
        <p:txBody>
          <a:bodyPr/>
          <a:lstStyle/>
          <a:p>
            <a:fld id="{0735BDEC-2ACB-468D-A724-43CE8724D05D}" type="slidenum">
              <a:rPr lang="en-US" smtClean="0"/>
              <a:pPr/>
              <a:t>1</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p:spPr>
        <p:txBody>
          <a:bodyPr/>
          <a:lstStyle/>
          <a:p>
            <a:pPr eaLnBrk="1" hangingPunct="1"/>
            <a:endParaRPr lang="en-US" smtClean="0"/>
          </a:p>
        </p:txBody>
      </p:sp>
      <p:sp>
        <p:nvSpPr>
          <p:cNvPr id="39940" name="Slide Number Placeholder 3"/>
          <p:cNvSpPr>
            <a:spLocks noGrp="1"/>
          </p:cNvSpPr>
          <p:nvPr>
            <p:ph type="sldNum" sz="quarter" idx="5"/>
          </p:nvPr>
        </p:nvSpPr>
        <p:spPr>
          <a:noFill/>
        </p:spPr>
        <p:txBody>
          <a:bodyPr/>
          <a:lstStyle/>
          <a:p>
            <a:fld id="{A1E57A6B-9C09-4D26-A9A5-A8B43E5BD34B}" type="slidenum">
              <a:rPr lang="en-US" smtClean="0"/>
              <a:pPr/>
              <a:t>10</a:t>
            </a:fld>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a:ln/>
        </p:spPr>
      </p:sp>
      <p:sp>
        <p:nvSpPr>
          <p:cNvPr id="40963" name="Notes Placeholder 2"/>
          <p:cNvSpPr>
            <a:spLocks noGrp="1"/>
          </p:cNvSpPr>
          <p:nvPr>
            <p:ph type="body" idx="1"/>
          </p:nvPr>
        </p:nvSpPr>
        <p:spPr>
          <a:noFill/>
          <a:ln/>
        </p:spPr>
        <p:txBody>
          <a:bodyPr/>
          <a:lstStyle/>
          <a:p>
            <a:pPr eaLnBrk="1" hangingPunct="1"/>
            <a:endParaRPr lang="en-US" smtClean="0"/>
          </a:p>
        </p:txBody>
      </p:sp>
      <p:sp>
        <p:nvSpPr>
          <p:cNvPr id="40964" name="Slide Number Placeholder 3"/>
          <p:cNvSpPr>
            <a:spLocks noGrp="1"/>
          </p:cNvSpPr>
          <p:nvPr>
            <p:ph type="sldNum" sz="quarter" idx="5"/>
          </p:nvPr>
        </p:nvSpPr>
        <p:spPr>
          <a:noFill/>
        </p:spPr>
        <p:txBody>
          <a:bodyPr/>
          <a:lstStyle/>
          <a:p>
            <a:fld id="{D0E933B9-20C6-4A80-BEA7-31BA4C4FEDC5}" type="slidenum">
              <a:rPr lang="en-US" smtClean="0"/>
              <a:pPr/>
              <a:t>11</a:t>
            </a:fld>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a:ln/>
        </p:spPr>
      </p:sp>
      <p:sp>
        <p:nvSpPr>
          <p:cNvPr id="41987" name="Notes Placeholder 2"/>
          <p:cNvSpPr>
            <a:spLocks noGrp="1"/>
          </p:cNvSpPr>
          <p:nvPr>
            <p:ph type="body" idx="1"/>
          </p:nvPr>
        </p:nvSpPr>
        <p:spPr>
          <a:noFill/>
          <a:ln/>
        </p:spPr>
        <p:txBody>
          <a:bodyPr/>
          <a:lstStyle/>
          <a:p>
            <a:pPr eaLnBrk="1" hangingPunct="1"/>
            <a:endParaRPr lang="en-US" smtClean="0"/>
          </a:p>
        </p:txBody>
      </p:sp>
      <p:sp>
        <p:nvSpPr>
          <p:cNvPr id="41988" name="Slide Number Placeholder 3"/>
          <p:cNvSpPr>
            <a:spLocks noGrp="1"/>
          </p:cNvSpPr>
          <p:nvPr>
            <p:ph type="sldNum" sz="quarter" idx="5"/>
          </p:nvPr>
        </p:nvSpPr>
        <p:spPr>
          <a:noFill/>
        </p:spPr>
        <p:txBody>
          <a:bodyPr/>
          <a:lstStyle/>
          <a:p>
            <a:fld id="{4A8FD368-5FAE-4F8E-8BC8-6F4A46DAEB94}" type="slidenum">
              <a:rPr lang="en-US" smtClean="0"/>
              <a:pPr/>
              <a:t>12</a:t>
            </a:fld>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Font typeface="+mj-lt"/>
              <a:buAutoNum type="arabicPeriod"/>
            </a:pPr>
            <a:r>
              <a:rPr lang="en-US" dirty="0" smtClean="0"/>
              <a:t>The </a:t>
            </a:r>
            <a:r>
              <a:rPr lang="en-US" b="1" dirty="0" smtClean="0"/>
              <a:t>Apply In </a:t>
            </a:r>
            <a:r>
              <a:rPr lang="en-US" dirty="0" smtClean="0"/>
              <a:t>field allows you to select where the profile is applied:</a:t>
            </a:r>
          </a:p>
          <a:p>
            <a:pPr marL="280988" lvl="1" indent="-104775">
              <a:buFont typeface="Arial" pitchFamily="34" charset="0"/>
              <a:buChar char="•"/>
            </a:pPr>
            <a:r>
              <a:rPr lang="en-US" dirty="0" smtClean="0"/>
              <a:t>Selected Series - Series you have selected from the Items tab.	</a:t>
            </a:r>
          </a:p>
          <a:p>
            <a:pPr marL="280988" lvl="1" indent="-104775">
              <a:buFont typeface="Arial" pitchFamily="34" charset="0"/>
              <a:buChar char="•"/>
            </a:pPr>
            <a:r>
              <a:rPr lang="en-US" dirty="0" smtClean="0"/>
              <a:t>Whole Tree - Scenario in addition to everything in the hierarchy.	</a:t>
            </a:r>
          </a:p>
          <a:p>
            <a:pPr marL="280988" lvl="1" indent="-104775">
              <a:buFont typeface="Arial" pitchFamily="34" charset="0"/>
              <a:buChar char="•"/>
            </a:pPr>
            <a:r>
              <a:rPr lang="en-US" dirty="0" smtClean="0"/>
              <a:t>Scenario - Entire Scenario. Use drop-down to the right to indicate which scenario.</a:t>
            </a:r>
          </a:p>
          <a:p>
            <a:pPr marL="228600" indent="-228600">
              <a:buFont typeface="+mj-lt"/>
              <a:buAutoNum type="arabicPeriod"/>
              <a:defRPr/>
            </a:pPr>
            <a:r>
              <a:rPr lang="en-US" dirty="0" smtClean="0"/>
              <a:t>Use the check boxes in the </a:t>
            </a:r>
            <a:r>
              <a:rPr lang="en-US" b="1" dirty="0" smtClean="0"/>
              <a:t>Affected Data Field </a:t>
            </a:r>
            <a:r>
              <a:rPr lang="en-US" dirty="0" smtClean="0"/>
              <a:t>section to select from the available opinion lines. </a:t>
            </a:r>
          </a:p>
          <a:p>
            <a:pPr marL="280988" lvl="1" indent="-104775">
              <a:buFont typeface="Arial" pitchFamily="34" charset="0"/>
              <a:buChar char="•"/>
              <a:defRPr/>
            </a:pPr>
            <a:r>
              <a:rPr lang="en-US" dirty="0" smtClean="0"/>
              <a:t>The opinion lines available here are configured by the System Administrator.</a:t>
            </a:r>
          </a:p>
          <a:p>
            <a:pPr marL="280988" lvl="1" indent="-104775">
              <a:buFont typeface="Arial" pitchFamily="34" charset="0"/>
              <a:buChar char="•"/>
              <a:defRPr/>
            </a:pPr>
            <a:r>
              <a:rPr lang="en-US" dirty="0" smtClean="0"/>
              <a:t>The </a:t>
            </a:r>
            <a:r>
              <a:rPr lang="en-US" b="1" dirty="0" smtClean="0"/>
              <a:t>Profile Scenario </a:t>
            </a:r>
            <a:r>
              <a:rPr lang="en-US" dirty="0" smtClean="0"/>
              <a:t>drop-down allows you to specify which scenario will contain the profile.</a:t>
            </a:r>
          </a:p>
          <a:p>
            <a:pPr marL="228600" indent="-228600">
              <a:buFont typeface="+mj-lt"/>
              <a:buAutoNum type="arabicPeriod"/>
            </a:pPr>
            <a:r>
              <a:rPr lang="en-US" dirty="0" smtClean="0"/>
              <a:t>In the table at the bottom of the screen, select a Profile from the drop-down box for each row. There is one series listed for each series in your profile scenario. </a:t>
            </a:r>
          </a:p>
          <a:p>
            <a:pPr marL="280988" lvl="1" indent="-104775">
              <a:buFont typeface="Arial" pitchFamily="34" charset="0"/>
              <a:buChar char="•"/>
            </a:pPr>
            <a:r>
              <a:rPr lang="en-US" dirty="0" smtClean="0"/>
              <a:t>Specify the date range for this profile using the Start and End fields.</a:t>
            </a:r>
          </a:p>
          <a:p>
            <a:pPr marL="280988" lvl="1" indent="-104775">
              <a:buFont typeface="Arial" pitchFamily="34" charset="0"/>
              <a:buChar char="•"/>
            </a:pPr>
            <a:r>
              <a:rPr lang="en-US" dirty="0" smtClean="0"/>
              <a:t>Check the Offset box if you want it to offset to the Profile Start.</a:t>
            </a:r>
          </a:p>
          <a:p>
            <a:pPr marL="280988" lvl="1" indent="-104775">
              <a:buFont typeface="Arial" pitchFamily="34" charset="0"/>
              <a:buChar char="•"/>
            </a:pPr>
            <a:r>
              <a:rPr lang="en-US" dirty="0" smtClean="0"/>
              <a:t>Enter the value to apply across the selected range in the Total field.</a:t>
            </a:r>
          </a:p>
          <a:p>
            <a:pPr marL="280988" indent="-104775" algn="l">
              <a:buFont typeface="Arial" pitchFamily="34" charset="0"/>
              <a:buChar char="•"/>
              <a:defRPr/>
            </a:pPr>
            <a:r>
              <a:rPr lang="en-US" sz="1200" dirty="0" smtClean="0"/>
              <a:t>The </a:t>
            </a:r>
            <a:r>
              <a:rPr lang="en-US" sz="1200" b="1" dirty="0" smtClean="0"/>
              <a:t>Profile Start </a:t>
            </a:r>
            <a:r>
              <a:rPr lang="en-US" sz="1200" dirty="0" smtClean="0"/>
              <a:t>date indicates the date this profile becomes active.</a:t>
            </a:r>
          </a:p>
          <a:p>
            <a:pPr marL="280988" lvl="1" indent="-104775" algn="l">
              <a:buFont typeface="Arial" pitchFamily="34" charset="0"/>
              <a:buChar char="•"/>
              <a:defRPr/>
            </a:pPr>
            <a:r>
              <a:rPr lang="en-US" sz="1200" dirty="0" smtClean="0"/>
              <a:t>Check the </a:t>
            </a:r>
            <a:r>
              <a:rPr lang="en-US" sz="1200" b="1" dirty="0" smtClean="0"/>
              <a:t>Profile Recycle </a:t>
            </a:r>
            <a:r>
              <a:rPr lang="en-US" sz="1200" dirty="0" smtClean="0"/>
              <a:t>box if you want the profile to cycle over the date range.</a:t>
            </a:r>
          </a:p>
          <a:p>
            <a:pPr marL="280988" lvl="1" indent="-104775" algn="l">
              <a:buFont typeface="Arial" pitchFamily="34" charset="0"/>
              <a:buChar char="•"/>
              <a:defRPr/>
            </a:pPr>
            <a:r>
              <a:rPr lang="en-US" sz="1200" dirty="0" smtClean="0"/>
              <a:t>Click the </a:t>
            </a:r>
            <a:r>
              <a:rPr lang="en-US" sz="1200" b="1" dirty="0" smtClean="0"/>
              <a:t>Apply Profile </a:t>
            </a:r>
            <a:r>
              <a:rPr lang="en-US" sz="1200" dirty="0" smtClean="0"/>
              <a:t>button to apply this profile to the selected items.</a:t>
            </a:r>
          </a:p>
          <a:p>
            <a:pPr marL="280988" lvl="1" indent="-104775" algn="l">
              <a:buFont typeface="Arial" pitchFamily="34" charset="0"/>
              <a:buChar char="•"/>
              <a:defRPr/>
            </a:pPr>
            <a:r>
              <a:rPr lang="en-US" sz="1200" dirty="0" smtClean="0"/>
              <a:t>Click the </a:t>
            </a:r>
            <a:r>
              <a:rPr lang="en-US" sz="1200" b="1" dirty="0" smtClean="0"/>
              <a:t>Save Profile </a:t>
            </a:r>
            <a:r>
              <a:rPr lang="en-US" sz="1200" dirty="0" smtClean="0"/>
              <a:t>button to save these settings for future use.</a:t>
            </a:r>
          </a:p>
          <a:p>
            <a:pPr marL="117475" indent="-117475">
              <a:buFont typeface="Arial" pitchFamily="34" charset="0"/>
              <a:buChar char="•"/>
              <a:defRPr/>
            </a:pPr>
            <a:endParaRPr lang="en-US" dirty="0" smtClean="0"/>
          </a:p>
          <a:p>
            <a:pPr eaLnBrk="1" hangingPunct="1"/>
            <a:endParaRPr lang="en-US" dirty="0" smtClean="0"/>
          </a:p>
          <a:p>
            <a:endParaRPr lang="en-US" dirty="0"/>
          </a:p>
        </p:txBody>
      </p:sp>
      <p:sp>
        <p:nvSpPr>
          <p:cNvPr id="4" name="Slide Number Placeholder 3"/>
          <p:cNvSpPr>
            <a:spLocks noGrp="1"/>
          </p:cNvSpPr>
          <p:nvPr>
            <p:ph type="sldNum" sz="quarter" idx="10"/>
          </p:nvPr>
        </p:nvSpPr>
        <p:spPr/>
        <p:txBody>
          <a:bodyPr/>
          <a:lstStyle/>
          <a:p>
            <a:fld id="{C25F786B-CEFF-4D23-A0CA-74F6451D2FAD}"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p:spPr>
        <p:txBody>
          <a:bodyPr/>
          <a:lstStyle/>
          <a:p>
            <a:pPr eaLnBrk="1" hangingPunct="1"/>
            <a:endParaRPr lang="en-US" smtClean="0"/>
          </a:p>
        </p:txBody>
      </p:sp>
      <p:sp>
        <p:nvSpPr>
          <p:cNvPr id="48132" name="Slide Number Placeholder 3"/>
          <p:cNvSpPr>
            <a:spLocks noGrp="1"/>
          </p:cNvSpPr>
          <p:nvPr>
            <p:ph type="sldNum" sz="quarter" idx="5"/>
          </p:nvPr>
        </p:nvSpPr>
        <p:spPr>
          <a:noFill/>
        </p:spPr>
        <p:txBody>
          <a:bodyPr/>
          <a:lstStyle/>
          <a:p>
            <a:fld id="{0F413634-220D-4BB1-AA00-64D1193D29BB}" type="slidenum">
              <a:rPr lang="en-US" smtClean="0"/>
              <a:pPr/>
              <a:t>14</a:t>
            </a:fld>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a:ln/>
        </p:spPr>
      </p:sp>
      <p:sp>
        <p:nvSpPr>
          <p:cNvPr id="49155" name="Notes Placeholder 2"/>
          <p:cNvSpPr>
            <a:spLocks noGrp="1"/>
          </p:cNvSpPr>
          <p:nvPr>
            <p:ph type="body" idx="1"/>
          </p:nvPr>
        </p:nvSpPr>
        <p:spPr>
          <a:noFill/>
          <a:ln/>
        </p:spPr>
        <p:txBody>
          <a:bodyPr/>
          <a:lstStyle/>
          <a:p>
            <a:pPr eaLnBrk="1" hangingPunct="1"/>
            <a:endParaRPr lang="en-US" smtClean="0"/>
          </a:p>
        </p:txBody>
      </p:sp>
      <p:sp>
        <p:nvSpPr>
          <p:cNvPr id="49156" name="Slide Number Placeholder 3"/>
          <p:cNvSpPr>
            <a:spLocks noGrp="1"/>
          </p:cNvSpPr>
          <p:nvPr>
            <p:ph type="sldNum" sz="quarter" idx="5"/>
          </p:nvPr>
        </p:nvSpPr>
        <p:spPr>
          <a:noFill/>
        </p:spPr>
        <p:txBody>
          <a:bodyPr/>
          <a:lstStyle/>
          <a:p>
            <a:fld id="{5A73118D-B720-4054-B599-40C91F224612}" type="slidenum">
              <a:rPr lang="en-US" smtClean="0"/>
              <a:pPr/>
              <a:t>15</a:t>
            </a:fld>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p:spPr>
        <p:txBody>
          <a:bodyPr/>
          <a:lstStyle/>
          <a:p>
            <a:pPr>
              <a:buNone/>
            </a:pPr>
            <a:r>
              <a:rPr lang="en-US" b="1" dirty="0" smtClean="0"/>
              <a:t>Retagging – Add Tab</a:t>
            </a:r>
          </a:p>
          <a:p>
            <a:pPr>
              <a:buFont typeface="Arial" pitchFamily="34" charset="0"/>
              <a:buChar char="•"/>
            </a:pPr>
            <a:r>
              <a:rPr lang="en-US" dirty="0" smtClean="0"/>
              <a:t>Specify source and target fields.</a:t>
            </a:r>
          </a:p>
          <a:p>
            <a:pPr marL="234950" lvl="1" indent="-117475">
              <a:buFont typeface="Arial" pitchFamily="34" charset="0"/>
              <a:buChar char="•"/>
            </a:pPr>
            <a:r>
              <a:rPr lang="en-US" dirty="0" smtClean="0"/>
              <a:t>Use * to match multiple series.</a:t>
            </a:r>
          </a:p>
          <a:p>
            <a:pPr>
              <a:buFont typeface="Arial" pitchFamily="34" charset="0"/>
              <a:buChar char="•"/>
            </a:pPr>
            <a:r>
              <a:rPr lang="en-US" dirty="0" smtClean="0"/>
              <a:t>Set date range, and whether to use history, forecast, or both.</a:t>
            </a:r>
          </a:p>
          <a:p>
            <a:pPr>
              <a:buFont typeface="Arial" pitchFamily="34" charset="0"/>
              <a:buChar char="•"/>
            </a:pPr>
            <a:r>
              <a:rPr lang="en-US" dirty="0" smtClean="0"/>
              <a:t>Set the Retain % and Allocate %.</a:t>
            </a:r>
          </a:p>
          <a:p>
            <a:pPr marL="234950" lvl="1" indent="-117475">
              <a:buFont typeface="Arial" pitchFamily="34" charset="0"/>
              <a:buChar char="•"/>
            </a:pPr>
            <a:r>
              <a:rPr lang="en-US" dirty="0" smtClean="0"/>
              <a:t>Retain: Percentage of source series to retain after retagging.</a:t>
            </a:r>
          </a:p>
          <a:p>
            <a:pPr marL="234950" lvl="1" indent="-117475">
              <a:buFont typeface="Arial" pitchFamily="34" charset="0"/>
              <a:buChar char="•"/>
            </a:pPr>
            <a:r>
              <a:rPr lang="en-US" dirty="0" smtClean="0"/>
              <a:t>Allocate: Percentage of source series to add to target series.</a:t>
            </a:r>
          </a:p>
          <a:p>
            <a:pPr>
              <a:buFont typeface="Arial" pitchFamily="34" charset="0"/>
              <a:buChar char="•"/>
            </a:pPr>
            <a:r>
              <a:rPr lang="en-US" dirty="0" smtClean="0"/>
              <a:t>Enable reforecast of source and target series, if desired.</a:t>
            </a:r>
          </a:p>
          <a:p>
            <a:pPr>
              <a:buFont typeface="Arial" pitchFamily="34" charset="0"/>
              <a:buChar char="•"/>
            </a:pPr>
            <a:r>
              <a:rPr lang="en-US" dirty="0" smtClean="0"/>
              <a:t>Enable target reset, if desired.</a:t>
            </a:r>
          </a:p>
          <a:p>
            <a:pPr marL="234950" lvl="1" indent="-117475">
              <a:buFont typeface="Arial" pitchFamily="34" charset="0"/>
              <a:buChar char="•"/>
            </a:pPr>
            <a:r>
              <a:rPr lang="en-US" dirty="0" smtClean="0"/>
              <a:t>Set target to “0” before retagging.</a:t>
            </a:r>
          </a:p>
          <a:p>
            <a:pPr marL="234950" lvl="1" indent="-117475">
              <a:buFont typeface="Arial" pitchFamily="34" charset="0"/>
              <a:buChar char="•"/>
            </a:pPr>
            <a:r>
              <a:rPr lang="en-US" dirty="0" smtClean="0"/>
              <a:t>Click the Save button when finished</a:t>
            </a:r>
          </a:p>
        </p:txBody>
      </p:sp>
      <p:sp>
        <p:nvSpPr>
          <p:cNvPr id="50180" name="Slide Number Placeholder 3"/>
          <p:cNvSpPr>
            <a:spLocks noGrp="1"/>
          </p:cNvSpPr>
          <p:nvPr>
            <p:ph type="sldNum" sz="quarter" idx="5"/>
          </p:nvPr>
        </p:nvSpPr>
        <p:spPr>
          <a:noFill/>
        </p:spPr>
        <p:txBody>
          <a:bodyPr/>
          <a:lstStyle/>
          <a:p>
            <a:fld id="{A72191DA-B462-4C77-9936-2BF1EA9427B2}" type="slidenum">
              <a:rPr lang="en-US" smtClean="0"/>
              <a:pPr/>
              <a:t>16</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a:ln/>
        </p:spPr>
      </p:sp>
      <p:sp>
        <p:nvSpPr>
          <p:cNvPr id="28675" name="Notes Placeholder 2"/>
          <p:cNvSpPr>
            <a:spLocks noGrp="1"/>
          </p:cNvSpPr>
          <p:nvPr>
            <p:ph type="body" idx="1"/>
          </p:nvPr>
        </p:nvSpPr>
        <p:spPr>
          <a:noFill/>
          <a:ln/>
        </p:spPr>
        <p:txBody>
          <a:bodyPr/>
          <a:lstStyle/>
          <a:p>
            <a:r>
              <a:rPr lang="en-US" dirty="0" smtClean="0"/>
              <a:t>The following options are included in the </a:t>
            </a:r>
            <a:r>
              <a:rPr lang="en-US" b="1" dirty="0" smtClean="0"/>
              <a:t>Tools menu </a:t>
            </a:r>
            <a:r>
              <a:rPr lang="en-US" dirty="0" smtClean="0"/>
              <a:t>and will be covered in this training module:</a:t>
            </a:r>
          </a:p>
          <a:p>
            <a:r>
              <a:rPr lang="en-US" b="1" dirty="0" smtClean="0"/>
              <a:t>New Item </a:t>
            </a:r>
            <a:r>
              <a:rPr lang="en-US" dirty="0" smtClean="0"/>
              <a:t>- When a new series is forecasted, it can be added in the New Item tab by entering the SKU number and selecting the item’s Attributes from a drop-down list</a:t>
            </a:r>
          </a:p>
          <a:p>
            <a:r>
              <a:rPr lang="en-US" b="1" dirty="0" smtClean="0"/>
              <a:t>Mass Adjust </a:t>
            </a:r>
            <a:r>
              <a:rPr lang="en-US" dirty="0" smtClean="0"/>
              <a:t>- Apply Forecast adjustments to multiple series</a:t>
            </a:r>
          </a:p>
          <a:p>
            <a:r>
              <a:rPr lang="en-US" b="1" dirty="0" smtClean="0"/>
              <a:t>Promotions</a:t>
            </a:r>
            <a:r>
              <a:rPr lang="en-US" dirty="0" smtClean="0"/>
              <a:t> – This feature has been discontinued</a:t>
            </a:r>
          </a:p>
          <a:p>
            <a:r>
              <a:rPr lang="en-US" b="1" dirty="0" smtClean="0"/>
              <a:t>Profile Settings </a:t>
            </a:r>
            <a:r>
              <a:rPr lang="en-US" dirty="0" smtClean="0"/>
              <a:t>- Apply a pattern to a series forecast to compensate for either predictable growth or a decrease in a product's demand</a:t>
            </a:r>
          </a:p>
          <a:p>
            <a:r>
              <a:rPr lang="en-US" b="1" dirty="0" smtClean="0"/>
              <a:t>Retagging</a:t>
            </a:r>
            <a:r>
              <a:rPr lang="en-US" dirty="0" smtClean="0"/>
              <a:t> - Copy history, forecast, or any other Opinion Line from an old series to a new series</a:t>
            </a:r>
          </a:p>
        </p:txBody>
      </p:sp>
      <p:sp>
        <p:nvSpPr>
          <p:cNvPr id="28676" name="Slide Number Placeholder 3"/>
          <p:cNvSpPr>
            <a:spLocks noGrp="1"/>
          </p:cNvSpPr>
          <p:nvPr>
            <p:ph type="sldNum" sz="quarter" idx="5"/>
          </p:nvPr>
        </p:nvSpPr>
        <p:spPr>
          <a:noFill/>
        </p:spPr>
        <p:txBody>
          <a:bodyPr/>
          <a:lstStyle/>
          <a:p>
            <a:fld id="{9CB369B2-AB84-4FF7-A6E3-E6873C911248}" type="slidenum">
              <a:rPr lang="en-US" smtClean="0"/>
              <a:pPr/>
              <a:t>2</a:t>
            </a:fld>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a:ln/>
        </p:spPr>
      </p:sp>
      <p:sp>
        <p:nvSpPr>
          <p:cNvPr id="30723" name="Notes Placeholder 2"/>
          <p:cNvSpPr>
            <a:spLocks noGrp="1"/>
          </p:cNvSpPr>
          <p:nvPr>
            <p:ph type="body" idx="1"/>
          </p:nvPr>
        </p:nvSpPr>
        <p:spPr>
          <a:noFill/>
          <a:ln/>
        </p:spPr>
        <p:txBody>
          <a:bodyPr/>
          <a:lstStyle/>
          <a:p>
            <a:pPr eaLnBrk="1" hangingPunct="1"/>
            <a:endParaRPr lang="en-US" smtClean="0"/>
          </a:p>
        </p:txBody>
      </p:sp>
      <p:sp>
        <p:nvSpPr>
          <p:cNvPr id="30724" name="Slide Number Placeholder 3"/>
          <p:cNvSpPr>
            <a:spLocks noGrp="1"/>
          </p:cNvSpPr>
          <p:nvPr>
            <p:ph type="sldNum" sz="quarter" idx="5"/>
          </p:nvPr>
        </p:nvSpPr>
        <p:spPr>
          <a:noFill/>
        </p:spPr>
        <p:txBody>
          <a:bodyPr/>
          <a:lstStyle/>
          <a:p>
            <a:fld id="{3EA576B5-FC4B-433C-BA42-F183226BD595}" type="slidenum">
              <a:rPr lang="en-US" smtClean="0"/>
              <a:pPr/>
              <a:t>3</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a:ln/>
        </p:spPr>
      </p:sp>
      <p:sp>
        <p:nvSpPr>
          <p:cNvPr id="31747" name="Notes Placeholder 2"/>
          <p:cNvSpPr>
            <a:spLocks noGrp="1"/>
          </p:cNvSpPr>
          <p:nvPr>
            <p:ph type="body" idx="1"/>
          </p:nvPr>
        </p:nvSpPr>
        <p:spPr>
          <a:noFill/>
          <a:ln/>
        </p:spPr>
        <p:txBody>
          <a:bodyPr/>
          <a:lstStyle/>
          <a:p>
            <a:pPr eaLnBrk="1" hangingPunct="1"/>
            <a:endParaRPr lang="en-US" smtClean="0"/>
          </a:p>
        </p:txBody>
      </p:sp>
      <p:sp>
        <p:nvSpPr>
          <p:cNvPr id="31748" name="Slide Number Placeholder 3"/>
          <p:cNvSpPr>
            <a:spLocks noGrp="1"/>
          </p:cNvSpPr>
          <p:nvPr>
            <p:ph type="sldNum" sz="quarter" idx="5"/>
          </p:nvPr>
        </p:nvSpPr>
        <p:spPr>
          <a:noFill/>
        </p:spPr>
        <p:txBody>
          <a:bodyPr/>
          <a:lstStyle/>
          <a:p>
            <a:fld id="{80807F90-227C-4BA0-A764-0FF1445EEF8B}" type="slidenum">
              <a:rPr lang="en-US" smtClean="0"/>
              <a:pPr/>
              <a:t>4</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a:ln/>
        </p:spPr>
      </p:sp>
      <p:sp>
        <p:nvSpPr>
          <p:cNvPr id="32771" name="Notes Placeholder 2"/>
          <p:cNvSpPr>
            <a:spLocks noGrp="1"/>
          </p:cNvSpPr>
          <p:nvPr>
            <p:ph type="body" idx="1"/>
          </p:nvPr>
        </p:nvSpPr>
        <p:spPr>
          <a:noFill/>
          <a:ln/>
        </p:spPr>
        <p:txBody>
          <a:bodyPr/>
          <a:lstStyle/>
          <a:p>
            <a:pPr eaLnBrk="1" hangingPunct="1"/>
            <a:endParaRPr lang="en-US" smtClean="0"/>
          </a:p>
        </p:txBody>
      </p:sp>
      <p:sp>
        <p:nvSpPr>
          <p:cNvPr id="32772" name="Slide Number Placeholder 3"/>
          <p:cNvSpPr>
            <a:spLocks noGrp="1"/>
          </p:cNvSpPr>
          <p:nvPr>
            <p:ph type="sldNum" sz="quarter" idx="5"/>
          </p:nvPr>
        </p:nvSpPr>
        <p:spPr>
          <a:noFill/>
        </p:spPr>
        <p:txBody>
          <a:bodyPr/>
          <a:lstStyle/>
          <a:p>
            <a:fld id="{51D2F824-36F4-44B6-B02E-D0F3EE3504AA}" type="slidenum">
              <a:rPr lang="en-US" smtClean="0"/>
              <a:pPr/>
              <a:t>5</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ln/>
        </p:spPr>
      </p:sp>
      <p:sp>
        <p:nvSpPr>
          <p:cNvPr id="33795" name="Notes Placeholder 2"/>
          <p:cNvSpPr>
            <a:spLocks noGrp="1"/>
          </p:cNvSpPr>
          <p:nvPr>
            <p:ph type="body" idx="1"/>
          </p:nvPr>
        </p:nvSpPr>
        <p:spPr>
          <a:noFill/>
          <a:ln/>
        </p:spPr>
        <p:txBody>
          <a:bodyPr/>
          <a:lstStyle/>
          <a:p>
            <a:pPr eaLnBrk="1" hangingPunct="1"/>
            <a:endParaRPr lang="en-US" smtClean="0"/>
          </a:p>
        </p:txBody>
      </p:sp>
      <p:sp>
        <p:nvSpPr>
          <p:cNvPr id="33796" name="Slide Number Placeholder 3"/>
          <p:cNvSpPr>
            <a:spLocks noGrp="1"/>
          </p:cNvSpPr>
          <p:nvPr>
            <p:ph type="sldNum" sz="quarter" idx="5"/>
          </p:nvPr>
        </p:nvSpPr>
        <p:spPr>
          <a:noFill/>
        </p:spPr>
        <p:txBody>
          <a:bodyPr/>
          <a:lstStyle/>
          <a:p>
            <a:fld id="{BE58BF90-BBEB-4620-9CAE-BE6ED9687A68}" type="slidenum">
              <a:rPr lang="en-US" smtClean="0"/>
              <a:pPr/>
              <a:t>6</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a:ln/>
        </p:spPr>
      </p:sp>
      <p:sp>
        <p:nvSpPr>
          <p:cNvPr id="34819" name="Notes Placeholder 2"/>
          <p:cNvSpPr>
            <a:spLocks noGrp="1"/>
          </p:cNvSpPr>
          <p:nvPr>
            <p:ph type="body" idx="1"/>
          </p:nvPr>
        </p:nvSpPr>
        <p:spPr>
          <a:noFill/>
          <a:ln/>
        </p:spPr>
        <p:txBody>
          <a:bodyPr/>
          <a:lstStyle/>
          <a:p>
            <a:pPr eaLnBrk="1" hangingPunct="1"/>
            <a:endParaRPr lang="en-US" smtClean="0"/>
          </a:p>
        </p:txBody>
      </p:sp>
      <p:sp>
        <p:nvSpPr>
          <p:cNvPr id="34820" name="Slide Number Placeholder 3"/>
          <p:cNvSpPr>
            <a:spLocks noGrp="1"/>
          </p:cNvSpPr>
          <p:nvPr>
            <p:ph type="sldNum" sz="quarter" idx="5"/>
          </p:nvPr>
        </p:nvSpPr>
        <p:spPr>
          <a:noFill/>
        </p:spPr>
        <p:txBody>
          <a:bodyPr/>
          <a:lstStyle/>
          <a:p>
            <a:fld id="{7BABE592-88F3-4D95-A951-AB87FAD86DCF}" type="slidenum">
              <a:rPr lang="en-US" smtClean="0"/>
              <a:pPr/>
              <a:t>7</a:t>
            </a:fld>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a:ln/>
        </p:spPr>
      </p:sp>
      <p:sp>
        <p:nvSpPr>
          <p:cNvPr id="35843" name="Notes Placeholder 2"/>
          <p:cNvSpPr>
            <a:spLocks noGrp="1"/>
          </p:cNvSpPr>
          <p:nvPr>
            <p:ph type="body" idx="1"/>
          </p:nvPr>
        </p:nvSpPr>
        <p:spPr>
          <a:noFill/>
          <a:ln/>
        </p:spPr>
        <p:txBody>
          <a:bodyPr/>
          <a:lstStyle/>
          <a:p>
            <a:pPr marL="233363" indent="-233363">
              <a:spcBef>
                <a:spcPts val="1200"/>
              </a:spcBef>
              <a:buFont typeface="+mj-lt"/>
              <a:buAutoNum type="arabicPeriod"/>
              <a:defRPr/>
            </a:pPr>
            <a:r>
              <a:rPr lang="en-US" dirty="0" smtClean="0"/>
              <a:t>The </a:t>
            </a:r>
            <a:r>
              <a:rPr lang="en-US" b="1" dirty="0" smtClean="0"/>
              <a:t>Direction</a:t>
            </a:r>
            <a:r>
              <a:rPr lang="en-US" dirty="0" smtClean="0"/>
              <a:t> radio buttons indicate whether you want to Increase or Decrease the value of the opinion line.</a:t>
            </a:r>
          </a:p>
          <a:p>
            <a:pPr marL="233363" indent="-233363">
              <a:spcBef>
                <a:spcPts val="1200"/>
              </a:spcBef>
              <a:buFont typeface="+mj-lt"/>
              <a:buAutoNum type="arabicPeriod"/>
              <a:defRPr/>
            </a:pPr>
            <a:r>
              <a:rPr lang="en-US" dirty="0" smtClean="0"/>
              <a:t>The </a:t>
            </a:r>
            <a:r>
              <a:rPr lang="en-US" b="1" dirty="0" smtClean="0"/>
              <a:t>Adjusted By </a:t>
            </a:r>
            <a:r>
              <a:rPr lang="en-US" dirty="0" smtClean="0"/>
              <a:t>field indicates whether you want to adjust by either a set Percentage or a specific Amount.</a:t>
            </a:r>
          </a:p>
          <a:p>
            <a:pPr marL="233363" indent="-233363">
              <a:spcBef>
                <a:spcPts val="1200"/>
              </a:spcBef>
              <a:buFont typeface="+mj-lt"/>
              <a:buAutoNum type="arabicPeriod"/>
              <a:defRPr/>
            </a:pPr>
            <a:r>
              <a:rPr lang="en-US" dirty="0" smtClean="0"/>
              <a:t>Enter the value for the amount or the percentage you are adjusting in the </a:t>
            </a:r>
            <a:r>
              <a:rPr lang="en-US" b="1" dirty="0" smtClean="0"/>
              <a:t>Amount</a:t>
            </a:r>
            <a:r>
              <a:rPr lang="en-US" dirty="0" smtClean="0"/>
              <a:t> field.</a:t>
            </a:r>
          </a:p>
          <a:p>
            <a:pPr marL="233363" indent="-233363">
              <a:spcBef>
                <a:spcPts val="1200"/>
              </a:spcBef>
              <a:buFont typeface="+mj-lt"/>
              <a:buAutoNum type="arabicPeriod"/>
              <a:defRPr/>
            </a:pPr>
            <a:r>
              <a:rPr lang="en-US" dirty="0" smtClean="0"/>
              <a:t>In the </a:t>
            </a:r>
            <a:r>
              <a:rPr lang="en-US" b="1" dirty="0" smtClean="0"/>
              <a:t>Opinion Line </a:t>
            </a:r>
            <a:r>
              <a:rPr lang="en-US" dirty="0" smtClean="0"/>
              <a:t>field, select the lines on which to perform the adjustment.</a:t>
            </a:r>
          </a:p>
          <a:p>
            <a:pPr marL="233363" indent="-233363">
              <a:spcBef>
                <a:spcPts val="1200"/>
              </a:spcBef>
              <a:buFont typeface="+mj-lt"/>
              <a:buAutoNum type="arabicPeriod"/>
              <a:defRPr/>
            </a:pPr>
            <a:r>
              <a:rPr lang="en-US" dirty="0" smtClean="0"/>
              <a:t>Use the </a:t>
            </a:r>
            <a:r>
              <a:rPr lang="en-US" b="1" dirty="0" smtClean="0"/>
              <a:t>Start Date </a:t>
            </a:r>
            <a:r>
              <a:rPr lang="en-US" dirty="0" smtClean="0"/>
              <a:t>and </a:t>
            </a:r>
            <a:r>
              <a:rPr lang="en-US" b="1" dirty="0" smtClean="0"/>
              <a:t>End Date</a:t>
            </a:r>
            <a:r>
              <a:rPr lang="en-US" dirty="0" smtClean="0"/>
              <a:t> fields to select the date range you would like to use in the adjustment.</a:t>
            </a:r>
          </a:p>
          <a:p>
            <a:endParaRPr lang="en-US" dirty="0" smtClean="0"/>
          </a:p>
          <a:p>
            <a:pPr eaLnBrk="1" hangingPunct="1"/>
            <a:endParaRPr lang="en-US" dirty="0" smtClean="0"/>
          </a:p>
        </p:txBody>
      </p:sp>
      <p:sp>
        <p:nvSpPr>
          <p:cNvPr id="35844" name="Slide Number Placeholder 3"/>
          <p:cNvSpPr>
            <a:spLocks noGrp="1"/>
          </p:cNvSpPr>
          <p:nvPr>
            <p:ph type="sldNum" sz="quarter" idx="5"/>
          </p:nvPr>
        </p:nvSpPr>
        <p:spPr>
          <a:noFill/>
        </p:spPr>
        <p:txBody>
          <a:bodyPr/>
          <a:lstStyle/>
          <a:p>
            <a:fld id="{EF610A2F-3A53-46D6-9D90-855C11C1618E}" type="slidenum">
              <a:rPr lang="en-US" smtClean="0"/>
              <a:pPr/>
              <a:t>8</a:t>
            </a:fld>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a:ln/>
        </p:spPr>
      </p:sp>
      <p:sp>
        <p:nvSpPr>
          <p:cNvPr id="36867" name="Notes Placeholder 2"/>
          <p:cNvSpPr>
            <a:spLocks noGrp="1"/>
          </p:cNvSpPr>
          <p:nvPr>
            <p:ph type="body" idx="1"/>
          </p:nvPr>
        </p:nvSpPr>
        <p:spPr>
          <a:noFill/>
          <a:ln/>
        </p:spPr>
        <p:txBody>
          <a:bodyPr/>
          <a:lstStyle/>
          <a:p>
            <a:pPr marL="111125" indent="-111125">
              <a:spcBef>
                <a:spcPts val="600"/>
              </a:spcBef>
              <a:buFont typeface="Arial" pitchFamily="34" charset="0"/>
              <a:buChar char="•"/>
            </a:pPr>
            <a:r>
              <a:rPr lang="en-US" dirty="0" smtClean="0"/>
              <a:t>This feature enables you to set specific values for certain periods. There is one field for each period within the date range you specified in the Start Date and End Date fields </a:t>
            </a:r>
          </a:p>
          <a:p>
            <a:pPr marL="111125" indent="-111125">
              <a:spcBef>
                <a:spcPts val="600"/>
              </a:spcBef>
              <a:buFont typeface="Arial" pitchFamily="34" charset="0"/>
              <a:buChar char="•"/>
            </a:pPr>
            <a:r>
              <a:rPr lang="en-US" dirty="0" smtClean="0"/>
              <a:t>You </a:t>
            </a:r>
            <a:r>
              <a:rPr lang="en-US" b="1" dirty="0" smtClean="0"/>
              <a:t>must</a:t>
            </a:r>
            <a:r>
              <a:rPr lang="en-US" dirty="0" smtClean="0"/>
              <a:t> enter a value in each of these periods. If any fields are blank, you will get an error message</a:t>
            </a:r>
          </a:p>
          <a:p>
            <a:pPr marL="111125" indent="-111125" algn="l">
              <a:spcBef>
                <a:spcPts val="600"/>
              </a:spcBef>
              <a:buFont typeface="Arial" pitchFamily="34" charset="0"/>
              <a:buChar char="•"/>
              <a:defRPr/>
            </a:pPr>
            <a:r>
              <a:rPr lang="en-US" sz="1200" dirty="0" smtClean="0"/>
              <a:t>In the </a:t>
            </a:r>
            <a:r>
              <a:rPr lang="en-US" sz="1200" b="1" dirty="0" smtClean="0"/>
              <a:t>Reason for Mass Adjust </a:t>
            </a:r>
            <a:r>
              <a:rPr lang="en-US" sz="1200" dirty="0" smtClean="0"/>
              <a:t>text box, enter a description for the reason this Mass Adjustment is being performed</a:t>
            </a:r>
          </a:p>
          <a:p>
            <a:pPr marL="111125" indent="-111125" algn="l">
              <a:spcBef>
                <a:spcPts val="600"/>
              </a:spcBef>
              <a:buFont typeface="Arial" pitchFamily="34" charset="0"/>
              <a:buChar char="•"/>
              <a:defRPr/>
            </a:pPr>
            <a:r>
              <a:rPr lang="en-US" sz="1200" dirty="0" smtClean="0"/>
              <a:t>Click the </a:t>
            </a:r>
            <a:r>
              <a:rPr lang="en-US" sz="1200" b="1" dirty="0" smtClean="0"/>
              <a:t>Apply Adjustment</a:t>
            </a:r>
            <a:r>
              <a:rPr lang="en-US" sz="1200" dirty="0" smtClean="0"/>
              <a:t> button when finished</a:t>
            </a:r>
          </a:p>
          <a:p>
            <a:pPr marL="111125" indent="-111125" algn="l">
              <a:spcBef>
                <a:spcPts val="600"/>
              </a:spcBef>
              <a:buFont typeface="Arial" pitchFamily="34" charset="0"/>
              <a:buChar char="•"/>
              <a:defRPr/>
            </a:pPr>
            <a:r>
              <a:rPr lang="en-US" sz="1200" dirty="0" smtClean="0"/>
              <a:t>The adjustment is applied to the selected series</a:t>
            </a:r>
          </a:p>
          <a:p>
            <a:pPr>
              <a:buFont typeface="Arial" pitchFamily="34" charset="0"/>
              <a:buChar char="•"/>
            </a:pPr>
            <a:endParaRPr lang="en-US" dirty="0" smtClean="0"/>
          </a:p>
          <a:p>
            <a:pPr eaLnBrk="1" hangingPunct="1"/>
            <a:endParaRPr lang="en-US" dirty="0" smtClean="0"/>
          </a:p>
        </p:txBody>
      </p:sp>
      <p:sp>
        <p:nvSpPr>
          <p:cNvPr id="36868" name="Slide Number Placeholder 3"/>
          <p:cNvSpPr>
            <a:spLocks noGrp="1"/>
          </p:cNvSpPr>
          <p:nvPr>
            <p:ph type="sldNum" sz="quarter" idx="5"/>
          </p:nvPr>
        </p:nvSpPr>
        <p:spPr>
          <a:noFill/>
        </p:spPr>
        <p:txBody>
          <a:bodyPr/>
          <a:lstStyle/>
          <a:p>
            <a:fld id="{03453F6A-85A2-4530-A1C6-A4AAE3BD9232}" type="slidenum">
              <a:rPr lang="en-US" smtClean="0"/>
              <a:pPr/>
              <a:t>9</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tags" Target="../tags/tag3.xml"/><Relationship Id="rId5" Type="http://schemas.openxmlformats.org/officeDocument/2006/relationships/slideMaster" Target="../slideMasters/slideMaster1.xml"/><Relationship Id="rId4" Type="http://schemas.openxmlformats.org/officeDocument/2006/relationships/tags" Target="../tags/tag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2.xml"/><Relationship Id="rId1" Type="http://schemas.openxmlformats.org/officeDocument/2006/relationships/tags" Target="../tags/tag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7" name="Slide Number Placeholder 6"/>
          <p:cNvSpPr>
            <a:spLocks noGrp="1"/>
          </p:cNvSpPr>
          <p:nvPr>
            <p:ph type="sldNum" sz="quarter" idx="12"/>
            <p:custDataLst>
              <p:tags r:id="rId1"/>
            </p:custDataLst>
          </p:nvPr>
        </p:nvSpPr>
        <p:spPr>
          <a:xfrm>
            <a:off x="6922640" y="6460255"/>
            <a:ext cx="2133600" cy="365125"/>
          </a:xfrm>
          <a:prstGeom prst="rect">
            <a:avLst/>
          </a:prstGeom>
        </p:spPr>
        <p:txBody>
          <a:bodyPr/>
          <a:lstStyle/>
          <a:p>
            <a:fld id="{E7641B3E-B37D-4605-BC07-906C0E59F800}" type="slidenum">
              <a:rPr lang="en-US" smtClean="0"/>
              <a:pPr/>
              <a:t>‹#›</a:t>
            </a:fld>
            <a:endParaRPr lang="en-US"/>
          </a:p>
        </p:txBody>
      </p:sp>
      <p:sp>
        <p:nvSpPr>
          <p:cNvPr id="3" name="Content Placeholder 2"/>
          <p:cNvSpPr>
            <a:spLocks noGrp="1"/>
          </p:cNvSpPr>
          <p:nvPr>
            <p:ph sz="half" idx="1"/>
            <p:custDataLst>
              <p:tags r:id="rId2"/>
            </p:custDataLst>
          </p:nvPr>
        </p:nvSpPr>
        <p:spPr>
          <a:xfrm>
            <a:off x="304800" y="914400"/>
            <a:ext cx="4419600" cy="5401733"/>
          </a:xfrm>
        </p:spPr>
        <p:txBody>
          <a:bodyPr>
            <a:normAutofit/>
          </a:bodyPr>
          <a:lstStyle>
            <a:lvl1pPr>
              <a:defRPr sz="2400">
                <a:solidFill>
                  <a:schemeClr val="tx1">
                    <a:lumMod val="75000"/>
                    <a:lumOff val="25000"/>
                  </a:schemeClr>
                </a:solidFill>
              </a:defRPr>
            </a:lvl1pPr>
            <a:lvl2pPr>
              <a:defRPr sz="22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custDataLst>
              <p:tags r:id="rId3"/>
            </p:custDataLst>
          </p:nvPr>
        </p:nvSpPr>
        <p:spPr>
          <a:xfrm>
            <a:off x="4876800" y="914400"/>
            <a:ext cx="3810000" cy="5401733"/>
          </a:xfrm>
        </p:spPr>
        <p:txBody>
          <a:bodyPr>
            <a:normAutofit/>
          </a:bodyPr>
          <a:lstStyle>
            <a:lvl1pPr>
              <a:defRPr sz="2400">
                <a:solidFill>
                  <a:schemeClr val="tx1">
                    <a:lumMod val="75000"/>
                    <a:lumOff val="25000"/>
                  </a:schemeClr>
                </a:solidFill>
              </a:defRPr>
            </a:lvl1pPr>
            <a:lvl2pPr>
              <a:defRPr sz="22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hasCustomPrompt="1"/>
            <p:custDataLst>
              <p:tags r:id="rId4"/>
            </p:custDataLst>
          </p:nvPr>
        </p:nvSpPr>
        <p:spPr>
          <a:xfrm>
            <a:off x="457200" y="76200"/>
            <a:ext cx="8229600" cy="716523"/>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r>
              <a:rPr lang="en-US" smtClean="0"/>
              <a:t>DM-TM-</a:t>
            </a: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DM-TM-</a:t>
            </a:r>
            <a:endParaRPr lang="en-US" dirty="0"/>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DM-TM-</a:t>
            </a:r>
            <a:endParaRPr lang="en-US" dirty="0"/>
          </a:p>
        </p:txBody>
      </p:sp>
    </p:spTree>
    <p:extLst>
      <p:ext uri="{BB962C8B-B14F-4D97-AF65-F5344CB8AC3E}">
        <p14:creationId xmlns="" xmlns:p14="http://schemas.microsoft.com/office/powerpoint/2010/main"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r>
              <a:rPr lang="en-US" smtClean="0"/>
              <a:t>DM-TM-</a:t>
            </a:r>
            <a:endParaRPr lang="en-US" dirty="0"/>
          </a:p>
        </p:txBody>
      </p:sp>
    </p:spTree>
    <p:extLst>
      <p:ext uri="{BB962C8B-B14F-4D97-AF65-F5344CB8AC3E}">
        <p14:creationId xmlns="" xmlns:p14="http://schemas.microsoft.com/office/powerpoint/2010/main"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smtClean="0"/>
              <a:t>DM-TM-</a:t>
            </a:r>
            <a:endParaRPr lang="en-US" dirty="0"/>
          </a:p>
        </p:txBody>
      </p:sp>
    </p:spTree>
    <p:extLst>
      <p:ext uri="{BB962C8B-B14F-4D97-AF65-F5344CB8AC3E}">
        <p14:creationId xmlns="" xmlns:p14="http://schemas.microsoft.com/office/powerpoint/2010/main"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raining Flow">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Training Flow Title</a:t>
            </a:r>
            <a:endParaRPr lang="en-US" dirty="0"/>
          </a:p>
        </p:txBody>
      </p:sp>
      <p:sp>
        <p:nvSpPr>
          <p:cNvPr id="3" name="Footer Placeholder 2"/>
          <p:cNvSpPr>
            <a:spLocks noGrp="1"/>
          </p:cNvSpPr>
          <p:nvPr>
            <p:ph type="ftr" sz="quarter" idx="10"/>
          </p:nvPr>
        </p:nvSpPr>
        <p:spPr/>
        <p:txBody>
          <a:bodyPr/>
          <a:lstStyle/>
          <a:p>
            <a:r>
              <a:rPr lang="en-US" smtClean="0"/>
              <a:t>DM-TM-</a:t>
            </a:r>
            <a:endParaRPr lang="en-US" dirty="0"/>
          </a:p>
        </p:txBody>
      </p:sp>
      <p:sp>
        <p:nvSpPr>
          <p:cNvPr id="4" name="Line 4"/>
          <p:cNvSpPr>
            <a:spLocks noChangeShapeType="1"/>
          </p:cNvSpPr>
          <p:nvPr/>
        </p:nvSpPr>
        <p:spPr bwMode="auto">
          <a:xfrm>
            <a:off x="1104900" y="904045"/>
            <a:ext cx="0" cy="4554537"/>
          </a:xfrm>
          <a:prstGeom prst="line">
            <a:avLst/>
          </a:prstGeom>
          <a:noFill/>
          <a:ln w="381000">
            <a:solidFill>
              <a:schemeClr val="hlink"/>
            </a:solidFill>
            <a:round/>
            <a:headEnd/>
            <a:tailEnd type="triangle" w="sm" len="sm"/>
          </a:ln>
          <a:effectLst/>
        </p:spPr>
        <p:txBody>
          <a:bodyPr wrap="none" anchor="ctr"/>
          <a:lstStyle/>
          <a:p>
            <a:endParaRPr lang="en-US"/>
          </a:p>
        </p:txBody>
      </p:sp>
      <p:sp>
        <p:nvSpPr>
          <p:cNvPr id="6" name="Text Placeholder 6"/>
          <p:cNvSpPr>
            <a:spLocks noGrp="1"/>
          </p:cNvSpPr>
          <p:nvPr>
            <p:ph type="body" sz="quarter" idx="11"/>
          </p:nvPr>
        </p:nvSpPr>
        <p:spPr>
          <a:xfrm>
            <a:off x="1819275" y="895350"/>
            <a:ext cx="6400800" cy="5267325"/>
          </a:xfrm>
        </p:spPr>
        <p:txBody>
          <a:bodyPr>
            <a:normAutofit/>
          </a:bodyPr>
          <a:lstStyle>
            <a:lvl1pPr marL="228600" indent="-228600">
              <a:defRPr sz="2000"/>
            </a:lvl1pPr>
            <a:lvl2pPr marL="457200" indent="-228600">
              <a:defRPr sz="1800"/>
            </a:lvl2pPr>
            <a:lvl3pPr marL="685800" indent="-228600">
              <a:defRPr sz="1600"/>
            </a:lvl3pPr>
            <a:lvl4pPr marL="914400" indent="-228600">
              <a:defRPr sz="1400"/>
            </a:lvl4pPr>
            <a:lvl5pPr marL="1143000" indent="-228600">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r>
              <a:rPr lang="en-US" smtClean="0"/>
              <a:t>DM-TM-</a:t>
            </a:r>
            <a:endParaRPr lang="en-US" dirty="0"/>
          </a:p>
        </p:txBody>
      </p:sp>
    </p:spTree>
    <p:extLst>
      <p:ext uri="{BB962C8B-B14F-4D97-AF65-F5344CB8AC3E}">
        <p14:creationId xmlns="" xmlns:p14="http://schemas.microsoft.com/office/powerpoint/2010/main" val="7067509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custDataLst>
              <p:tags r:id="rId1"/>
            </p:custDataLst>
          </p:nvPr>
        </p:nvSpPr>
        <p:spPr>
          <a:xfrm>
            <a:off x="457200" y="0"/>
            <a:ext cx="8229600" cy="716523"/>
          </a:xfrm>
        </p:spPr>
        <p:txBody>
          <a:bodyPr>
            <a:normAutofit/>
          </a:bodyPr>
          <a:lstStyle>
            <a:lvl1pPr>
              <a:defRPr sz="2800"/>
            </a:lvl1pPr>
          </a:lstStyle>
          <a:p>
            <a:r>
              <a:rPr lang="en-US" dirty="0" smtClean="0"/>
              <a:t>Click To Edit Master Title Style</a:t>
            </a:r>
            <a:endParaRPr lang="en-US" dirty="0"/>
          </a:p>
        </p:txBody>
      </p:sp>
      <p:sp>
        <p:nvSpPr>
          <p:cNvPr id="3" name="Content Placeholder 2"/>
          <p:cNvSpPr>
            <a:spLocks noGrp="1"/>
          </p:cNvSpPr>
          <p:nvPr>
            <p:ph idx="1"/>
            <p:custDataLst>
              <p:tags r:id="rId2"/>
            </p:custDataLst>
          </p:nvPr>
        </p:nvSpPr>
        <p:spPr>
          <a:xfrm>
            <a:off x="457200" y="762001"/>
            <a:ext cx="8229600" cy="5545506"/>
          </a:xfrm>
        </p:spPr>
        <p:txBody>
          <a:bodyPr/>
          <a:lstStyle>
            <a:lvl1pPr>
              <a:defRPr sz="2400"/>
            </a:lvl1pPr>
            <a:lvl2pPr>
              <a:defRPr sz="220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2"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r>
              <a:rPr lang="en-US" smtClean="0"/>
              <a:t>DM-TM-</a:t>
            </a:r>
            <a:endParaRPr lang="en-US" dirty="0"/>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664" r:id="rId10"/>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tags" Target="../tags/tag10.xml"/></Relationships>
</file>

<file path=ppt/slides/_rels/slide10.xml.rels><?xml version="1.0" encoding="UTF-8" standalone="yes"?>
<Relationships xmlns="http://schemas.openxmlformats.org/package/2006/relationships"><Relationship Id="rId8" Type="http://schemas.openxmlformats.org/officeDocument/2006/relationships/notesSlide" Target="../notesSlides/notesSlide10.xml"/><Relationship Id="rId3" Type="http://schemas.openxmlformats.org/officeDocument/2006/relationships/tags" Target="../tags/tag59.xml"/><Relationship Id="rId7" Type="http://schemas.openxmlformats.org/officeDocument/2006/relationships/slideLayout" Target="../slideLayouts/slideLayout2.xml"/><Relationship Id="rId2" Type="http://schemas.openxmlformats.org/officeDocument/2006/relationships/tags" Target="../tags/tag58.xml"/><Relationship Id="rId1" Type="http://schemas.openxmlformats.org/officeDocument/2006/relationships/tags" Target="../tags/tag57.xml"/><Relationship Id="rId6" Type="http://schemas.openxmlformats.org/officeDocument/2006/relationships/tags" Target="../tags/tag62.xml"/><Relationship Id="rId5" Type="http://schemas.openxmlformats.org/officeDocument/2006/relationships/tags" Target="../tags/tag61.xml"/><Relationship Id="rId4" Type="http://schemas.openxmlformats.org/officeDocument/2006/relationships/tags" Target="../tags/tag60.xml"/><Relationship Id="rId9" Type="http://schemas.openxmlformats.org/officeDocument/2006/relationships/image" Target="../media/image10.png"/></Relationships>
</file>

<file path=ppt/slides/_rels/slide11.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tags" Target="../tags/tag65.xml"/><Relationship Id="rId7" Type="http://schemas.openxmlformats.org/officeDocument/2006/relationships/notesSlide" Target="../notesSlides/notesSlide11.xml"/><Relationship Id="rId2" Type="http://schemas.openxmlformats.org/officeDocument/2006/relationships/tags" Target="../tags/tag64.xml"/><Relationship Id="rId1" Type="http://schemas.openxmlformats.org/officeDocument/2006/relationships/tags" Target="../tags/tag63.xml"/><Relationship Id="rId6" Type="http://schemas.openxmlformats.org/officeDocument/2006/relationships/slideLayout" Target="../slideLayouts/slideLayout2.xml"/><Relationship Id="rId5" Type="http://schemas.openxmlformats.org/officeDocument/2006/relationships/tags" Target="../tags/tag67.xml"/><Relationship Id="rId4" Type="http://schemas.openxmlformats.org/officeDocument/2006/relationships/tags" Target="../tags/tag66.xml"/></Relationships>
</file>

<file path=ppt/slides/_rels/slide12.xml.rels><?xml version="1.0" encoding="UTF-8" standalone="yes"?>
<Relationships xmlns="http://schemas.openxmlformats.org/package/2006/relationships"><Relationship Id="rId3" Type="http://schemas.openxmlformats.org/officeDocument/2006/relationships/tags" Target="../tags/tag70.xml"/><Relationship Id="rId7" Type="http://schemas.openxmlformats.org/officeDocument/2006/relationships/image" Target="../media/image11.png"/><Relationship Id="rId2" Type="http://schemas.openxmlformats.org/officeDocument/2006/relationships/tags" Target="../tags/tag69.xml"/><Relationship Id="rId1" Type="http://schemas.openxmlformats.org/officeDocument/2006/relationships/tags" Target="../tags/tag68.xml"/><Relationship Id="rId6" Type="http://schemas.openxmlformats.org/officeDocument/2006/relationships/notesSlide" Target="../notesSlides/notesSlide12.xml"/><Relationship Id="rId5" Type="http://schemas.openxmlformats.org/officeDocument/2006/relationships/slideLayout" Target="../slideLayouts/slideLayout2.xml"/><Relationship Id="rId4" Type="http://schemas.openxmlformats.org/officeDocument/2006/relationships/tags" Target="../tags/tag71.xml"/></Relationships>
</file>

<file path=ppt/slides/_rels/slide13.xml.rels><?xml version="1.0" encoding="UTF-8" standalone="yes"?>
<Relationships xmlns="http://schemas.openxmlformats.org/package/2006/relationships"><Relationship Id="rId8" Type="http://schemas.openxmlformats.org/officeDocument/2006/relationships/slideLayout" Target="../slideLayouts/slideLayout5.xml"/><Relationship Id="rId3" Type="http://schemas.openxmlformats.org/officeDocument/2006/relationships/tags" Target="../tags/tag74.xml"/><Relationship Id="rId7" Type="http://schemas.openxmlformats.org/officeDocument/2006/relationships/tags" Target="../tags/tag78.xml"/><Relationship Id="rId2" Type="http://schemas.openxmlformats.org/officeDocument/2006/relationships/tags" Target="../tags/tag73.xml"/><Relationship Id="rId1" Type="http://schemas.openxmlformats.org/officeDocument/2006/relationships/tags" Target="../tags/tag72.xml"/><Relationship Id="rId6" Type="http://schemas.openxmlformats.org/officeDocument/2006/relationships/tags" Target="../tags/tag77.xml"/><Relationship Id="rId5" Type="http://schemas.openxmlformats.org/officeDocument/2006/relationships/tags" Target="../tags/tag76.xml"/><Relationship Id="rId10" Type="http://schemas.openxmlformats.org/officeDocument/2006/relationships/image" Target="../media/image12.png"/><Relationship Id="rId4" Type="http://schemas.openxmlformats.org/officeDocument/2006/relationships/tags" Target="../tags/tag75.xml"/><Relationship Id="rId9"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tags" Target="../tags/tag81.xml"/><Relationship Id="rId7" Type="http://schemas.openxmlformats.org/officeDocument/2006/relationships/notesSlide" Target="../notesSlides/notesSlide14.xml"/><Relationship Id="rId2" Type="http://schemas.openxmlformats.org/officeDocument/2006/relationships/tags" Target="../tags/tag80.xml"/><Relationship Id="rId1" Type="http://schemas.openxmlformats.org/officeDocument/2006/relationships/tags" Target="../tags/tag79.xml"/><Relationship Id="rId6" Type="http://schemas.openxmlformats.org/officeDocument/2006/relationships/slideLayout" Target="../slideLayouts/slideLayout2.xml"/><Relationship Id="rId5" Type="http://schemas.openxmlformats.org/officeDocument/2006/relationships/tags" Target="../tags/tag83.xml"/><Relationship Id="rId4" Type="http://schemas.openxmlformats.org/officeDocument/2006/relationships/tags" Target="../tags/tag82.xml"/></Relationships>
</file>

<file path=ppt/slides/_rels/slide15.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tags" Target="../tags/tag86.xml"/><Relationship Id="rId7" Type="http://schemas.openxmlformats.org/officeDocument/2006/relationships/notesSlide" Target="../notesSlides/notesSlide15.xml"/><Relationship Id="rId2" Type="http://schemas.openxmlformats.org/officeDocument/2006/relationships/tags" Target="../tags/tag85.xml"/><Relationship Id="rId1" Type="http://schemas.openxmlformats.org/officeDocument/2006/relationships/tags" Target="../tags/tag84.xml"/><Relationship Id="rId6" Type="http://schemas.openxmlformats.org/officeDocument/2006/relationships/slideLayout" Target="../slideLayouts/slideLayout2.xml"/><Relationship Id="rId5" Type="http://schemas.openxmlformats.org/officeDocument/2006/relationships/tags" Target="../tags/tag88.xml"/><Relationship Id="rId4" Type="http://schemas.openxmlformats.org/officeDocument/2006/relationships/tags" Target="../tags/tag87.xml"/></Relationships>
</file>

<file path=ppt/slides/_rels/slide16.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tags" Target="../tags/tag91.xml"/><Relationship Id="rId7" Type="http://schemas.openxmlformats.org/officeDocument/2006/relationships/notesSlide" Target="../notesSlides/notesSlide16.xml"/><Relationship Id="rId2" Type="http://schemas.openxmlformats.org/officeDocument/2006/relationships/tags" Target="../tags/tag90.xml"/><Relationship Id="rId1" Type="http://schemas.openxmlformats.org/officeDocument/2006/relationships/tags" Target="../tags/tag89.xml"/><Relationship Id="rId6" Type="http://schemas.openxmlformats.org/officeDocument/2006/relationships/slideLayout" Target="../slideLayouts/slideLayout2.xml"/><Relationship Id="rId5" Type="http://schemas.openxmlformats.org/officeDocument/2006/relationships/tags" Target="../tags/tag93.xml"/><Relationship Id="rId4" Type="http://schemas.openxmlformats.org/officeDocument/2006/relationships/tags" Target="../tags/tag92.xml"/></Relationships>
</file>

<file path=ppt/slides/_rels/slide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13.xml"/><Relationship Id="rId7" Type="http://schemas.openxmlformats.org/officeDocument/2006/relationships/notesSlide" Target="../notesSlides/notesSlide2.xml"/><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slideLayout" Target="../slideLayouts/slideLayout2.xml"/><Relationship Id="rId5" Type="http://schemas.openxmlformats.org/officeDocument/2006/relationships/tags" Target="../tags/tag15.xml"/><Relationship Id="rId4" Type="http://schemas.openxmlformats.org/officeDocument/2006/relationships/tags" Target="../tags/tag14.xml"/></Relationships>
</file>

<file path=ppt/slides/_rels/slide3.xml.rels><?xml version="1.0" encoding="UTF-8" standalone="yes"?>
<Relationships xmlns="http://schemas.openxmlformats.org/package/2006/relationships"><Relationship Id="rId8" Type="http://schemas.openxmlformats.org/officeDocument/2006/relationships/notesSlide" Target="../notesSlides/notesSlide3.xml"/><Relationship Id="rId3" Type="http://schemas.openxmlformats.org/officeDocument/2006/relationships/tags" Target="../tags/tag18.xml"/><Relationship Id="rId7" Type="http://schemas.openxmlformats.org/officeDocument/2006/relationships/slideLayout" Target="../slideLayouts/slideLayout2.xml"/><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 Id="rId9" Type="http://schemas.openxmlformats.org/officeDocument/2006/relationships/image" Target="../media/image4.png"/></Relationships>
</file>

<file path=ppt/slides/_rels/slide4.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24.xml"/><Relationship Id="rId7" Type="http://schemas.openxmlformats.org/officeDocument/2006/relationships/notesSlide" Target="../notesSlides/notesSlide4.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slideLayout" Target="../slideLayouts/slideLayout2.xml"/><Relationship Id="rId5" Type="http://schemas.openxmlformats.org/officeDocument/2006/relationships/tags" Target="../tags/tag26.xml"/><Relationship Id="rId4" Type="http://schemas.openxmlformats.org/officeDocument/2006/relationships/tags" Target="../tags/tag25.xml"/></Relationships>
</file>

<file path=ppt/slides/_rels/slide5.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tags" Target="../tags/tag29.xml"/><Relationship Id="rId7" Type="http://schemas.openxmlformats.org/officeDocument/2006/relationships/notesSlide" Target="../notesSlides/notesSlide5.xml"/><Relationship Id="rId2" Type="http://schemas.openxmlformats.org/officeDocument/2006/relationships/tags" Target="../tags/tag28.xml"/><Relationship Id="rId1" Type="http://schemas.openxmlformats.org/officeDocument/2006/relationships/tags" Target="../tags/tag27.xml"/><Relationship Id="rId6" Type="http://schemas.openxmlformats.org/officeDocument/2006/relationships/slideLayout" Target="../slideLayouts/slideLayout2.xml"/><Relationship Id="rId5" Type="http://schemas.openxmlformats.org/officeDocument/2006/relationships/tags" Target="../tags/tag31.xml"/><Relationship Id="rId4" Type="http://schemas.openxmlformats.org/officeDocument/2006/relationships/tags" Target="../tags/tag30.xml"/></Relationships>
</file>

<file path=ppt/slides/_rels/slide6.xml.rels><?xml version="1.0" encoding="UTF-8" standalone="yes"?>
<Relationships xmlns="http://schemas.openxmlformats.org/package/2006/relationships"><Relationship Id="rId3" Type="http://schemas.openxmlformats.org/officeDocument/2006/relationships/tags" Target="../tags/tag34.xml"/><Relationship Id="rId7" Type="http://schemas.openxmlformats.org/officeDocument/2006/relationships/image" Target="../media/image7.png"/><Relationship Id="rId2" Type="http://schemas.openxmlformats.org/officeDocument/2006/relationships/tags" Target="../tags/tag33.xml"/><Relationship Id="rId1" Type="http://schemas.openxmlformats.org/officeDocument/2006/relationships/tags" Target="../tags/tag32.xml"/><Relationship Id="rId6" Type="http://schemas.openxmlformats.org/officeDocument/2006/relationships/notesSlide" Target="../notesSlides/notesSlide6.xml"/><Relationship Id="rId5" Type="http://schemas.openxmlformats.org/officeDocument/2006/relationships/slideLayout" Target="../slideLayouts/slideLayout2.xml"/><Relationship Id="rId4" Type="http://schemas.openxmlformats.org/officeDocument/2006/relationships/tags" Target="../tags/tag35.xml"/></Relationships>
</file>

<file path=ppt/slides/_rels/slide7.xml.rels><?xml version="1.0" encoding="UTF-8" standalone="yes"?>
<Relationships xmlns="http://schemas.openxmlformats.org/package/2006/relationships"><Relationship Id="rId3" Type="http://schemas.openxmlformats.org/officeDocument/2006/relationships/tags" Target="../tags/tag38.xml"/><Relationship Id="rId7" Type="http://schemas.openxmlformats.org/officeDocument/2006/relationships/image" Target="../media/image7.png"/><Relationship Id="rId2" Type="http://schemas.openxmlformats.org/officeDocument/2006/relationships/tags" Target="../tags/tag37.xml"/><Relationship Id="rId1" Type="http://schemas.openxmlformats.org/officeDocument/2006/relationships/tags" Target="../tags/tag36.xml"/><Relationship Id="rId6" Type="http://schemas.openxmlformats.org/officeDocument/2006/relationships/notesSlide" Target="../notesSlides/notesSlide7.xml"/><Relationship Id="rId5" Type="http://schemas.openxmlformats.org/officeDocument/2006/relationships/slideLayout" Target="../slideLayouts/slideLayout3.xml"/><Relationship Id="rId4" Type="http://schemas.openxmlformats.org/officeDocument/2006/relationships/tags" Target="../tags/tag39.xml"/></Relationships>
</file>

<file path=ppt/slides/_rels/slide8.xml.rels><?xml version="1.0" encoding="UTF-8" standalone="yes"?>
<Relationships xmlns="http://schemas.openxmlformats.org/package/2006/relationships"><Relationship Id="rId8" Type="http://schemas.openxmlformats.org/officeDocument/2006/relationships/tags" Target="../tags/tag47.xml"/><Relationship Id="rId13" Type="http://schemas.openxmlformats.org/officeDocument/2006/relationships/tags" Target="../tags/tag52.xml"/><Relationship Id="rId3" Type="http://schemas.openxmlformats.org/officeDocument/2006/relationships/tags" Target="../tags/tag42.xml"/><Relationship Id="rId7" Type="http://schemas.openxmlformats.org/officeDocument/2006/relationships/tags" Target="../tags/tag46.xml"/><Relationship Id="rId12" Type="http://schemas.openxmlformats.org/officeDocument/2006/relationships/tags" Target="../tags/tag51.xml"/><Relationship Id="rId2" Type="http://schemas.openxmlformats.org/officeDocument/2006/relationships/tags" Target="../tags/tag41.xml"/><Relationship Id="rId16" Type="http://schemas.openxmlformats.org/officeDocument/2006/relationships/image" Target="../media/image8.png"/><Relationship Id="rId1" Type="http://schemas.openxmlformats.org/officeDocument/2006/relationships/tags" Target="../tags/tag40.xml"/><Relationship Id="rId6" Type="http://schemas.openxmlformats.org/officeDocument/2006/relationships/tags" Target="../tags/tag45.xml"/><Relationship Id="rId11" Type="http://schemas.openxmlformats.org/officeDocument/2006/relationships/tags" Target="../tags/tag50.xml"/><Relationship Id="rId5" Type="http://schemas.openxmlformats.org/officeDocument/2006/relationships/tags" Target="../tags/tag44.xml"/><Relationship Id="rId15" Type="http://schemas.openxmlformats.org/officeDocument/2006/relationships/notesSlide" Target="../notesSlides/notesSlide8.xml"/><Relationship Id="rId10" Type="http://schemas.openxmlformats.org/officeDocument/2006/relationships/tags" Target="../tags/tag49.xml"/><Relationship Id="rId4" Type="http://schemas.openxmlformats.org/officeDocument/2006/relationships/tags" Target="../tags/tag43.xml"/><Relationship Id="rId9" Type="http://schemas.openxmlformats.org/officeDocument/2006/relationships/tags" Target="../tags/tag48.xml"/><Relationship Id="rId14"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tags" Target="../tags/tag55.xml"/><Relationship Id="rId7" Type="http://schemas.openxmlformats.org/officeDocument/2006/relationships/image" Target="../media/image9.png"/><Relationship Id="rId2" Type="http://schemas.openxmlformats.org/officeDocument/2006/relationships/tags" Target="../tags/tag54.xml"/><Relationship Id="rId1" Type="http://schemas.openxmlformats.org/officeDocument/2006/relationships/tags" Target="../tags/tag53.xml"/><Relationship Id="rId6" Type="http://schemas.openxmlformats.org/officeDocument/2006/relationships/notesSlide" Target="../notesSlides/notesSlide9.xml"/><Relationship Id="rId5" Type="http://schemas.openxmlformats.org/officeDocument/2006/relationships/slideLayout" Target="../slideLayouts/slideLayout2.xml"/><Relationship Id="rId4" Type="http://schemas.openxmlformats.org/officeDocument/2006/relationships/tags" Target="../tags/tag5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2"/>
          <p:cNvSpPr>
            <a:spLocks noGrp="1" noChangeArrowheads="1"/>
          </p:cNvSpPr>
          <p:nvPr>
            <p:ph type="title"/>
            <p:custDataLst>
              <p:tags r:id="rId2"/>
            </p:custDataLst>
          </p:nvPr>
        </p:nvSpPr>
        <p:spPr/>
        <p:txBody>
          <a:bodyPr/>
          <a:lstStyle/>
          <a:p>
            <a:r>
              <a:rPr lang="en-US" dirty="0" smtClean="0"/>
              <a:t>Tools Menu</a:t>
            </a:r>
          </a:p>
        </p:txBody>
      </p:sp>
      <p:sp>
        <p:nvSpPr>
          <p:cNvPr id="2052" name="Rectangle 3"/>
          <p:cNvSpPr>
            <a:spLocks noGrp="1" noChangeArrowheads="1"/>
          </p:cNvSpPr>
          <p:nvPr>
            <p:ph type="body" sz="quarter" idx="10"/>
            <p:custDataLst>
              <p:tags r:id="rId3"/>
            </p:custDataLst>
          </p:nvPr>
        </p:nvSpPr>
        <p:spPr>
          <a:xfrm>
            <a:off x="457200" y="1417638"/>
            <a:ext cx="8229600" cy="792162"/>
          </a:xfrm>
        </p:spPr>
        <p:txBody>
          <a:bodyPr/>
          <a:lstStyle/>
          <a:p>
            <a:r>
              <a:rPr lang="en-US" dirty="0" smtClean="0"/>
              <a:t>Mark K. Williams, CFPIM, CSCP 					</a:t>
            </a:r>
          </a:p>
          <a:p>
            <a:r>
              <a:rPr lang="en-US" dirty="0" smtClean="0"/>
              <a:t>QAD Supply Chain Solutions Center</a:t>
            </a:r>
          </a:p>
        </p:txBody>
      </p:sp>
      <p:sp>
        <p:nvSpPr>
          <p:cNvPr id="5" name="Text Placeholder 4"/>
          <p:cNvSpPr>
            <a:spLocks noGrp="1"/>
          </p:cNvSpPr>
          <p:nvPr>
            <p:ph type="body" sz="quarter" idx="11"/>
            <p:custDataLst>
              <p:tags r:id="rId4"/>
            </p:custDataLst>
          </p:nvPr>
        </p:nvSpPr>
        <p:spPr/>
        <p:txBody>
          <a:bodyPr/>
          <a:lstStyle/>
          <a:p>
            <a:r>
              <a:rPr lang="en-US" dirty="0" smtClean="0"/>
              <a:t>Demand Management Certification Program – Planning Portal</a:t>
            </a:r>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custDataLst>
              <p:tags r:id="rId2"/>
            </p:custDataLst>
          </p:nvPr>
        </p:nvSpPr>
        <p:spPr/>
        <p:txBody>
          <a:bodyPr/>
          <a:lstStyle/>
          <a:p>
            <a:r>
              <a:rPr lang="en-US" dirty="0" smtClean="0"/>
              <a:t>The </a:t>
            </a:r>
            <a:r>
              <a:rPr lang="en-US" b="1" dirty="0" smtClean="0"/>
              <a:t>Profile Settings </a:t>
            </a:r>
            <a:r>
              <a:rPr lang="en-US" dirty="0" smtClean="0"/>
              <a:t>feature is used to configure the </a:t>
            </a:r>
            <a:r>
              <a:rPr lang="en-US" b="1" dirty="0" smtClean="0"/>
              <a:t>Profile Forecast</a:t>
            </a:r>
          </a:p>
          <a:p>
            <a:pPr lvl="1"/>
            <a:r>
              <a:rPr lang="en-US" dirty="0" smtClean="0"/>
              <a:t>Select the criteria you would like to include in the forecast from each selection </a:t>
            </a:r>
            <a:r>
              <a:rPr lang="en-US" dirty="0" smtClean="0"/>
              <a:t>box</a:t>
            </a:r>
          </a:p>
          <a:p>
            <a:pPr lvl="2"/>
            <a:r>
              <a:rPr lang="en-US" dirty="0" smtClean="0"/>
              <a:t>To </a:t>
            </a:r>
            <a:r>
              <a:rPr lang="en-US" dirty="0" smtClean="0"/>
              <a:t>select multiple options from one </a:t>
            </a:r>
            <a:r>
              <a:rPr lang="en-US" dirty="0" smtClean="0"/>
              <a:t>category </a:t>
            </a:r>
            <a:r>
              <a:rPr lang="en-US" dirty="0" smtClean="0"/>
              <a:t>press the Ctrl key while selecting each </a:t>
            </a:r>
            <a:r>
              <a:rPr lang="en-US" dirty="0" smtClean="0"/>
              <a:t>option</a:t>
            </a:r>
            <a:endParaRPr lang="en-US" dirty="0" smtClean="0"/>
          </a:p>
          <a:p>
            <a:endParaRPr lang="en-US" dirty="0"/>
          </a:p>
        </p:txBody>
      </p:sp>
      <p:sp>
        <p:nvSpPr>
          <p:cNvPr id="5" name="Title 4"/>
          <p:cNvSpPr>
            <a:spLocks noGrp="1"/>
          </p:cNvSpPr>
          <p:nvPr>
            <p:ph type="title"/>
            <p:custDataLst>
              <p:tags r:id="rId3"/>
            </p:custDataLst>
          </p:nvPr>
        </p:nvSpPr>
        <p:spPr/>
        <p:txBody>
          <a:bodyPr/>
          <a:lstStyle/>
          <a:p>
            <a:r>
              <a:rPr lang="en-US" dirty="0" smtClean="0"/>
              <a:t>Profile Settings</a:t>
            </a:r>
            <a:endParaRPr lang="en-US" dirty="0"/>
          </a:p>
        </p:txBody>
      </p:sp>
      <p:pic>
        <p:nvPicPr>
          <p:cNvPr id="14341" name="Picture 2"/>
          <p:cNvPicPr>
            <a:picLocks noChangeAspect="1" noChangeArrowheads="1"/>
          </p:cNvPicPr>
          <p:nvPr>
            <p:custDataLst>
              <p:tags r:id="rId4"/>
            </p:custDataLst>
          </p:nvPr>
        </p:nvPicPr>
        <p:blipFill>
          <a:blip r:embed="rId9" cstate="print"/>
          <a:srcRect/>
          <a:stretch>
            <a:fillRect/>
          </a:stretch>
        </p:blipFill>
        <p:spPr bwMode="auto">
          <a:xfrm>
            <a:off x="1016358" y="3277674"/>
            <a:ext cx="7124700" cy="3089275"/>
          </a:xfrm>
          <a:prstGeom prst="rect">
            <a:avLst/>
          </a:prstGeom>
          <a:noFill/>
          <a:ln w="19050">
            <a:noFill/>
            <a:miter lim="800000"/>
            <a:headEnd/>
            <a:tailEnd/>
          </a:ln>
          <a:effectLst>
            <a:outerShdw blurRad="50800" dist="38100" dir="2700000" algn="tl" rotWithShape="0">
              <a:prstClr val="black">
                <a:alpha val="40000"/>
              </a:prstClr>
            </a:outerShdw>
          </a:effectLst>
        </p:spPr>
      </p:pic>
      <p:sp>
        <p:nvSpPr>
          <p:cNvPr id="9" name="Rectangle 8"/>
          <p:cNvSpPr/>
          <p:nvPr>
            <p:custDataLst>
              <p:tags r:id="rId5"/>
            </p:custDataLst>
          </p:nvPr>
        </p:nvSpPr>
        <p:spPr>
          <a:xfrm>
            <a:off x="1092558" y="4115874"/>
            <a:ext cx="5410200" cy="2209800"/>
          </a:xfrm>
          <a:prstGeom prst="rect">
            <a:avLst/>
          </a:prstGeom>
          <a:noFill/>
          <a:ln w="2540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custDataLst>
              <p:tags r:id="rId6"/>
            </p:custDataLst>
          </p:nvPr>
        </p:nvSpPr>
        <p:spPr>
          <a:xfrm>
            <a:off x="1016358" y="3734874"/>
            <a:ext cx="685800" cy="228600"/>
          </a:xfrm>
          <a:prstGeom prst="rect">
            <a:avLst/>
          </a:prstGeom>
          <a:noFill/>
          <a:ln w="2540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Footer Placeholder 6"/>
          <p:cNvSpPr>
            <a:spLocks noGrp="1"/>
          </p:cNvSpPr>
          <p:nvPr>
            <p:ph type="ftr" sz="quarter" idx="10"/>
          </p:nvPr>
        </p:nvSpPr>
        <p:spPr/>
        <p:txBody>
          <a:bodyPr/>
          <a:lstStyle/>
          <a:p>
            <a:r>
              <a:rPr lang="en-US" smtClean="0"/>
              <a:t>DM-TM-100</a:t>
            </a:r>
            <a:endParaRPr lang="en-US" dirty="0"/>
          </a:p>
        </p:txBody>
      </p:sp>
    </p:spTree>
    <p:custDataLst>
      <p:tags r:id="rId1"/>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custDataLst>
              <p:tags r:id="rId2"/>
            </p:custDataLst>
          </p:nvPr>
        </p:nvSpPr>
        <p:spPr/>
        <p:txBody>
          <a:bodyPr/>
          <a:lstStyle/>
          <a:p>
            <a:r>
              <a:rPr lang="en-US" dirty="0" smtClean="0"/>
              <a:t>Click the </a:t>
            </a:r>
            <a:r>
              <a:rPr lang="en-US" b="1" dirty="0" smtClean="0"/>
              <a:t>Get Item button </a:t>
            </a:r>
            <a:r>
              <a:rPr lang="en-US" dirty="0" smtClean="0"/>
              <a:t>below the selection boxes</a:t>
            </a:r>
          </a:p>
          <a:p>
            <a:pPr lvl="1"/>
            <a:r>
              <a:rPr lang="en-US" dirty="0" smtClean="0"/>
              <a:t>A list of all of the items meeting your selected criteria are listed in the text box below the button</a:t>
            </a:r>
          </a:p>
          <a:p>
            <a:endParaRPr lang="en-US" dirty="0"/>
          </a:p>
        </p:txBody>
      </p:sp>
      <p:sp>
        <p:nvSpPr>
          <p:cNvPr id="5" name="Title 4"/>
          <p:cNvSpPr>
            <a:spLocks noGrp="1"/>
          </p:cNvSpPr>
          <p:nvPr>
            <p:ph type="title"/>
            <p:custDataLst>
              <p:tags r:id="rId3"/>
            </p:custDataLst>
          </p:nvPr>
        </p:nvSpPr>
        <p:spPr/>
        <p:txBody>
          <a:bodyPr/>
          <a:lstStyle/>
          <a:p>
            <a:r>
              <a:rPr lang="en-US" dirty="0" smtClean="0"/>
              <a:t>Profile Settings – Get Item</a:t>
            </a:r>
            <a:endParaRPr lang="en-US" dirty="0"/>
          </a:p>
        </p:txBody>
      </p:sp>
      <p:pic>
        <p:nvPicPr>
          <p:cNvPr id="15365" name="Picture 2"/>
          <p:cNvPicPr>
            <a:picLocks noChangeAspect="1" noChangeArrowheads="1"/>
          </p:cNvPicPr>
          <p:nvPr>
            <p:custDataLst>
              <p:tags r:id="rId4"/>
            </p:custDataLst>
          </p:nvPr>
        </p:nvPicPr>
        <p:blipFill>
          <a:blip r:embed="rId8" cstate="print"/>
          <a:srcRect/>
          <a:stretch>
            <a:fillRect/>
          </a:stretch>
        </p:blipFill>
        <p:spPr bwMode="auto">
          <a:xfrm>
            <a:off x="254358" y="2695596"/>
            <a:ext cx="8607028" cy="3553869"/>
          </a:xfrm>
          <a:prstGeom prst="rect">
            <a:avLst/>
          </a:prstGeom>
          <a:noFill/>
          <a:ln w="19050">
            <a:noFill/>
            <a:miter lim="800000"/>
            <a:headEnd/>
            <a:tailEnd/>
          </a:ln>
          <a:effectLst>
            <a:outerShdw blurRad="50800" dist="38100" dir="2700000" algn="tl" rotWithShape="0">
              <a:prstClr val="black">
                <a:alpha val="40000"/>
              </a:prstClr>
            </a:outerShdw>
          </a:effectLst>
        </p:spPr>
      </p:pic>
      <p:sp>
        <p:nvSpPr>
          <p:cNvPr id="9" name="Rectangle 8"/>
          <p:cNvSpPr/>
          <p:nvPr>
            <p:custDataLst>
              <p:tags r:id="rId5"/>
            </p:custDataLst>
          </p:nvPr>
        </p:nvSpPr>
        <p:spPr>
          <a:xfrm>
            <a:off x="3835758" y="3305196"/>
            <a:ext cx="1371600" cy="304800"/>
          </a:xfrm>
          <a:prstGeom prst="rect">
            <a:avLst/>
          </a:prstGeom>
          <a:noFill/>
          <a:ln w="2540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Footer Placeholder 6"/>
          <p:cNvSpPr>
            <a:spLocks noGrp="1"/>
          </p:cNvSpPr>
          <p:nvPr>
            <p:ph type="ftr" sz="quarter" idx="10"/>
          </p:nvPr>
        </p:nvSpPr>
        <p:spPr/>
        <p:txBody>
          <a:bodyPr/>
          <a:lstStyle/>
          <a:p>
            <a:r>
              <a:rPr lang="en-US" smtClean="0"/>
              <a:t>DM-TM-110</a:t>
            </a:r>
            <a:endParaRPr lang="en-US" dirty="0"/>
          </a:p>
        </p:txBody>
      </p:sp>
    </p:spTree>
    <p:custDataLst>
      <p:tags r:id="rId1"/>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custDataLst>
              <p:tags r:id="rId2"/>
            </p:custDataLst>
          </p:nvPr>
        </p:nvSpPr>
        <p:spPr/>
        <p:txBody>
          <a:bodyPr/>
          <a:lstStyle/>
          <a:p>
            <a:r>
              <a:rPr lang="en-US" dirty="0" smtClean="0"/>
              <a:t>Select the items you want to use from the list and click on the </a:t>
            </a:r>
            <a:r>
              <a:rPr lang="en-US" b="1" dirty="0" smtClean="0"/>
              <a:t>Add or Add All buttons </a:t>
            </a:r>
            <a:r>
              <a:rPr lang="en-US" dirty="0" smtClean="0"/>
              <a:t>to move them to the lower text box</a:t>
            </a:r>
          </a:p>
          <a:p>
            <a:pPr lvl="1"/>
            <a:r>
              <a:rPr lang="en-US" dirty="0" smtClean="0"/>
              <a:t>The items you are add will be part of your profile</a:t>
            </a:r>
          </a:p>
          <a:p>
            <a:pPr lvl="1"/>
            <a:r>
              <a:rPr lang="en-US" dirty="0" smtClean="0"/>
              <a:t>To remove a selected series or all selected items, use the </a:t>
            </a:r>
            <a:r>
              <a:rPr lang="en-US" b="1" dirty="0" smtClean="0"/>
              <a:t>Remove and Remove All buttons</a:t>
            </a:r>
            <a:endParaRPr lang="en-US" dirty="0" smtClean="0"/>
          </a:p>
          <a:p>
            <a:endParaRPr lang="en-US" dirty="0"/>
          </a:p>
        </p:txBody>
      </p:sp>
      <p:sp>
        <p:nvSpPr>
          <p:cNvPr id="8" name="Title 7"/>
          <p:cNvSpPr>
            <a:spLocks noGrp="1"/>
          </p:cNvSpPr>
          <p:nvPr>
            <p:ph type="title"/>
            <p:custDataLst>
              <p:tags r:id="rId3"/>
            </p:custDataLst>
          </p:nvPr>
        </p:nvSpPr>
        <p:spPr/>
        <p:txBody>
          <a:bodyPr/>
          <a:lstStyle/>
          <a:p>
            <a:r>
              <a:rPr lang="en-US" dirty="0" smtClean="0"/>
              <a:t>Adding Profile Settings</a:t>
            </a:r>
            <a:endParaRPr lang="en-US" dirty="0"/>
          </a:p>
        </p:txBody>
      </p:sp>
      <p:pic>
        <p:nvPicPr>
          <p:cNvPr id="16389" name="Picture 2"/>
          <p:cNvPicPr>
            <a:picLocks noChangeAspect="1" noChangeArrowheads="1"/>
          </p:cNvPicPr>
          <p:nvPr>
            <p:custDataLst>
              <p:tags r:id="rId4"/>
            </p:custDataLst>
          </p:nvPr>
        </p:nvPicPr>
        <p:blipFill>
          <a:blip r:embed="rId7" cstate="print"/>
          <a:srcRect/>
          <a:stretch>
            <a:fillRect/>
          </a:stretch>
        </p:blipFill>
        <p:spPr bwMode="auto">
          <a:xfrm>
            <a:off x="1041042" y="3488623"/>
            <a:ext cx="7010400" cy="2894202"/>
          </a:xfrm>
          <a:prstGeom prst="rect">
            <a:avLst/>
          </a:prstGeom>
          <a:noFill/>
          <a:ln w="19050">
            <a:noFill/>
            <a:miter lim="800000"/>
            <a:headEnd/>
            <a:tailEnd/>
          </a:ln>
          <a:effectLst>
            <a:outerShdw blurRad="50800" dist="38100" dir="2700000" algn="tl" rotWithShape="0">
              <a:prstClr val="black">
                <a:alpha val="40000"/>
              </a:prstClr>
            </a:outerShdw>
          </a:effectLst>
        </p:spPr>
      </p:pic>
      <p:sp>
        <p:nvSpPr>
          <p:cNvPr id="5" name="Footer Placeholder 4"/>
          <p:cNvSpPr>
            <a:spLocks noGrp="1"/>
          </p:cNvSpPr>
          <p:nvPr>
            <p:ph type="ftr" sz="quarter" idx="10"/>
          </p:nvPr>
        </p:nvSpPr>
        <p:spPr/>
        <p:txBody>
          <a:bodyPr/>
          <a:lstStyle/>
          <a:p>
            <a:r>
              <a:rPr lang="en-US" smtClean="0"/>
              <a:t>DM-TM-120</a:t>
            </a:r>
            <a:endParaRPr lang="en-US" dirty="0"/>
          </a:p>
        </p:txBody>
      </p:sp>
    </p:spTree>
    <p:custDataLst>
      <p:tags r:id="rId1"/>
    </p:custData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Profile Settings – Properties Tab</a:t>
            </a:r>
            <a:endParaRPr lang="en-US" dirty="0"/>
          </a:p>
        </p:txBody>
      </p:sp>
      <p:pic>
        <p:nvPicPr>
          <p:cNvPr id="4" name="Picture 2"/>
          <p:cNvPicPr>
            <a:picLocks noChangeAspect="1" noChangeArrowheads="1"/>
          </p:cNvPicPr>
          <p:nvPr>
            <p:custDataLst>
              <p:tags r:id="rId1"/>
            </p:custDataLst>
          </p:nvPr>
        </p:nvPicPr>
        <p:blipFill>
          <a:blip r:embed="rId10" cstate="print"/>
          <a:srcRect/>
          <a:stretch>
            <a:fillRect/>
          </a:stretch>
        </p:blipFill>
        <p:spPr bwMode="auto">
          <a:xfrm>
            <a:off x="576373" y="890791"/>
            <a:ext cx="7982711" cy="5378784"/>
          </a:xfrm>
          <a:prstGeom prst="rect">
            <a:avLst/>
          </a:prstGeom>
          <a:noFill/>
          <a:ln w="19050">
            <a:noFill/>
            <a:miter lim="800000"/>
            <a:headEnd/>
            <a:tailEnd/>
          </a:ln>
          <a:effectLst>
            <a:outerShdw blurRad="50800" dist="38100" dir="2700000" algn="tl" rotWithShape="0">
              <a:prstClr val="black">
                <a:alpha val="40000"/>
              </a:prstClr>
            </a:outerShdw>
          </a:effectLst>
        </p:spPr>
      </p:pic>
      <p:sp>
        <p:nvSpPr>
          <p:cNvPr id="5" name="Rectangle 4"/>
          <p:cNvSpPr/>
          <p:nvPr>
            <p:custDataLst>
              <p:tags r:id="rId2"/>
            </p:custDataLst>
          </p:nvPr>
        </p:nvSpPr>
        <p:spPr>
          <a:xfrm>
            <a:off x="1561928" y="1097891"/>
            <a:ext cx="756826" cy="325643"/>
          </a:xfrm>
          <a:prstGeom prst="rect">
            <a:avLst/>
          </a:prstGeom>
          <a:noFill/>
          <a:ln w="2540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Rectangle 5"/>
          <p:cNvSpPr/>
          <p:nvPr>
            <p:custDataLst>
              <p:tags r:id="rId3"/>
            </p:custDataLst>
          </p:nvPr>
        </p:nvSpPr>
        <p:spPr>
          <a:xfrm>
            <a:off x="751817" y="2675662"/>
            <a:ext cx="3333440" cy="892436"/>
          </a:xfrm>
          <a:prstGeom prst="rect">
            <a:avLst/>
          </a:prstGeom>
          <a:noFill/>
          <a:ln w="2540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6"/>
          <p:cNvSpPr/>
          <p:nvPr>
            <p:custDataLst>
              <p:tags r:id="rId4"/>
            </p:custDataLst>
          </p:nvPr>
        </p:nvSpPr>
        <p:spPr>
          <a:xfrm>
            <a:off x="798115" y="3847351"/>
            <a:ext cx="6356603" cy="1773936"/>
          </a:xfrm>
          <a:prstGeom prst="rect">
            <a:avLst/>
          </a:prstGeom>
          <a:noFill/>
          <a:ln w="2540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extBox 7"/>
          <p:cNvSpPr txBox="1"/>
          <p:nvPr>
            <p:custDataLst>
              <p:tags r:id="rId5"/>
            </p:custDataLst>
          </p:nvPr>
        </p:nvSpPr>
        <p:spPr>
          <a:xfrm>
            <a:off x="2362801" y="1081586"/>
            <a:ext cx="369570" cy="358252"/>
          </a:xfrm>
          <a:prstGeom prst="rect">
            <a:avLst/>
          </a:prstGeom>
          <a:noFill/>
          <a:effectLst/>
        </p:spPr>
        <p:txBody>
          <a:bodyPr wrap="square" rtlCol="0">
            <a:spAutoFit/>
          </a:bodyPr>
          <a:lstStyle/>
          <a:p>
            <a:pPr algn="ctr"/>
            <a:r>
              <a:rPr lang="en-US" b="1" dirty="0" smtClean="0">
                <a:solidFill>
                  <a:srgbClr val="FF0000"/>
                </a:solidFill>
              </a:rPr>
              <a:t>1</a:t>
            </a:r>
            <a:endParaRPr lang="en-US" b="1" dirty="0">
              <a:solidFill>
                <a:srgbClr val="FF0000"/>
              </a:solidFill>
            </a:endParaRPr>
          </a:p>
        </p:txBody>
      </p:sp>
      <p:sp>
        <p:nvSpPr>
          <p:cNvPr id="9" name="TextBox 8"/>
          <p:cNvSpPr txBox="1"/>
          <p:nvPr>
            <p:custDataLst>
              <p:tags r:id="rId6"/>
            </p:custDataLst>
          </p:nvPr>
        </p:nvSpPr>
        <p:spPr>
          <a:xfrm>
            <a:off x="4124245" y="2942753"/>
            <a:ext cx="369570" cy="358252"/>
          </a:xfrm>
          <a:prstGeom prst="rect">
            <a:avLst/>
          </a:prstGeom>
          <a:noFill/>
          <a:effectLst/>
        </p:spPr>
        <p:txBody>
          <a:bodyPr wrap="square" rtlCol="0">
            <a:spAutoFit/>
          </a:bodyPr>
          <a:lstStyle/>
          <a:p>
            <a:pPr algn="ctr"/>
            <a:r>
              <a:rPr lang="en-US" b="1" dirty="0" smtClean="0">
                <a:solidFill>
                  <a:srgbClr val="FF0000"/>
                </a:solidFill>
              </a:rPr>
              <a:t>2</a:t>
            </a:r>
            <a:endParaRPr lang="en-US" b="1" dirty="0">
              <a:solidFill>
                <a:srgbClr val="FF0000"/>
              </a:solidFill>
            </a:endParaRPr>
          </a:p>
        </p:txBody>
      </p:sp>
      <p:sp>
        <p:nvSpPr>
          <p:cNvPr id="10" name="TextBox 9"/>
          <p:cNvSpPr txBox="1"/>
          <p:nvPr>
            <p:custDataLst>
              <p:tags r:id="rId7"/>
            </p:custDataLst>
          </p:nvPr>
        </p:nvSpPr>
        <p:spPr>
          <a:xfrm>
            <a:off x="7228632" y="4555193"/>
            <a:ext cx="369570" cy="358252"/>
          </a:xfrm>
          <a:prstGeom prst="rect">
            <a:avLst/>
          </a:prstGeom>
          <a:noFill/>
          <a:effectLst/>
        </p:spPr>
        <p:txBody>
          <a:bodyPr wrap="square" rtlCol="0">
            <a:spAutoFit/>
          </a:bodyPr>
          <a:lstStyle/>
          <a:p>
            <a:pPr algn="ctr"/>
            <a:r>
              <a:rPr lang="en-US" b="1" dirty="0" smtClean="0">
                <a:solidFill>
                  <a:srgbClr val="FF0000"/>
                </a:solidFill>
              </a:rPr>
              <a:t>3</a:t>
            </a:r>
            <a:endParaRPr lang="en-US" b="1" dirty="0">
              <a:solidFill>
                <a:srgbClr val="FF0000"/>
              </a:solidFill>
            </a:endParaRPr>
          </a:p>
        </p:txBody>
      </p:sp>
      <p:sp>
        <p:nvSpPr>
          <p:cNvPr id="12" name="Footer Placeholder 11"/>
          <p:cNvSpPr>
            <a:spLocks noGrp="1"/>
          </p:cNvSpPr>
          <p:nvPr>
            <p:ph type="ftr" sz="quarter" idx="10"/>
          </p:nvPr>
        </p:nvSpPr>
        <p:spPr/>
        <p:txBody>
          <a:bodyPr/>
          <a:lstStyle/>
          <a:p>
            <a:r>
              <a:rPr lang="en-US" smtClean="0"/>
              <a:t>DM-TM-130</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p:bldP spid="9" grpId="0"/>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custDataLst>
              <p:tags r:id="rId2"/>
            </p:custDataLst>
          </p:nvPr>
        </p:nvSpPr>
        <p:spPr/>
        <p:txBody>
          <a:bodyPr/>
          <a:lstStyle/>
          <a:p>
            <a:r>
              <a:rPr lang="en-US" dirty="0" smtClean="0"/>
              <a:t>Retagging enables you to copy history, forecast, or any other Opinion Line from an old series to a new series</a:t>
            </a:r>
          </a:p>
          <a:p>
            <a:pPr lvl="1"/>
            <a:r>
              <a:rPr lang="en-US" dirty="0" smtClean="0"/>
              <a:t>Using retagging, we </a:t>
            </a:r>
            <a:r>
              <a:rPr lang="en-US" dirty="0" smtClean="0"/>
              <a:t>can</a:t>
            </a:r>
            <a:endParaRPr lang="en-US" dirty="0" smtClean="0"/>
          </a:p>
          <a:p>
            <a:pPr lvl="2"/>
            <a:r>
              <a:rPr lang="en-US" dirty="0" smtClean="0"/>
              <a:t>Copy the history of one product to a new product</a:t>
            </a:r>
          </a:p>
          <a:p>
            <a:pPr lvl="2"/>
            <a:r>
              <a:rPr lang="en-US" dirty="0" smtClean="0"/>
              <a:t>Combine two items, or split an item into two new ones</a:t>
            </a:r>
          </a:p>
          <a:p>
            <a:pPr lvl="2"/>
            <a:r>
              <a:rPr lang="en-US" dirty="0" smtClean="0"/>
              <a:t>Phase out old items in favor of new items</a:t>
            </a:r>
          </a:p>
          <a:p>
            <a:endParaRPr lang="en-US" dirty="0"/>
          </a:p>
        </p:txBody>
      </p:sp>
      <p:sp>
        <p:nvSpPr>
          <p:cNvPr id="7" name="Title 6"/>
          <p:cNvSpPr>
            <a:spLocks noGrp="1"/>
          </p:cNvSpPr>
          <p:nvPr>
            <p:ph type="title"/>
            <p:custDataLst>
              <p:tags r:id="rId3"/>
            </p:custDataLst>
          </p:nvPr>
        </p:nvSpPr>
        <p:spPr/>
        <p:txBody>
          <a:bodyPr/>
          <a:lstStyle/>
          <a:p>
            <a:r>
              <a:rPr lang="en-US" dirty="0" smtClean="0"/>
              <a:t>Retagging</a:t>
            </a:r>
            <a:endParaRPr lang="en-US" dirty="0"/>
          </a:p>
        </p:txBody>
      </p:sp>
      <p:pic>
        <p:nvPicPr>
          <p:cNvPr id="22533" name="Picture 2"/>
          <p:cNvPicPr>
            <a:picLocks noChangeAspect="1" noChangeArrowheads="1"/>
          </p:cNvPicPr>
          <p:nvPr>
            <p:custDataLst>
              <p:tags r:id="rId4"/>
            </p:custDataLst>
          </p:nvPr>
        </p:nvPicPr>
        <p:blipFill>
          <a:blip r:embed="rId8" cstate="print"/>
          <a:srcRect/>
          <a:stretch>
            <a:fillRect/>
          </a:stretch>
        </p:blipFill>
        <p:spPr bwMode="auto">
          <a:xfrm>
            <a:off x="1206321" y="3973131"/>
            <a:ext cx="6727825" cy="2163763"/>
          </a:xfrm>
          <a:prstGeom prst="rect">
            <a:avLst/>
          </a:prstGeom>
          <a:noFill/>
          <a:ln w="19050">
            <a:noFill/>
            <a:miter lim="800000"/>
            <a:headEnd/>
            <a:tailEnd/>
          </a:ln>
          <a:effectLst>
            <a:outerShdw blurRad="50800" dist="38100" dir="2700000" algn="tl" rotWithShape="0">
              <a:prstClr val="black">
                <a:alpha val="40000"/>
              </a:prstClr>
            </a:outerShdw>
          </a:effectLst>
        </p:spPr>
      </p:pic>
      <p:sp>
        <p:nvSpPr>
          <p:cNvPr id="5" name="Rectangle 4"/>
          <p:cNvSpPr/>
          <p:nvPr>
            <p:custDataLst>
              <p:tags r:id="rId5"/>
            </p:custDataLst>
          </p:nvPr>
        </p:nvSpPr>
        <p:spPr>
          <a:xfrm>
            <a:off x="1282521" y="4506531"/>
            <a:ext cx="914400" cy="304800"/>
          </a:xfrm>
          <a:prstGeom prst="rect">
            <a:avLst/>
          </a:prstGeom>
          <a:noFill/>
          <a:ln w="2540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0"/>
          </p:nvPr>
        </p:nvSpPr>
        <p:spPr/>
        <p:txBody>
          <a:bodyPr/>
          <a:lstStyle/>
          <a:p>
            <a:r>
              <a:rPr lang="en-US" smtClean="0"/>
              <a:t>DM-TM-140</a:t>
            </a:r>
            <a:endParaRPr lang="en-US" dirty="0"/>
          </a:p>
        </p:txBody>
      </p:sp>
    </p:spTree>
    <p:custDataLst>
      <p:tags r:id="rId1"/>
    </p:custData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7" name="Picture 2"/>
          <p:cNvPicPr>
            <a:picLocks noChangeAspect="1" noChangeArrowheads="1"/>
          </p:cNvPicPr>
          <p:nvPr>
            <p:custDataLst>
              <p:tags r:id="rId2"/>
            </p:custDataLst>
          </p:nvPr>
        </p:nvPicPr>
        <p:blipFill>
          <a:blip r:embed="rId8" cstate="print"/>
          <a:srcRect/>
          <a:stretch>
            <a:fillRect/>
          </a:stretch>
        </p:blipFill>
        <p:spPr bwMode="auto">
          <a:xfrm>
            <a:off x="241479" y="3227232"/>
            <a:ext cx="8642476" cy="2967038"/>
          </a:xfrm>
          <a:prstGeom prst="rect">
            <a:avLst/>
          </a:prstGeom>
          <a:noFill/>
          <a:ln w="19050">
            <a:noFill/>
            <a:miter lim="800000"/>
            <a:headEnd/>
            <a:tailEnd/>
          </a:ln>
          <a:effectLst>
            <a:outerShdw blurRad="50800" dist="38100" dir="2700000" algn="tl" rotWithShape="0">
              <a:prstClr val="black">
                <a:alpha val="40000"/>
              </a:prstClr>
            </a:outerShdw>
          </a:effectLst>
        </p:spPr>
      </p:pic>
      <p:sp>
        <p:nvSpPr>
          <p:cNvPr id="6" name="Content Placeholder 5"/>
          <p:cNvSpPr>
            <a:spLocks noGrp="1"/>
          </p:cNvSpPr>
          <p:nvPr>
            <p:ph idx="1"/>
            <p:custDataLst>
              <p:tags r:id="rId3"/>
            </p:custDataLst>
          </p:nvPr>
        </p:nvSpPr>
        <p:spPr/>
        <p:txBody>
          <a:bodyPr>
            <a:normAutofit/>
          </a:bodyPr>
          <a:lstStyle/>
          <a:p>
            <a:r>
              <a:rPr lang="en-US" sz="2600" b="1" dirty="0" smtClean="0"/>
              <a:t>To find retags</a:t>
            </a:r>
            <a:r>
              <a:rPr lang="en-US" sz="2600" dirty="0" smtClean="0"/>
              <a:t>: </a:t>
            </a:r>
            <a:r>
              <a:rPr lang="en-US" sz="2600" b="1" dirty="0" smtClean="0"/>
              <a:t>Select criteria </a:t>
            </a:r>
            <a:r>
              <a:rPr lang="en-US" sz="2600" dirty="0" smtClean="0"/>
              <a:t>and click </a:t>
            </a:r>
            <a:r>
              <a:rPr lang="en-US" sz="2600" b="1" dirty="0" smtClean="0"/>
              <a:t>Search</a:t>
            </a:r>
          </a:p>
          <a:p>
            <a:r>
              <a:rPr lang="en-US" sz="2600" b="1" dirty="0" smtClean="0"/>
              <a:t>To run retags</a:t>
            </a:r>
            <a:r>
              <a:rPr lang="en-US" sz="2600" dirty="0" smtClean="0"/>
              <a:t>: </a:t>
            </a:r>
            <a:r>
              <a:rPr lang="en-US" sz="2600" b="1" dirty="0" smtClean="0"/>
              <a:t>Select the Retag check box </a:t>
            </a:r>
            <a:r>
              <a:rPr lang="en-US" sz="2600" dirty="0" smtClean="0"/>
              <a:t>for the retag you want to run and click </a:t>
            </a:r>
            <a:r>
              <a:rPr lang="en-US" sz="2600" b="1" dirty="0" smtClean="0"/>
              <a:t>Run</a:t>
            </a:r>
          </a:p>
          <a:p>
            <a:r>
              <a:rPr lang="en-US" sz="2600" b="1" dirty="0" smtClean="0"/>
              <a:t>To delete</a:t>
            </a:r>
            <a:r>
              <a:rPr lang="en-US" sz="2600" dirty="0" smtClean="0"/>
              <a:t>: </a:t>
            </a:r>
            <a:r>
              <a:rPr lang="en-US" sz="2600" b="1" dirty="0" smtClean="0"/>
              <a:t>Select the Delete check box </a:t>
            </a:r>
            <a:r>
              <a:rPr lang="en-US" sz="2600" dirty="0" smtClean="0"/>
              <a:t>for the retag to remove and click </a:t>
            </a:r>
            <a:r>
              <a:rPr lang="en-US" sz="2600" b="1" dirty="0" smtClean="0"/>
              <a:t>Delete</a:t>
            </a:r>
          </a:p>
          <a:p>
            <a:endParaRPr lang="en-US" sz="2600" dirty="0"/>
          </a:p>
        </p:txBody>
      </p:sp>
      <p:sp>
        <p:nvSpPr>
          <p:cNvPr id="5" name="Title 4"/>
          <p:cNvSpPr>
            <a:spLocks noGrp="1"/>
          </p:cNvSpPr>
          <p:nvPr>
            <p:ph type="title"/>
            <p:custDataLst>
              <p:tags r:id="rId4"/>
            </p:custDataLst>
          </p:nvPr>
        </p:nvSpPr>
        <p:spPr/>
        <p:txBody>
          <a:bodyPr/>
          <a:lstStyle/>
          <a:p>
            <a:r>
              <a:rPr lang="en-US" dirty="0" smtClean="0"/>
              <a:t>Retagging – View Tab</a:t>
            </a:r>
            <a:endParaRPr lang="en-US" dirty="0"/>
          </a:p>
        </p:txBody>
      </p:sp>
      <p:sp>
        <p:nvSpPr>
          <p:cNvPr id="9" name="Rectangle 8"/>
          <p:cNvSpPr/>
          <p:nvPr>
            <p:custDataLst>
              <p:tags r:id="rId5"/>
            </p:custDataLst>
          </p:nvPr>
        </p:nvSpPr>
        <p:spPr>
          <a:xfrm>
            <a:off x="393879" y="4294032"/>
            <a:ext cx="4876800" cy="1219200"/>
          </a:xfrm>
          <a:prstGeom prst="rect">
            <a:avLst/>
          </a:prstGeom>
          <a:noFill/>
          <a:ln w="2540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Footer Placeholder 6"/>
          <p:cNvSpPr>
            <a:spLocks noGrp="1"/>
          </p:cNvSpPr>
          <p:nvPr>
            <p:ph type="ftr" sz="quarter" idx="10"/>
          </p:nvPr>
        </p:nvSpPr>
        <p:spPr/>
        <p:txBody>
          <a:bodyPr/>
          <a:lstStyle/>
          <a:p>
            <a:r>
              <a:rPr lang="en-US" smtClean="0"/>
              <a:t>DM-TM-150</a:t>
            </a:r>
            <a:endParaRPr lang="en-US" dirty="0"/>
          </a:p>
        </p:txBody>
      </p:sp>
    </p:spTree>
    <p:custDataLst>
      <p:tags r:id="rId1"/>
    </p:custData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custDataLst>
              <p:tags r:id="rId2"/>
            </p:custDataLst>
          </p:nvPr>
        </p:nvSpPr>
        <p:spPr/>
        <p:txBody>
          <a:bodyPr/>
          <a:lstStyle/>
          <a:p>
            <a:r>
              <a:rPr lang="en-US" sz="2600" dirty="0" smtClean="0"/>
              <a:t>The </a:t>
            </a:r>
            <a:r>
              <a:rPr lang="en-US" sz="2600" b="1" dirty="0" smtClean="0"/>
              <a:t>Add tab </a:t>
            </a:r>
            <a:r>
              <a:rPr lang="en-US" sz="2600" dirty="0" smtClean="0"/>
              <a:t>enables you to tag information from an old series to the corresponding fields in a new series</a:t>
            </a:r>
          </a:p>
          <a:p>
            <a:endParaRPr lang="en-US" dirty="0"/>
          </a:p>
        </p:txBody>
      </p:sp>
      <p:sp>
        <p:nvSpPr>
          <p:cNvPr id="5" name="Title 4"/>
          <p:cNvSpPr>
            <a:spLocks noGrp="1"/>
          </p:cNvSpPr>
          <p:nvPr>
            <p:ph type="title"/>
            <p:custDataLst>
              <p:tags r:id="rId3"/>
            </p:custDataLst>
          </p:nvPr>
        </p:nvSpPr>
        <p:spPr/>
        <p:txBody>
          <a:bodyPr/>
          <a:lstStyle/>
          <a:p>
            <a:r>
              <a:rPr lang="en-US" dirty="0" smtClean="0"/>
              <a:t>Retagging – Add Tab</a:t>
            </a:r>
            <a:endParaRPr lang="en-US" dirty="0"/>
          </a:p>
        </p:txBody>
      </p:sp>
      <p:grpSp>
        <p:nvGrpSpPr>
          <p:cNvPr id="7" name="Group 6"/>
          <p:cNvGrpSpPr>
            <a:grpSpLocks noChangeAspect="1"/>
          </p:cNvGrpSpPr>
          <p:nvPr/>
        </p:nvGrpSpPr>
        <p:grpSpPr>
          <a:xfrm>
            <a:off x="843465" y="2101516"/>
            <a:ext cx="7436577" cy="4287012"/>
            <a:chOff x="838199" y="1752600"/>
            <a:chExt cx="7746435" cy="4465638"/>
          </a:xfrm>
        </p:grpSpPr>
        <p:pic>
          <p:nvPicPr>
            <p:cNvPr id="24581" name="Picture 2"/>
            <p:cNvPicPr>
              <a:picLocks noChangeAspect="1" noChangeArrowheads="1"/>
            </p:cNvPicPr>
            <p:nvPr>
              <p:custDataLst>
                <p:tags r:id="rId4"/>
              </p:custDataLst>
            </p:nvPr>
          </p:nvPicPr>
          <p:blipFill>
            <a:blip r:embed="rId8" cstate="print"/>
            <a:srcRect/>
            <a:stretch>
              <a:fillRect/>
            </a:stretch>
          </p:blipFill>
          <p:spPr bwMode="auto">
            <a:xfrm>
              <a:off x="838199" y="1752600"/>
              <a:ext cx="7746435" cy="4465638"/>
            </a:xfrm>
            <a:prstGeom prst="rect">
              <a:avLst/>
            </a:prstGeom>
            <a:noFill/>
            <a:ln w="19050">
              <a:noFill/>
              <a:miter lim="800000"/>
              <a:headEnd/>
              <a:tailEnd/>
            </a:ln>
            <a:effectLst>
              <a:outerShdw blurRad="50800" dist="38100" dir="2700000" algn="tl" rotWithShape="0">
                <a:prstClr val="black">
                  <a:alpha val="40000"/>
                </a:prstClr>
              </a:outerShdw>
            </a:effectLst>
          </p:spPr>
        </p:pic>
        <p:sp>
          <p:nvSpPr>
            <p:cNvPr id="9" name="Rectangle 8"/>
            <p:cNvSpPr/>
            <p:nvPr>
              <p:custDataLst>
                <p:tags r:id="rId5"/>
              </p:custDataLst>
            </p:nvPr>
          </p:nvSpPr>
          <p:spPr>
            <a:xfrm>
              <a:off x="1866363" y="1968322"/>
              <a:ext cx="304800" cy="152400"/>
            </a:xfrm>
            <a:prstGeom prst="rect">
              <a:avLst/>
            </a:prstGeom>
            <a:noFill/>
            <a:ln w="2540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8" name="Footer Placeholder 7"/>
          <p:cNvSpPr>
            <a:spLocks noGrp="1"/>
          </p:cNvSpPr>
          <p:nvPr>
            <p:ph type="ftr" sz="quarter" idx="10"/>
          </p:nvPr>
        </p:nvSpPr>
        <p:spPr/>
        <p:txBody>
          <a:bodyPr/>
          <a:lstStyle/>
          <a:p>
            <a:r>
              <a:rPr lang="en-US" smtClean="0"/>
              <a:t>DM-TM-160</a:t>
            </a:r>
            <a:endParaRPr lang="en-US" dirty="0"/>
          </a:p>
        </p:txBody>
      </p:sp>
    </p:spTree>
    <p:custDataLst>
      <p:tags r:id="rId1"/>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custDataLst>
              <p:tags r:id="rId2"/>
            </p:custDataLst>
          </p:nvPr>
        </p:nvSpPr>
        <p:spPr/>
        <p:txBody>
          <a:bodyPr/>
          <a:lstStyle/>
          <a:p>
            <a:r>
              <a:rPr lang="en-US" dirty="0" smtClean="0"/>
              <a:t>This section details the features available on the </a:t>
            </a:r>
            <a:r>
              <a:rPr lang="en-US" b="1" dirty="0" smtClean="0"/>
              <a:t>Tools menu </a:t>
            </a:r>
            <a:r>
              <a:rPr lang="en-US" dirty="0" smtClean="0"/>
              <a:t>in the Planning Portal</a:t>
            </a:r>
          </a:p>
          <a:p>
            <a:pPr lvl="1"/>
            <a:r>
              <a:rPr lang="en-US" dirty="0" smtClean="0"/>
              <a:t>These options are based on user account privileges and may not be available to all users </a:t>
            </a:r>
          </a:p>
          <a:p>
            <a:pPr lvl="1"/>
            <a:r>
              <a:rPr lang="en-US" dirty="0" smtClean="0"/>
              <a:t>Your System Administrator can configure your user permissions in the PP Admin Tool and grant you access to these features</a:t>
            </a:r>
          </a:p>
          <a:p>
            <a:endParaRPr lang="en-US" dirty="0"/>
          </a:p>
        </p:txBody>
      </p:sp>
      <p:sp>
        <p:nvSpPr>
          <p:cNvPr id="5" name="Title 4"/>
          <p:cNvSpPr>
            <a:spLocks noGrp="1"/>
          </p:cNvSpPr>
          <p:nvPr>
            <p:ph type="title"/>
            <p:custDataLst>
              <p:tags r:id="rId3"/>
            </p:custDataLst>
          </p:nvPr>
        </p:nvSpPr>
        <p:spPr/>
        <p:txBody>
          <a:bodyPr/>
          <a:lstStyle/>
          <a:p>
            <a:r>
              <a:rPr lang="en-US" dirty="0" smtClean="0"/>
              <a:t>Tools Menu Overview</a:t>
            </a:r>
            <a:endParaRPr lang="en-US" dirty="0"/>
          </a:p>
        </p:txBody>
      </p:sp>
      <p:pic>
        <p:nvPicPr>
          <p:cNvPr id="3077" name="Picture 7"/>
          <p:cNvPicPr>
            <a:picLocks noChangeAspect="1" noChangeArrowheads="1"/>
          </p:cNvPicPr>
          <p:nvPr>
            <p:custDataLst>
              <p:tags r:id="rId4"/>
            </p:custDataLst>
          </p:nvPr>
        </p:nvPicPr>
        <p:blipFill>
          <a:blip r:embed="rId8" cstate="print"/>
          <a:srcRect/>
          <a:stretch>
            <a:fillRect/>
          </a:stretch>
        </p:blipFill>
        <p:spPr bwMode="auto">
          <a:xfrm>
            <a:off x="2202458" y="4038600"/>
            <a:ext cx="4729480" cy="2133600"/>
          </a:xfrm>
          <a:prstGeom prst="rect">
            <a:avLst/>
          </a:prstGeom>
          <a:noFill/>
          <a:ln w="19050">
            <a:noFill/>
            <a:miter lim="800000"/>
            <a:headEnd/>
            <a:tailEnd/>
          </a:ln>
          <a:effectLst>
            <a:outerShdw blurRad="50800" dist="38100" dir="2700000" algn="tl" rotWithShape="0">
              <a:prstClr val="black">
                <a:alpha val="40000"/>
              </a:prstClr>
            </a:outerShdw>
          </a:effectLst>
        </p:spPr>
      </p:pic>
      <p:sp>
        <p:nvSpPr>
          <p:cNvPr id="9" name="Rectangle 8"/>
          <p:cNvSpPr/>
          <p:nvPr>
            <p:custDataLst>
              <p:tags r:id="rId5"/>
            </p:custDataLst>
          </p:nvPr>
        </p:nvSpPr>
        <p:spPr>
          <a:xfrm>
            <a:off x="5155842" y="4648200"/>
            <a:ext cx="990600" cy="1143000"/>
          </a:xfrm>
          <a:prstGeom prst="rect">
            <a:avLst/>
          </a:prstGeom>
          <a:noFill/>
          <a:ln w="2540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Footer Placeholder 6"/>
          <p:cNvSpPr>
            <a:spLocks noGrp="1"/>
          </p:cNvSpPr>
          <p:nvPr>
            <p:ph type="ftr" sz="quarter" idx="10"/>
          </p:nvPr>
        </p:nvSpPr>
        <p:spPr/>
        <p:txBody>
          <a:bodyPr/>
          <a:lstStyle/>
          <a:p>
            <a:r>
              <a:rPr lang="en-US" smtClean="0"/>
              <a:t>DM-TM-020</a:t>
            </a:r>
            <a:endParaRPr lang="en-US" dirty="0"/>
          </a:p>
        </p:txBody>
      </p:sp>
    </p:spTree>
    <p:custDataLst>
      <p:tags r:id="rId1"/>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custDataLst>
              <p:tags r:id="rId2"/>
            </p:custDataLst>
          </p:nvPr>
        </p:nvSpPr>
        <p:spPr/>
        <p:txBody>
          <a:bodyPr/>
          <a:lstStyle/>
          <a:p>
            <a:r>
              <a:rPr lang="en-US" dirty="0" smtClean="0"/>
              <a:t>The </a:t>
            </a:r>
            <a:r>
              <a:rPr lang="en-US" b="1" dirty="0" smtClean="0"/>
              <a:t>New Item Link Management </a:t>
            </a:r>
            <a:r>
              <a:rPr lang="en-US" dirty="0" smtClean="0"/>
              <a:t>screen enables you to create a new series in the Planning </a:t>
            </a:r>
            <a:r>
              <a:rPr lang="en-US" dirty="0" smtClean="0"/>
              <a:t>Portal</a:t>
            </a:r>
            <a:endParaRPr lang="en-US" dirty="0" smtClean="0"/>
          </a:p>
          <a:p>
            <a:r>
              <a:rPr lang="en-US" dirty="0" smtClean="0"/>
              <a:t>Use the available drop-down lists to select the options for your new </a:t>
            </a:r>
            <a:r>
              <a:rPr lang="en-US" dirty="0" smtClean="0"/>
              <a:t>series</a:t>
            </a:r>
            <a:endParaRPr lang="en-US" dirty="0" smtClean="0"/>
          </a:p>
          <a:p>
            <a:endParaRPr lang="en-US" dirty="0"/>
          </a:p>
        </p:txBody>
      </p:sp>
      <p:sp>
        <p:nvSpPr>
          <p:cNvPr id="5" name="Title 4"/>
          <p:cNvSpPr>
            <a:spLocks noGrp="1"/>
          </p:cNvSpPr>
          <p:nvPr>
            <p:ph type="title"/>
            <p:custDataLst>
              <p:tags r:id="rId3"/>
            </p:custDataLst>
          </p:nvPr>
        </p:nvSpPr>
        <p:spPr/>
        <p:txBody>
          <a:bodyPr/>
          <a:lstStyle/>
          <a:p>
            <a:r>
              <a:rPr lang="en-US" dirty="0" smtClean="0"/>
              <a:t>New Item</a:t>
            </a:r>
            <a:endParaRPr lang="en-US" dirty="0"/>
          </a:p>
        </p:txBody>
      </p:sp>
      <p:pic>
        <p:nvPicPr>
          <p:cNvPr id="5125" name="Picture 5"/>
          <p:cNvPicPr>
            <a:picLocks noChangeAspect="1" noChangeArrowheads="1"/>
          </p:cNvPicPr>
          <p:nvPr>
            <p:custDataLst>
              <p:tags r:id="rId4"/>
            </p:custDataLst>
          </p:nvPr>
        </p:nvPicPr>
        <p:blipFill>
          <a:blip r:embed="rId9" cstate="print"/>
          <a:srcRect/>
          <a:stretch>
            <a:fillRect/>
          </a:stretch>
        </p:blipFill>
        <p:spPr bwMode="auto">
          <a:xfrm>
            <a:off x="1127973" y="3342069"/>
            <a:ext cx="6873875" cy="2746375"/>
          </a:xfrm>
          <a:prstGeom prst="rect">
            <a:avLst/>
          </a:prstGeom>
          <a:noFill/>
          <a:ln w="19050">
            <a:noFill/>
            <a:miter lim="800000"/>
            <a:headEnd/>
            <a:tailEnd/>
          </a:ln>
          <a:effectLst>
            <a:outerShdw blurRad="50800" dist="38100" dir="2700000" algn="tl" rotWithShape="0">
              <a:prstClr val="black">
                <a:alpha val="40000"/>
              </a:prstClr>
            </a:outerShdw>
          </a:effectLst>
        </p:spPr>
      </p:pic>
      <p:sp>
        <p:nvSpPr>
          <p:cNvPr id="9" name="Rectangle 8"/>
          <p:cNvSpPr/>
          <p:nvPr>
            <p:custDataLst>
              <p:tags r:id="rId5"/>
            </p:custDataLst>
          </p:nvPr>
        </p:nvSpPr>
        <p:spPr>
          <a:xfrm>
            <a:off x="1127973" y="3875469"/>
            <a:ext cx="1219200" cy="228600"/>
          </a:xfrm>
          <a:prstGeom prst="rect">
            <a:avLst/>
          </a:prstGeom>
          <a:noFill/>
          <a:ln w="2540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custDataLst>
              <p:tags r:id="rId6"/>
            </p:custDataLst>
          </p:nvPr>
        </p:nvSpPr>
        <p:spPr>
          <a:xfrm>
            <a:off x="1813773" y="4256469"/>
            <a:ext cx="2819400" cy="1458531"/>
          </a:xfrm>
          <a:prstGeom prst="rect">
            <a:avLst/>
          </a:prstGeom>
          <a:noFill/>
          <a:ln w="2540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Footer Placeholder 6"/>
          <p:cNvSpPr>
            <a:spLocks noGrp="1"/>
          </p:cNvSpPr>
          <p:nvPr>
            <p:ph type="ftr" sz="quarter" idx="10"/>
          </p:nvPr>
        </p:nvSpPr>
        <p:spPr/>
        <p:txBody>
          <a:bodyPr/>
          <a:lstStyle/>
          <a:p>
            <a:r>
              <a:rPr lang="en-US" smtClean="0"/>
              <a:t>DM-TM-030</a:t>
            </a:r>
            <a:endParaRPr lang="en-US" dirty="0"/>
          </a:p>
        </p:txBody>
      </p:sp>
    </p:spTree>
    <p:custDataLst>
      <p:tags r:id="rId1"/>
    </p:custData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custDataLst>
              <p:tags r:id="rId2"/>
            </p:custDataLst>
          </p:nvPr>
        </p:nvSpPr>
        <p:spPr/>
        <p:txBody>
          <a:bodyPr/>
          <a:lstStyle/>
          <a:p>
            <a:r>
              <a:rPr lang="en-US" dirty="0" smtClean="0"/>
              <a:t>Once your selections have been made, click the </a:t>
            </a:r>
            <a:r>
              <a:rPr lang="en-US" b="1" dirty="0" smtClean="0"/>
              <a:t>Create</a:t>
            </a:r>
            <a:r>
              <a:rPr lang="en-US" dirty="0" smtClean="0"/>
              <a:t> </a:t>
            </a:r>
            <a:r>
              <a:rPr lang="en-US" dirty="0" smtClean="0"/>
              <a:t>button</a:t>
            </a:r>
            <a:endParaRPr lang="en-US" dirty="0" smtClean="0"/>
          </a:p>
          <a:p>
            <a:pPr lvl="1"/>
            <a:r>
              <a:rPr lang="en-US" dirty="0" smtClean="0"/>
              <a:t>The “</a:t>
            </a:r>
            <a:r>
              <a:rPr lang="en-US" b="1" dirty="0" smtClean="0"/>
              <a:t>New Item has been created successfully</a:t>
            </a:r>
            <a:r>
              <a:rPr lang="en-US" dirty="0" smtClean="0"/>
              <a:t>” message displays when </a:t>
            </a:r>
            <a:r>
              <a:rPr lang="en-US" dirty="0" smtClean="0"/>
              <a:t>finished</a:t>
            </a:r>
            <a:endParaRPr lang="en-US" dirty="0" smtClean="0"/>
          </a:p>
          <a:p>
            <a:r>
              <a:rPr lang="en-US" dirty="0" smtClean="0"/>
              <a:t>Planning Portal will display an error message if the series you are trying to create already </a:t>
            </a:r>
            <a:r>
              <a:rPr lang="en-US" dirty="0" smtClean="0"/>
              <a:t>exists</a:t>
            </a:r>
            <a:endParaRPr lang="en-US" dirty="0" smtClean="0"/>
          </a:p>
          <a:p>
            <a:endParaRPr lang="en-US" dirty="0"/>
          </a:p>
        </p:txBody>
      </p:sp>
      <p:sp>
        <p:nvSpPr>
          <p:cNvPr id="5" name="Title 4"/>
          <p:cNvSpPr>
            <a:spLocks noGrp="1"/>
          </p:cNvSpPr>
          <p:nvPr>
            <p:ph type="title"/>
            <p:custDataLst>
              <p:tags r:id="rId3"/>
            </p:custDataLst>
          </p:nvPr>
        </p:nvSpPr>
        <p:spPr/>
        <p:txBody>
          <a:bodyPr/>
          <a:lstStyle/>
          <a:p>
            <a:r>
              <a:rPr lang="en-US" smtClean="0"/>
              <a:t>New Item</a:t>
            </a:r>
            <a:endParaRPr lang="en-US" dirty="0"/>
          </a:p>
        </p:txBody>
      </p:sp>
      <p:pic>
        <p:nvPicPr>
          <p:cNvPr id="6149" name="Picture 2"/>
          <p:cNvPicPr>
            <a:picLocks noChangeAspect="1" noChangeArrowheads="1"/>
          </p:cNvPicPr>
          <p:nvPr>
            <p:custDataLst>
              <p:tags r:id="rId4"/>
            </p:custDataLst>
          </p:nvPr>
        </p:nvPicPr>
        <p:blipFill>
          <a:blip r:embed="rId8" cstate="print"/>
          <a:srcRect/>
          <a:stretch>
            <a:fillRect/>
          </a:stretch>
        </p:blipFill>
        <p:spPr bwMode="auto">
          <a:xfrm>
            <a:off x="886494" y="4133850"/>
            <a:ext cx="7364413" cy="1885950"/>
          </a:xfrm>
          <a:prstGeom prst="rect">
            <a:avLst/>
          </a:prstGeom>
          <a:noFill/>
          <a:ln w="19050">
            <a:noFill/>
            <a:miter lim="800000"/>
            <a:headEnd/>
            <a:tailEnd/>
          </a:ln>
          <a:effectLst>
            <a:outerShdw blurRad="50800" dist="38100" dir="2700000" algn="tl" rotWithShape="0">
              <a:prstClr val="black">
                <a:alpha val="40000"/>
              </a:prstClr>
            </a:outerShdw>
          </a:effectLst>
        </p:spPr>
      </p:pic>
      <p:sp>
        <p:nvSpPr>
          <p:cNvPr id="9" name="Rectangle 8"/>
          <p:cNvSpPr/>
          <p:nvPr>
            <p:custDataLst>
              <p:tags r:id="rId5"/>
            </p:custDataLst>
          </p:nvPr>
        </p:nvSpPr>
        <p:spPr>
          <a:xfrm>
            <a:off x="3984936" y="5518329"/>
            <a:ext cx="762000" cy="228600"/>
          </a:xfrm>
          <a:prstGeom prst="rect">
            <a:avLst/>
          </a:prstGeom>
          <a:noFill/>
          <a:ln w="2540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Footer Placeholder 6"/>
          <p:cNvSpPr>
            <a:spLocks noGrp="1"/>
          </p:cNvSpPr>
          <p:nvPr>
            <p:ph type="ftr" sz="quarter" idx="10"/>
          </p:nvPr>
        </p:nvSpPr>
        <p:spPr/>
        <p:txBody>
          <a:bodyPr/>
          <a:lstStyle/>
          <a:p>
            <a:r>
              <a:rPr lang="en-US" smtClean="0"/>
              <a:t>DM-TM-040</a:t>
            </a:r>
            <a:endParaRPr lang="en-US" dirty="0"/>
          </a:p>
        </p:txBody>
      </p:sp>
    </p:spTree>
    <p:custDataLst>
      <p:tags r:id="rId1"/>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custDataLst>
              <p:tags r:id="rId2"/>
            </p:custDataLst>
          </p:nvPr>
        </p:nvSpPr>
        <p:spPr/>
        <p:txBody>
          <a:bodyPr/>
          <a:lstStyle/>
          <a:p>
            <a:r>
              <a:rPr lang="en-US" dirty="0" smtClean="0"/>
              <a:t>The </a:t>
            </a:r>
            <a:r>
              <a:rPr lang="en-US" b="1" dirty="0" smtClean="0"/>
              <a:t>Mass Adjustment Management </a:t>
            </a:r>
            <a:r>
              <a:rPr lang="en-US" dirty="0" smtClean="0"/>
              <a:t>page consists of three different </a:t>
            </a:r>
            <a:r>
              <a:rPr lang="en-US" dirty="0" smtClean="0"/>
              <a:t>features</a:t>
            </a:r>
            <a:endParaRPr lang="en-US" dirty="0" smtClean="0"/>
          </a:p>
          <a:p>
            <a:pPr lvl="1"/>
            <a:r>
              <a:rPr lang="en-US" dirty="0" smtClean="0"/>
              <a:t>Filter a series</a:t>
            </a:r>
          </a:p>
          <a:p>
            <a:pPr lvl="1"/>
            <a:r>
              <a:rPr lang="en-US" dirty="0" smtClean="0"/>
              <a:t>Select individual series to adjust</a:t>
            </a:r>
          </a:p>
          <a:p>
            <a:pPr lvl="1"/>
            <a:r>
              <a:rPr lang="en-US" dirty="0" smtClean="0"/>
              <a:t>Perform the adjustment</a:t>
            </a:r>
          </a:p>
          <a:p>
            <a:endParaRPr lang="en-US" dirty="0"/>
          </a:p>
        </p:txBody>
      </p:sp>
      <p:sp>
        <p:nvSpPr>
          <p:cNvPr id="5" name="Title 4"/>
          <p:cNvSpPr>
            <a:spLocks noGrp="1"/>
          </p:cNvSpPr>
          <p:nvPr>
            <p:ph type="title"/>
            <p:custDataLst>
              <p:tags r:id="rId3"/>
            </p:custDataLst>
          </p:nvPr>
        </p:nvSpPr>
        <p:spPr/>
        <p:txBody>
          <a:bodyPr/>
          <a:lstStyle/>
          <a:p>
            <a:r>
              <a:rPr lang="en-US" dirty="0" smtClean="0"/>
              <a:t>Mass Adjust</a:t>
            </a:r>
            <a:endParaRPr lang="en-US" dirty="0"/>
          </a:p>
        </p:txBody>
      </p:sp>
      <p:pic>
        <p:nvPicPr>
          <p:cNvPr id="7173" name="Picture 2"/>
          <p:cNvPicPr>
            <a:picLocks noChangeAspect="1" noChangeArrowheads="1"/>
          </p:cNvPicPr>
          <p:nvPr>
            <p:custDataLst>
              <p:tags r:id="rId4"/>
            </p:custDataLst>
          </p:nvPr>
        </p:nvPicPr>
        <p:blipFill>
          <a:blip r:embed="rId8" cstate="print"/>
          <a:srcRect/>
          <a:stretch>
            <a:fillRect/>
          </a:stretch>
        </p:blipFill>
        <p:spPr bwMode="auto">
          <a:xfrm>
            <a:off x="874689" y="3125274"/>
            <a:ext cx="7391400" cy="3270250"/>
          </a:xfrm>
          <a:prstGeom prst="rect">
            <a:avLst/>
          </a:prstGeom>
          <a:noFill/>
          <a:ln w="19050">
            <a:noFill/>
            <a:miter lim="800000"/>
            <a:headEnd/>
            <a:tailEnd/>
          </a:ln>
          <a:effectLst>
            <a:outerShdw blurRad="50800" dist="38100" dir="2700000" algn="tl" rotWithShape="0">
              <a:prstClr val="black">
                <a:alpha val="40000"/>
              </a:prstClr>
            </a:outerShdw>
          </a:effectLst>
        </p:spPr>
      </p:pic>
      <p:sp>
        <p:nvSpPr>
          <p:cNvPr id="9" name="Rectangle 8"/>
          <p:cNvSpPr/>
          <p:nvPr>
            <p:custDataLst>
              <p:tags r:id="rId5"/>
            </p:custDataLst>
          </p:nvPr>
        </p:nvSpPr>
        <p:spPr>
          <a:xfrm>
            <a:off x="874689" y="3671580"/>
            <a:ext cx="1285771" cy="182102"/>
          </a:xfrm>
          <a:prstGeom prst="rect">
            <a:avLst/>
          </a:prstGeom>
          <a:noFill/>
          <a:ln w="2540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Footer Placeholder 6"/>
          <p:cNvSpPr>
            <a:spLocks noGrp="1"/>
          </p:cNvSpPr>
          <p:nvPr>
            <p:ph type="ftr" sz="quarter" idx="10"/>
          </p:nvPr>
        </p:nvSpPr>
        <p:spPr/>
        <p:txBody>
          <a:bodyPr/>
          <a:lstStyle/>
          <a:p>
            <a:r>
              <a:rPr lang="en-US" smtClean="0"/>
              <a:t>DM-TM-050</a:t>
            </a:r>
            <a:endParaRPr lang="en-US" dirty="0"/>
          </a:p>
        </p:txBody>
      </p:sp>
    </p:spTree>
    <p:custDataLst>
      <p:tags r:id="rId1"/>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p:cNvSpPr>
            <a:spLocks noGrp="1"/>
          </p:cNvSpPr>
          <p:nvPr>
            <p:ph idx="1"/>
            <p:custDataLst>
              <p:tags r:id="rId2"/>
            </p:custDataLst>
          </p:nvPr>
        </p:nvSpPr>
        <p:spPr>
          <a:xfrm>
            <a:off x="457200" y="891610"/>
            <a:ext cx="4572000" cy="5424523"/>
          </a:xfrm>
        </p:spPr>
        <p:txBody>
          <a:bodyPr>
            <a:normAutofit fontScale="92500" lnSpcReduction="20000"/>
          </a:bodyPr>
          <a:lstStyle/>
          <a:p>
            <a:r>
              <a:rPr lang="en-US" dirty="0" smtClean="0"/>
              <a:t>Select the </a:t>
            </a:r>
            <a:r>
              <a:rPr lang="en-US" b="1" dirty="0" smtClean="0"/>
              <a:t>filter criteria </a:t>
            </a:r>
            <a:r>
              <a:rPr lang="en-US" dirty="0" smtClean="0"/>
              <a:t>you would like to use from each </a:t>
            </a:r>
            <a:r>
              <a:rPr lang="en-US" b="1" dirty="0" smtClean="0"/>
              <a:t>Field View </a:t>
            </a:r>
            <a:r>
              <a:rPr lang="en-US" dirty="0" smtClean="0"/>
              <a:t>selection box</a:t>
            </a:r>
          </a:p>
          <a:p>
            <a:r>
              <a:rPr lang="en-US" dirty="0" smtClean="0"/>
              <a:t>To select multiple options from one category, press the Ctrl key while selecting each option</a:t>
            </a:r>
          </a:p>
          <a:p>
            <a:r>
              <a:rPr lang="en-US" dirty="0" smtClean="0"/>
              <a:t>Click the </a:t>
            </a:r>
            <a:r>
              <a:rPr lang="en-US" b="1" dirty="0" smtClean="0"/>
              <a:t>Get Item </a:t>
            </a:r>
            <a:r>
              <a:rPr lang="en-US" dirty="0" smtClean="0"/>
              <a:t>button below the selection </a:t>
            </a:r>
            <a:r>
              <a:rPr lang="en-US" dirty="0" smtClean="0"/>
              <a:t>boxes</a:t>
            </a:r>
            <a:endParaRPr lang="en-US" dirty="0" smtClean="0"/>
          </a:p>
          <a:p>
            <a:r>
              <a:rPr lang="en-US" dirty="0" smtClean="0"/>
              <a:t>A list of all of the items meeting your selected criteria are listed in the text box below the </a:t>
            </a:r>
            <a:r>
              <a:rPr lang="en-US" dirty="0" smtClean="0"/>
              <a:t>button</a:t>
            </a:r>
            <a:endParaRPr lang="en-US" dirty="0" smtClean="0"/>
          </a:p>
          <a:p>
            <a:endParaRPr lang="en-US" dirty="0"/>
          </a:p>
        </p:txBody>
      </p:sp>
      <p:sp>
        <p:nvSpPr>
          <p:cNvPr id="15" name="Title 14"/>
          <p:cNvSpPr>
            <a:spLocks noGrp="1"/>
          </p:cNvSpPr>
          <p:nvPr>
            <p:ph type="title"/>
            <p:custDataLst>
              <p:tags r:id="rId3"/>
            </p:custDataLst>
          </p:nvPr>
        </p:nvSpPr>
        <p:spPr/>
        <p:txBody>
          <a:bodyPr/>
          <a:lstStyle/>
          <a:p>
            <a:r>
              <a:rPr lang="en-US" dirty="0" smtClean="0"/>
              <a:t>Selecting Filter Criteria</a:t>
            </a:r>
            <a:endParaRPr lang="en-US" dirty="0"/>
          </a:p>
        </p:txBody>
      </p:sp>
      <p:pic>
        <p:nvPicPr>
          <p:cNvPr id="12" name="Picture 2"/>
          <p:cNvPicPr>
            <a:picLocks noGrp="1" noChangeAspect="1" noChangeArrowheads="1"/>
          </p:cNvPicPr>
          <p:nvPr>
            <p:ph sz="half" idx="4294967295"/>
            <p:custDataLst>
              <p:tags r:id="rId4"/>
            </p:custDataLst>
          </p:nvPr>
        </p:nvPicPr>
        <p:blipFill>
          <a:blip r:embed="rId7" cstate="print"/>
          <a:srcRect/>
          <a:stretch>
            <a:fillRect/>
          </a:stretch>
        </p:blipFill>
        <p:spPr>
          <a:xfrm>
            <a:off x="5002368" y="1899639"/>
            <a:ext cx="4038600" cy="3019425"/>
          </a:xfrm>
          <a:effectLst>
            <a:outerShdw blurRad="50800" dist="38100" dir="2700000" algn="tl" rotWithShape="0">
              <a:prstClr val="black">
                <a:alpha val="40000"/>
              </a:prstClr>
            </a:outerShdw>
          </a:effectLst>
        </p:spPr>
      </p:pic>
      <p:sp>
        <p:nvSpPr>
          <p:cNvPr id="5" name="Footer Placeholder 4"/>
          <p:cNvSpPr>
            <a:spLocks noGrp="1"/>
          </p:cNvSpPr>
          <p:nvPr>
            <p:ph type="ftr" sz="quarter" idx="10"/>
          </p:nvPr>
        </p:nvSpPr>
        <p:spPr/>
        <p:txBody>
          <a:bodyPr/>
          <a:lstStyle/>
          <a:p>
            <a:r>
              <a:rPr lang="en-US" smtClean="0"/>
              <a:t>DM-TM-060</a:t>
            </a:r>
            <a:endParaRPr lang="en-US" dirty="0"/>
          </a:p>
        </p:txBody>
      </p:sp>
    </p:spTree>
    <p:custDataLst>
      <p:tags r:id="rId1"/>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sz="half" idx="1"/>
            <p:custDataLst>
              <p:tags r:id="rId2"/>
            </p:custDataLst>
          </p:nvPr>
        </p:nvSpPr>
        <p:spPr/>
        <p:txBody>
          <a:bodyPr>
            <a:normAutofit fontScale="85000" lnSpcReduction="20000"/>
          </a:bodyPr>
          <a:lstStyle/>
          <a:p>
            <a:r>
              <a:rPr lang="en-US" b="1" dirty="0" smtClean="0"/>
              <a:t>Select</a:t>
            </a:r>
            <a:r>
              <a:rPr lang="en-US" dirty="0" smtClean="0"/>
              <a:t> the series you want to use from the list and move them below by clicking on the </a:t>
            </a:r>
            <a:r>
              <a:rPr lang="en-US" b="1" dirty="0" smtClean="0"/>
              <a:t>Add or Add All buttons</a:t>
            </a:r>
          </a:p>
          <a:p>
            <a:r>
              <a:rPr lang="en-US" dirty="0" smtClean="0"/>
              <a:t>The selected series are moved to the lower text box</a:t>
            </a:r>
          </a:p>
          <a:p>
            <a:r>
              <a:rPr lang="en-US" dirty="0" smtClean="0"/>
              <a:t>The selected series  will be part of the </a:t>
            </a:r>
            <a:r>
              <a:rPr lang="en-US" b="1" dirty="0" smtClean="0"/>
              <a:t>Mass Adjustment</a:t>
            </a:r>
          </a:p>
          <a:p>
            <a:r>
              <a:rPr lang="en-US" dirty="0" smtClean="0"/>
              <a:t>To </a:t>
            </a:r>
            <a:r>
              <a:rPr lang="en-US" b="1" dirty="0" smtClean="0"/>
              <a:t>remove</a:t>
            </a:r>
            <a:r>
              <a:rPr lang="en-US" dirty="0" smtClean="0"/>
              <a:t> a selected series or all selected series, use the </a:t>
            </a:r>
            <a:r>
              <a:rPr lang="en-US" b="1" dirty="0" smtClean="0"/>
              <a:t>Remove and Remove All buttons</a:t>
            </a:r>
            <a:endParaRPr lang="en-US" b="1" dirty="0"/>
          </a:p>
        </p:txBody>
      </p:sp>
      <p:pic>
        <p:nvPicPr>
          <p:cNvPr id="11" name="Picture 2"/>
          <p:cNvPicPr>
            <a:picLocks noGrp="1" noChangeAspect="1" noChangeArrowheads="1"/>
          </p:cNvPicPr>
          <p:nvPr>
            <p:ph sz="half" idx="2"/>
            <p:custDataLst>
              <p:tags r:id="rId3"/>
            </p:custDataLst>
          </p:nvPr>
        </p:nvPicPr>
        <p:blipFill>
          <a:blip r:embed="rId7" cstate="print"/>
          <a:stretch>
            <a:fillRect/>
          </a:stretch>
        </p:blipFill>
        <p:spPr>
          <a:xfrm>
            <a:off x="4558046" y="1790163"/>
            <a:ext cx="4382857" cy="3276000"/>
          </a:xfrm>
          <a:effectLst>
            <a:outerShdw blurRad="50800" dist="38100" dir="2700000" algn="tl" rotWithShape="0">
              <a:prstClr val="black">
                <a:alpha val="40000"/>
              </a:prstClr>
            </a:outerShdw>
          </a:effectLst>
        </p:spPr>
      </p:pic>
      <p:sp>
        <p:nvSpPr>
          <p:cNvPr id="14" name="Title 13"/>
          <p:cNvSpPr>
            <a:spLocks noGrp="1"/>
          </p:cNvSpPr>
          <p:nvPr>
            <p:ph type="title"/>
            <p:custDataLst>
              <p:tags r:id="rId4"/>
            </p:custDataLst>
          </p:nvPr>
        </p:nvSpPr>
        <p:spPr/>
        <p:txBody>
          <a:bodyPr/>
          <a:lstStyle/>
          <a:p>
            <a:r>
              <a:rPr lang="en-US" dirty="0" smtClean="0"/>
              <a:t>Mass Adjustment</a:t>
            </a:r>
            <a:endParaRPr lang="en-US" dirty="0"/>
          </a:p>
        </p:txBody>
      </p:sp>
      <p:sp>
        <p:nvSpPr>
          <p:cNvPr id="5" name="Footer Placeholder 4"/>
          <p:cNvSpPr>
            <a:spLocks noGrp="1"/>
          </p:cNvSpPr>
          <p:nvPr>
            <p:ph type="ftr" sz="quarter" idx="10"/>
          </p:nvPr>
        </p:nvSpPr>
        <p:spPr/>
        <p:txBody>
          <a:bodyPr/>
          <a:lstStyle/>
          <a:p>
            <a:r>
              <a:rPr lang="en-US" smtClean="0"/>
              <a:t>DM-TM-070</a:t>
            </a:r>
            <a:endParaRPr lang="en-US" dirty="0"/>
          </a:p>
        </p:txBody>
      </p:sp>
    </p:spTree>
    <p:custDataLst>
      <p:tags r:id="rId1"/>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Grp="1" noChangeAspect="1" noChangeArrowheads="1"/>
          </p:cNvPicPr>
          <p:nvPr>
            <p:ph idx="1"/>
            <p:custDataLst>
              <p:tags r:id="rId2"/>
            </p:custDataLst>
          </p:nvPr>
        </p:nvPicPr>
        <p:blipFill>
          <a:blip r:embed="rId16" cstate="print"/>
          <a:stretch>
            <a:fillRect/>
          </a:stretch>
        </p:blipFill>
        <p:spPr bwMode="auto">
          <a:xfrm>
            <a:off x="1042116" y="1541315"/>
            <a:ext cx="7052572" cy="3964191"/>
          </a:xfrm>
          <a:prstGeom prst="rect">
            <a:avLst/>
          </a:prstGeom>
          <a:noFill/>
          <a:ln w="19050">
            <a:noFill/>
            <a:miter lim="800000"/>
            <a:headEnd/>
            <a:tailEnd/>
          </a:ln>
          <a:effectLst>
            <a:outerShdw blurRad="50800" dist="38100" dir="2700000" algn="tl" rotWithShape="0">
              <a:prstClr val="black">
                <a:alpha val="40000"/>
              </a:prstClr>
            </a:outerShdw>
          </a:effectLst>
        </p:spPr>
      </p:pic>
      <p:sp>
        <p:nvSpPr>
          <p:cNvPr id="5" name="Title 4"/>
          <p:cNvSpPr>
            <a:spLocks noGrp="1"/>
          </p:cNvSpPr>
          <p:nvPr>
            <p:ph type="title"/>
            <p:custDataLst>
              <p:tags r:id="rId3"/>
            </p:custDataLst>
          </p:nvPr>
        </p:nvSpPr>
        <p:spPr/>
        <p:txBody>
          <a:bodyPr/>
          <a:lstStyle/>
          <a:p>
            <a:r>
              <a:rPr lang="en-US" dirty="0" smtClean="0"/>
              <a:t>Mass Adjustment Options</a:t>
            </a:r>
            <a:endParaRPr lang="en-US" dirty="0"/>
          </a:p>
        </p:txBody>
      </p:sp>
      <p:sp>
        <p:nvSpPr>
          <p:cNvPr id="11" name="Rectangle 10"/>
          <p:cNvSpPr/>
          <p:nvPr>
            <p:custDataLst>
              <p:tags r:id="rId4"/>
            </p:custDataLst>
          </p:nvPr>
        </p:nvSpPr>
        <p:spPr>
          <a:xfrm>
            <a:off x="1219200" y="2633797"/>
            <a:ext cx="2895600" cy="298292"/>
          </a:xfrm>
          <a:prstGeom prst="rect">
            <a:avLst/>
          </a:prstGeom>
          <a:noFill/>
          <a:ln w="2540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p:cNvSpPr/>
          <p:nvPr>
            <p:custDataLst>
              <p:tags r:id="rId5"/>
            </p:custDataLst>
          </p:nvPr>
        </p:nvSpPr>
        <p:spPr>
          <a:xfrm>
            <a:off x="4495800" y="1709667"/>
            <a:ext cx="3352800" cy="765222"/>
          </a:xfrm>
          <a:prstGeom prst="rect">
            <a:avLst/>
          </a:prstGeom>
          <a:noFill/>
          <a:ln w="2540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p:custDataLst>
              <p:tags r:id="rId6"/>
            </p:custDataLst>
          </p:nvPr>
        </p:nvSpPr>
        <p:spPr>
          <a:xfrm>
            <a:off x="4572000" y="2588652"/>
            <a:ext cx="3276600" cy="381000"/>
          </a:xfrm>
          <a:prstGeom prst="rect">
            <a:avLst/>
          </a:prstGeom>
          <a:noFill/>
          <a:ln w="2540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p:cNvSpPr/>
          <p:nvPr>
            <p:custDataLst>
              <p:tags r:id="rId7"/>
            </p:custDataLst>
          </p:nvPr>
        </p:nvSpPr>
        <p:spPr>
          <a:xfrm>
            <a:off x="1371600" y="1718723"/>
            <a:ext cx="2895600" cy="222766"/>
          </a:xfrm>
          <a:prstGeom prst="rect">
            <a:avLst/>
          </a:prstGeom>
          <a:noFill/>
          <a:ln w="2540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TextBox 13"/>
          <p:cNvSpPr txBox="1"/>
          <p:nvPr>
            <p:custDataLst>
              <p:tags r:id="rId8"/>
            </p:custDataLst>
          </p:nvPr>
        </p:nvSpPr>
        <p:spPr>
          <a:xfrm>
            <a:off x="762000" y="1648357"/>
            <a:ext cx="304800" cy="369332"/>
          </a:xfrm>
          <a:prstGeom prst="rect">
            <a:avLst/>
          </a:prstGeom>
          <a:noFill/>
          <a:effectLst/>
        </p:spPr>
        <p:txBody>
          <a:bodyPr wrap="square" rtlCol="0">
            <a:spAutoFit/>
          </a:bodyPr>
          <a:lstStyle/>
          <a:p>
            <a:pPr algn="ctr"/>
            <a:r>
              <a:rPr lang="en-US" b="1" dirty="0" smtClean="0">
                <a:solidFill>
                  <a:srgbClr val="FF0000"/>
                </a:solidFill>
              </a:rPr>
              <a:t>1</a:t>
            </a:r>
            <a:endParaRPr lang="en-US" b="1" dirty="0">
              <a:solidFill>
                <a:srgbClr val="FF0000"/>
              </a:solidFill>
            </a:endParaRPr>
          </a:p>
        </p:txBody>
      </p:sp>
      <p:sp>
        <p:nvSpPr>
          <p:cNvPr id="10" name="Rectangle 9"/>
          <p:cNvSpPr/>
          <p:nvPr>
            <p:custDataLst>
              <p:tags r:id="rId9"/>
            </p:custDataLst>
          </p:nvPr>
        </p:nvSpPr>
        <p:spPr>
          <a:xfrm>
            <a:off x="1295400" y="2085906"/>
            <a:ext cx="2984679" cy="274145"/>
          </a:xfrm>
          <a:prstGeom prst="rect">
            <a:avLst/>
          </a:prstGeom>
          <a:noFill/>
          <a:ln w="2540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TextBox 14"/>
          <p:cNvSpPr txBox="1"/>
          <p:nvPr>
            <p:custDataLst>
              <p:tags r:id="rId10"/>
            </p:custDataLst>
          </p:nvPr>
        </p:nvSpPr>
        <p:spPr>
          <a:xfrm>
            <a:off x="766287" y="2054178"/>
            <a:ext cx="304800" cy="369332"/>
          </a:xfrm>
          <a:prstGeom prst="rect">
            <a:avLst/>
          </a:prstGeom>
          <a:noFill/>
          <a:effectLst/>
        </p:spPr>
        <p:txBody>
          <a:bodyPr wrap="square" rtlCol="0">
            <a:spAutoFit/>
          </a:bodyPr>
          <a:lstStyle/>
          <a:p>
            <a:pPr algn="ctr"/>
            <a:r>
              <a:rPr lang="en-US" b="1" dirty="0" smtClean="0">
                <a:solidFill>
                  <a:srgbClr val="FF0000"/>
                </a:solidFill>
              </a:rPr>
              <a:t>2</a:t>
            </a:r>
            <a:endParaRPr lang="en-US" b="1" dirty="0">
              <a:solidFill>
                <a:srgbClr val="FF0000"/>
              </a:solidFill>
            </a:endParaRPr>
          </a:p>
        </p:txBody>
      </p:sp>
      <p:sp>
        <p:nvSpPr>
          <p:cNvPr id="16" name="TextBox 15"/>
          <p:cNvSpPr txBox="1"/>
          <p:nvPr>
            <p:custDataLst>
              <p:tags r:id="rId11"/>
            </p:custDataLst>
          </p:nvPr>
        </p:nvSpPr>
        <p:spPr>
          <a:xfrm>
            <a:off x="716784" y="2601531"/>
            <a:ext cx="373626" cy="369332"/>
          </a:xfrm>
          <a:prstGeom prst="rect">
            <a:avLst/>
          </a:prstGeom>
          <a:noFill/>
          <a:effectLst/>
        </p:spPr>
        <p:txBody>
          <a:bodyPr wrap="square" rtlCol="0">
            <a:spAutoFit/>
          </a:bodyPr>
          <a:lstStyle/>
          <a:p>
            <a:pPr algn="ctr"/>
            <a:r>
              <a:rPr lang="en-US" b="1" dirty="0" smtClean="0">
                <a:solidFill>
                  <a:srgbClr val="FF0000"/>
                </a:solidFill>
              </a:rPr>
              <a:t>3</a:t>
            </a:r>
            <a:endParaRPr lang="en-US" b="1" dirty="0">
              <a:solidFill>
                <a:srgbClr val="FF0000"/>
              </a:solidFill>
            </a:endParaRPr>
          </a:p>
        </p:txBody>
      </p:sp>
      <p:sp>
        <p:nvSpPr>
          <p:cNvPr id="17" name="TextBox 16"/>
          <p:cNvSpPr txBox="1"/>
          <p:nvPr>
            <p:custDataLst>
              <p:tags r:id="rId12"/>
            </p:custDataLst>
          </p:nvPr>
        </p:nvSpPr>
        <p:spPr>
          <a:xfrm>
            <a:off x="8077200" y="1907612"/>
            <a:ext cx="304800" cy="369332"/>
          </a:xfrm>
          <a:prstGeom prst="rect">
            <a:avLst/>
          </a:prstGeom>
          <a:noFill/>
          <a:effectLst/>
        </p:spPr>
        <p:txBody>
          <a:bodyPr wrap="square" rtlCol="0">
            <a:spAutoFit/>
          </a:bodyPr>
          <a:lstStyle/>
          <a:p>
            <a:pPr algn="ctr"/>
            <a:r>
              <a:rPr lang="en-US" b="1" dirty="0" smtClean="0">
                <a:solidFill>
                  <a:srgbClr val="FF0000"/>
                </a:solidFill>
              </a:rPr>
              <a:t>4</a:t>
            </a:r>
            <a:endParaRPr lang="en-US" b="1" dirty="0">
              <a:solidFill>
                <a:srgbClr val="FF0000"/>
              </a:solidFill>
            </a:endParaRPr>
          </a:p>
        </p:txBody>
      </p:sp>
      <p:sp>
        <p:nvSpPr>
          <p:cNvPr id="18" name="TextBox 17"/>
          <p:cNvSpPr txBox="1"/>
          <p:nvPr>
            <p:custDataLst>
              <p:tags r:id="rId13"/>
            </p:custDataLst>
          </p:nvPr>
        </p:nvSpPr>
        <p:spPr>
          <a:xfrm>
            <a:off x="8097597" y="2594486"/>
            <a:ext cx="304800" cy="369332"/>
          </a:xfrm>
          <a:prstGeom prst="rect">
            <a:avLst/>
          </a:prstGeom>
          <a:noFill/>
          <a:effectLst/>
        </p:spPr>
        <p:txBody>
          <a:bodyPr wrap="square" rtlCol="0">
            <a:spAutoFit/>
          </a:bodyPr>
          <a:lstStyle/>
          <a:p>
            <a:pPr algn="ctr"/>
            <a:r>
              <a:rPr lang="en-US" b="1" dirty="0" smtClean="0">
                <a:solidFill>
                  <a:srgbClr val="FF0000"/>
                </a:solidFill>
              </a:rPr>
              <a:t>5</a:t>
            </a:r>
            <a:endParaRPr lang="en-US" b="1" dirty="0">
              <a:solidFill>
                <a:srgbClr val="FF0000"/>
              </a:solidFill>
            </a:endParaRPr>
          </a:p>
        </p:txBody>
      </p:sp>
      <p:sp>
        <p:nvSpPr>
          <p:cNvPr id="21" name="Footer Placeholder 20"/>
          <p:cNvSpPr>
            <a:spLocks noGrp="1"/>
          </p:cNvSpPr>
          <p:nvPr>
            <p:ph type="ftr" sz="quarter" idx="10"/>
          </p:nvPr>
        </p:nvSpPr>
        <p:spPr/>
        <p:txBody>
          <a:bodyPr/>
          <a:lstStyle/>
          <a:p>
            <a:r>
              <a:rPr lang="en-US" smtClean="0"/>
              <a:t>DM-TM-080</a:t>
            </a:r>
            <a:endParaRPr lang="en-US" dirty="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8" grpId="0" animBg="1"/>
      <p:bldP spid="14" grpId="0"/>
      <p:bldP spid="10" grpId="0" animBg="1"/>
      <p:bldP spid="15" grpId="0"/>
      <p:bldP spid="16" grpId="0"/>
      <p:bldP spid="17" grpId="0"/>
      <p:bldP spid="1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9" name="Picture 2"/>
          <p:cNvPicPr>
            <a:picLocks noChangeAspect="1" noChangeArrowheads="1"/>
          </p:cNvPicPr>
          <p:nvPr>
            <p:custDataLst>
              <p:tags r:id="rId2"/>
            </p:custDataLst>
          </p:nvPr>
        </p:nvPicPr>
        <p:blipFill>
          <a:blip r:embed="rId7" cstate="print"/>
          <a:srcRect/>
          <a:stretch>
            <a:fillRect/>
          </a:stretch>
        </p:blipFill>
        <p:spPr bwMode="auto">
          <a:xfrm>
            <a:off x="1321158" y="1973143"/>
            <a:ext cx="6490857" cy="4122857"/>
          </a:xfrm>
          <a:prstGeom prst="rect">
            <a:avLst/>
          </a:prstGeom>
          <a:noFill/>
          <a:ln w="19050">
            <a:noFill/>
            <a:miter lim="800000"/>
            <a:headEnd/>
            <a:tailEnd/>
          </a:ln>
          <a:effectLst>
            <a:outerShdw blurRad="50800" dist="38100" dir="2700000" algn="tl" rotWithShape="0">
              <a:prstClr val="black">
                <a:alpha val="40000"/>
              </a:prstClr>
            </a:outerShdw>
          </a:effectLst>
        </p:spPr>
      </p:pic>
      <p:sp>
        <p:nvSpPr>
          <p:cNvPr id="6" name="Content Placeholder 5"/>
          <p:cNvSpPr>
            <a:spLocks noGrp="1"/>
          </p:cNvSpPr>
          <p:nvPr>
            <p:ph idx="1"/>
            <p:custDataLst>
              <p:tags r:id="rId3"/>
            </p:custDataLst>
          </p:nvPr>
        </p:nvSpPr>
        <p:spPr/>
        <p:txBody>
          <a:bodyPr/>
          <a:lstStyle/>
          <a:p>
            <a:r>
              <a:rPr lang="en-US" dirty="0" smtClean="0"/>
              <a:t>In the </a:t>
            </a:r>
            <a:r>
              <a:rPr lang="en-US" b="1" dirty="0" smtClean="0"/>
              <a:t>Kit Adjust </a:t>
            </a:r>
            <a:r>
              <a:rPr lang="en-US" dirty="0" smtClean="0"/>
              <a:t>section, click the </a:t>
            </a:r>
            <a:r>
              <a:rPr lang="en-US" b="1" dirty="0" smtClean="0"/>
              <a:t>Open button </a:t>
            </a:r>
            <a:r>
              <a:rPr lang="en-US" dirty="0" smtClean="0"/>
              <a:t>to expand the field</a:t>
            </a:r>
          </a:p>
          <a:p>
            <a:endParaRPr lang="en-US" dirty="0"/>
          </a:p>
        </p:txBody>
      </p:sp>
      <p:sp>
        <p:nvSpPr>
          <p:cNvPr id="5" name="Title 4"/>
          <p:cNvSpPr>
            <a:spLocks noGrp="1"/>
          </p:cNvSpPr>
          <p:nvPr>
            <p:ph type="title"/>
            <p:custDataLst>
              <p:tags r:id="rId4"/>
            </p:custDataLst>
          </p:nvPr>
        </p:nvSpPr>
        <p:spPr/>
        <p:txBody>
          <a:bodyPr/>
          <a:lstStyle/>
          <a:p>
            <a:r>
              <a:rPr lang="en-US" dirty="0" smtClean="0"/>
              <a:t>Kit Adjust</a:t>
            </a:r>
            <a:endParaRPr lang="en-US" dirty="0"/>
          </a:p>
        </p:txBody>
      </p:sp>
      <p:sp>
        <p:nvSpPr>
          <p:cNvPr id="7" name="Footer Placeholder 6"/>
          <p:cNvSpPr>
            <a:spLocks noGrp="1"/>
          </p:cNvSpPr>
          <p:nvPr>
            <p:ph type="ftr" sz="quarter" idx="10"/>
          </p:nvPr>
        </p:nvSpPr>
        <p:spPr/>
        <p:txBody>
          <a:bodyPr/>
          <a:lstStyle/>
          <a:p>
            <a:r>
              <a:rPr lang="en-US" smtClean="0"/>
              <a:t>DM-TM-090</a:t>
            </a:r>
            <a:endParaRPr lang="en-US" dirty="0"/>
          </a:p>
        </p:txBody>
      </p:sp>
    </p:spTree>
    <p:custDataLst>
      <p:tags r:id="rId1"/>
    </p:custData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DVSHAPEID" val="5KAtuslLaQUFydi70AfqDZ"/>
</p:tagLst>
</file>

<file path=ppt/tags/tag10.xml><?xml version="1.0" encoding="utf-8"?>
<p:tagLst xmlns:a="http://schemas.openxmlformats.org/drawingml/2006/main" xmlns:r="http://schemas.openxmlformats.org/officeDocument/2006/relationships" xmlns:p="http://schemas.openxmlformats.org/presentationml/2006/main">
  <p:tag name="DVSHAPEID" val="3UguQhjiO8hQLQy7x5AtCl"/>
</p:tagLst>
</file>

<file path=ppt/tags/tag11.xml><?xml version="1.0" encoding="utf-8"?>
<p:tagLst xmlns:a="http://schemas.openxmlformats.org/drawingml/2006/main" xmlns:r="http://schemas.openxmlformats.org/officeDocument/2006/relationships" xmlns:p="http://schemas.openxmlformats.org/presentationml/2006/main">
  <p:tag name="DVSECTIONID" val="3rasgVcHlY6LVw541pTZwF"/>
</p:tagLst>
</file>

<file path=ppt/tags/tag12.xml><?xml version="1.0" encoding="utf-8"?>
<p:tagLst xmlns:a="http://schemas.openxmlformats.org/drawingml/2006/main" xmlns:r="http://schemas.openxmlformats.org/officeDocument/2006/relationships" xmlns:p="http://schemas.openxmlformats.org/presentationml/2006/main">
  <p:tag name="DVSHAPEID" val="Ll0AQQY4RKsyOSL41mSomE"/>
</p:tagLst>
</file>

<file path=ppt/tags/tag13.xml><?xml version="1.0" encoding="utf-8"?>
<p:tagLst xmlns:a="http://schemas.openxmlformats.org/drawingml/2006/main" xmlns:r="http://schemas.openxmlformats.org/officeDocument/2006/relationships" xmlns:p="http://schemas.openxmlformats.org/presentationml/2006/main">
  <p:tag name="DVSHAPEID" val="mtNpHHMBxoq8socPEXGsAe"/>
</p:tagLst>
</file>

<file path=ppt/tags/tag14.xml><?xml version="1.0" encoding="utf-8"?>
<p:tagLst xmlns:a="http://schemas.openxmlformats.org/drawingml/2006/main" xmlns:r="http://schemas.openxmlformats.org/officeDocument/2006/relationships" xmlns:p="http://schemas.openxmlformats.org/presentationml/2006/main">
  <p:tag name="DVSHAPEID" val="Y9H6C5opWShmiTyFLp2Erl"/>
</p:tagLst>
</file>

<file path=ppt/tags/tag15.xml><?xml version="1.0" encoding="utf-8"?>
<p:tagLst xmlns:a="http://schemas.openxmlformats.org/drawingml/2006/main" xmlns:r="http://schemas.openxmlformats.org/officeDocument/2006/relationships" xmlns:p="http://schemas.openxmlformats.org/presentationml/2006/main">
  <p:tag name="DVSHAPEID" val="Q6d6v1L7OrJXdSY8Suz6en"/>
</p:tagLst>
</file>

<file path=ppt/tags/tag16.xml><?xml version="1.0" encoding="utf-8"?>
<p:tagLst xmlns:a="http://schemas.openxmlformats.org/drawingml/2006/main" xmlns:r="http://schemas.openxmlformats.org/officeDocument/2006/relationships" xmlns:p="http://schemas.openxmlformats.org/presentationml/2006/main">
  <p:tag name="DVSECTIONID" val="2joXoaPVdEdnt63x1F2YJn"/>
</p:tagLst>
</file>

<file path=ppt/tags/tag17.xml><?xml version="1.0" encoding="utf-8"?>
<p:tagLst xmlns:a="http://schemas.openxmlformats.org/drawingml/2006/main" xmlns:r="http://schemas.openxmlformats.org/officeDocument/2006/relationships" xmlns:p="http://schemas.openxmlformats.org/presentationml/2006/main">
  <p:tag name="DVSHAPEID" val="GUAj3zWjAbS6JbIqojiylN"/>
</p:tagLst>
</file>

<file path=ppt/tags/tag18.xml><?xml version="1.0" encoding="utf-8"?>
<p:tagLst xmlns:a="http://schemas.openxmlformats.org/drawingml/2006/main" xmlns:r="http://schemas.openxmlformats.org/officeDocument/2006/relationships" xmlns:p="http://schemas.openxmlformats.org/presentationml/2006/main">
  <p:tag name="DVSHAPEID" val="BPRprELjoE77Irp7QWDtxF"/>
</p:tagLst>
</file>

<file path=ppt/tags/tag19.xml><?xml version="1.0" encoding="utf-8"?>
<p:tagLst xmlns:a="http://schemas.openxmlformats.org/drawingml/2006/main" xmlns:r="http://schemas.openxmlformats.org/officeDocument/2006/relationships" xmlns:p="http://schemas.openxmlformats.org/presentationml/2006/main">
  <p:tag name="DVSHAPEID" val="SneqhKzMpS0EnVlGygJplE"/>
</p:tagLst>
</file>

<file path=ppt/tags/tag2.xml><?xml version="1.0" encoding="utf-8"?>
<p:tagLst xmlns:a="http://schemas.openxmlformats.org/drawingml/2006/main" xmlns:r="http://schemas.openxmlformats.org/officeDocument/2006/relationships" xmlns:p="http://schemas.openxmlformats.org/presentationml/2006/main">
  <p:tag name="DVSHAPEID" val="GQD1iepddSpv86yKwAFtkH"/>
</p:tagLst>
</file>

<file path=ppt/tags/tag20.xml><?xml version="1.0" encoding="utf-8"?>
<p:tagLst xmlns:a="http://schemas.openxmlformats.org/drawingml/2006/main" xmlns:r="http://schemas.openxmlformats.org/officeDocument/2006/relationships" xmlns:p="http://schemas.openxmlformats.org/presentationml/2006/main">
  <p:tag name="DVSHAPEID" val="Q6d6v1L7OrJXdSY8Suz6en"/>
</p:tagLst>
</file>

<file path=ppt/tags/tag21.xml><?xml version="1.0" encoding="utf-8"?>
<p:tagLst xmlns:a="http://schemas.openxmlformats.org/drawingml/2006/main" xmlns:r="http://schemas.openxmlformats.org/officeDocument/2006/relationships" xmlns:p="http://schemas.openxmlformats.org/presentationml/2006/main">
  <p:tag name="DVSHAPEID" val="qGajFUvVLT7V8WO8Acn54W"/>
</p:tagLst>
</file>

<file path=ppt/tags/tag22.xml><?xml version="1.0" encoding="utf-8"?>
<p:tagLst xmlns:a="http://schemas.openxmlformats.org/drawingml/2006/main" xmlns:r="http://schemas.openxmlformats.org/officeDocument/2006/relationships" xmlns:p="http://schemas.openxmlformats.org/presentationml/2006/main">
  <p:tag name="DVSECTIONID" val="2QmIbJwUChG024kW9uyjv4"/>
</p:tagLst>
</file>

<file path=ppt/tags/tag23.xml><?xml version="1.0" encoding="utf-8"?>
<p:tagLst xmlns:a="http://schemas.openxmlformats.org/drawingml/2006/main" xmlns:r="http://schemas.openxmlformats.org/officeDocument/2006/relationships" xmlns:p="http://schemas.openxmlformats.org/presentationml/2006/main">
  <p:tag name="DVSHAPEID" val="ZO2MBgJ6bfJuqyBqv5osI8"/>
</p:tagLst>
</file>

<file path=ppt/tags/tag24.xml><?xml version="1.0" encoding="utf-8"?>
<p:tagLst xmlns:a="http://schemas.openxmlformats.org/drawingml/2006/main" xmlns:r="http://schemas.openxmlformats.org/officeDocument/2006/relationships" xmlns:p="http://schemas.openxmlformats.org/presentationml/2006/main">
  <p:tag name="DVSHAPEID" val="fBIeopxjaYkStU9JU1NEpZ"/>
</p:tagLst>
</file>

<file path=ppt/tags/tag25.xml><?xml version="1.0" encoding="utf-8"?>
<p:tagLst xmlns:a="http://schemas.openxmlformats.org/drawingml/2006/main" xmlns:r="http://schemas.openxmlformats.org/officeDocument/2006/relationships" xmlns:p="http://schemas.openxmlformats.org/presentationml/2006/main">
  <p:tag name="DVSHAPEID" val="XYDh49mzp6ZSfYT0MMMX4l"/>
</p:tagLst>
</file>

<file path=ppt/tags/tag26.xml><?xml version="1.0" encoding="utf-8"?>
<p:tagLst xmlns:a="http://schemas.openxmlformats.org/drawingml/2006/main" xmlns:r="http://schemas.openxmlformats.org/officeDocument/2006/relationships" xmlns:p="http://schemas.openxmlformats.org/presentationml/2006/main">
  <p:tag name="DVSHAPEID" val="Q6d6v1L7OrJXdSY8Suz6en"/>
</p:tagLst>
</file>

<file path=ppt/tags/tag27.xml><?xml version="1.0" encoding="utf-8"?>
<p:tagLst xmlns:a="http://schemas.openxmlformats.org/drawingml/2006/main" xmlns:r="http://schemas.openxmlformats.org/officeDocument/2006/relationships" xmlns:p="http://schemas.openxmlformats.org/presentationml/2006/main">
  <p:tag name="DVSECTIONID" val="RMULelWGc0dEhyAGY5pi2V"/>
</p:tagLst>
</file>

<file path=ppt/tags/tag28.xml><?xml version="1.0" encoding="utf-8"?>
<p:tagLst xmlns:a="http://schemas.openxmlformats.org/drawingml/2006/main" xmlns:r="http://schemas.openxmlformats.org/officeDocument/2006/relationships" xmlns:p="http://schemas.openxmlformats.org/presentationml/2006/main">
  <p:tag name="DVSHAPEID" val="YaVHeTh6RDkv8tqmIOPAaz"/>
</p:tagLst>
</file>

<file path=ppt/tags/tag29.xml><?xml version="1.0" encoding="utf-8"?>
<p:tagLst xmlns:a="http://schemas.openxmlformats.org/drawingml/2006/main" xmlns:r="http://schemas.openxmlformats.org/officeDocument/2006/relationships" xmlns:p="http://schemas.openxmlformats.org/presentationml/2006/main">
  <p:tag name="DVSHAPEID" val="8ZuB8tvHfXhQdLjHiSOPXj"/>
</p:tagLst>
</file>

<file path=ppt/tags/tag3.xml><?xml version="1.0" encoding="utf-8"?>
<p:tagLst xmlns:a="http://schemas.openxmlformats.org/drawingml/2006/main" xmlns:r="http://schemas.openxmlformats.org/officeDocument/2006/relationships" xmlns:p="http://schemas.openxmlformats.org/presentationml/2006/main">
  <p:tag name="DVSHAPEID" val="UrM5AR7Wv2iJhm2VqIiHe1"/>
</p:tagLst>
</file>

<file path=ppt/tags/tag30.xml><?xml version="1.0" encoding="utf-8"?>
<p:tagLst xmlns:a="http://schemas.openxmlformats.org/drawingml/2006/main" xmlns:r="http://schemas.openxmlformats.org/officeDocument/2006/relationships" xmlns:p="http://schemas.openxmlformats.org/presentationml/2006/main">
  <p:tag name="DVSHAPEID" val="2rdfLnWyaNo4Q6FVdqzMV3"/>
</p:tagLst>
</file>

<file path=ppt/tags/tag31.xml><?xml version="1.0" encoding="utf-8"?>
<p:tagLst xmlns:a="http://schemas.openxmlformats.org/drawingml/2006/main" xmlns:r="http://schemas.openxmlformats.org/officeDocument/2006/relationships" xmlns:p="http://schemas.openxmlformats.org/presentationml/2006/main">
  <p:tag name="DVSHAPEID" val="Q6d6v1L7OrJXdSY8Suz6en"/>
</p:tagLst>
</file>

<file path=ppt/tags/tag32.xml><?xml version="1.0" encoding="utf-8"?>
<p:tagLst xmlns:a="http://schemas.openxmlformats.org/drawingml/2006/main" xmlns:r="http://schemas.openxmlformats.org/officeDocument/2006/relationships" xmlns:p="http://schemas.openxmlformats.org/presentationml/2006/main">
  <p:tag name="DVSECTIONID" val="Hs4Yc5wxpqRXZANqubXV5F"/>
</p:tagLst>
</file>

<file path=ppt/tags/tag33.xml><?xml version="1.0" encoding="utf-8"?>
<p:tagLst xmlns:a="http://schemas.openxmlformats.org/drawingml/2006/main" xmlns:r="http://schemas.openxmlformats.org/officeDocument/2006/relationships" xmlns:p="http://schemas.openxmlformats.org/presentationml/2006/main">
  <p:tag name="DVSHAPEID" val="ojr6Giyda1tlfZMsO3zgXJ"/>
</p:tagLst>
</file>

<file path=ppt/tags/tag34.xml><?xml version="1.0" encoding="utf-8"?>
<p:tagLst xmlns:a="http://schemas.openxmlformats.org/drawingml/2006/main" xmlns:r="http://schemas.openxmlformats.org/officeDocument/2006/relationships" xmlns:p="http://schemas.openxmlformats.org/presentationml/2006/main">
  <p:tag name="DVSHAPEID" val="EC8wpr1e1Wg9ikoafQrNd8"/>
</p:tagLst>
</file>

<file path=ppt/tags/tag35.xml><?xml version="1.0" encoding="utf-8"?>
<p:tagLst xmlns:a="http://schemas.openxmlformats.org/drawingml/2006/main" xmlns:r="http://schemas.openxmlformats.org/officeDocument/2006/relationships" xmlns:p="http://schemas.openxmlformats.org/presentationml/2006/main">
  <p:tag name="DVSHAPEID" val="Vb6hozjCo1rzW9Yfqdx9wX"/>
</p:tagLst>
</file>

<file path=ppt/tags/tag36.xml><?xml version="1.0" encoding="utf-8"?>
<p:tagLst xmlns:a="http://schemas.openxmlformats.org/drawingml/2006/main" xmlns:r="http://schemas.openxmlformats.org/officeDocument/2006/relationships" xmlns:p="http://schemas.openxmlformats.org/presentationml/2006/main">
  <p:tag name="DVSECTIONID" val="NnNMmtvsTd2V5sHf8RaFBM"/>
</p:tagLst>
</file>

<file path=ppt/tags/tag37.xml><?xml version="1.0" encoding="utf-8"?>
<p:tagLst xmlns:a="http://schemas.openxmlformats.org/drawingml/2006/main" xmlns:r="http://schemas.openxmlformats.org/officeDocument/2006/relationships" xmlns:p="http://schemas.openxmlformats.org/presentationml/2006/main">
  <p:tag name="DVSHAPEID" val="VPU118m4A6oEEPX9T7bVZx"/>
</p:tagLst>
</file>

<file path=ppt/tags/tag38.xml><?xml version="1.0" encoding="utf-8"?>
<p:tagLst xmlns:a="http://schemas.openxmlformats.org/drawingml/2006/main" xmlns:r="http://schemas.openxmlformats.org/officeDocument/2006/relationships" xmlns:p="http://schemas.openxmlformats.org/presentationml/2006/main">
  <p:tag name="DVSHAPEID" val="9HnskP46CdapvEm1V1uvXL"/>
</p:tagLst>
</file>

<file path=ppt/tags/tag39.xml><?xml version="1.0" encoding="utf-8"?>
<p:tagLst xmlns:a="http://schemas.openxmlformats.org/drawingml/2006/main" xmlns:r="http://schemas.openxmlformats.org/officeDocument/2006/relationships" xmlns:p="http://schemas.openxmlformats.org/presentationml/2006/main">
  <p:tag name="DVSHAPEID" val="45Gs3ENIPawwGjCnqSSWla"/>
</p:tagLst>
</file>

<file path=ppt/tags/tag4.xml><?xml version="1.0" encoding="utf-8"?>
<p:tagLst xmlns:a="http://schemas.openxmlformats.org/drawingml/2006/main" xmlns:r="http://schemas.openxmlformats.org/officeDocument/2006/relationships" xmlns:p="http://schemas.openxmlformats.org/presentationml/2006/main">
  <p:tag name="DVSHAPEID" val="0uAR0LOiRvy3ihfjslRIx4"/>
</p:tagLst>
</file>

<file path=ppt/tags/tag40.xml><?xml version="1.0" encoding="utf-8"?>
<p:tagLst xmlns:a="http://schemas.openxmlformats.org/drawingml/2006/main" xmlns:r="http://schemas.openxmlformats.org/officeDocument/2006/relationships" xmlns:p="http://schemas.openxmlformats.org/presentationml/2006/main">
  <p:tag name="DVSECTIONID" val="MkzZSyAdk6Q1EHbqI31XwE"/>
</p:tagLst>
</file>

<file path=ppt/tags/tag41.xml><?xml version="1.0" encoding="utf-8"?>
<p:tagLst xmlns:a="http://schemas.openxmlformats.org/drawingml/2006/main" xmlns:r="http://schemas.openxmlformats.org/officeDocument/2006/relationships" xmlns:p="http://schemas.openxmlformats.org/presentationml/2006/main">
  <p:tag name="DVSHAPEID" val="HoJXbhv4Y0JB0AjaEQSOWi"/>
</p:tagLst>
</file>

<file path=ppt/tags/tag42.xml><?xml version="1.0" encoding="utf-8"?>
<p:tagLst xmlns:a="http://schemas.openxmlformats.org/drawingml/2006/main" xmlns:r="http://schemas.openxmlformats.org/officeDocument/2006/relationships" xmlns:p="http://schemas.openxmlformats.org/presentationml/2006/main">
  <p:tag name="DVSHAPEID" val="LEFyd5XjBh8oKOky5IgRge"/>
</p:tagLst>
</file>

<file path=ppt/tags/tag43.xml><?xml version="1.0" encoding="utf-8"?>
<p:tagLst xmlns:a="http://schemas.openxmlformats.org/drawingml/2006/main" xmlns:r="http://schemas.openxmlformats.org/officeDocument/2006/relationships" xmlns:p="http://schemas.openxmlformats.org/presentationml/2006/main">
  <p:tag name="DVSHAPEID" val="AARBYCGqIxisLjQ8nj5qht"/>
</p:tagLst>
</file>

<file path=ppt/tags/tag44.xml><?xml version="1.0" encoding="utf-8"?>
<p:tagLst xmlns:a="http://schemas.openxmlformats.org/drawingml/2006/main" xmlns:r="http://schemas.openxmlformats.org/officeDocument/2006/relationships" xmlns:p="http://schemas.openxmlformats.org/presentationml/2006/main">
  <p:tag name="DVSHAPEID" val="a0JTZ144xLSbS9uPH5DBwM"/>
</p:tagLst>
</file>

<file path=ppt/tags/tag45.xml><?xml version="1.0" encoding="utf-8"?>
<p:tagLst xmlns:a="http://schemas.openxmlformats.org/drawingml/2006/main" xmlns:r="http://schemas.openxmlformats.org/officeDocument/2006/relationships" xmlns:p="http://schemas.openxmlformats.org/presentationml/2006/main">
  <p:tag name="DVSHAPEID" val="xu7bEeWX05p6pQS5CFmE0x"/>
</p:tagLst>
</file>

<file path=ppt/tags/tag46.xml><?xml version="1.0" encoding="utf-8"?>
<p:tagLst xmlns:a="http://schemas.openxmlformats.org/drawingml/2006/main" xmlns:r="http://schemas.openxmlformats.org/officeDocument/2006/relationships" xmlns:p="http://schemas.openxmlformats.org/presentationml/2006/main">
  <p:tag name="DVSHAPEID" val="Q6d6v1L7OrJXdSY8Suz6en"/>
</p:tagLst>
</file>

<file path=ppt/tags/tag47.xml><?xml version="1.0" encoding="utf-8"?>
<p:tagLst xmlns:a="http://schemas.openxmlformats.org/drawingml/2006/main" xmlns:r="http://schemas.openxmlformats.org/officeDocument/2006/relationships" xmlns:p="http://schemas.openxmlformats.org/presentationml/2006/main">
  <p:tag name="DVSHAPEID" val="788DxvHj33bTk2NuqIKvye"/>
</p:tagLst>
</file>

<file path=ppt/tags/tag48.xml><?xml version="1.0" encoding="utf-8"?>
<p:tagLst xmlns:a="http://schemas.openxmlformats.org/drawingml/2006/main" xmlns:r="http://schemas.openxmlformats.org/officeDocument/2006/relationships" xmlns:p="http://schemas.openxmlformats.org/presentationml/2006/main">
  <p:tag name="DVSHAPEID" val="RsKmrGIk2fkQWSuumkh6wG"/>
</p:tagLst>
</file>

<file path=ppt/tags/tag49.xml><?xml version="1.0" encoding="utf-8"?>
<p:tagLst xmlns:a="http://schemas.openxmlformats.org/drawingml/2006/main" xmlns:r="http://schemas.openxmlformats.org/officeDocument/2006/relationships" xmlns:p="http://schemas.openxmlformats.org/presentationml/2006/main">
  <p:tag name="DVSHAPEID" val="nizN3RM9GtUwwwqzysChe5"/>
</p:tagLst>
</file>

<file path=ppt/tags/tag5.xml><?xml version="1.0" encoding="utf-8"?>
<p:tagLst xmlns:a="http://schemas.openxmlformats.org/drawingml/2006/main" xmlns:r="http://schemas.openxmlformats.org/officeDocument/2006/relationships" xmlns:p="http://schemas.openxmlformats.org/presentationml/2006/main">
  <p:tag name="DVSHAPEID" val="ZOOY6HRvgubTrhuJQl7cbM"/>
</p:tagLst>
</file>

<file path=ppt/tags/tag50.xml><?xml version="1.0" encoding="utf-8"?>
<p:tagLst xmlns:a="http://schemas.openxmlformats.org/drawingml/2006/main" xmlns:r="http://schemas.openxmlformats.org/officeDocument/2006/relationships" xmlns:p="http://schemas.openxmlformats.org/presentationml/2006/main">
  <p:tag name="DVSHAPEID" val="cQuiKAhy7KFSKP4JrPwUnH"/>
</p:tagLst>
</file>

<file path=ppt/tags/tag51.xml><?xml version="1.0" encoding="utf-8"?>
<p:tagLst xmlns:a="http://schemas.openxmlformats.org/drawingml/2006/main" xmlns:r="http://schemas.openxmlformats.org/officeDocument/2006/relationships" xmlns:p="http://schemas.openxmlformats.org/presentationml/2006/main">
  <p:tag name="DVSHAPEID" val="ZNwg4R9iTh0i5IiL6cR7m9"/>
</p:tagLst>
</file>

<file path=ppt/tags/tag52.xml><?xml version="1.0" encoding="utf-8"?>
<p:tagLst xmlns:a="http://schemas.openxmlformats.org/drawingml/2006/main" xmlns:r="http://schemas.openxmlformats.org/officeDocument/2006/relationships" xmlns:p="http://schemas.openxmlformats.org/presentationml/2006/main">
  <p:tag name="DVSHAPEID" val="QDLAuO0NKjIvQGMuvqpPRo"/>
</p:tagLst>
</file>

<file path=ppt/tags/tag53.xml><?xml version="1.0" encoding="utf-8"?>
<p:tagLst xmlns:a="http://schemas.openxmlformats.org/drawingml/2006/main" xmlns:r="http://schemas.openxmlformats.org/officeDocument/2006/relationships" xmlns:p="http://schemas.openxmlformats.org/presentationml/2006/main">
  <p:tag name="DVSECTIONID" val="U3vlIf26Lq40AtdmAWSGSW"/>
</p:tagLst>
</file>

<file path=ppt/tags/tag54.xml><?xml version="1.0" encoding="utf-8"?>
<p:tagLst xmlns:a="http://schemas.openxmlformats.org/drawingml/2006/main" xmlns:r="http://schemas.openxmlformats.org/officeDocument/2006/relationships" xmlns:p="http://schemas.openxmlformats.org/presentationml/2006/main">
  <p:tag name="DVSHAPEID" val="3ew903JNAPRcSgH1S0rRaH"/>
</p:tagLst>
</file>

<file path=ppt/tags/tag55.xml><?xml version="1.0" encoding="utf-8"?>
<p:tagLst xmlns:a="http://schemas.openxmlformats.org/drawingml/2006/main" xmlns:r="http://schemas.openxmlformats.org/officeDocument/2006/relationships" xmlns:p="http://schemas.openxmlformats.org/presentationml/2006/main">
  <p:tag name="DVSHAPEID" val="LLKEXCsXeSM0UwKYAnl1hI"/>
</p:tagLst>
</file>

<file path=ppt/tags/tag56.xml><?xml version="1.0" encoding="utf-8"?>
<p:tagLst xmlns:a="http://schemas.openxmlformats.org/drawingml/2006/main" xmlns:r="http://schemas.openxmlformats.org/officeDocument/2006/relationships" xmlns:p="http://schemas.openxmlformats.org/presentationml/2006/main">
  <p:tag name="DVSHAPEID" val="AAqGDyCZNGWotfMOmQ7AKM"/>
</p:tagLst>
</file>

<file path=ppt/tags/tag57.xml><?xml version="1.0" encoding="utf-8"?>
<p:tagLst xmlns:a="http://schemas.openxmlformats.org/drawingml/2006/main" xmlns:r="http://schemas.openxmlformats.org/officeDocument/2006/relationships" xmlns:p="http://schemas.openxmlformats.org/presentationml/2006/main">
  <p:tag name="DVSECTIONID" val="Kr3HS36wvEBF78TluMEyyp"/>
</p:tagLst>
</file>

<file path=ppt/tags/tag58.xml><?xml version="1.0" encoding="utf-8"?>
<p:tagLst xmlns:a="http://schemas.openxmlformats.org/drawingml/2006/main" xmlns:r="http://schemas.openxmlformats.org/officeDocument/2006/relationships" xmlns:p="http://schemas.openxmlformats.org/presentationml/2006/main">
  <p:tag name="DVSHAPEID" val="Lvjm3fUKqzb8PW1RSuFCgx"/>
</p:tagLst>
</file>

<file path=ppt/tags/tag59.xml><?xml version="1.0" encoding="utf-8"?>
<p:tagLst xmlns:a="http://schemas.openxmlformats.org/drawingml/2006/main" xmlns:r="http://schemas.openxmlformats.org/officeDocument/2006/relationships" xmlns:p="http://schemas.openxmlformats.org/presentationml/2006/main">
  <p:tag name="DVSHAPEID" val="iL3bIhGSbJIegdxZlDXTe3"/>
</p:tagLst>
</file>

<file path=ppt/tags/tag6.xml><?xml version="1.0" encoding="utf-8"?>
<p:tagLst xmlns:a="http://schemas.openxmlformats.org/drawingml/2006/main" xmlns:r="http://schemas.openxmlformats.org/officeDocument/2006/relationships" xmlns:p="http://schemas.openxmlformats.org/presentationml/2006/main">
  <p:tag name="DVSHAPEID" val="bd4LF6gWPwuWvM22E7qle3"/>
</p:tagLst>
</file>

<file path=ppt/tags/tag60.xml><?xml version="1.0" encoding="utf-8"?>
<p:tagLst xmlns:a="http://schemas.openxmlformats.org/drawingml/2006/main" xmlns:r="http://schemas.openxmlformats.org/officeDocument/2006/relationships" xmlns:p="http://schemas.openxmlformats.org/presentationml/2006/main">
  <p:tag name="DVSHAPEID" val="WmhYwfFEjUhb6Oc0Y7n07u"/>
</p:tagLst>
</file>

<file path=ppt/tags/tag61.xml><?xml version="1.0" encoding="utf-8"?>
<p:tagLst xmlns:a="http://schemas.openxmlformats.org/drawingml/2006/main" xmlns:r="http://schemas.openxmlformats.org/officeDocument/2006/relationships" xmlns:p="http://schemas.openxmlformats.org/presentationml/2006/main">
  <p:tag name="DVSHAPEID" val="Q6d6v1L7OrJXdSY8Suz6en"/>
</p:tagLst>
</file>

<file path=ppt/tags/tag62.xml><?xml version="1.0" encoding="utf-8"?>
<p:tagLst xmlns:a="http://schemas.openxmlformats.org/drawingml/2006/main" xmlns:r="http://schemas.openxmlformats.org/officeDocument/2006/relationships" xmlns:p="http://schemas.openxmlformats.org/presentationml/2006/main">
  <p:tag name="DVSHAPEID" val="mbE3vLzDOiQe0yRmeqYri9"/>
</p:tagLst>
</file>

<file path=ppt/tags/tag63.xml><?xml version="1.0" encoding="utf-8"?>
<p:tagLst xmlns:a="http://schemas.openxmlformats.org/drawingml/2006/main" xmlns:r="http://schemas.openxmlformats.org/officeDocument/2006/relationships" xmlns:p="http://schemas.openxmlformats.org/presentationml/2006/main">
  <p:tag name="DVSECTIONID" val="nqy2Y7aQgGDvTFEwtpYyl6"/>
</p:tagLst>
</file>

<file path=ppt/tags/tag64.xml><?xml version="1.0" encoding="utf-8"?>
<p:tagLst xmlns:a="http://schemas.openxmlformats.org/drawingml/2006/main" xmlns:r="http://schemas.openxmlformats.org/officeDocument/2006/relationships" xmlns:p="http://schemas.openxmlformats.org/presentationml/2006/main">
  <p:tag name="DVSHAPEID" val="iAVt0wgeDPec8wETN5Sl3d"/>
</p:tagLst>
</file>

<file path=ppt/tags/tag65.xml><?xml version="1.0" encoding="utf-8"?>
<p:tagLst xmlns:a="http://schemas.openxmlformats.org/drawingml/2006/main" xmlns:r="http://schemas.openxmlformats.org/officeDocument/2006/relationships" xmlns:p="http://schemas.openxmlformats.org/presentationml/2006/main">
  <p:tag name="DVSHAPEID" val="27oBXtLseCMd98IZK8aNKT"/>
</p:tagLst>
</file>

<file path=ppt/tags/tag66.xml><?xml version="1.0" encoding="utf-8"?>
<p:tagLst xmlns:a="http://schemas.openxmlformats.org/drawingml/2006/main" xmlns:r="http://schemas.openxmlformats.org/officeDocument/2006/relationships" xmlns:p="http://schemas.openxmlformats.org/presentationml/2006/main">
  <p:tag name="DVSHAPEID" val="LJuanKQyueKQocHxOtyzGH"/>
</p:tagLst>
</file>

<file path=ppt/tags/tag67.xml><?xml version="1.0" encoding="utf-8"?>
<p:tagLst xmlns:a="http://schemas.openxmlformats.org/drawingml/2006/main" xmlns:r="http://schemas.openxmlformats.org/officeDocument/2006/relationships" xmlns:p="http://schemas.openxmlformats.org/presentationml/2006/main">
  <p:tag name="DVSHAPEID" val="Q6d6v1L7OrJXdSY8Suz6en"/>
</p:tagLst>
</file>

<file path=ppt/tags/tag68.xml><?xml version="1.0" encoding="utf-8"?>
<p:tagLst xmlns:a="http://schemas.openxmlformats.org/drawingml/2006/main" xmlns:r="http://schemas.openxmlformats.org/officeDocument/2006/relationships" xmlns:p="http://schemas.openxmlformats.org/presentationml/2006/main">
  <p:tag name="DVSECTIONID" val="nikpPPPb0dRl4C8Q5ZlEoU"/>
</p:tagLst>
</file>

<file path=ppt/tags/tag69.xml><?xml version="1.0" encoding="utf-8"?>
<p:tagLst xmlns:a="http://schemas.openxmlformats.org/drawingml/2006/main" xmlns:r="http://schemas.openxmlformats.org/officeDocument/2006/relationships" xmlns:p="http://schemas.openxmlformats.org/presentationml/2006/main">
  <p:tag name="DVSHAPEID" val="YW0blQl4UoP4884hR2xNzI"/>
</p:tagLst>
</file>

<file path=ppt/tags/tag7.xml><?xml version="1.0" encoding="utf-8"?>
<p:tagLst xmlns:a="http://schemas.openxmlformats.org/drawingml/2006/main" xmlns:r="http://schemas.openxmlformats.org/officeDocument/2006/relationships" xmlns:p="http://schemas.openxmlformats.org/presentationml/2006/main">
  <p:tag name="DVSECTIONID" val="PdP3L8UzWkW95ktteRl6DK"/>
</p:tagLst>
</file>

<file path=ppt/tags/tag70.xml><?xml version="1.0" encoding="utf-8"?>
<p:tagLst xmlns:a="http://schemas.openxmlformats.org/drawingml/2006/main" xmlns:r="http://schemas.openxmlformats.org/officeDocument/2006/relationships" xmlns:p="http://schemas.openxmlformats.org/presentationml/2006/main">
  <p:tag name="DVSHAPEID" val="sMoIEeGPgvp9POGutfbZYX"/>
</p:tagLst>
</file>

<file path=ppt/tags/tag71.xml><?xml version="1.0" encoding="utf-8"?>
<p:tagLst xmlns:a="http://schemas.openxmlformats.org/drawingml/2006/main" xmlns:r="http://schemas.openxmlformats.org/officeDocument/2006/relationships" xmlns:p="http://schemas.openxmlformats.org/presentationml/2006/main">
  <p:tag name="DVSHAPEID" val="6xl91pSVBot4alw6UXNUyO"/>
</p:tagLst>
</file>

<file path=ppt/tags/tag72.xml><?xml version="1.0" encoding="utf-8"?>
<p:tagLst xmlns:a="http://schemas.openxmlformats.org/drawingml/2006/main" xmlns:r="http://schemas.openxmlformats.org/officeDocument/2006/relationships" xmlns:p="http://schemas.openxmlformats.org/presentationml/2006/main">
  <p:tag name="DVSHAPEID" val="6R2dveOL2Eu6dlrY6nDoAj"/>
</p:tagLst>
</file>

<file path=ppt/tags/tag73.xml><?xml version="1.0" encoding="utf-8"?>
<p:tagLst xmlns:a="http://schemas.openxmlformats.org/drawingml/2006/main" xmlns:r="http://schemas.openxmlformats.org/officeDocument/2006/relationships" xmlns:p="http://schemas.openxmlformats.org/presentationml/2006/main">
  <p:tag name="DVSHAPEID" val="Q6d6v1L7OrJXdSY8Suz6en"/>
</p:tagLst>
</file>

<file path=ppt/tags/tag74.xml><?xml version="1.0" encoding="utf-8"?>
<p:tagLst xmlns:a="http://schemas.openxmlformats.org/drawingml/2006/main" xmlns:r="http://schemas.openxmlformats.org/officeDocument/2006/relationships" xmlns:p="http://schemas.openxmlformats.org/presentationml/2006/main">
  <p:tag name="DVSHAPEID" val="Q6d6v1L7OrJXdSY8Suz6en"/>
</p:tagLst>
</file>

<file path=ppt/tags/tag75.xml><?xml version="1.0" encoding="utf-8"?>
<p:tagLst xmlns:a="http://schemas.openxmlformats.org/drawingml/2006/main" xmlns:r="http://schemas.openxmlformats.org/officeDocument/2006/relationships" xmlns:p="http://schemas.openxmlformats.org/presentationml/2006/main">
  <p:tag name="DVSHAPEID" val="Q6d6v1L7OrJXdSY8Suz6en"/>
</p:tagLst>
</file>

<file path=ppt/tags/tag76.xml><?xml version="1.0" encoding="utf-8"?>
<p:tagLst xmlns:a="http://schemas.openxmlformats.org/drawingml/2006/main" xmlns:r="http://schemas.openxmlformats.org/officeDocument/2006/relationships" xmlns:p="http://schemas.openxmlformats.org/presentationml/2006/main">
  <p:tag name="DVSHAPEID" val="8lkwlWa21e9KxMhQpLtSEN"/>
</p:tagLst>
</file>

<file path=ppt/tags/tag77.xml><?xml version="1.0" encoding="utf-8"?>
<p:tagLst xmlns:a="http://schemas.openxmlformats.org/drawingml/2006/main" xmlns:r="http://schemas.openxmlformats.org/officeDocument/2006/relationships" xmlns:p="http://schemas.openxmlformats.org/presentationml/2006/main">
  <p:tag name="DVSHAPEID" val="1727t3Lg0Rd5pYns2hgGiw"/>
</p:tagLst>
</file>

<file path=ppt/tags/tag78.xml><?xml version="1.0" encoding="utf-8"?>
<p:tagLst xmlns:a="http://schemas.openxmlformats.org/drawingml/2006/main" xmlns:r="http://schemas.openxmlformats.org/officeDocument/2006/relationships" xmlns:p="http://schemas.openxmlformats.org/presentationml/2006/main">
  <p:tag name="DVSHAPEID" val="oavqxNzegYmkjduds7gLeh"/>
</p:tagLst>
</file>

<file path=ppt/tags/tag79.xml><?xml version="1.0" encoding="utf-8"?>
<p:tagLst xmlns:a="http://schemas.openxmlformats.org/drawingml/2006/main" xmlns:r="http://schemas.openxmlformats.org/officeDocument/2006/relationships" xmlns:p="http://schemas.openxmlformats.org/presentationml/2006/main">
  <p:tag name="DVSECTIONID" val="PcrPd6d6kCj9kigWIKT24K"/>
</p:tagLst>
</file>

<file path=ppt/tags/tag8.xml><?xml version="1.0" encoding="utf-8"?>
<p:tagLst xmlns:a="http://schemas.openxmlformats.org/drawingml/2006/main" xmlns:r="http://schemas.openxmlformats.org/officeDocument/2006/relationships" xmlns:p="http://schemas.openxmlformats.org/presentationml/2006/main">
  <p:tag name="DVSHAPEID" val="JM3USuC2kEdPdi89eHxPXS"/>
</p:tagLst>
</file>

<file path=ppt/tags/tag80.xml><?xml version="1.0" encoding="utf-8"?>
<p:tagLst xmlns:a="http://schemas.openxmlformats.org/drawingml/2006/main" xmlns:r="http://schemas.openxmlformats.org/officeDocument/2006/relationships" xmlns:p="http://schemas.openxmlformats.org/presentationml/2006/main">
  <p:tag name="DVSHAPEID" val="J5F9YOO9pxi7C33fkDw4no"/>
</p:tagLst>
</file>

<file path=ppt/tags/tag81.xml><?xml version="1.0" encoding="utf-8"?>
<p:tagLst xmlns:a="http://schemas.openxmlformats.org/drawingml/2006/main" xmlns:r="http://schemas.openxmlformats.org/officeDocument/2006/relationships" xmlns:p="http://schemas.openxmlformats.org/presentationml/2006/main">
  <p:tag name="DVSHAPEID" val="xrmitWIcBYvvISB3vYGLBe"/>
</p:tagLst>
</file>

<file path=ppt/tags/tag82.xml><?xml version="1.0" encoding="utf-8"?>
<p:tagLst xmlns:a="http://schemas.openxmlformats.org/drawingml/2006/main" xmlns:r="http://schemas.openxmlformats.org/officeDocument/2006/relationships" xmlns:p="http://schemas.openxmlformats.org/presentationml/2006/main">
  <p:tag name="DVSHAPEID" val="NSt1ZPc6QYbW5EUr11awnv"/>
</p:tagLst>
</file>

<file path=ppt/tags/tag83.xml><?xml version="1.0" encoding="utf-8"?>
<p:tagLst xmlns:a="http://schemas.openxmlformats.org/drawingml/2006/main" xmlns:r="http://schemas.openxmlformats.org/officeDocument/2006/relationships" xmlns:p="http://schemas.openxmlformats.org/presentationml/2006/main">
  <p:tag name="DVSHAPEID" val="Q6d6v1L7OrJXdSY8Suz6en"/>
</p:tagLst>
</file>

<file path=ppt/tags/tag84.xml><?xml version="1.0" encoding="utf-8"?>
<p:tagLst xmlns:a="http://schemas.openxmlformats.org/drawingml/2006/main" xmlns:r="http://schemas.openxmlformats.org/officeDocument/2006/relationships" xmlns:p="http://schemas.openxmlformats.org/presentationml/2006/main">
  <p:tag name="DVSECTIONID" val="IkzsAkHhoyiXQx18f9WJHr"/>
</p:tagLst>
</file>

<file path=ppt/tags/tag85.xml><?xml version="1.0" encoding="utf-8"?>
<p:tagLst xmlns:a="http://schemas.openxmlformats.org/drawingml/2006/main" xmlns:r="http://schemas.openxmlformats.org/officeDocument/2006/relationships" xmlns:p="http://schemas.openxmlformats.org/presentationml/2006/main">
  <p:tag name="DVSHAPEID" val="0tfATXfBYCdjjyEC4KkSgp"/>
</p:tagLst>
</file>

<file path=ppt/tags/tag86.xml><?xml version="1.0" encoding="utf-8"?>
<p:tagLst xmlns:a="http://schemas.openxmlformats.org/drawingml/2006/main" xmlns:r="http://schemas.openxmlformats.org/officeDocument/2006/relationships" xmlns:p="http://schemas.openxmlformats.org/presentationml/2006/main">
  <p:tag name="DVSHAPEID" val="cBfyZgD3fxQkfRFmcpy7sQ"/>
</p:tagLst>
</file>

<file path=ppt/tags/tag87.xml><?xml version="1.0" encoding="utf-8"?>
<p:tagLst xmlns:a="http://schemas.openxmlformats.org/drawingml/2006/main" xmlns:r="http://schemas.openxmlformats.org/officeDocument/2006/relationships" xmlns:p="http://schemas.openxmlformats.org/presentationml/2006/main">
  <p:tag name="DVSHAPEID" val="POuCCpBi4sFjIhDjYTnryX"/>
</p:tagLst>
</file>

<file path=ppt/tags/tag88.xml><?xml version="1.0" encoding="utf-8"?>
<p:tagLst xmlns:a="http://schemas.openxmlformats.org/drawingml/2006/main" xmlns:r="http://schemas.openxmlformats.org/officeDocument/2006/relationships" xmlns:p="http://schemas.openxmlformats.org/presentationml/2006/main">
  <p:tag name="DVSHAPEID" val="Q6d6v1L7OrJXdSY8Suz6en"/>
</p:tagLst>
</file>

<file path=ppt/tags/tag89.xml><?xml version="1.0" encoding="utf-8"?>
<p:tagLst xmlns:a="http://schemas.openxmlformats.org/drawingml/2006/main" xmlns:r="http://schemas.openxmlformats.org/officeDocument/2006/relationships" xmlns:p="http://schemas.openxmlformats.org/presentationml/2006/main">
  <p:tag name="DVSECTIONID" val="B4FBS9h2A3d4t6gKwTp2dL"/>
</p:tagLst>
</file>

<file path=ppt/tags/tag9.xml><?xml version="1.0" encoding="utf-8"?>
<p:tagLst xmlns:a="http://schemas.openxmlformats.org/drawingml/2006/main" xmlns:r="http://schemas.openxmlformats.org/officeDocument/2006/relationships" xmlns:p="http://schemas.openxmlformats.org/presentationml/2006/main">
  <p:tag name="DVSHAPEID" val="0cmLXxsR2SNBCGF0H0830o"/>
</p:tagLst>
</file>

<file path=ppt/tags/tag90.xml><?xml version="1.0" encoding="utf-8"?>
<p:tagLst xmlns:a="http://schemas.openxmlformats.org/drawingml/2006/main" xmlns:r="http://schemas.openxmlformats.org/officeDocument/2006/relationships" xmlns:p="http://schemas.openxmlformats.org/presentationml/2006/main">
  <p:tag name="DVSHAPEID" val="sn1LDCGXTrvm9WdcECoCQU"/>
</p:tagLst>
</file>

<file path=ppt/tags/tag91.xml><?xml version="1.0" encoding="utf-8"?>
<p:tagLst xmlns:a="http://schemas.openxmlformats.org/drawingml/2006/main" xmlns:r="http://schemas.openxmlformats.org/officeDocument/2006/relationships" xmlns:p="http://schemas.openxmlformats.org/presentationml/2006/main">
  <p:tag name="DVSHAPEID" val="rjkMC0EDGWPRBSm3pkE1d8"/>
</p:tagLst>
</file>

<file path=ppt/tags/tag92.xml><?xml version="1.0" encoding="utf-8"?>
<p:tagLst xmlns:a="http://schemas.openxmlformats.org/drawingml/2006/main" xmlns:r="http://schemas.openxmlformats.org/officeDocument/2006/relationships" xmlns:p="http://schemas.openxmlformats.org/presentationml/2006/main">
  <p:tag name="DVSHAPEID" val="c1jE8vM0rQQ32C0bJfGy8x"/>
</p:tagLst>
</file>

<file path=ppt/tags/tag93.xml><?xml version="1.0" encoding="utf-8"?>
<p:tagLst xmlns:a="http://schemas.openxmlformats.org/drawingml/2006/main" xmlns:r="http://schemas.openxmlformats.org/officeDocument/2006/relationships" xmlns:p="http://schemas.openxmlformats.org/presentationml/2006/main">
  <p:tag name="DVSHAPEID" val="Q6d6v1L7OrJXdSY8Suz6en"/>
</p:tagLst>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QAD_Presentation_Template_2010</Template>
  <TotalTime>1607</TotalTime>
  <Words>1039</Words>
  <Application>Microsoft Office PowerPoint</Application>
  <PresentationFormat>On-screen Show (4:3)</PresentationFormat>
  <Paragraphs>139</Paragraphs>
  <Slides>16</Slides>
  <Notes>16</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QAD 2010 Template</vt:lpstr>
      <vt:lpstr>Tools Menu</vt:lpstr>
      <vt:lpstr>Tools Menu Overview</vt:lpstr>
      <vt:lpstr>New Item</vt:lpstr>
      <vt:lpstr>New Item</vt:lpstr>
      <vt:lpstr>Mass Adjust</vt:lpstr>
      <vt:lpstr>Selecting Filter Criteria</vt:lpstr>
      <vt:lpstr>Mass Adjustment</vt:lpstr>
      <vt:lpstr>Mass Adjustment Options</vt:lpstr>
      <vt:lpstr>Kit Adjust</vt:lpstr>
      <vt:lpstr>Profile Settings</vt:lpstr>
      <vt:lpstr>Profile Settings – Get Item</vt:lpstr>
      <vt:lpstr>Adding Profile Settings</vt:lpstr>
      <vt:lpstr>Profile Settings – Properties Tab</vt:lpstr>
      <vt:lpstr>Retagging</vt:lpstr>
      <vt:lpstr>Retagging – View Tab</vt:lpstr>
      <vt:lpstr>Retagging – Add Tab</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Planning Portal</dc:title>
  <dc:creator>Mark K Williams</dc:creator>
  <cp:lastModifiedBy>mdf</cp:lastModifiedBy>
  <cp:revision>139</cp:revision>
  <dcterms:created xsi:type="dcterms:W3CDTF">2011-07-27T10:48:30Z</dcterms:created>
  <dcterms:modified xsi:type="dcterms:W3CDTF">2012-02-23T21:04:52Z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Google.Documents.Tracking">
    <vt:lpwstr>true</vt:lpwstr>
  </property>
  <property fmtid="{D5CDD505-2E9C-101B-9397-08002B2CF9AE}" pid="3" name="Google.Documents.DocumentId">
    <vt:lpwstr>1Z63Ce4uTEgAoeiLNPnMrliSrrdlBOALomy-vspFTN_I</vt:lpwstr>
  </property>
  <property fmtid="{D5CDD505-2E9C-101B-9397-08002B2CF9AE}" pid="4" name="Google.Documents.RevisionId">
    <vt:lpwstr>14594560882837488814</vt:lpwstr>
  </property>
  <property fmtid="{D5CDD505-2E9C-101B-9397-08002B2CF9AE}" pid="5" name="Google.Documents.PreviousRevisionId">
    <vt:lpwstr>05112764387548600903</vt:lpwstr>
  </property>
  <property fmtid="{D5CDD505-2E9C-101B-9397-08002B2CF9AE}" pid="6" name="Google.Documents.PluginVersion">
    <vt:lpwstr>2.0.2424.7283</vt:lpwstr>
  </property>
  <property fmtid="{D5CDD505-2E9C-101B-9397-08002B2CF9AE}" pid="7" name="Google.Documents.MergeIncapabilityFlags">
    <vt:i4>0</vt:i4>
  </property>
</Properties>
</file>