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4" r:id="rId1"/>
  </p:sldMasterIdLst>
  <p:notesMasterIdLst>
    <p:notesMasterId r:id="rId9"/>
  </p:notesMasterIdLst>
  <p:handoutMasterIdLst>
    <p:handoutMasterId r:id="rId10"/>
  </p:handoutMasterIdLst>
  <p:sldIdLst>
    <p:sldId id="302" r:id="rId2"/>
    <p:sldId id="307" r:id="rId3"/>
    <p:sldId id="306" r:id="rId4"/>
    <p:sldId id="308" r:id="rId5"/>
    <p:sldId id="314" r:id="rId6"/>
    <p:sldId id="315" r:id="rId7"/>
    <p:sldId id="309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82319" autoAdjust="0"/>
  </p:normalViewPr>
  <p:slideViewPr>
    <p:cSldViewPr snapToGrid="0" snapToObjects="1">
      <p:cViewPr>
        <p:scale>
          <a:sx n="80" d="100"/>
          <a:sy n="80" d="100"/>
        </p:scale>
        <p:origin x="-972" y="-15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notesViewPr>
    <p:cSldViewPr snapToGrid="0" snapToObjects="1">
      <p:cViewPr varScale="1">
        <p:scale>
          <a:sx n="85" d="100"/>
          <a:sy n="85" d="100"/>
        </p:scale>
        <p:origin x="-3756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2/9/2012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71EE4-C82A-4543-A6C6-8C215D81D62E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possible to export</a:t>
            </a:r>
            <a:r>
              <a:rPr lang="en-US" baseline="0" dirty="0" smtClean="0"/>
              <a:t> data other than the forecast to QAD.  For example, some users of DM export safety stock numbers for use in QAD.  With any data extract involving data going to a destination other than Forecast Maintenance, the extract of data will be a custom effort (potentially on both the DM and QAD sides).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important to realize that the exporting of the forecast from</a:t>
            </a:r>
            <a:r>
              <a:rPr lang="en-US" baseline="0" dirty="0" smtClean="0"/>
              <a:t> DM to QAD involves more than one step.  There is NOT a direct connection between the two databases.  In the next </a:t>
            </a:r>
            <a:r>
              <a:rPr lang="en-US" baseline="0" dirty="0" err="1" smtClean="0"/>
              <a:t>Powerpoint</a:t>
            </a:r>
            <a:r>
              <a:rPr lang="en-US" baseline="0" dirty="0" smtClean="0"/>
              <a:t>, these topics are outlined in more detail.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important to realize that the exporting of the forecast from</a:t>
            </a:r>
            <a:r>
              <a:rPr lang="en-US" baseline="0" dirty="0" smtClean="0"/>
              <a:t> DM to QAD involves more than one step.  There is NOT a direct connection between the two databases.  In the next </a:t>
            </a:r>
            <a:r>
              <a:rPr lang="en-US" baseline="0" dirty="0" err="1" smtClean="0"/>
              <a:t>Powerpoint</a:t>
            </a:r>
            <a:r>
              <a:rPr lang="en-US" baseline="0" dirty="0" smtClean="0"/>
              <a:t>, these topics are outlined in more detail.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Consult with your customer to determine</a:t>
            </a:r>
            <a:r>
              <a:rPr lang="en-US" baseline="0" dirty="0" smtClean="0"/>
              <a:t> which file transfer method will work best in their environment.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923314" y="6638544"/>
            <a:ext cx="2220686" cy="2215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DM-to-QAD-Integ-Prep-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DM-to-QAD Integration Preparation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Demand Management application is essentially a stand-alone application</a:t>
            </a:r>
          </a:p>
          <a:p>
            <a:r>
              <a:rPr lang="en-US" dirty="0" smtClean="0"/>
              <a:t>It was not developed to integrate with any specific ERP application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Overview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07523" y="3268252"/>
            <a:ext cx="1923802" cy="7150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07523" y="4066983"/>
            <a:ext cx="1923802" cy="7150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Other Data Sources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513117" y="3743817"/>
            <a:ext cx="1923802" cy="7150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QAD Demand Management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220692" y="2933776"/>
            <a:ext cx="1923802" cy="7150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220692" y="3732507"/>
            <a:ext cx="1923802" cy="7150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Other Data Repositories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220692" y="4531238"/>
            <a:ext cx="1923802" cy="7150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Reporting</a:t>
            </a:r>
            <a:br>
              <a:rPr lang="en-US" dirty="0" smtClean="0"/>
            </a:br>
            <a:r>
              <a:rPr lang="en-US" dirty="0" smtClean="0"/>
              <a:t>Tools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731325" y="3625797"/>
            <a:ext cx="781792" cy="47556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2731325" y="4101362"/>
            <a:ext cx="781792" cy="32316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5436919" y="3268253"/>
            <a:ext cx="783773" cy="833109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5436919" y="4090052"/>
            <a:ext cx="783773" cy="1131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436919" y="4101362"/>
            <a:ext cx="783773" cy="78742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24398" y="5537089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Imported Data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167249" y="5537089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Exported Data</a:t>
            </a:r>
            <a:endParaRPr lang="en-US" b="1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data is required to send from DM to QAD?</a:t>
            </a:r>
          </a:p>
          <a:p>
            <a:r>
              <a:rPr lang="en-US" dirty="0" smtClean="0"/>
              <a:t>How does data flow from DM to QAD?</a:t>
            </a:r>
          </a:p>
          <a:p>
            <a:r>
              <a:rPr lang="en-US" dirty="0" smtClean="0"/>
              <a:t>Does the DM Living Master scenario utilize something other than weekly time buckets? </a:t>
            </a:r>
          </a:p>
          <a:p>
            <a:r>
              <a:rPr lang="en-US" dirty="0" smtClean="0"/>
              <a:t>What mechanism should be used to transfer data from the DM (SQL) server to the QAD server?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Preparation 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DM implementations require that a </a:t>
            </a:r>
            <a:r>
              <a:rPr lang="en-US" b="1" dirty="0" smtClean="0"/>
              <a:t>forecast</a:t>
            </a:r>
            <a:r>
              <a:rPr lang="en-US" dirty="0" smtClean="0"/>
              <a:t> be transferred from DM to QAD in order to support </a:t>
            </a:r>
            <a:r>
              <a:rPr lang="en-US" dirty="0" smtClean="0"/>
              <a:t>MRP</a:t>
            </a:r>
            <a:endParaRPr lang="en-US" dirty="0" smtClean="0"/>
          </a:p>
          <a:p>
            <a:r>
              <a:rPr lang="en-US" dirty="0" smtClean="0"/>
              <a:t>The ultimate destination of the DM forecast inside of QAD is </a:t>
            </a:r>
            <a:r>
              <a:rPr lang="en-US" b="1" dirty="0" smtClean="0"/>
              <a:t>Forecast </a:t>
            </a:r>
            <a:r>
              <a:rPr lang="en-US" b="1" dirty="0" smtClean="0"/>
              <a:t>Maintenance</a:t>
            </a:r>
            <a:endParaRPr lang="en-US" dirty="0" smtClean="0"/>
          </a:p>
          <a:p>
            <a:r>
              <a:rPr lang="en-US" dirty="0" smtClean="0"/>
              <a:t>The Forecast Maintenance functionality requires that a forecast is defined </a:t>
            </a:r>
            <a:r>
              <a:rPr lang="en-US" dirty="0" smtClean="0"/>
              <a:t>by</a:t>
            </a:r>
            <a:endParaRPr lang="en-US" dirty="0" smtClean="0"/>
          </a:p>
          <a:p>
            <a:pPr lvl="1"/>
            <a:r>
              <a:rPr lang="en-US" dirty="0" smtClean="0"/>
              <a:t>Item (Part Number)</a:t>
            </a:r>
          </a:p>
          <a:p>
            <a:pPr lvl="1"/>
            <a:r>
              <a:rPr lang="en-US" dirty="0" smtClean="0"/>
              <a:t>Site</a:t>
            </a:r>
          </a:p>
          <a:p>
            <a:pPr lvl="1"/>
            <a:r>
              <a:rPr lang="en-US" dirty="0" smtClean="0"/>
              <a:t>Week (beginning on a Monday)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to be Exported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is not a direct connection from the DM database to the QAD </a:t>
            </a:r>
            <a:r>
              <a:rPr lang="en-US" dirty="0" smtClean="0"/>
              <a:t>database</a:t>
            </a:r>
            <a:endParaRPr lang="en-US" dirty="0" smtClean="0"/>
          </a:p>
          <a:p>
            <a:r>
              <a:rPr lang="en-US" dirty="0" smtClean="0"/>
              <a:t>A stored procedure (custom task) within the DM database generates a flat file contained the summarized forecast data</a:t>
            </a:r>
          </a:p>
          <a:p>
            <a:r>
              <a:rPr lang="en-US" dirty="0" smtClean="0"/>
              <a:t>The flat file is transferred from the DM server to the QAD server</a:t>
            </a:r>
          </a:p>
          <a:p>
            <a:r>
              <a:rPr lang="en-US" dirty="0" smtClean="0"/>
              <a:t>On the QAD server, the flat file is imported using the Demand Planner Import function (36.5.9.2)</a:t>
            </a:r>
          </a:p>
          <a:p>
            <a:r>
              <a:rPr lang="en-US" dirty="0" smtClean="0"/>
              <a:t>The data is then visible within Forecast </a:t>
            </a:r>
            <a:r>
              <a:rPr lang="en-US" dirty="0" smtClean="0"/>
              <a:t>Maintenance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Overview - Flow of Data From DM to QAD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As mentioned earlier, the forecast export file will contain data in </a:t>
            </a:r>
            <a:r>
              <a:rPr lang="en-US" b="1" dirty="0" smtClean="0"/>
              <a:t>weekly </a:t>
            </a:r>
            <a:r>
              <a:rPr lang="en-US" dirty="0" smtClean="0"/>
              <a:t>time </a:t>
            </a:r>
            <a:r>
              <a:rPr lang="en-US" dirty="0" smtClean="0"/>
              <a:t>buckets</a:t>
            </a:r>
            <a:endParaRPr lang="en-US" dirty="0" smtClean="0"/>
          </a:p>
          <a:p>
            <a:r>
              <a:rPr lang="en-US" dirty="0" smtClean="0"/>
              <a:t>If the DM Living Master scenario contains something other than weekly time </a:t>
            </a:r>
            <a:r>
              <a:rPr lang="en-US" dirty="0" smtClean="0"/>
              <a:t>buckets a </a:t>
            </a:r>
            <a:r>
              <a:rPr lang="en-US" b="1" dirty="0" smtClean="0"/>
              <a:t>calendar scenario</a:t>
            </a:r>
            <a:r>
              <a:rPr lang="en-US" dirty="0" smtClean="0"/>
              <a:t> must be created to define the splitting of data into weekly </a:t>
            </a:r>
            <a:r>
              <a:rPr lang="en-US" dirty="0" smtClean="0"/>
              <a:t>buckets</a:t>
            </a:r>
            <a:endParaRPr lang="en-US" dirty="0" smtClean="0"/>
          </a:p>
          <a:p>
            <a:r>
              <a:rPr lang="en-US" dirty="0" smtClean="0"/>
              <a:t>If the Living Master is in monthly buckets, for example, the calendar scenario will outline the percentage of a month allocated to each </a:t>
            </a:r>
            <a:r>
              <a:rPr lang="en-US" dirty="0" smtClean="0"/>
              <a:t>week</a:t>
            </a:r>
          </a:p>
          <a:p>
            <a:pPr lvl="1"/>
            <a:r>
              <a:rPr lang="en-US" dirty="0" smtClean="0"/>
              <a:t>A </a:t>
            </a:r>
            <a:r>
              <a:rPr lang="en-US" dirty="0" smtClean="0"/>
              <a:t>week may receive a forecast from two months (for weeks that straddle two months</a:t>
            </a:r>
            <a:r>
              <a:rPr lang="en-US" dirty="0" smtClean="0"/>
              <a:t>)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 Buckets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passing of a flat file from the DM server to the QAD server requires a mechanism to enable the file </a:t>
            </a:r>
            <a:r>
              <a:rPr lang="en-US" dirty="0" smtClean="0"/>
              <a:t>transfer</a:t>
            </a:r>
          </a:p>
          <a:p>
            <a:r>
              <a:rPr lang="en-US" dirty="0" smtClean="0"/>
              <a:t>Commonly </a:t>
            </a:r>
            <a:r>
              <a:rPr lang="en-US" dirty="0" smtClean="0"/>
              <a:t>used </a:t>
            </a:r>
            <a:r>
              <a:rPr lang="en-US" dirty="0" smtClean="0"/>
              <a:t>methods</a:t>
            </a:r>
            <a:endParaRPr lang="en-US" dirty="0" smtClean="0"/>
          </a:p>
          <a:p>
            <a:pPr lvl="1"/>
            <a:r>
              <a:rPr lang="en-US" b="1" dirty="0" smtClean="0"/>
              <a:t>FTP</a:t>
            </a:r>
            <a:r>
              <a:rPr lang="en-US" dirty="0" smtClean="0"/>
              <a:t> – this file transfer method is relatively simple and is used by many </a:t>
            </a:r>
            <a:r>
              <a:rPr lang="en-US" dirty="0" smtClean="0"/>
              <a:t>customers</a:t>
            </a:r>
          </a:p>
          <a:p>
            <a:pPr lvl="2"/>
            <a:r>
              <a:rPr lang="en-US" dirty="0" smtClean="0"/>
              <a:t>It </a:t>
            </a:r>
            <a:r>
              <a:rPr lang="en-US" dirty="0" smtClean="0"/>
              <a:t>can be incorporated into the export custom task or can be scheduled via other </a:t>
            </a:r>
            <a:r>
              <a:rPr lang="en-US" dirty="0" smtClean="0"/>
              <a:t>mechanisms</a:t>
            </a:r>
          </a:p>
          <a:p>
            <a:pPr lvl="3"/>
            <a:r>
              <a:rPr lang="en-US" dirty="0" smtClean="0"/>
              <a:t>Secure </a:t>
            </a:r>
            <a:r>
              <a:rPr lang="en-US" dirty="0" smtClean="0"/>
              <a:t>FTP (SFTP) is a common </a:t>
            </a:r>
            <a:r>
              <a:rPr lang="en-US" dirty="0" smtClean="0"/>
              <a:t>variation</a:t>
            </a:r>
            <a:endParaRPr lang="en-US" dirty="0" smtClean="0"/>
          </a:p>
          <a:p>
            <a:pPr lvl="1"/>
            <a:r>
              <a:rPr lang="en-US" b="1" dirty="0" smtClean="0"/>
              <a:t>Linked Directories</a:t>
            </a:r>
            <a:r>
              <a:rPr lang="en-US" dirty="0" smtClean="0"/>
              <a:t> – this file transfer method involves having a QAD server file path visible within the Windows </a:t>
            </a:r>
            <a:r>
              <a:rPr lang="en-US" dirty="0" smtClean="0"/>
              <a:t>Server</a:t>
            </a:r>
          </a:p>
          <a:p>
            <a:pPr lvl="2"/>
            <a:r>
              <a:rPr lang="en-US" dirty="0" smtClean="0"/>
              <a:t>The </a:t>
            </a:r>
            <a:r>
              <a:rPr lang="en-US" dirty="0" smtClean="0"/>
              <a:t>flat file is then placed into this linked </a:t>
            </a:r>
            <a:r>
              <a:rPr lang="en-US" dirty="0" smtClean="0"/>
              <a:t>directory</a:t>
            </a:r>
            <a:endParaRPr lang="en-US" b="1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the DM Server to QAD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DM-to-QAD-Integ-Prep-070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kciVvDlPvAMnM5LQAiS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oHPr2RcpyAwZrZlO5Vn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Zgzve87nh5dkfE8Nij8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8eKmldXFptpaHySxC4hb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5410</TotalTime>
  <Words>624</Words>
  <Application>Microsoft Office PowerPoint</Application>
  <PresentationFormat>On-screen Show (4:3)</PresentationFormat>
  <Paragraphs>61</Paragraphs>
  <Slides>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QAD 2010 Template</vt:lpstr>
      <vt:lpstr>DM-to-QAD Integration Preparation</vt:lpstr>
      <vt:lpstr>Integration Overview</vt:lpstr>
      <vt:lpstr>Preparation Overview</vt:lpstr>
      <vt:lpstr>Data to be Exported</vt:lpstr>
      <vt:lpstr>Overview - Flow of Data From DM to QAD</vt:lpstr>
      <vt:lpstr>Time Buckets</vt:lpstr>
      <vt:lpstr>Connecting the DM Server to QAD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269</cp:revision>
  <dcterms:created xsi:type="dcterms:W3CDTF">2011-07-14T16:40:17Z</dcterms:created>
  <dcterms:modified xsi:type="dcterms:W3CDTF">2012-02-09T21:44:06Z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1OWxEuAm7ZO7v6XhctTbRlh1TcN9OrkQkLfVdZRdXXqg</vt:lpwstr>
  </property>
  <property fmtid="{D5CDD505-2E9C-101B-9397-08002B2CF9AE}" pid="4" name="Google.Documents.RevisionId">
    <vt:lpwstr>01691721286944466086</vt:lpwstr>
  </property>
  <property fmtid="{D5CDD505-2E9C-101B-9397-08002B2CF9AE}" pid="5" name="Google.Documents.PreviousRevisionId">
    <vt:lpwstr>18171498585324589574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