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9"/>
  </p:notesMasterIdLst>
  <p:handoutMasterIdLst>
    <p:handoutMasterId r:id="rId10"/>
  </p:handoutMasterIdLst>
  <p:sldIdLst>
    <p:sldId id="302" r:id="rId2"/>
    <p:sldId id="307" r:id="rId3"/>
    <p:sldId id="306" r:id="rId4"/>
    <p:sldId id="316" r:id="rId5"/>
    <p:sldId id="308" r:id="rId6"/>
    <p:sldId id="314" r:id="rId7"/>
    <p:sldId id="31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972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2/9/2012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create</a:t>
            </a:r>
            <a:r>
              <a:rPr lang="en-US" baseline="0" dirty="0" smtClean="0"/>
              <a:t> the DM export tables, follow this procedure: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Open the “Create DM Export Tables.sql” script using SQL Server Management Studio.  In the “USE” statement of the script, ensure the correct DM database name is listed.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Click the </a:t>
            </a:r>
            <a:r>
              <a:rPr lang="en-US" b="1" baseline="0" dirty="0" smtClean="0"/>
              <a:t>! Execute</a:t>
            </a:r>
            <a:r>
              <a:rPr lang="en-US" b="0" baseline="0" dirty="0" smtClean="0"/>
              <a:t> button to run the script.</a:t>
            </a:r>
            <a:endParaRPr lang="en-US" baseline="0" dirty="0" smtClean="0"/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“Command(s)</a:t>
            </a:r>
            <a:r>
              <a:rPr lang="en-US" baseline="0" dirty="0" smtClean="0"/>
              <a:t> completed successfully.” message indicates that the script ran without errors.  By expanding the </a:t>
            </a:r>
            <a:r>
              <a:rPr lang="en-US" b="1" baseline="0" dirty="0" smtClean="0"/>
              <a:t>Tables</a:t>
            </a:r>
            <a:r>
              <a:rPr lang="en-US" b="0" baseline="0" dirty="0" smtClean="0"/>
              <a:t> folder under the QADDM database, you should see the four QAD_Export tables.</a:t>
            </a:r>
            <a:endParaRPr lang="en-US" baseline="0" dirty="0" smtClean="0"/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possible to export</a:t>
            </a:r>
            <a:r>
              <a:rPr lang="en-US" baseline="0" dirty="0" smtClean="0"/>
              <a:t> data other than the forecast to QAD.  For example, some users of DM export safety stock numbers for use in QAD.  With any data extract involving data going to a destination other than Forecast Maintenance, the extract of data will be a custom effort (potentially on both the DM and QAD sides).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567055" y="6638544"/>
            <a:ext cx="2576945" cy="221572"/>
          </a:xfrm>
        </p:spPr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923314" y="6638544"/>
            <a:ext cx="2220686" cy="2215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DM-to-QAD-Create-DM Export-Tables-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DM-to-QAD: Creating </a:t>
            </a:r>
            <a:r>
              <a:rPr lang="en-US" dirty="0" smtClean="0"/>
              <a:t>the DM Export Tables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Demand Management export tables are custom tables added to the DM database to enable the forecast export process:</a:t>
            </a:r>
          </a:p>
          <a:p>
            <a:pPr lvl="1"/>
            <a:r>
              <a:rPr lang="en-US" b="1" dirty="0" smtClean="0"/>
              <a:t>QAD_ExportDates</a:t>
            </a:r>
            <a:r>
              <a:rPr lang="en-US" dirty="0" smtClean="0"/>
              <a:t> – defines the specific starting date of a week</a:t>
            </a:r>
          </a:p>
          <a:p>
            <a:pPr lvl="1"/>
            <a:r>
              <a:rPr lang="en-US" b="1" dirty="0" smtClean="0"/>
              <a:t>QAD_ExportCalendar</a:t>
            </a:r>
            <a:r>
              <a:rPr lang="en-US" dirty="0" smtClean="0"/>
              <a:t> – this table houses a “friendly version” of the calendar scenario</a:t>
            </a:r>
          </a:p>
          <a:p>
            <a:pPr lvl="1"/>
            <a:r>
              <a:rPr lang="en-US" b="1" dirty="0" smtClean="0"/>
              <a:t>QAD_ExportForecast  </a:t>
            </a:r>
            <a:r>
              <a:rPr lang="en-US" dirty="0" smtClean="0"/>
              <a:t>- houses the output of the forecast export custom task</a:t>
            </a:r>
          </a:p>
          <a:p>
            <a:pPr lvl="1"/>
            <a:r>
              <a:rPr lang="en-US" b="1" dirty="0" smtClean="0"/>
              <a:t>QAD_ExportParameters</a:t>
            </a:r>
            <a:r>
              <a:rPr lang="en-US" dirty="0" smtClean="0"/>
              <a:t> – allows for the setting of forecast export parameters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 Export Tables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Obtain the “Create DM Export Tables.sql” script and open using SQL Server Management </a:t>
            </a:r>
            <a:r>
              <a:rPr lang="en-US" dirty="0" smtClean="0"/>
              <a:t>Studio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the DM Export Tables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954977" y="2049229"/>
            <a:ext cx="7227618" cy="4044359"/>
            <a:chOff x="1049977" y="2037354"/>
            <a:chExt cx="7227618" cy="4044359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018804" y="2553544"/>
              <a:ext cx="6030191" cy="3528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>
              <p:custDataLst>
                <p:tags r:id="rId1"/>
              </p:custDataLst>
            </p:nvPr>
          </p:nvSpPr>
          <p:spPr>
            <a:xfrm>
              <a:off x="1049977" y="3925531"/>
              <a:ext cx="38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2</a:t>
              </a:r>
              <a:endParaRPr lang="en-US" sz="2400" b="1" dirty="0"/>
            </a:p>
          </p:txBody>
        </p:sp>
        <p:cxnSp>
          <p:nvCxnSpPr>
            <p:cNvPr id="8" name="Straight Arrow Connector 7"/>
            <p:cNvCxnSpPr/>
            <p:nvPr>
              <p:custDataLst>
                <p:tags r:id="rId2"/>
              </p:custDataLst>
            </p:nvPr>
          </p:nvCxnSpPr>
          <p:spPr>
            <a:xfrm flipH="1">
              <a:off x="5379522" y="2268187"/>
              <a:ext cx="2481943" cy="122315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>
              <p:custDataLst>
                <p:tags r:id="rId3"/>
              </p:custDataLst>
            </p:nvPr>
          </p:nvSpPr>
          <p:spPr>
            <a:xfrm>
              <a:off x="7820395" y="2037354"/>
              <a:ext cx="457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1</a:t>
              </a:r>
              <a:endParaRPr lang="en-US" sz="2400" b="1" dirty="0"/>
            </a:p>
          </p:txBody>
        </p:sp>
        <p:cxnSp>
          <p:nvCxnSpPr>
            <p:cNvPr id="10" name="Straight Arrow Connector 9"/>
            <p:cNvCxnSpPr>
              <a:stCxn id="7" idx="3"/>
            </p:cNvCxnSpPr>
            <p:nvPr>
              <p:custDataLst>
                <p:tags r:id="rId4"/>
              </p:custDataLst>
            </p:nvPr>
          </p:nvCxnSpPr>
          <p:spPr>
            <a:xfrm flipV="1">
              <a:off x="1430977" y="3253839"/>
              <a:ext cx="2131620" cy="90252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22616" y="2037354"/>
            <a:ext cx="5864184" cy="4187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the </a:t>
            </a:r>
            <a:r>
              <a:rPr lang="en-US" b="1" dirty="0" smtClean="0"/>
              <a:t>Messages</a:t>
            </a:r>
            <a:r>
              <a:rPr lang="en-US" dirty="0" smtClean="0"/>
              <a:t> section and the </a:t>
            </a:r>
            <a:r>
              <a:rPr lang="en-US" b="1" dirty="0" smtClean="0"/>
              <a:t>Tables</a:t>
            </a:r>
            <a:r>
              <a:rPr lang="en-US" dirty="0" smtClean="0"/>
              <a:t> listing to see if the table creation was </a:t>
            </a:r>
            <a:r>
              <a:rPr lang="en-US" dirty="0" smtClean="0"/>
              <a:t>successful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the DM Export Tables</a:t>
            </a:r>
            <a:endParaRPr 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049977" y="4673676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8" name="Straight Arrow Connector 7"/>
          <p:cNvCxnSpPr>
            <a:stCxn id="9" idx="3"/>
          </p:cNvCxnSpPr>
          <p:nvPr>
            <p:custDataLst>
              <p:tags r:id="rId2"/>
            </p:custDataLst>
          </p:nvPr>
        </p:nvCxnSpPr>
        <p:spPr>
          <a:xfrm flipV="1">
            <a:off x="1888177" y="4904509"/>
            <a:ext cx="3823854" cy="7058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3"/>
            </p:custDataLst>
          </p:nvPr>
        </p:nvSpPr>
        <p:spPr>
          <a:xfrm>
            <a:off x="1430977" y="537952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0" name="Straight Arrow Connector 9"/>
          <p:cNvCxnSpPr>
            <a:stCxn id="7" idx="3"/>
          </p:cNvCxnSpPr>
          <p:nvPr>
            <p:custDataLst>
              <p:tags r:id="rId4"/>
            </p:custDataLst>
          </p:nvPr>
        </p:nvCxnSpPr>
        <p:spPr>
          <a:xfrm flipV="1">
            <a:off x="1430977" y="4001985"/>
            <a:ext cx="2131620" cy="9025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562598" y="3728852"/>
            <a:ext cx="1472540" cy="5343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QAD_ExportDates table is meant to define the specific relationship between a DM week (which is expressed as YYYY-WW) and a specific </a:t>
            </a:r>
            <a:r>
              <a:rPr lang="en-US" dirty="0" smtClean="0"/>
              <a:t>date</a:t>
            </a:r>
            <a:endParaRPr lang="en-US" dirty="0" smtClean="0"/>
          </a:p>
          <a:p>
            <a:r>
              <a:rPr lang="en-US" dirty="0" smtClean="0"/>
              <a:t>The primary purpose of this table is to help manage the occasional 53 week </a:t>
            </a:r>
            <a:r>
              <a:rPr lang="en-US" dirty="0" smtClean="0"/>
              <a:t>year</a:t>
            </a:r>
          </a:p>
          <a:p>
            <a:pPr lvl="1"/>
            <a:r>
              <a:rPr lang="en-US" dirty="0" smtClean="0"/>
              <a:t>In DM </a:t>
            </a:r>
            <a:r>
              <a:rPr lang="en-US" dirty="0" smtClean="0"/>
              <a:t>a year can only contain 52 </a:t>
            </a:r>
            <a:r>
              <a:rPr lang="en-US" dirty="0" smtClean="0"/>
              <a:t>weeks</a:t>
            </a:r>
          </a:p>
          <a:p>
            <a:pPr lvl="2"/>
            <a:r>
              <a:rPr lang="en-US" dirty="0" smtClean="0"/>
              <a:t>This </a:t>
            </a:r>
            <a:r>
              <a:rPr lang="en-US" dirty="0" smtClean="0"/>
              <a:t>table allows for the proper mapping of the extra </a:t>
            </a:r>
            <a:r>
              <a:rPr lang="en-US" dirty="0" smtClean="0"/>
              <a:t>week</a:t>
            </a:r>
            <a:endParaRPr lang="en-US" dirty="0" smtClean="0"/>
          </a:p>
          <a:p>
            <a:r>
              <a:rPr lang="en-US" dirty="0" smtClean="0"/>
              <a:t>The data in this table can be maintained and customized by the customer according to their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Populating QAD_ExportDates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the implementation of DM, it is recommended to populate this table with a standard </a:t>
            </a:r>
            <a:r>
              <a:rPr lang="en-US" dirty="0" smtClean="0"/>
              <a:t>dataset</a:t>
            </a:r>
            <a:endParaRPr lang="en-US" dirty="0" smtClean="0"/>
          </a:p>
          <a:p>
            <a:r>
              <a:rPr lang="en-US" dirty="0" smtClean="0"/>
              <a:t>An Excel file named “QAD_ExportDates data.xlsx” has been created for this </a:t>
            </a:r>
            <a:r>
              <a:rPr lang="en-US" dirty="0" smtClean="0"/>
              <a:t>purpose</a:t>
            </a:r>
            <a:endParaRPr lang="en-US" dirty="0" smtClean="0"/>
          </a:p>
          <a:p>
            <a:r>
              <a:rPr lang="en-US" dirty="0" smtClean="0"/>
              <a:t>Use the “Import/Export </a:t>
            </a:r>
            <a:br>
              <a:rPr lang="en-US" dirty="0" smtClean="0"/>
            </a:br>
            <a:r>
              <a:rPr lang="en-US" dirty="0" smtClean="0"/>
              <a:t>Wizard” to easily import this </a:t>
            </a:r>
            <a:br>
              <a:rPr lang="en-US" dirty="0" smtClean="0"/>
            </a:br>
            <a:r>
              <a:rPr lang="en-US" dirty="0" smtClean="0"/>
              <a:t>spreadsheet into the </a:t>
            </a:r>
            <a:br>
              <a:rPr lang="en-US" dirty="0" smtClean="0"/>
            </a:br>
            <a:r>
              <a:rPr lang="en-US" dirty="0" smtClean="0"/>
              <a:t>QAD_ExportDates </a:t>
            </a:r>
            <a:r>
              <a:rPr lang="en-US" dirty="0" smtClean="0"/>
              <a:t>table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Populating QAD_ExportDates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1237" y="3289465"/>
            <a:ext cx="2692673" cy="275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this </a:t>
            </a:r>
            <a:r>
              <a:rPr lang="en-US" dirty="0" smtClean="0"/>
              <a:t>point </a:t>
            </a:r>
            <a:r>
              <a:rPr lang="en-US" dirty="0" smtClean="0"/>
              <a:t>the table infrastructure is in place to support forecast </a:t>
            </a:r>
            <a:r>
              <a:rPr lang="en-US" dirty="0" smtClean="0"/>
              <a:t>exports</a:t>
            </a:r>
            <a:endParaRPr lang="en-US" dirty="0" smtClean="0"/>
          </a:p>
          <a:p>
            <a:r>
              <a:rPr lang="en-US" dirty="0" smtClean="0"/>
              <a:t>In the next </a:t>
            </a:r>
            <a:r>
              <a:rPr lang="en-US" dirty="0" smtClean="0"/>
              <a:t>session </a:t>
            </a:r>
            <a:r>
              <a:rPr lang="en-US" dirty="0" smtClean="0"/>
              <a:t>you </a:t>
            </a:r>
            <a:r>
              <a:rPr lang="en-US" dirty="0" smtClean="0"/>
              <a:t>will</a:t>
            </a:r>
            <a:endParaRPr lang="en-US" dirty="0" smtClean="0"/>
          </a:p>
          <a:p>
            <a:pPr lvl="1"/>
            <a:r>
              <a:rPr lang="en-US" dirty="0" smtClean="0"/>
              <a:t>Configure the QAD_ExportParameters table</a:t>
            </a:r>
          </a:p>
          <a:p>
            <a:pPr lvl="1"/>
            <a:r>
              <a:rPr lang="en-US" dirty="0" smtClean="0"/>
              <a:t>Create/modify the forecast export stored procedure</a:t>
            </a:r>
          </a:p>
          <a:p>
            <a:pPr lvl="1"/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DM-to-QAD-Create-DM Export-Tables-070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5440</TotalTime>
  <Words>450</Words>
  <Application>Microsoft Office PowerPoint</Application>
  <PresentationFormat>On-screen Show (4:3)</PresentationFormat>
  <Paragraphs>50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DM-to-QAD: Creating the DM Export Tables</vt:lpstr>
      <vt:lpstr>DM Export Tables</vt:lpstr>
      <vt:lpstr>Creating the DM Export Tables</vt:lpstr>
      <vt:lpstr>Creating the DM Export Tables</vt:lpstr>
      <vt:lpstr>Populating QAD_ExportDates</vt:lpstr>
      <vt:lpstr>Populating QAD_ExportDates</vt:lpstr>
      <vt:lpstr>Next Steps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272</cp:revision>
  <dcterms:created xsi:type="dcterms:W3CDTF">2011-07-14T16:40:17Z</dcterms:created>
  <dcterms:modified xsi:type="dcterms:W3CDTF">2012-02-09T22:01:26Z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