
<file path=[Content_Types].xml><?xml version="1.0" encoding="utf-8"?>
<Types xmlns="http://schemas.openxmlformats.org/package/2006/content-types">
  <Override PartName="/ppt/tags/tag8.xml" ContentType="application/vnd.openxmlformats-officedocument.presentationml.tags+xml"/>
  <Override PartName="/ppt/notesSlides/notesSlide2.xml" ContentType="application/vnd.openxmlformats-officedocument.presentationml.notesSlide+xml"/>
  <Override PartName="/ppt/tags/tag104.xml" ContentType="application/vnd.openxmlformats-officedocument.presentationml.tags+xml"/>
  <Override PartName="/ppt/tags/tag122.xml" ContentType="application/vnd.openxmlformats-officedocument.presentationml.tags+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1.xml" ContentType="application/vnd.openxmlformats-officedocument.theme+xml"/>
  <Override PartName="/ppt/slideLayouts/slideLayout2.xml" ContentType="application/vnd.openxmlformats-officedocument.presentationml.slideLayout+xml"/>
  <Override PartName="/ppt/tags/tag49.xml" ContentType="application/vnd.openxmlformats-officedocument.presentationml.tags+xml"/>
  <Override PartName="/ppt/tags/tag78.xml" ContentType="application/vnd.openxmlformats-officedocument.presentationml.tags+xml"/>
  <Override PartName="/ppt/tags/tag96.xml" ContentType="application/vnd.openxmlformats-officedocument.presentationml.tags+xml"/>
  <Override PartName="/ppt/tags/tag100.xml" ContentType="application/vnd.openxmlformats-officedocument.presentationml.tags+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tags/tag38.xml" ContentType="application/vnd.openxmlformats-officedocument.presentationml.tags+xml"/>
  <Override PartName="/ppt/tags/tag56.xml" ContentType="application/vnd.openxmlformats-officedocument.presentationml.tags+xml"/>
  <Override PartName="/ppt/tags/tag67.xml" ContentType="application/vnd.openxmlformats-officedocument.presentationml.tags+xml"/>
  <Override PartName="/ppt/tags/tag85.xml" ContentType="application/vnd.openxmlformats-officedocument.presentationml.tags+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45.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92.xml" ContentType="application/vnd.openxmlformats-officedocument.presentationml.tags+xml"/>
  <Override PartName="/ppt/tags/tag34.xml" ContentType="application/vnd.openxmlformats-officedocument.presentationml.tags+xml"/>
  <Override PartName="/ppt/tags/tag52.xml" ContentType="application/vnd.openxmlformats-officedocument.presentationml.tags+xml"/>
  <Override PartName="/ppt/notesSlides/notesSlide12.xml" ContentType="application/vnd.openxmlformats-officedocument.presentationml.notesSlide+xml"/>
  <Override PartName="/ppt/tags/tag81.xml" ContentType="application/vnd.openxmlformats-officedocument.presentationml.tags+xml"/>
  <Override PartName="/ppt/tags/tag109.xml" ContentType="application/vnd.openxmlformats-officedocument.presentationml.tags+xml"/>
  <Override PartName="/ppt/tags/tag12.xml" ContentType="application/vnd.openxmlformats-officedocument.presentationml.tags+xml"/>
  <Override PartName="/ppt/tags/tag23.xml" ContentType="application/vnd.openxmlformats-officedocument.presentationml.tags+xml"/>
  <Override PartName="/ppt/tags/tag41.xml" ContentType="application/vnd.openxmlformats-officedocument.presentationml.tags+xml"/>
  <Override PartName="/ppt/notesSlides/notesSlide7.xml" ContentType="application/vnd.openxmlformats-officedocument.presentationml.notesSlide+xml"/>
  <Override PartName="/ppt/tags/tag70.xml" ContentType="application/vnd.openxmlformats-officedocument.presentationml.tags+xml"/>
  <Override PartName="/ppt/tags/tag116.xml" ContentType="application/vnd.openxmlformats-officedocument.presentationml.tags+xml"/>
  <Override PartName="/ppt/slides/slide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30.xml" ContentType="application/vnd.openxmlformats-officedocument.presentationml.tags+xml"/>
  <Override PartName="/ppt/tags/tag105.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Override PartName="/ppt/tags/tag112.xml" ContentType="application/vnd.openxmlformats-officedocument.presentationml.tags+xml"/>
  <Override PartName="/ppt/presProps.xml" ContentType="application/vnd.openxmlformats-officedocument.presentationml.presProps+xml"/>
  <Override PartName="/ppt/tags/tag5.xml" ContentType="application/vnd.openxmlformats-officedocument.presentationml.tags+xml"/>
  <Override PartName="/ppt/theme/theme2.xml" ContentType="application/vnd.openxmlformats-officedocument.theme+xml"/>
  <Override PartName="/ppt/tags/tag79.xml" ContentType="application/vnd.openxmlformats-officedocument.presentationml.tags+xml"/>
  <Override PartName="/ppt/tags/tag101.xml" ContentType="application/vnd.openxmlformats-officedocument.presentationml.tags+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68.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notesSlides/notesSlide17.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ppt/tags/tag57.xml" ContentType="application/vnd.openxmlformats-officedocument.presentationml.tags+xml"/>
  <Override PartName="/ppt/tags/tag75.xml" ContentType="application/vnd.openxmlformats-officedocument.presentationml.tags+xml"/>
  <Override PartName="/docProps/app.xml" ContentType="application/vnd.openxmlformats-officedocument.extended-properties+xml"/>
  <Override PartName="/ppt/slides/slide11.xml" ContentType="application/vnd.openxmlformats-officedocument.presentationml.slide+xml"/>
  <Override PartName="/ppt/tags/tag17.xml" ContentType="application/vnd.openxmlformats-officedocument.presentationml.tags+xml"/>
  <Override PartName="/ppt/tags/tag35.xml" ContentType="application/vnd.openxmlformats-officedocument.presentationml.tags+xml"/>
  <Override PartName="/ppt/tags/tag46.xml" ContentType="application/vnd.openxmlformats-officedocument.presentationml.tags+xml"/>
  <Override PartName="/ppt/tags/tag64.xml" ContentType="application/vnd.openxmlformats-officedocument.presentationml.tags+xml"/>
  <Override PartName="/ppt/tags/tag82.xml" ContentType="application/vnd.openxmlformats-officedocument.presentationml.tags+xml"/>
  <Override PartName="/ppt/notesSlides/notesSlide13.xml" ContentType="application/vnd.openxmlformats-officedocument.presentationml.notesSlide+xml"/>
  <Override PartName="/ppt/tags/tag93.xml" ContentType="application/vnd.openxmlformats-officedocument.presentationml.tags+xml"/>
  <Override PartName="/ppt/slideLayouts/slideLayout10.xml" ContentType="application/vnd.openxmlformats-officedocument.presentationml.slideLayout+xml"/>
  <Override PartName="/ppt/tags/tag24.xml" ContentType="application/vnd.openxmlformats-officedocument.presentationml.tags+xml"/>
  <Override PartName="/ppt/tags/tag53.xml" ContentType="application/vnd.openxmlformats-officedocument.presentationml.tags+xml"/>
  <Override PartName="/ppt/notesSlides/notesSlide8.xml" ContentType="application/vnd.openxmlformats-officedocument.presentationml.notesSlide+xml"/>
  <Override PartName="/ppt/tags/tag71.xml" ContentType="application/vnd.openxmlformats-officedocument.presentationml.tags+xml"/>
  <Override PartName="/ppt/notesSlides/notesSlide20.xml" ContentType="application/vnd.openxmlformats-officedocument.presentationml.notesSlide+xml"/>
  <Override PartName="/ppt/tags/tag13.xml" ContentType="application/vnd.openxmlformats-officedocument.presentationml.tags+xml"/>
  <Override PartName="/ppt/tags/tag31.xml" ContentType="application/vnd.openxmlformats-officedocument.presentationml.tags+xml"/>
  <Override PartName="/ppt/tags/tag42.xml" ContentType="application/vnd.openxmlformats-officedocument.presentationml.tags+xml"/>
  <Override PartName="/ppt/tags/tag60.xml" ContentType="application/vnd.openxmlformats-officedocument.presentationml.tags+xml"/>
  <Override PartName="/ppt/tags/tag117.xml" ContentType="application/vnd.openxmlformats-officedocument.presentationml.tags+xml"/>
  <Override PartName="/ppt/tags/tag20.xml" ContentType="application/vnd.openxmlformats-officedocument.presentationml.tags+xml"/>
  <Override PartName="/ppt/notesSlides/notesSlide4.xml" ContentType="application/vnd.openxmlformats-officedocument.presentationml.notesSlide+xml"/>
  <Override PartName="/ppt/tags/tag106.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ags/tag113.xml" ContentType="application/vnd.openxmlformats-officedocument.presentationml.tag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ags/tag98.xml" ContentType="application/vnd.openxmlformats-officedocument.presentationml.tags+xml"/>
  <Override PartName="/ppt/tags/tag102.xml" ContentType="application/vnd.openxmlformats-officedocument.presentationml.tags+xml"/>
  <Override PartName="/ppt/tags/tag120.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tags/tag2.xml" ContentType="application/vnd.openxmlformats-officedocument.presentationml.tags+xml"/>
  <Override PartName="/ppt/tags/tag58.xml" ContentType="application/vnd.openxmlformats-officedocument.presentationml.tags+xml"/>
  <Override PartName="/ppt/tags/tag69.xml" ContentType="application/vnd.openxmlformats-officedocument.presentationml.tags+xml"/>
  <Override PartName="/ppt/tags/tag87.xml" ContentType="application/vnd.openxmlformats-officedocument.presentationml.tags+xml"/>
  <Override PartName="/ppt/notesSlides/notesSlide18.xml" ContentType="application/vnd.openxmlformats-officedocument.presentationml.notesSlide+xml"/>
  <Default Extension="rels" ContentType="application/vnd.openxmlformats-package.relationships+xml"/>
  <Override PartName="/ppt/tags/tag29.xml" ContentType="application/vnd.openxmlformats-officedocument.presentationml.tags+xml"/>
  <Override PartName="/ppt/tags/tag47.xml" ContentType="application/vnd.openxmlformats-officedocument.presentationml.tags+xml"/>
  <Override PartName="/ppt/tags/tag76.xml" ContentType="application/vnd.openxmlformats-officedocument.presentationml.tags+xml"/>
  <Override PartName="/ppt/tags/tag94.xml" ContentType="application/vnd.openxmlformats-officedocument.presentationml.tags+xml"/>
  <Override PartName="/ppt/slides/slide12.xml" ContentType="application/vnd.openxmlformats-officedocument.presentationml.slide+xml"/>
  <Override PartName="/ppt/slideLayouts/slideLayout11.xml" ContentType="application/vnd.openxmlformats-officedocument.presentationml.slideLayout+xml"/>
  <Override PartName="/ppt/tags/tag18.xml" ContentType="application/vnd.openxmlformats-officedocument.presentationml.tags+xml"/>
  <Override PartName="/ppt/tags/tag36.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tags/tag83.xml" ContentType="application/vnd.openxmlformats-officedocument.presentationml.tags+xml"/>
  <Override PartName="/ppt/notesSlides/notesSlide14.xml" ContentType="application/vnd.openxmlformats-officedocument.presentationml.notesSlide+xml"/>
  <Override PartName="/ppt/tags/tag14.xml" ContentType="application/vnd.openxmlformats-officedocument.presentationml.tags+xml"/>
  <Override PartName="/ppt/tags/tag25.xml" ContentType="application/vnd.openxmlformats-officedocument.presentationml.tags+xml"/>
  <Override PartName="/ppt/tags/tag43.xml" ContentType="application/vnd.openxmlformats-officedocument.presentationml.tags+xml"/>
  <Override PartName="/ppt/tags/tag61.xml" ContentType="application/vnd.openxmlformats-officedocument.presentationml.tags+xml"/>
  <Override PartName="/ppt/notesSlides/notesSlide9.xml" ContentType="application/vnd.openxmlformats-officedocument.presentationml.notesSlide+xml"/>
  <Override PartName="/ppt/tags/tag72.xml" ContentType="application/vnd.openxmlformats-officedocument.presentationml.tags+xml"/>
  <Override PartName="/ppt/tags/tag90.xml" ContentType="application/vnd.openxmlformats-officedocument.presentationml.tags+xml"/>
  <Override PartName="/ppt/tags/tag118.xml" ContentType="application/vnd.openxmlformats-officedocument.presentationml.tags+xml"/>
  <Override PartName="/ppt/notesSlides/notesSlide21.xml" ContentType="application/vnd.openxmlformats-officedocument.presentationml.notesSlide+xml"/>
  <Override PartName="/ppt/tags/tag32.xml" ContentType="application/vnd.openxmlformats-officedocument.presentationml.tags+xml"/>
  <Override PartName="/ppt/tags/tag50.xml" ContentType="application/vnd.openxmlformats-officedocument.presentationml.tags+xml"/>
  <Override PartName="/ppt/notesSlides/notesSlide10.xml" ContentType="application/vnd.openxmlformats-officedocument.presentationml.notesSlide+xml"/>
  <Override PartName="/ppt/tags/tag107.xml" ContentType="application/vnd.openxmlformats-officedocument.presentationml.tags+xml"/>
  <Override PartName="/ppt/slides/slide7.xml" ContentType="application/vnd.openxmlformats-officedocument.presentationml.slide+xml"/>
  <Override PartName="/ppt/slideLayouts/slideLayout9.xml" ContentType="application/vnd.openxmlformats-officedocument.presentationml.slideLayout+xml"/>
  <Override PartName="/ppt/tags/tag10.xml" ContentType="application/vnd.openxmlformats-officedocument.presentationml.tags+xml"/>
  <Override PartName="/ppt/tags/tag21.xml" ContentType="application/vnd.openxmlformats-officedocument.presentationml.tags+xml"/>
  <Override PartName="/ppt/notesSlides/notesSlide5.xml" ContentType="application/vnd.openxmlformats-officedocument.presentationml.notesSlide+xml"/>
  <Override PartName="/ppt/tags/tag114.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tags/tag103.xml" ContentType="application/vnd.openxmlformats-officedocument.presentationml.tags+xml"/>
  <Override PartName="/ppt/slides/slide3.xml" ContentType="application/vnd.openxmlformats-officedocument.presentationml.slide+xml"/>
  <Override PartName="/ppt/slides/slide17.xml" ContentType="application/vnd.openxmlformats-officedocument.presentationml.slide+xml"/>
  <Override PartName="/ppt/slideLayouts/slideLayout5.xml" ContentType="application/vnd.openxmlformats-officedocument.presentationml.slideLayout+xml"/>
  <Override PartName="/ppt/tags/tag99.xml" ContentType="application/vnd.openxmlformats-officedocument.presentationml.tags+xml"/>
  <Override PartName="/ppt/notesSlides/notesSlide19.xml" ContentType="application/vnd.openxmlformats-officedocument.presentationml.notesSlide+xml"/>
  <Override PartName="/ppt/tags/tag110.xml" ContentType="application/vnd.openxmlformats-officedocument.presentationml.tags+xml"/>
  <Override PartName="/ppt/tags/tag121.xml" ContentType="application/vnd.openxmlformats-officedocument.presentationml.tags+xml"/>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slides/slide13.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notesSlides/notesSlide15.xml" ContentType="application/vnd.openxmlformats-officedocument.presentationml.notesSlide+xml"/>
  <Override PartName="/ppt/tags/tag95.xml" ContentType="application/vnd.openxmlformats-officedocument.presentationml.tags+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notesSlides/notesSlide22.xml" ContentType="application/vnd.openxmlformats-officedocument.presentationml.notesSlide+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notesSlides/notesSlide11.xml" ContentType="application/vnd.openxmlformats-officedocument.presentationml.notesSlide+xml"/>
  <Override PartName="/ppt/tags/tag80.xml" ContentType="application/vnd.openxmlformats-officedocument.presentationml.tags+xml"/>
  <Override PartName="/ppt/tags/tag91.xml" ContentType="application/vnd.openxmlformats-officedocument.presentationml.tags+xml"/>
  <Override PartName="/ppt/tags/tag119.xml" ContentType="application/vnd.openxmlformats-officedocument.presentationml.tags+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notesSlides/notesSlide6.xml" ContentType="application/vnd.openxmlformats-officedocument.presentationml.notesSlide+xml"/>
  <Override PartName="/ppt/tags/tag108.xml" ContentType="application/vnd.openxmlformats-officedocument.presentationml.tags+xml"/>
  <Override PartName="/ppt/slides/slide8.xml" ContentType="application/vnd.openxmlformats-officedocument.presentationml.slide+xml"/>
  <Override PartName="/ppt/tags/tag11.xml" ContentType="application/vnd.openxmlformats-officedocument.presentationml.tags+xml"/>
  <Override PartName="/ppt/tags/tag115.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24"/>
  </p:notesMasterIdLst>
  <p:sldIdLst>
    <p:sldId id="256" r:id="rId2"/>
    <p:sldId id="257" r:id="rId3"/>
    <p:sldId id="258" r:id="rId4"/>
    <p:sldId id="259" r:id="rId5"/>
    <p:sldId id="260" r:id="rId6"/>
    <p:sldId id="261" r:id="rId7"/>
    <p:sldId id="262" r:id="rId8"/>
    <p:sldId id="263" r:id="rId9"/>
    <p:sldId id="264" r:id="rId10"/>
    <p:sldId id="265" r:id="rId11"/>
    <p:sldId id="275" r:id="rId12"/>
    <p:sldId id="276" r:id="rId13"/>
    <p:sldId id="277" r:id="rId14"/>
    <p:sldId id="266" r:id="rId15"/>
    <p:sldId id="267" r:id="rId16"/>
    <p:sldId id="268" r:id="rId17"/>
    <p:sldId id="269" r:id="rId18"/>
    <p:sldId id="270" r:id="rId19"/>
    <p:sldId id="271" r:id="rId20"/>
    <p:sldId id="272" r:id="rId21"/>
    <p:sldId id="273" r:id="rId22"/>
    <p:sldId id="274" r:id="rId23"/>
  </p:sldIdLst>
  <p:sldSz cx="9144000" cy="6858000" type="screen4x3"/>
  <p:notesSz cx="7077075" cy="936307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021" autoAdjust="0"/>
  </p:normalViewPr>
  <p:slideViewPr>
    <p:cSldViewPr>
      <p:cViewPr>
        <p:scale>
          <a:sx n="80" d="100"/>
          <a:sy n="80" d="100"/>
        </p:scale>
        <p:origin x="-858" y="-42"/>
      </p:cViewPr>
      <p:guideLst>
        <p:guide orient="horz" pos="2160"/>
        <p:guide pos="2880"/>
      </p:guideLst>
    </p:cSldViewPr>
  </p:slideViewPr>
  <p:notesTextViewPr>
    <p:cViewPr>
      <p:scale>
        <a:sx n="100" d="100"/>
        <a:sy n="100" d="100"/>
      </p:scale>
      <p:origin x="0" y="0"/>
    </p:cViewPr>
  </p:notesTextViewPr>
  <p:sorterViewPr>
    <p:cViewPr>
      <p:scale>
        <a:sx n="66" d="100"/>
        <a:sy n="66" d="100"/>
      </p:scale>
      <p:origin x="0" y="954"/>
    </p:cViewPr>
  </p:sorterViewPr>
  <p:notesViewPr>
    <p:cSldViewPr>
      <p:cViewPr varScale="1">
        <p:scale>
          <a:sx n="79" d="100"/>
          <a:sy n="79" d="100"/>
        </p:scale>
        <p:origin x="-3834" y="-102"/>
      </p:cViewPr>
      <p:guideLst>
        <p:guide orient="horz" pos="2949"/>
        <p:guide pos="2229"/>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66733" cy="468154"/>
          </a:xfrm>
          <a:prstGeom prst="rect">
            <a:avLst/>
          </a:prstGeom>
        </p:spPr>
        <p:txBody>
          <a:bodyPr vert="horz" lIns="93936" tIns="46968" rIns="93936" bIns="46968" rtlCol="0"/>
          <a:lstStyle>
            <a:lvl1pPr algn="l">
              <a:defRPr sz="1200"/>
            </a:lvl1pPr>
          </a:lstStyle>
          <a:p>
            <a:endParaRPr lang="en-US"/>
          </a:p>
        </p:txBody>
      </p:sp>
      <p:sp>
        <p:nvSpPr>
          <p:cNvPr id="3" name="Date Placeholder 2"/>
          <p:cNvSpPr>
            <a:spLocks noGrp="1"/>
          </p:cNvSpPr>
          <p:nvPr>
            <p:ph type="dt" idx="1"/>
          </p:nvPr>
        </p:nvSpPr>
        <p:spPr>
          <a:xfrm>
            <a:off x="4008705" y="0"/>
            <a:ext cx="3066733" cy="468154"/>
          </a:xfrm>
          <a:prstGeom prst="rect">
            <a:avLst/>
          </a:prstGeom>
        </p:spPr>
        <p:txBody>
          <a:bodyPr vert="horz" lIns="93936" tIns="46968" rIns="93936" bIns="46968" rtlCol="0"/>
          <a:lstStyle>
            <a:lvl1pPr algn="r">
              <a:defRPr sz="1200"/>
            </a:lvl1pPr>
          </a:lstStyle>
          <a:p>
            <a:fld id="{985AF4F3-502A-4EC3-8343-490F4944C21C}" type="datetimeFigureOut">
              <a:rPr lang="en-US" smtClean="0"/>
              <a:pPr/>
              <a:t>1/31/2012</a:t>
            </a:fld>
            <a:endParaRPr lang="en-US"/>
          </a:p>
        </p:txBody>
      </p:sp>
      <p:sp>
        <p:nvSpPr>
          <p:cNvPr id="4" name="Slide Image Placeholder 3"/>
          <p:cNvSpPr>
            <a:spLocks noGrp="1" noRot="1" noChangeAspect="1"/>
          </p:cNvSpPr>
          <p:nvPr>
            <p:ph type="sldImg" idx="2"/>
          </p:nvPr>
        </p:nvSpPr>
        <p:spPr>
          <a:xfrm>
            <a:off x="1196975" y="701675"/>
            <a:ext cx="4683125" cy="3511550"/>
          </a:xfrm>
          <a:prstGeom prst="rect">
            <a:avLst/>
          </a:prstGeom>
          <a:noFill/>
          <a:ln w="12700">
            <a:solidFill>
              <a:prstClr val="black"/>
            </a:solidFill>
          </a:ln>
        </p:spPr>
        <p:txBody>
          <a:bodyPr vert="horz" lIns="93936" tIns="46968" rIns="93936" bIns="46968" rtlCol="0" anchor="ctr"/>
          <a:lstStyle/>
          <a:p>
            <a:endParaRPr lang="en-US"/>
          </a:p>
        </p:txBody>
      </p:sp>
      <p:sp>
        <p:nvSpPr>
          <p:cNvPr id="5" name="Notes Placeholder 4"/>
          <p:cNvSpPr>
            <a:spLocks noGrp="1"/>
          </p:cNvSpPr>
          <p:nvPr>
            <p:ph type="body" sz="quarter" idx="3"/>
          </p:nvPr>
        </p:nvSpPr>
        <p:spPr>
          <a:xfrm>
            <a:off x="707708" y="4447461"/>
            <a:ext cx="5661660" cy="4213384"/>
          </a:xfrm>
          <a:prstGeom prst="rect">
            <a:avLst/>
          </a:prstGeom>
        </p:spPr>
        <p:txBody>
          <a:bodyPr vert="horz" lIns="93936" tIns="46968" rIns="93936" bIns="46968"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893296"/>
            <a:ext cx="3066733" cy="468154"/>
          </a:xfrm>
          <a:prstGeom prst="rect">
            <a:avLst/>
          </a:prstGeom>
        </p:spPr>
        <p:txBody>
          <a:bodyPr vert="horz" lIns="93936" tIns="46968" rIns="93936" bIns="46968" rtlCol="0" anchor="b"/>
          <a:lstStyle>
            <a:lvl1pPr algn="l">
              <a:defRPr sz="1200"/>
            </a:lvl1pPr>
          </a:lstStyle>
          <a:p>
            <a:endParaRPr lang="en-US"/>
          </a:p>
        </p:txBody>
      </p:sp>
      <p:sp>
        <p:nvSpPr>
          <p:cNvPr id="7" name="Slide Number Placeholder 6"/>
          <p:cNvSpPr>
            <a:spLocks noGrp="1"/>
          </p:cNvSpPr>
          <p:nvPr>
            <p:ph type="sldNum" sz="quarter" idx="5"/>
          </p:nvPr>
        </p:nvSpPr>
        <p:spPr>
          <a:xfrm>
            <a:off x="4008705" y="8893296"/>
            <a:ext cx="3066733" cy="468154"/>
          </a:xfrm>
          <a:prstGeom prst="rect">
            <a:avLst/>
          </a:prstGeom>
        </p:spPr>
        <p:txBody>
          <a:bodyPr vert="horz" lIns="93936" tIns="46968" rIns="93936" bIns="46968" rtlCol="0" anchor="b"/>
          <a:lstStyle>
            <a:lvl1pPr algn="r">
              <a:defRPr sz="1200"/>
            </a:lvl1pPr>
          </a:lstStyle>
          <a:p>
            <a:fld id="{BA778F87-351C-4F81-B382-0F927A4EC603}"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Slide Image Placeholder 1"/>
          <p:cNvSpPr>
            <a:spLocks noGrp="1" noRot="1" noChangeAspect="1" noTextEdit="1"/>
          </p:cNvSpPr>
          <p:nvPr>
            <p:ph type="sldImg"/>
          </p:nvPr>
        </p:nvSpPr>
        <p:spPr>
          <a:ln/>
        </p:spPr>
      </p:sp>
      <p:sp>
        <p:nvSpPr>
          <p:cNvPr id="43011" name="Notes Placeholder 2"/>
          <p:cNvSpPr>
            <a:spLocks noGrp="1"/>
          </p:cNvSpPr>
          <p:nvPr>
            <p:ph type="body" idx="1"/>
          </p:nvPr>
        </p:nvSpPr>
        <p:spPr>
          <a:noFill/>
          <a:ln/>
        </p:spPr>
        <p:txBody>
          <a:bodyPr/>
          <a:lstStyle/>
          <a:p>
            <a:r>
              <a:rPr lang="en-US" dirty="0" smtClean="0"/>
              <a:t>Hello, this</a:t>
            </a:r>
            <a:r>
              <a:rPr lang="en-US" baseline="0" dirty="0" smtClean="0"/>
              <a:t> is Mark Williams of the QAD Supply Chain Solutions Center</a:t>
            </a:r>
          </a:p>
          <a:p>
            <a:r>
              <a:rPr lang="en-US" baseline="0" dirty="0" smtClean="0"/>
              <a:t>This session is part of the QAD Demand Management Certification Program.</a:t>
            </a:r>
          </a:p>
          <a:p>
            <a:r>
              <a:rPr lang="en-US" baseline="0" dirty="0" smtClean="0"/>
              <a:t>Today’s topic, </a:t>
            </a:r>
            <a:r>
              <a:rPr lang="en-US" dirty="0" smtClean="0"/>
              <a:t>Creating a Hierarchy</a:t>
            </a:r>
          </a:p>
        </p:txBody>
      </p:sp>
      <p:sp>
        <p:nvSpPr>
          <p:cNvPr id="43012" name="Slide Number Placeholder 3"/>
          <p:cNvSpPr>
            <a:spLocks noGrp="1"/>
          </p:cNvSpPr>
          <p:nvPr>
            <p:ph type="sldNum" sz="quarter" idx="5"/>
          </p:nvPr>
        </p:nvSpPr>
        <p:spPr>
          <a:noFill/>
        </p:spPr>
        <p:txBody>
          <a:bodyPr/>
          <a:lstStyle/>
          <a:p>
            <a:fld id="{25096125-9644-4809-977C-FB886D4FA3BB}" type="slidenum">
              <a:rPr lang="en-US" smtClean="0"/>
              <a:pPr/>
              <a:t>1</a:t>
            </a:fld>
            <a:endParaRPr 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Slide Image Placeholder 1"/>
          <p:cNvSpPr>
            <a:spLocks noGrp="1" noRot="1" noChangeAspect="1" noTextEdit="1"/>
          </p:cNvSpPr>
          <p:nvPr>
            <p:ph type="sldImg"/>
          </p:nvPr>
        </p:nvSpPr>
        <p:spPr>
          <a:ln/>
        </p:spPr>
      </p:sp>
      <p:sp>
        <p:nvSpPr>
          <p:cNvPr id="64515" name="Notes Placeholder 2"/>
          <p:cNvSpPr>
            <a:spLocks noGrp="1"/>
          </p:cNvSpPr>
          <p:nvPr>
            <p:ph type="body" idx="1"/>
          </p:nvPr>
        </p:nvSpPr>
        <p:spPr>
          <a:noFill/>
          <a:ln/>
        </p:spPr>
        <p:txBody>
          <a:bodyPr/>
          <a:lstStyle/>
          <a:p>
            <a:r>
              <a:rPr lang="en-US" dirty="0" smtClean="0"/>
              <a:t>Example:  A company forecasts at the SKU level with a Planner </a:t>
            </a:r>
            <a:r>
              <a:rPr lang="en-US" dirty="0" err="1" smtClean="0"/>
              <a:t>Fcst</a:t>
            </a:r>
            <a:r>
              <a:rPr lang="en-US" dirty="0" smtClean="0"/>
              <a:t> opinion line representing the Demand Planner’s forecast</a:t>
            </a:r>
          </a:p>
          <a:p>
            <a:r>
              <a:rPr lang="en-US" dirty="0" smtClean="0"/>
              <a:t>Using the </a:t>
            </a:r>
            <a:r>
              <a:rPr lang="en-US" b="1" dirty="0" smtClean="0"/>
              <a:t>Top Down</a:t>
            </a:r>
            <a:r>
              <a:rPr lang="en-US" dirty="0" smtClean="0"/>
              <a:t> allocation settings, adjustments can be made at an aggregate </a:t>
            </a:r>
            <a:r>
              <a:rPr lang="en-US" b="1" dirty="0" smtClean="0"/>
              <a:t>Product Family </a:t>
            </a:r>
            <a:r>
              <a:rPr lang="en-US" dirty="0" smtClean="0"/>
              <a:t>the Planner </a:t>
            </a:r>
            <a:r>
              <a:rPr lang="en-US" dirty="0" err="1" smtClean="0"/>
              <a:t>Fcst</a:t>
            </a:r>
            <a:r>
              <a:rPr lang="en-US" dirty="0" smtClean="0"/>
              <a:t> allocated to the lower levels.</a:t>
            </a:r>
          </a:p>
          <a:p>
            <a:pPr eaLnBrk="1" hangingPunct="1"/>
            <a:endParaRPr lang="en-US" dirty="0" smtClean="0"/>
          </a:p>
        </p:txBody>
      </p:sp>
      <p:sp>
        <p:nvSpPr>
          <p:cNvPr id="64516" name="Slide Number Placeholder 3"/>
          <p:cNvSpPr>
            <a:spLocks noGrp="1"/>
          </p:cNvSpPr>
          <p:nvPr>
            <p:ph type="sldNum" sz="quarter" idx="5"/>
          </p:nvPr>
        </p:nvSpPr>
        <p:spPr>
          <a:noFill/>
        </p:spPr>
        <p:txBody>
          <a:bodyPr/>
          <a:lstStyle/>
          <a:p>
            <a:fld id="{E42B3E41-5455-4E68-AD14-5539D6EB34C5}" type="slidenum">
              <a:rPr lang="en-US" smtClean="0"/>
              <a:pPr/>
              <a:t>10</a:t>
            </a:fld>
            <a:endParaRPr 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7708" y="4447461"/>
            <a:ext cx="5661660" cy="4348876"/>
          </a:xfrm>
        </p:spPr>
        <p:txBody>
          <a:bodyPr>
            <a:normAutofit/>
          </a:bodyPr>
          <a:lstStyle/>
          <a:p>
            <a:r>
              <a:rPr lang="en-US" sz="1200" b="1" kern="1200" baseline="0" dirty="0" smtClean="0">
                <a:solidFill>
                  <a:schemeClr val="tx1"/>
                </a:solidFill>
                <a:latin typeface="+mn-lt"/>
                <a:ea typeface="+mn-ea"/>
                <a:cs typeface="+mn-cs"/>
              </a:rPr>
              <a:t>Checkbox 		 	Description</a:t>
            </a:r>
          </a:p>
          <a:p>
            <a:pPr>
              <a:spcBef>
                <a:spcPts val="600"/>
              </a:spcBef>
            </a:pPr>
            <a:r>
              <a:rPr lang="en-US" sz="1200" kern="1200" baseline="0" dirty="0" smtClean="0">
                <a:solidFill>
                  <a:schemeClr val="tx1"/>
                </a:solidFill>
                <a:latin typeface="+mn-lt"/>
                <a:ea typeface="+mn-ea"/>
                <a:cs typeface="+mn-cs"/>
              </a:rPr>
              <a:t>Update Negative to Zero 		Any negative values in the Top Down Fields 			are set to zero.</a:t>
            </a:r>
          </a:p>
          <a:p>
            <a:pPr>
              <a:spcBef>
                <a:spcPts val="600"/>
              </a:spcBef>
            </a:pPr>
            <a:r>
              <a:rPr lang="en-US" sz="1200" kern="1200" baseline="0" dirty="0" smtClean="0">
                <a:solidFill>
                  <a:schemeClr val="tx1"/>
                </a:solidFill>
                <a:latin typeface="+mn-lt"/>
                <a:ea typeface="+mn-ea"/>
                <a:cs typeface="+mn-cs"/>
              </a:rPr>
              <a:t>Update Historical Data 		Only future values are updated.</a:t>
            </a:r>
          </a:p>
          <a:p>
            <a:pPr>
              <a:spcBef>
                <a:spcPts val="600"/>
              </a:spcBef>
            </a:pPr>
            <a:r>
              <a:rPr lang="en-US" sz="1200" kern="1200" baseline="0" dirty="0" smtClean="0">
                <a:solidFill>
                  <a:schemeClr val="tx1"/>
                </a:solidFill>
                <a:latin typeface="+mn-lt"/>
                <a:ea typeface="+mn-ea"/>
                <a:cs typeface="+mn-cs"/>
              </a:rPr>
              <a:t>Overwrite Adjusted Forecast 		If checked, any manual adjustments made 			to the forecast are affected. If unchecked, 			the manual adjustments remain.</a:t>
            </a:r>
          </a:p>
        </p:txBody>
      </p:sp>
      <p:sp>
        <p:nvSpPr>
          <p:cNvPr id="4" name="Slide Number Placeholder 3"/>
          <p:cNvSpPr>
            <a:spLocks noGrp="1"/>
          </p:cNvSpPr>
          <p:nvPr>
            <p:ph type="sldNum" sz="quarter" idx="10"/>
          </p:nvPr>
        </p:nvSpPr>
        <p:spPr/>
        <p:txBody>
          <a:bodyPr/>
          <a:lstStyle/>
          <a:p>
            <a:fld id="{BA778F87-351C-4F81-B382-0F927A4EC603}" type="slidenum">
              <a:rPr lang="en-US" smtClean="0"/>
              <a:pPr/>
              <a:t>11</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7708" y="4447461"/>
            <a:ext cx="5661660" cy="4348876"/>
          </a:xfrm>
        </p:spPr>
        <p:txBody>
          <a:bodyPr>
            <a:normAutofit/>
          </a:bodyPr>
          <a:lstStyle/>
          <a:p>
            <a:pPr>
              <a:spcBef>
                <a:spcPts val="600"/>
              </a:spcBef>
            </a:pPr>
            <a:r>
              <a:rPr lang="en-US" b="1" dirty="0" smtClean="0"/>
              <a:t>Option			 Description</a:t>
            </a:r>
          </a:p>
          <a:p>
            <a:pPr>
              <a:spcBef>
                <a:spcPts val="600"/>
              </a:spcBef>
            </a:pPr>
            <a:r>
              <a:rPr lang="en-US" dirty="0" smtClean="0"/>
              <a:t>Forecast  			This option uses future data to allocate 			values throughout the hierarchy. If this 			option is selected you can also choose 			between the two  Seasonal options 			available.</a:t>
            </a:r>
          </a:p>
          <a:p>
            <a:pPr>
              <a:spcBef>
                <a:spcPts val="600"/>
              </a:spcBef>
            </a:pPr>
            <a:r>
              <a:rPr lang="en-US" dirty="0" smtClean="0"/>
              <a:t>Historical 			This option uses historical data to allocate 			values throughout the hierarchy. If this 			option is selected, you can choose between 			two seasonal options to allocate values:</a:t>
            </a:r>
          </a:p>
          <a:p>
            <a:r>
              <a:rPr lang="en-US" dirty="0" smtClean="0"/>
              <a:t> 			</a:t>
            </a:r>
            <a:r>
              <a:rPr lang="en-US" b="1" dirty="0" smtClean="0"/>
              <a:t>Flat: </a:t>
            </a:r>
            <a:r>
              <a:rPr lang="en-US" dirty="0" smtClean="0"/>
              <a:t>This option uses a specific number of</a:t>
            </a:r>
          </a:p>
          <a:p>
            <a:r>
              <a:rPr lang="en-US" dirty="0" smtClean="0"/>
              <a:t>			Periods of data for the allocation.</a:t>
            </a:r>
          </a:p>
          <a:p>
            <a:r>
              <a:rPr lang="en-US" dirty="0" smtClean="0"/>
              <a:t> 			</a:t>
            </a:r>
            <a:r>
              <a:rPr lang="en-US" b="1" dirty="0" smtClean="0"/>
              <a:t>Seasonal: </a:t>
            </a:r>
            <a:r>
              <a:rPr lang="en-US" dirty="0" smtClean="0"/>
              <a:t>This option uses a specific 			number of Buckets of data for the 			allocation.</a:t>
            </a:r>
          </a:p>
          <a:p>
            <a:pPr>
              <a:spcBef>
                <a:spcPts val="600"/>
              </a:spcBef>
            </a:pPr>
            <a:r>
              <a:rPr lang="en-US" dirty="0" smtClean="0"/>
              <a:t>Use Advanced Settings 		Selecting this option will use the 			configuration 	from the remaining Top 			Down fields for the allocation. When this 			option is selected, the </a:t>
            </a:r>
            <a:r>
              <a:rPr lang="en-US" b="1" dirty="0" smtClean="0"/>
              <a:t>Allocation Basic 			Settings field will be disabled.</a:t>
            </a:r>
            <a:endParaRPr lang="en-US" dirty="0"/>
          </a:p>
        </p:txBody>
      </p:sp>
      <p:sp>
        <p:nvSpPr>
          <p:cNvPr id="4" name="Slide Number Placeholder 3"/>
          <p:cNvSpPr>
            <a:spLocks noGrp="1"/>
          </p:cNvSpPr>
          <p:nvPr>
            <p:ph type="sldNum" sz="quarter" idx="10"/>
          </p:nvPr>
        </p:nvSpPr>
        <p:spPr/>
        <p:txBody>
          <a:bodyPr/>
          <a:lstStyle/>
          <a:p>
            <a:fld id="{BA778F87-351C-4F81-B382-0F927A4EC603}" type="slidenum">
              <a:rPr lang="en-US" smtClean="0"/>
              <a:pPr/>
              <a:t>12</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707708" y="4447461"/>
            <a:ext cx="5661660" cy="4348876"/>
          </a:xfrm>
        </p:spPr>
        <p:txBody>
          <a:bodyPr>
            <a:normAutofit/>
          </a:bodyPr>
          <a:lstStyle/>
          <a:p>
            <a:pPr>
              <a:spcBef>
                <a:spcPts val="600"/>
              </a:spcBef>
            </a:pPr>
            <a:r>
              <a:rPr lang="en-US" b="1" dirty="0" smtClean="0"/>
              <a:t>Option			 Description</a:t>
            </a:r>
          </a:p>
          <a:p>
            <a:r>
              <a:rPr lang="en-US" dirty="0" smtClean="0"/>
              <a:t>Fixed Field			The weight for fields other than Value and</a:t>
            </a:r>
          </a:p>
          <a:p>
            <a:r>
              <a:rPr lang="en-US" dirty="0" smtClean="0"/>
              <a:t>			FValue, utilizes the field selected in the</a:t>
            </a:r>
          </a:p>
          <a:p>
            <a:r>
              <a:rPr lang="en-US" dirty="0" smtClean="0"/>
              <a:t>			drop-down list.</a:t>
            </a:r>
          </a:p>
          <a:p>
            <a:r>
              <a:rPr lang="en-US" dirty="0" smtClean="0"/>
              <a:t>Itself			Additional fields, other than Value and</a:t>
            </a:r>
          </a:p>
          <a:p>
            <a:r>
              <a:rPr lang="en-US" dirty="0" smtClean="0"/>
              <a:t>			FValue, will utilize their own weights.  </a:t>
            </a:r>
          </a:p>
          <a:p>
            <a:endParaRPr lang="en-US" dirty="0" smtClean="0"/>
          </a:p>
          <a:p>
            <a:r>
              <a:rPr lang="en-US" dirty="0" smtClean="0"/>
              <a:t>			For example if UserValue01 is added to the 			list. The weight for UserValue01 uses</a:t>
            </a:r>
          </a:p>
          <a:p>
            <a:r>
              <a:rPr lang="en-US" dirty="0" smtClean="0"/>
              <a:t>			UserValue01 as opposed to the fixed</a:t>
            </a:r>
          </a:p>
          <a:p>
            <a:r>
              <a:rPr lang="en-US" dirty="0" smtClean="0"/>
              <a:t>			fields (Value and FValue) weights.</a:t>
            </a:r>
          </a:p>
        </p:txBody>
      </p:sp>
      <p:sp>
        <p:nvSpPr>
          <p:cNvPr id="4" name="Slide Number Placeholder 3"/>
          <p:cNvSpPr>
            <a:spLocks noGrp="1"/>
          </p:cNvSpPr>
          <p:nvPr>
            <p:ph type="sldNum" sz="quarter" idx="10"/>
          </p:nvPr>
        </p:nvSpPr>
        <p:spPr/>
        <p:txBody>
          <a:bodyPr/>
          <a:lstStyle/>
          <a:p>
            <a:fld id="{BA778F87-351C-4F81-B382-0F927A4EC603}" type="slidenum">
              <a:rPr lang="en-US" smtClean="0"/>
              <a:pPr/>
              <a:t>13</a:t>
            </a:fld>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Slide Image Placeholder 1"/>
          <p:cNvSpPr>
            <a:spLocks noGrp="1" noRot="1" noChangeAspect="1" noTextEdit="1"/>
          </p:cNvSpPr>
          <p:nvPr>
            <p:ph type="sldImg"/>
          </p:nvPr>
        </p:nvSpPr>
        <p:spPr>
          <a:ln/>
        </p:spPr>
      </p:sp>
      <p:sp>
        <p:nvSpPr>
          <p:cNvPr id="65539" name="Notes Placeholder 2"/>
          <p:cNvSpPr>
            <a:spLocks noGrp="1"/>
          </p:cNvSpPr>
          <p:nvPr>
            <p:ph type="body" idx="1"/>
          </p:nvPr>
        </p:nvSpPr>
        <p:spPr>
          <a:noFill/>
          <a:ln/>
        </p:spPr>
        <p:txBody>
          <a:bodyPr/>
          <a:lstStyle/>
          <a:p>
            <a:r>
              <a:rPr lang="en-US" dirty="0" smtClean="0"/>
              <a:t>Bottom Up Settings includes opinion line data that is desired only to sum up and viewed at a higher level as well as opinion line data that may be adjusted at the lowest level and viewed at a higher/ aggregated level</a:t>
            </a:r>
          </a:p>
          <a:p>
            <a:endParaRPr lang="en-US" dirty="0" smtClean="0"/>
          </a:p>
          <a:p>
            <a:r>
              <a:rPr lang="en-US" b="1" dirty="0" smtClean="0"/>
              <a:t>Checkbox 		 	Description</a:t>
            </a:r>
          </a:p>
          <a:p>
            <a:pPr>
              <a:spcBef>
                <a:spcPts val="600"/>
              </a:spcBef>
            </a:pPr>
            <a:r>
              <a:rPr lang="en-US" dirty="0" smtClean="0"/>
              <a:t>Update Negative to Zero 		Any negative values in the Top Down Fields 			are set to zero.</a:t>
            </a:r>
          </a:p>
          <a:p>
            <a:pPr>
              <a:spcBef>
                <a:spcPts val="600"/>
              </a:spcBef>
            </a:pPr>
            <a:r>
              <a:rPr lang="en-US" dirty="0" smtClean="0"/>
              <a:t>Update Historical Data 		Only future values are updated.</a:t>
            </a:r>
          </a:p>
          <a:p>
            <a:pPr>
              <a:spcBef>
                <a:spcPts val="600"/>
              </a:spcBef>
            </a:pPr>
            <a:r>
              <a:rPr lang="en-US" dirty="0" smtClean="0"/>
              <a:t>Overwrite Adjusted Forecast 		If checked, any manual adjustments made 			to the forecast are affected. If unchecked, 			the manual adjustments remain.</a:t>
            </a:r>
          </a:p>
          <a:p>
            <a:endParaRPr lang="en-US" dirty="0" smtClean="0"/>
          </a:p>
        </p:txBody>
      </p:sp>
      <p:sp>
        <p:nvSpPr>
          <p:cNvPr id="65540" name="Slide Number Placeholder 3"/>
          <p:cNvSpPr>
            <a:spLocks noGrp="1"/>
          </p:cNvSpPr>
          <p:nvPr>
            <p:ph type="sldNum" sz="quarter" idx="5"/>
          </p:nvPr>
        </p:nvSpPr>
        <p:spPr>
          <a:noFill/>
        </p:spPr>
        <p:txBody>
          <a:bodyPr/>
          <a:lstStyle/>
          <a:p>
            <a:fld id="{9FE645F4-1C26-4D4A-B4A4-7D17B56092F2}" type="slidenum">
              <a:rPr lang="en-US" smtClean="0"/>
              <a:pPr/>
              <a:t>14</a:t>
            </a:fld>
            <a:endParaRPr 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Slide Image Placeholder 1"/>
          <p:cNvSpPr>
            <a:spLocks noGrp="1" noRot="1" noChangeAspect="1" noTextEdit="1"/>
          </p:cNvSpPr>
          <p:nvPr>
            <p:ph type="sldImg"/>
          </p:nvPr>
        </p:nvSpPr>
        <p:spPr>
          <a:ln/>
        </p:spPr>
      </p:sp>
      <p:sp>
        <p:nvSpPr>
          <p:cNvPr id="66563" name="Notes Placeholder 2"/>
          <p:cNvSpPr>
            <a:spLocks noGrp="1"/>
          </p:cNvSpPr>
          <p:nvPr>
            <p:ph type="body" idx="1"/>
          </p:nvPr>
        </p:nvSpPr>
        <p:spPr>
          <a:noFill/>
          <a:ln/>
        </p:spPr>
        <p:txBody>
          <a:bodyPr/>
          <a:lstStyle/>
          <a:p>
            <a:pPr marL="117420" lvl="1" indent="-117420">
              <a:buFont typeface="Arial" pitchFamily="34" charset="0"/>
              <a:buChar char="•"/>
            </a:pPr>
            <a:r>
              <a:rPr lang="en-US" dirty="0" smtClean="0"/>
              <a:t>If the WAVG option is checked for an opinion line, a weighted average will be calculated at higher aggregate levels for that opinion line.  For example, if a price is desired at an aggregate level, a weighted average value must be defined.</a:t>
            </a:r>
          </a:p>
          <a:p>
            <a:pPr marL="117420" lvl="1" indent="-117420">
              <a:buFont typeface="Arial" pitchFamily="34" charset="0"/>
              <a:buChar char="•"/>
            </a:pPr>
            <a:r>
              <a:rPr lang="en-US" dirty="0" smtClean="0"/>
              <a:t>Select the Base Opinion drop-down to select the line to calculate the weighted average value.</a:t>
            </a:r>
          </a:p>
          <a:p>
            <a:endParaRPr lang="en-US" dirty="0" smtClean="0"/>
          </a:p>
          <a:p>
            <a:pPr eaLnBrk="1" hangingPunct="1"/>
            <a:endParaRPr lang="en-US" dirty="0" smtClean="0"/>
          </a:p>
        </p:txBody>
      </p:sp>
      <p:sp>
        <p:nvSpPr>
          <p:cNvPr id="66564" name="Slide Number Placeholder 3"/>
          <p:cNvSpPr>
            <a:spLocks noGrp="1"/>
          </p:cNvSpPr>
          <p:nvPr>
            <p:ph type="sldNum" sz="quarter" idx="5"/>
          </p:nvPr>
        </p:nvSpPr>
        <p:spPr>
          <a:noFill/>
        </p:spPr>
        <p:txBody>
          <a:bodyPr/>
          <a:lstStyle/>
          <a:p>
            <a:fld id="{FA26FE27-DDD5-4EEE-9ACA-9C4B0C250458}" type="slidenum">
              <a:rPr lang="en-US" smtClean="0"/>
              <a:pPr/>
              <a:t>15</a:t>
            </a:fld>
            <a:endParaRPr 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Slide Image Placeholder 1"/>
          <p:cNvSpPr>
            <a:spLocks noGrp="1" noRot="1" noChangeAspect="1" noTextEdit="1"/>
          </p:cNvSpPr>
          <p:nvPr>
            <p:ph type="sldImg"/>
          </p:nvPr>
        </p:nvSpPr>
        <p:spPr>
          <a:ln/>
        </p:spPr>
      </p:sp>
      <p:sp>
        <p:nvSpPr>
          <p:cNvPr id="67587" name="Notes Placeholder 2"/>
          <p:cNvSpPr>
            <a:spLocks noGrp="1"/>
          </p:cNvSpPr>
          <p:nvPr>
            <p:ph type="body" idx="1"/>
          </p:nvPr>
        </p:nvSpPr>
        <p:spPr>
          <a:noFill/>
          <a:ln/>
        </p:spPr>
        <p:txBody>
          <a:bodyPr/>
          <a:lstStyle/>
          <a:p>
            <a:endParaRPr lang="en-US" smtClean="0"/>
          </a:p>
        </p:txBody>
      </p:sp>
      <p:sp>
        <p:nvSpPr>
          <p:cNvPr id="67588" name="Slide Number Placeholder 3"/>
          <p:cNvSpPr>
            <a:spLocks noGrp="1"/>
          </p:cNvSpPr>
          <p:nvPr>
            <p:ph type="sldNum" sz="quarter" idx="5"/>
          </p:nvPr>
        </p:nvSpPr>
        <p:spPr>
          <a:noFill/>
        </p:spPr>
        <p:txBody>
          <a:bodyPr/>
          <a:lstStyle/>
          <a:p>
            <a:fld id="{8CACF024-98C3-4DD1-98B3-C2C463A0F039}" type="slidenum">
              <a:rPr lang="en-US" smtClean="0"/>
              <a:pPr/>
              <a:t>16</a:t>
            </a:fld>
            <a:endParaRPr 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Slide Image Placeholder 1"/>
          <p:cNvSpPr>
            <a:spLocks noGrp="1" noRot="1" noChangeAspect="1" noTextEdit="1"/>
          </p:cNvSpPr>
          <p:nvPr>
            <p:ph type="sldImg"/>
          </p:nvPr>
        </p:nvSpPr>
        <p:spPr>
          <a:ln/>
        </p:spPr>
      </p:sp>
      <p:sp>
        <p:nvSpPr>
          <p:cNvPr id="68611" name="Notes Placeholder 2"/>
          <p:cNvSpPr>
            <a:spLocks noGrp="1"/>
          </p:cNvSpPr>
          <p:nvPr>
            <p:ph type="body" idx="1"/>
          </p:nvPr>
        </p:nvSpPr>
        <p:spPr>
          <a:noFill/>
          <a:ln/>
        </p:spPr>
        <p:txBody>
          <a:bodyPr/>
          <a:lstStyle/>
          <a:p>
            <a:pPr eaLnBrk="1" hangingPunct="1"/>
            <a:endParaRPr lang="en-US" smtClean="0"/>
          </a:p>
        </p:txBody>
      </p:sp>
      <p:sp>
        <p:nvSpPr>
          <p:cNvPr id="68612" name="Slide Number Placeholder 3"/>
          <p:cNvSpPr>
            <a:spLocks noGrp="1"/>
          </p:cNvSpPr>
          <p:nvPr>
            <p:ph type="sldNum" sz="quarter" idx="5"/>
          </p:nvPr>
        </p:nvSpPr>
        <p:spPr>
          <a:noFill/>
        </p:spPr>
        <p:txBody>
          <a:bodyPr/>
          <a:lstStyle/>
          <a:p>
            <a:fld id="{A65E645D-2F5F-4DA4-8C03-8555F1424687}" type="slidenum">
              <a:rPr lang="en-US" smtClean="0"/>
              <a:pPr/>
              <a:t>17</a:t>
            </a:fld>
            <a:endParaRPr 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Slide Image Placeholder 1"/>
          <p:cNvSpPr>
            <a:spLocks noGrp="1" noRot="1" noChangeAspect="1" noTextEdit="1"/>
          </p:cNvSpPr>
          <p:nvPr>
            <p:ph type="sldImg"/>
          </p:nvPr>
        </p:nvSpPr>
        <p:spPr>
          <a:ln/>
        </p:spPr>
      </p:sp>
      <p:sp>
        <p:nvSpPr>
          <p:cNvPr id="69635" name="Notes Placeholder 2"/>
          <p:cNvSpPr>
            <a:spLocks noGrp="1"/>
          </p:cNvSpPr>
          <p:nvPr>
            <p:ph type="body" idx="1"/>
          </p:nvPr>
        </p:nvSpPr>
        <p:spPr>
          <a:noFill/>
          <a:ln/>
        </p:spPr>
        <p:txBody>
          <a:bodyPr/>
          <a:lstStyle/>
          <a:p>
            <a:pPr eaLnBrk="1" hangingPunct="1"/>
            <a:endParaRPr lang="en-US" smtClean="0"/>
          </a:p>
        </p:txBody>
      </p:sp>
      <p:sp>
        <p:nvSpPr>
          <p:cNvPr id="69636" name="Slide Number Placeholder 3"/>
          <p:cNvSpPr>
            <a:spLocks noGrp="1"/>
          </p:cNvSpPr>
          <p:nvPr>
            <p:ph type="sldNum" sz="quarter" idx="5"/>
          </p:nvPr>
        </p:nvSpPr>
        <p:spPr>
          <a:noFill/>
        </p:spPr>
        <p:txBody>
          <a:bodyPr/>
          <a:lstStyle/>
          <a:p>
            <a:fld id="{CE814015-52E2-42C6-BEC2-0B1A95754340}" type="slidenum">
              <a:rPr lang="en-US" smtClean="0"/>
              <a:pPr/>
              <a:t>18</a:t>
            </a:fld>
            <a:endParaRPr 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Slide Image Placeholder 1"/>
          <p:cNvSpPr>
            <a:spLocks noGrp="1" noRot="1" noChangeAspect="1" noTextEdit="1"/>
          </p:cNvSpPr>
          <p:nvPr>
            <p:ph type="sldImg"/>
          </p:nvPr>
        </p:nvSpPr>
        <p:spPr>
          <a:ln/>
        </p:spPr>
      </p:sp>
      <p:sp>
        <p:nvSpPr>
          <p:cNvPr id="70659" name="Notes Placeholder 2"/>
          <p:cNvSpPr>
            <a:spLocks noGrp="1"/>
          </p:cNvSpPr>
          <p:nvPr>
            <p:ph type="body" idx="1"/>
          </p:nvPr>
        </p:nvSpPr>
        <p:spPr>
          <a:noFill/>
          <a:ln/>
        </p:spPr>
        <p:txBody>
          <a:bodyPr/>
          <a:lstStyle/>
          <a:p>
            <a:pPr eaLnBrk="1" hangingPunct="1"/>
            <a:endParaRPr lang="en-US" smtClean="0"/>
          </a:p>
        </p:txBody>
      </p:sp>
      <p:sp>
        <p:nvSpPr>
          <p:cNvPr id="70660" name="Slide Number Placeholder 3"/>
          <p:cNvSpPr>
            <a:spLocks noGrp="1"/>
          </p:cNvSpPr>
          <p:nvPr>
            <p:ph type="sldNum" sz="quarter" idx="5"/>
          </p:nvPr>
        </p:nvSpPr>
        <p:spPr>
          <a:noFill/>
        </p:spPr>
        <p:txBody>
          <a:bodyPr/>
          <a:lstStyle/>
          <a:p>
            <a:fld id="{B9499706-0C9B-4727-9187-7CF6198BA5E0}" type="slidenum">
              <a:rPr lang="en-US" smtClean="0"/>
              <a:pPr/>
              <a:t>19</a:t>
            </a:fld>
            <a:endParaRPr 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a:ln/>
        </p:spPr>
      </p:sp>
      <p:sp>
        <p:nvSpPr>
          <p:cNvPr id="55299" name="Notes Placeholder 2"/>
          <p:cNvSpPr>
            <a:spLocks noGrp="1"/>
          </p:cNvSpPr>
          <p:nvPr>
            <p:ph type="body" idx="1"/>
          </p:nvPr>
        </p:nvSpPr>
        <p:spPr>
          <a:noFill/>
          <a:ln/>
        </p:spPr>
        <p:txBody>
          <a:bodyPr/>
          <a:lstStyle/>
          <a:p>
            <a:pPr eaLnBrk="1" hangingPunct="1"/>
            <a:endParaRPr lang="en-US" smtClean="0"/>
          </a:p>
        </p:txBody>
      </p:sp>
      <p:sp>
        <p:nvSpPr>
          <p:cNvPr id="55300" name="Slide Number Placeholder 3"/>
          <p:cNvSpPr>
            <a:spLocks noGrp="1"/>
          </p:cNvSpPr>
          <p:nvPr>
            <p:ph type="sldNum" sz="quarter" idx="5"/>
          </p:nvPr>
        </p:nvSpPr>
        <p:spPr>
          <a:noFill/>
        </p:spPr>
        <p:txBody>
          <a:bodyPr/>
          <a:lstStyle/>
          <a:p>
            <a:fld id="{96DB3E5F-DFAE-49A9-818D-D8A9395E5E6D}" type="slidenum">
              <a:rPr lang="en-US" smtClean="0"/>
              <a:pPr/>
              <a:t>2</a:t>
            </a:fld>
            <a:endParaRPr 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Slide Image Placeholder 1"/>
          <p:cNvSpPr>
            <a:spLocks noGrp="1" noRot="1" noChangeAspect="1" noTextEdit="1"/>
          </p:cNvSpPr>
          <p:nvPr>
            <p:ph type="sldImg"/>
          </p:nvPr>
        </p:nvSpPr>
        <p:spPr>
          <a:ln/>
        </p:spPr>
      </p:sp>
      <p:sp>
        <p:nvSpPr>
          <p:cNvPr id="71683" name="Notes Placeholder 2"/>
          <p:cNvSpPr>
            <a:spLocks noGrp="1"/>
          </p:cNvSpPr>
          <p:nvPr>
            <p:ph type="body" idx="1"/>
          </p:nvPr>
        </p:nvSpPr>
        <p:spPr>
          <a:noFill/>
          <a:ln/>
        </p:spPr>
        <p:txBody>
          <a:bodyPr/>
          <a:lstStyle/>
          <a:p>
            <a:pPr eaLnBrk="1" hangingPunct="1"/>
            <a:endParaRPr lang="en-US" smtClean="0"/>
          </a:p>
        </p:txBody>
      </p:sp>
      <p:sp>
        <p:nvSpPr>
          <p:cNvPr id="71684" name="Slide Number Placeholder 3"/>
          <p:cNvSpPr>
            <a:spLocks noGrp="1"/>
          </p:cNvSpPr>
          <p:nvPr>
            <p:ph type="sldNum" sz="quarter" idx="5"/>
          </p:nvPr>
        </p:nvSpPr>
        <p:spPr>
          <a:noFill/>
        </p:spPr>
        <p:txBody>
          <a:bodyPr/>
          <a:lstStyle/>
          <a:p>
            <a:fld id="{B6C3B4DA-8080-46F8-A812-DCA2FFF7FB66}" type="slidenum">
              <a:rPr lang="en-US" smtClean="0"/>
              <a:pPr/>
              <a:t>20</a:t>
            </a:fld>
            <a:endParaRPr 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Slide Image Placeholder 1"/>
          <p:cNvSpPr>
            <a:spLocks noGrp="1" noRot="1" noChangeAspect="1" noTextEdit="1"/>
          </p:cNvSpPr>
          <p:nvPr>
            <p:ph type="sldImg"/>
          </p:nvPr>
        </p:nvSpPr>
        <p:spPr>
          <a:ln/>
        </p:spPr>
      </p:sp>
      <p:sp>
        <p:nvSpPr>
          <p:cNvPr id="72707" name="Notes Placeholder 2"/>
          <p:cNvSpPr>
            <a:spLocks noGrp="1"/>
          </p:cNvSpPr>
          <p:nvPr>
            <p:ph type="body" idx="1"/>
          </p:nvPr>
        </p:nvSpPr>
        <p:spPr>
          <a:noFill/>
          <a:ln/>
        </p:spPr>
        <p:txBody>
          <a:bodyPr/>
          <a:lstStyle/>
          <a:p>
            <a:pPr eaLnBrk="1" hangingPunct="1"/>
            <a:endParaRPr lang="en-US" smtClean="0"/>
          </a:p>
        </p:txBody>
      </p:sp>
      <p:sp>
        <p:nvSpPr>
          <p:cNvPr id="72708" name="Slide Number Placeholder 3"/>
          <p:cNvSpPr>
            <a:spLocks noGrp="1"/>
          </p:cNvSpPr>
          <p:nvPr>
            <p:ph type="sldNum" sz="quarter" idx="5"/>
          </p:nvPr>
        </p:nvSpPr>
        <p:spPr>
          <a:noFill/>
        </p:spPr>
        <p:txBody>
          <a:bodyPr/>
          <a:lstStyle/>
          <a:p>
            <a:fld id="{0F0973C1-80E2-4EF0-BDEC-EC63CB87EE06}" type="slidenum">
              <a:rPr lang="en-US" smtClean="0"/>
              <a:pPr/>
              <a:t>21</a:t>
            </a:fld>
            <a:endParaRPr 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Slide Image Placeholder 1"/>
          <p:cNvSpPr>
            <a:spLocks noGrp="1" noRot="1" noChangeAspect="1" noTextEdit="1"/>
          </p:cNvSpPr>
          <p:nvPr>
            <p:ph type="sldImg"/>
          </p:nvPr>
        </p:nvSpPr>
        <p:spPr>
          <a:ln/>
        </p:spPr>
      </p:sp>
      <p:sp>
        <p:nvSpPr>
          <p:cNvPr id="73731" name="Notes Placeholder 2"/>
          <p:cNvSpPr>
            <a:spLocks noGrp="1"/>
          </p:cNvSpPr>
          <p:nvPr>
            <p:ph type="body" idx="1"/>
          </p:nvPr>
        </p:nvSpPr>
        <p:spPr>
          <a:noFill/>
          <a:ln/>
        </p:spPr>
        <p:txBody>
          <a:bodyPr/>
          <a:lstStyle/>
          <a:p>
            <a:pPr eaLnBrk="1" hangingPunct="1"/>
            <a:endParaRPr lang="en-US" smtClean="0"/>
          </a:p>
        </p:txBody>
      </p:sp>
      <p:sp>
        <p:nvSpPr>
          <p:cNvPr id="73732" name="Slide Number Placeholder 3"/>
          <p:cNvSpPr>
            <a:spLocks noGrp="1"/>
          </p:cNvSpPr>
          <p:nvPr>
            <p:ph type="sldNum" sz="quarter" idx="5"/>
          </p:nvPr>
        </p:nvSpPr>
        <p:spPr>
          <a:noFill/>
        </p:spPr>
        <p:txBody>
          <a:bodyPr/>
          <a:lstStyle/>
          <a:p>
            <a:fld id="{921BF0E6-E154-4B59-81D1-A53F99A16B16}" type="slidenum">
              <a:rPr lang="en-US" smtClean="0"/>
              <a:pPr/>
              <a:t>22</a:t>
            </a:fld>
            <a:endParaRPr 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a:ln/>
        </p:spPr>
      </p:sp>
      <p:sp>
        <p:nvSpPr>
          <p:cNvPr id="56323" name="Notes Placeholder 2"/>
          <p:cNvSpPr>
            <a:spLocks noGrp="1"/>
          </p:cNvSpPr>
          <p:nvPr>
            <p:ph type="body" idx="1"/>
          </p:nvPr>
        </p:nvSpPr>
        <p:spPr>
          <a:noFill/>
          <a:ln/>
        </p:spPr>
        <p:txBody>
          <a:bodyPr/>
          <a:lstStyle/>
          <a:p>
            <a:pPr marL="348999">
              <a:lnSpc>
                <a:spcPct val="80000"/>
              </a:lnSpc>
              <a:spcBef>
                <a:spcPts val="600"/>
              </a:spcBef>
              <a:defRPr/>
            </a:pPr>
            <a:r>
              <a:rPr lang="en-US" sz="1800" b="1" dirty="0" smtClean="0"/>
              <a:t>Caution</a:t>
            </a:r>
            <a:r>
              <a:rPr lang="en-US" sz="1800" dirty="0" smtClean="0"/>
              <a:t>: Multiple Living Master scenarios can have the same series attribute fields used for different purposes.  Hierarchies are assigned across scenarios so a hierarchy could be misused in a scenario in which the top down field has a different purpose.</a:t>
            </a:r>
          </a:p>
          <a:p>
            <a:pPr lvl="1" indent="-50800">
              <a:lnSpc>
                <a:spcPct val="80000"/>
              </a:lnSpc>
              <a:spcBef>
                <a:spcPts val="600"/>
              </a:spcBef>
              <a:buFont typeface="Arial" pitchFamily="34" charset="0"/>
              <a:buChar char="•"/>
              <a:defRPr/>
            </a:pPr>
            <a:r>
              <a:rPr lang="en-US" sz="1600" dirty="0" smtClean="0"/>
              <a:t>For example, the Uservalue01 may be the </a:t>
            </a:r>
            <a:r>
              <a:rPr lang="en-US" sz="1600" dirty="0" err="1" smtClean="0"/>
              <a:t>Dmd</a:t>
            </a:r>
            <a:r>
              <a:rPr lang="en-US" sz="1600" dirty="0" smtClean="0"/>
              <a:t> </a:t>
            </a:r>
            <a:r>
              <a:rPr lang="en-US" sz="1600" dirty="0" err="1" smtClean="0"/>
              <a:t>Plnr</a:t>
            </a:r>
            <a:r>
              <a:rPr lang="en-US" sz="1600" dirty="0" smtClean="0"/>
              <a:t> Override field in LM-Forecast, but used for the Safety Stock in LM-Inventory. </a:t>
            </a:r>
          </a:p>
          <a:p>
            <a:pPr eaLnBrk="1" hangingPunct="1"/>
            <a:endParaRPr lang="en-US" dirty="0" smtClean="0"/>
          </a:p>
        </p:txBody>
      </p:sp>
      <p:sp>
        <p:nvSpPr>
          <p:cNvPr id="56324" name="Slide Number Placeholder 3"/>
          <p:cNvSpPr>
            <a:spLocks noGrp="1"/>
          </p:cNvSpPr>
          <p:nvPr>
            <p:ph type="sldNum" sz="quarter" idx="5"/>
          </p:nvPr>
        </p:nvSpPr>
        <p:spPr>
          <a:noFill/>
        </p:spPr>
        <p:txBody>
          <a:bodyPr/>
          <a:lstStyle/>
          <a:p>
            <a:fld id="{AAAEA53E-9A7E-4541-AFA0-92B992E3095F}" type="slidenum">
              <a:rPr lang="en-US" smtClean="0"/>
              <a:pPr/>
              <a:t>3</a:t>
            </a:fld>
            <a:endParaRPr 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a:ln/>
        </p:spPr>
      </p:sp>
      <p:sp>
        <p:nvSpPr>
          <p:cNvPr id="57347" name="Notes Placeholder 2"/>
          <p:cNvSpPr>
            <a:spLocks noGrp="1"/>
          </p:cNvSpPr>
          <p:nvPr>
            <p:ph type="body" idx="1"/>
          </p:nvPr>
        </p:nvSpPr>
        <p:spPr>
          <a:noFill/>
          <a:ln/>
        </p:spPr>
        <p:txBody>
          <a:bodyPr/>
          <a:lstStyle/>
          <a:p>
            <a:pPr eaLnBrk="1" hangingPunct="1"/>
            <a:endParaRPr lang="en-US" smtClean="0"/>
          </a:p>
        </p:txBody>
      </p:sp>
      <p:sp>
        <p:nvSpPr>
          <p:cNvPr id="57348" name="Slide Number Placeholder 3"/>
          <p:cNvSpPr>
            <a:spLocks noGrp="1"/>
          </p:cNvSpPr>
          <p:nvPr>
            <p:ph type="sldNum" sz="quarter" idx="5"/>
          </p:nvPr>
        </p:nvSpPr>
        <p:spPr>
          <a:noFill/>
        </p:spPr>
        <p:txBody>
          <a:bodyPr/>
          <a:lstStyle/>
          <a:p>
            <a:fld id="{4A0B1B4D-EE1E-4427-8432-3BB4CD252E4C}" type="slidenum">
              <a:rPr lang="en-US" smtClean="0"/>
              <a:pPr/>
              <a:t>4</a:t>
            </a:fld>
            <a:endParaRPr 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a:ln/>
        </p:spPr>
      </p:sp>
      <p:sp>
        <p:nvSpPr>
          <p:cNvPr id="58371" name="Notes Placeholder 2"/>
          <p:cNvSpPr>
            <a:spLocks noGrp="1"/>
          </p:cNvSpPr>
          <p:nvPr>
            <p:ph type="body" idx="1"/>
          </p:nvPr>
        </p:nvSpPr>
        <p:spPr>
          <a:noFill/>
          <a:ln/>
        </p:spPr>
        <p:txBody>
          <a:bodyPr/>
          <a:lstStyle/>
          <a:p>
            <a:pPr defTabSz="939363">
              <a:defRPr/>
            </a:pPr>
            <a:r>
              <a:rPr lang="en-US" b="1" i="1" dirty="0" smtClean="0"/>
              <a:t>Note</a:t>
            </a:r>
            <a:r>
              <a:rPr lang="en-US" b="1" dirty="0" smtClean="0"/>
              <a:t>: </a:t>
            </a:r>
            <a:r>
              <a:rPr lang="en-US" dirty="0" smtClean="0"/>
              <a:t>Never put all key fields in the Grouping levels; by default the lowest level contains all of them.  For example, if the unique series combination (key fields) are Product Class, Sales Group, Item, Customer, only put three of these four fields in the Grouping configuration (as shown above)</a:t>
            </a:r>
            <a:r>
              <a:rPr lang="en-US" sz="1400" dirty="0" smtClean="0"/>
              <a:t>.</a:t>
            </a:r>
          </a:p>
          <a:p>
            <a:pPr eaLnBrk="1" hangingPunct="1"/>
            <a:endParaRPr lang="en-US" dirty="0" smtClean="0"/>
          </a:p>
        </p:txBody>
      </p:sp>
      <p:sp>
        <p:nvSpPr>
          <p:cNvPr id="58372" name="Slide Number Placeholder 3"/>
          <p:cNvSpPr>
            <a:spLocks noGrp="1"/>
          </p:cNvSpPr>
          <p:nvPr>
            <p:ph type="sldNum" sz="quarter" idx="5"/>
          </p:nvPr>
        </p:nvSpPr>
        <p:spPr>
          <a:noFill/>
        </p:spPr>
        <p:txBody>
          <a:bodyPr/>
          <a:lstStyle/>
          <a:p>
            <a:fld id="{C3BC39E5-21AD-41B5-A831-6F438148F5C8}" type="slidenum">
              <a:rPr lang="en-US" smtClean="0"/>
              <a:pPr/>
              <a:t>5</a:t>
            </a:fld>
            <a:endParaRPr 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a:ln/>
        </p:spPr>
      </p:sp>
      <p:sp>
        <p:nvSpPr>
          <p:cNvPr id="59395" name="Notes Placeholder 2"/>
          <p:cNvSpPr>
            <a:spLocks noGrp="1"/>
          </p:cNvSpPr>
          <p:nvPr>
            <p:ph type="body" idx="1"/>
          </p:nvPr>
        </p:nvSpPr>
        <p:spPr>
          <a:noFill/>
          <a:ln/>
        </p:spPr>
        <p:txBody>
          <a:bodyPr/>
          <a:lstStyle/>
          <a:p>
            <a:pPr eaLnBrk="1" hangingPunct="1"/>
            <a:endParaRPr lang="en-US" smtClean="0"/>
          </a:p>
        </p:txBody>
      </p:sp>
      <p:sp>
        <p:nvSpPr>
          <p:cNvPr id="59396" name="Slide Number Placeholder 3"/>
          <p:cNvSpPr>
            <a:spLocks noGrp="1"/>
          </p:cNvSpPr>
          <p:nvPr>
            <p:ph type="sldNum" sz="quarter" idx="5"/>
          </p:nvPr>
        </p:nvSpPr>
        <p:spPr>
          <a:noFill/>
        </p:spPr>
        <p:txBody>
          <a:bodyPr/>
          <a:lstStyle/>
          <a:p>
            <a:fld id="{FBE11E99-6878-4247-8612-8F787BD00CE7}" type="slidenum">
              <a:rPr lang="en-US" smtClean="0"/>
              <a:pPr/>
              <a:t>6</a:t>
            </a:fld>
            <a:endParaRPr 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Slide Image Placeholder 1"/>
          <p:cNvSpPr>
            <a:spLocks noGrp="1" noRot="1" noChangeAspect="1" noTextEdit="1"/>
          </p:cNvSpPr>
          <p:nvPr>
            <p:ph type="sldImg"/>
          </p:nvPr>
        </p:nvSpPr>
        <p:spPr>
          <a:ln/>
        </p:spPr>
      </p:sp>
      <p:sp>
        <p:nvSpPr>
          <p:cNvPr id="60419" name="Notes Placeholder 2"/>
          <p:cNvSpPr>
            <a:spLocks noGrp="1"/>
          </p:cNvSpPr>
          <p:nvPr>
            <p:ph type="body" idx="1"/>
          </p:nvPr>
        </p:nvSpPr>
        <p:spPr>
          <a:noFill/>
          <a:ln/>
        </p:spPr>
        <p:txBody>
          <a:bodyPr/>
          <a:lstStyle/>
          <a:p>
            <a:pPr marL="238102">
              <a:defRPr/>
            </a:pPr>
            <a:r>
              <a:rPr lang="en-US" b="1" dirty="0" smtClean="0"/>
              <a:t>Note: </a:t>
            </a:r>
            <a:r>
              <a:rPr lang="en-US" dirty="0" smtClean="0"/>
              <a:t>Overwrite Adjusted Forecast only applies to the </a:t>
            </a:r>
            <a:r>
              <a:rPr lang="en-US" sz="1100" dirty="0" smtClean="0"/>
              <a:t>FVALUE </a:t>
            </a:r>
            <a:r>
              <a:rPr lang="en-US" dirty="0" smtClean="0"/>
              <a:t>Opinion Line (typically the Stat </a:t>
            </a:r>
            <a:r>
              <a:rPr lang="en-US" dirty="0" err="1" smtClean="0"/>
              <a:t>Fcst</a:t>
            </a:r>
            <a:r>
              <a:rPr lang="en-US" dirty="0" smtClean="0"/>
              <a:t>)</a:t>
            </a:r>
            <a:endParaRPr lang="en-US" sz="1400" dirty="0"/>
          </a:p>
        </p:txBody>
      </p:sp>
      <p:sp>
        <p:nvSpPr>
          <p:cNvPr id="60420" name="Slide Number Placeholder 3"/>
          <p:cNvSpPr>
            <a:spLocks noGrp="1"/>
          </p:cNvSpPr>
          <p:nvPr>
            <p:ph type="sldNum" sz="quarter" idx="5"/>
          </p:nvPr>
        </p:nvSpPr>
        <p:spPr>
          <a:noFill/>
        </p:spPr>
        <p:txBody>
          <a:bodyPr/>
          <a:lstStyle/>
          <a:p>
            <a:fld id="{78B96DFA-B05C-4AEE-BBD0-A6FAE40FCD3F}" type="slidenum">
              <a:rPr lang="en-US" smtClean="0"/>
              <a:pPr/>
              <a:t>7</a:t>
            </a:fld>
            <a:endParaRPr 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a:ln/>
        </p:spPr>
      </p:sp>
      <p:sp>
        <p:nvSpPr>
          <p:cNvPr id="61443" name="Notes Placeholder 2"/>
          <p:cNvSpPr>
            <a:spLocks noGrp="1"/>
          </p:cNvSpPr>
          <p:nvPr>
            <p:ph type="body" idx="1"/>
          </p:nvPr>
        </p:nvSpPr>
        <p:spPr>
          <a:xfrm>
            <a:off x="707708" y="4447460"/>
            <a:ext cx="5661660" cy="4447461"/>
          </a:xfrm>
          <a:noFill/>
          <a:ln/>
        </p:spPr>
        <p:txBody>
          <a:bodyPr>
            <a:normAutofit lnSpcReduction="10000"/>
          </a:bodyPr>
          <a:lstStyle/>
          <a:p>
            <a:pPr marL="348999" lvl="2" indent="-228317">
              <a:spcBef>
                <a:spcPct val="20000"/>
              </a:spcBef>
              <a:buFont typeface="Arial" charset="0"/>
              <a:buNone/>
              <a:defRPr/>
            </a:pPr>
            <a:r>
              <a:rPr lang="en-US" b="1" i="0" dirty="0" smtClean="0"/>
              <a:t>Allocation Type</a:t>
            </a:r>
          </a:p>
          <a:p>
            <a:pPr marL="348999" lvl="2" indent="-228317">
              <a:spcBef>
                <a:spcPct val="20000"/>
              </a:spcBef>
              <a:buFont typeface="Arial" charset="0"/>
              <a:buChar char="•"/>
              <a:defRPr/>
            </a:pPr>
            <a:r>
              <a:rPr lang="en-US" b="1" i="0" dirty="0" smtClean="0"/>
              <a:t>Forecast</a:t>
            </a:r>
            <a:br>
              <a:rPr lang="en-US" b="1" i="0" dirty="0" smtClean="0"/>
            </a:br>
            <a:r>
              <a:rPr lang="en-US" i="0" dirty="0" smtClean="0"/>
              <a:t>Calculates the percentage using the forecast values of each series.  Use this where newer products drive revenue.</a:t>
            </a:r>
          </a:p>
          <a:p>
            <a:pPr marL="348999" lvl="2" indent="-228317">
              <a:spcBef>
                <a:spcPct val="20000"/>
              </a:spcBef>
              <a:buFont typeface="Arial" charset="0"/>
              <a:buChar char="•"/>
              <a:defRPr/>
            </a:pPr>
            <a:r>
              <a:rPr lang="en-US" b="1" i="0" dirty="0" smtClean="0"/>
              <a:t>Historical </a:t>
            </a:r>
            <a:br>
              <a:rPr lang="en-US" b="1" i="0" dirty="0" smtClean="0"/>
            </a:br>
            <a:r>
              <a:rPr lang="en-US" i="0" dirty="0" smtClean="0"/>
              <a:t>Calculates the percentage using the historical values of each series. 	 Use this where mature products drive revenue.</a:t>
            </a:r>
          </a:p>
          <a:p>
            <a:pPr marL="348999" lvl="2" indent="-228317">
              <a:spcBef>
                <a:spcPct val="20000"/>
              </a:spcBef>
              <a:buFont typeface="Arial" pitchFamily="34" charset="0"/>
              <a:buChar char="•"/>
              <a:defRPr/>
            </a:pPr>
            <a:r>
              <a:rPr lang="en-US" b="1" i="0" dirty="0" smtClean="0"/>
              <a:t>Use advanced settings</a:t>
            </a:r>
            <a:r>
              <a:rPr lang="en-US" b="1" i="1" dirty="0" smtClean="0"/>
              <a:t/>
            </a:r>
            <a:br>
              <a:rPr lang="en-US" b="1" i="1" dirty="0" smtClean="0"/>
            </a:br>
            <a:r>
              <a:rPr lang="en-US" dirty="0" smtClean="0"/>
              <a:t>Calculates the percentage using the selections in the “Other opinion line allocated by” and “Field” settings. (Details follow.)</a:t>
            </a:r>
          </a:p>
          <a:p>
            <a:pPr>
              <a:lnSpc>
                <a:spcPct val="110000"/>
              </a:lnSpc>
              <a:spcBef>
                <a:spcPts val="616"/>
              </a:spcBef>
              <a:spcAft>
                <a:spcPts val="616"/>
              </a:spcAft>
            </a:pPr>
            <a:r>
              <a:rPr lang="en-US" b="1" dirty="0" smtClean="0"/>
              <a:t>Seasonal Type </a:t>
            </a:r>
            <a:r>
              <a:rPr lang="en-US" dirty="0" smtClean="0"/>
              <a:t>– Select </a:t>
            </a:r>
            <a:r>
              <a:rPr lang="en-US" b="1" dirty="0" smtClean="0"/>
              <a:t>Seasonal</a:t>
            </a:r>
            <a:r>
              <a:rPr lang="en-US" dirty="0" smtClean="0"/>
              <a:t> or </a:t>
            </a:r>
            <a:r>
              <a:rPr lang="en-US" b="1" dirty="0" smtClean="0"/>
              <a:t>Flat</a:t>
            </a:r>
          </a:p>
          <a:p>
            <a:pPr lvl="1"/>
            <a:r>
              <a:rPr lang="en-US" dirty="0" smtClean="0"/>
              <a:t>This setting is only used if “</a:t>
            </a:r>
            <a:r>
              <a:rPr lang="en-US" b="1" dirty="0" smtClean="0"/>
              <a:t>Forecast</a:t>
            </a:r>
            <a:r>
              <a:rPr lang="en-US" dirty="0" smtClean="0"/>
              <a:t>” or “</a:t>
            </a:r>
            <a:r>
              <a:rPr lang="en-US" b="1" dirty="0" smtClean="0"/>
              <a:t>Historical</a:t>
            </a:r>
            <a:r>
              <a:rPr lang="en-US" dirty="0" smtClean="0"/>
              <a:t>” is selected as the </a:t>
            </a:r>
            <a:r>
              <a:rPr lang="en-US" b="1" dirty="0" smtClean="0"/>
              <a:t>Allocation Type </a:t>
            </a:r>
            <a:r>
              <a:rPr lang="en-US" dirty="0" smtClean="0"/>
              <a:t>and are only used for the </a:t>
            </a:r>
            <a:r>
              <a:rPr lang="en-US" b="1" dirty="0" smtClean="0"/>
              <a:t>FValue</a:t>
            </a:r>
            <a:r>
              <a:rPr lang="en-US" dirty="0" smtClean="0"/>
              <a:t>.</a:t>
            </a:r>
          </a:p>
          <a:p>
            <a:pPr lvl="1"/>
            <a:r>
              <a:rPr lang="en-US" b="1" dirty="0" smtClean="0"/>
              <a:t>Seasonal</a:t>
            </a:r>
            <a:r>
              <a:rPr lang="en-US" dirty="0" smtClean="0"/>
              <a:t>:  Allocates based on existing patterns in the data, determined by the weight of each individual data point. Use this option for data with consistent sales or clear seasonality. </a:t>
            </a:r>
          </a:p>
          <a:p>
            <a:pPr lvl="1"/>
            <a:r>
              <a:rPr lang="en-US" b="1" dirty="0" smtClean="0"/>
              <a:t>Buckets</a:t>
            </a:r>
            <a:r>
              <a:rPr lang="en-US" dirty="0" smtClean="0"/>
              <a:t> - This field displays when “Seasonal” is selected. Used to indicate the specific number of Buckets of data to use for the allocation. If the Buckets field is blank each period is considered its own bucket.</a:t>
            </a:r>
          </a:p>
          <a:p>
            <a:pPr lvl="1"/>
            <a:r>
              <a:rPr lang="en-US" b="1" dirty="0" smtClean="0"/>
              <a:t>Flat</a:t>
            </a:r>
            <a:r>
              <a:rPr lang="en-US" dirty="0" smtClean="0"/>
              <a:t>: Uses the same percentage across time, if you have a stable product mix. Use the Flat option for sporadic and slow moving data, especially for data with many historical periods with no sales and no apparent seasonality.</a:t>
            </a:r>
          </a:p>
          <a:p>
            <a:pPr lvl="1"/>
            <a:r>
              <a:rPr lang="en-US" dirty="0" smtClean="0"/>
              <a:t>Periods – This field displays when “Flat” is selected. Used to indicate the specific number of Periods of data to use for the allocation.</a:t>
            </a:r>
          </a:p>
        </p:txBody>
      </p:sp>
      <p:sp>
        <p:nvSpPr>
          <p:cNvPr id="61444" name="Slide Number Placeholder 3"/>
          <p:cNvSpPr>
            <a:spLocks noGrp="1"/>
          </p:cNvSpPr>
          <p:nvPr>
            <p:ph type="sldNum" sz="quarter" idx="5"/>
          </p:nvPr>
        </p:nvSpPr>
        <p:spPr>
          <a:noFill/>
        </p:spPr>
        <p:txBody>
          <a:bodyPr/>
          <a:lstStyle/>
          <a:p>
            <a:fld id="{6F4FD1ED-7DAF-40C3-9B5D-3DAE17190717}" type="slidenum">
              <a:rPr lang="en-US" smtClean="0"/>
              <a:pPr/>
              <a:t>8</a:t>
            </a:fld>
            <a:endParaRPr 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Slide Image Placeholder 1"/>
          <p:cNvSpPr>
            <a:spLocks noGrp="1" noRot="1" noChangeAspect="1" noTextEdit="1"/>
          </p:cNvSpPr>
          <p:nvPr>
            <p:ph type="sldImg"/>
          </p:nvPr>
        </p:nvSpPr>
        <p:spPr>
          <a:ln/>
        </p:spPr>
      </p:sp>
      <p:sp>
        <p:nvSpPr>
          <p:cNvPr id="63491" name="Notes Placeholder 2"/>
          <p:cNvSpPr>
            <a:spLocks noGrp="1"/>
          </p:cNvSpPr>
          <p:nvPr>
            <p:ph type="body" idx="1"/>
          </p:nvPr>
        </p:nvSpPr>
        <p:spPr>
          <a:noFill/>
          <a:ln/>
        </p:spPr>
        <p:txBody>
          <a:bodyPr/>
          <a:lstStyle/>
          <a:p>
            <a:pPr eaLnBrk="1" hangingPunct="1"/>
            <a:endParaRPr lang="en-US" dirty="0" smtClean="0"/>
          </a:p>
        </p:txBody>
      </p:sp>
      <p:sp>
        <p:nvSpPr>
          <p:cNvPr id="63492" name="Slide Number Placeholder 3"/>
          <p:cNvSpPr>
            <a:spLocks noGrp="1"/>
          </p:cNvSpPr>
          <p:nvPr>
            <p:ph type="sldNum" sz="quarter" idx="5"/>
          </p:nvPr>
        </p:nvSpPr>
        <p:spPr>
          <a:noFill/>
        </p:spPr>
        <p:txBody>
          <a:bodyPr/>
          <a:lstStyle/>
          <a:p>
            <a:fld id="{98C46831-CBC0-4ED6-A681-59C9F7398E60}" type="slidenum">
              <a:rPr lang="en-US" smtClean="0"/>
              <a:pPr/>
              <a:t>9</a:t>
            </a:fld>
            <a:endParaRPr 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6.xml"/><Relationship Id="rId1" Type="http://schemas.openxmlformats.org/officeDocument/2006/relationships/tags" Target="../tags/tag5.xml"/></Relationships>
</file>

<file path=ppt/slideLayouts/_rels/slideLayout11.xml.rels><?xml version="1.0" encoding="UTF-8" standalone="yes"?>
<Relationships xmlns="http://schemas.openxmlformats.org/package/2006/relationships"><Relationship Id="rId3" Type="http://schemas.openxmlformats.org/officeDocument/2006/relationships/tags" Target="../tags/tag9.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tags" Target="../tags/tag15.xml"/><Relationship Id="rId2" Type="http://schemas.openxmlformats.org/officeDocument/2006/relationships/tags" Target="../tags/tag14.xml"/><Relationship Id="rId1" Type="http://schemas.openxmlformats.org/officeDocument/2006/relationships/tags" Target="../tags/tag13.xml"/><Relationship Id="rId4"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tags" Target="../tags/tag3.xml"/><Relationship Id="rId2" Type="http://schemas.openxmlformats.org/officeDocument/2006/relationships/tags" Target="../tags/tag2.xml"/><Relationship Id="rId1" Type="http://schemas.openxmlformats.org/officeDocument/2006/relationships/tags" Target="../tags/tag1.xml"/><Relationship Id="rId5" Type="http://schemas.openxmlformats.org/officeDocument/2006/relationships/slideMaster" Target="../slideMasters/slideMaster1.xml"/><Relationship Id="rId4" Type="http://schemas.openxmlformats.org/officeDocument/2006/relationships/tags" Target="../tags/tag4.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 xmlns:p14="http://schemas.microsoft.com/office/powerpoint/2010/main" val="1342270930"/>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cSld name="7_Title and Content">
    <p:spTree>
      <p:nvGrpSpPr>
        <p:cNvPr id="1" name=""/>
        <p:cNvGrpSpPr/>
        <p:nvPr/>
      </p:nvGrpSpPr>
      <p:grpSpPr>
        <a:xfrm>
          <a:off x="0" y="0"/>
          <a:ext cx="0" cy="0"/>
          <a:chOff x="0" y="0"/>
          <a:chExt cx="0" cy="0"/>
        </a:xfrm>
      </p:grpSpPr>
      <p:sp>
        <p:nvSpPr>
          <p:cNvPr id="3" name="Content Placeholder 2"/>
          <p:cNvSpPr>
            <a:spLocks noGrp="1"/>
          </p:cNvSpPr>
          <p:nvPr>
            <p:ph idx="1"/>
            <p:custDataLst>
              <p:tags r:id="rId1"/>
            </p:custDataLst>
          </p:nvPr>
        </p:nvSpPr>
        <p:spPr>
          <a:xfrm>
            <a:off x="457200" y="914400"/>
            <a:ext cx="8229600" cy="5401733"/>
          </a:xfrm>
        </p:spPr>
        <p:txBody>
          <a:bodyPr/>
          <a:lstStyle>
            <a:lvl1pPr>
              <a:defRPr sz="2400">
                <a:solidFill>
                  <a:schemeClr val="tx1">
                    <a:lumMod val="75000"/>
                    <a:lumOff val="25000"/>
                  </a:schemeClr>
                </a:solidFill>
              </a:defRPr>
            </a:lvl1pPr>
            <a:lvl2pPr>
              <a:defRPr sz="22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hasCustomPrompt="1"/>
            <p:custDataLst>
              <p:tags r:id="rId2"/>
            </p:custDataLst>
          </p:nvPr>
        </p:nvSpPr>
        <p:spPr>
          <a:xfrm>
            <a:off x="457200" y="116541"/>
            <a:ext cx="8229600" cy="721660"/>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hasCustomPrompt="1"/>
            <p:custDataLst>
              <p:tags r:id="rId1"/>
            </p:custDataLst>
          </p:nvPr>
        </p:nvSpPr>
        <p:spPr>
          <a:xfrm>
            <a:off x="457200" y="152400"/>
            <a:ext cx="8229600" cy="716523"/>
          </a:xfrm>
        </p:spPr>
        <p:txBody>
          <a:bodyPr/>
          <a:lstStyle/>
          <a:p>
            <a:r>
              <a:rPr lang="en-US" dirty="0" smtClean="0"/>
              <a:t>Click To Edit Master Title Style</a:t>
            </a:r>
            <a:endParaRPr lang="en-US" dirty="0"/>
          </a:p>
        </p:txBody>
      </p:sp>
      <p:sp>
        <p:nvSpPr>
          <p:cNvPr id="3" name="Content Placeholder 2"/>
          <p:cNvSpPr>
            <a:spLocks noGrp="1"/>
          </p:cNvSpPr>
          <p:nvPr>
            <p:ph idx="1"/>
            <p:custDataLst>
              <p:tags r:id="rId2"/>
            </p:custDataLst>
          </p:nvPr>
        </p:nvSpPr>
        <p:spPr>
          <a:xfrm>
            <a:off x="457200" y="914401"/>
            <a:ext cx="8229600" cy="2514599"/>
          </a:xfrm>
        </p:spPr>
        <p:txBody>
          <a:bodyPr/>
          <a:lstStyle>
            <a:lvl1pPr>
              <a:defRPr sz="2400"/>
            </a:lvl1pPr>
            <a:lvl2pPr>
              <a:defRPr sz="22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2"/>
          <p:cNvSpPr>
            <a:spLocks noGrp="1"/>
          </p:cNvSpPr>
          <p:nvPr>
            <p:ph idx="10"/>
            <p:custDataLst>
              <p:tags r:id="rId3"/>
            </p:custDataLst>
          </p:nvPr>
        </p:nvSpPr>
        <p:spPr>
          <a:xfrm>
            <a:off x="457200" y="3505200"/>
            <a:ext cx="8229600" cy="2819399"/>
          </a:xfrm>
        </p:spPr>
        <p:txBody>
          <a:bodyPr/>
          <a:lstStyle>
            <a:lvl1pPr>
              <a:defRPr sz="2400"/>
            </a:lvl1pPr>
            <a:lvl2pPr>
              <a:defRPr sz="2200"/>
            </a:lvl2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p:cNvSpPr>
            <a:spLocks noGrp="1"/>
          </p:cNvSpPr>
          <p:nvPr>
            <p:ph type="ctrTitle"/>
            <p:custDataLst>
              <p:tags r:id="rId1"/>
            </p:custDataLst>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custDataLst>
              <p:tags r:id="rId2"/>
            </p:custDataLst>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5" name="Footer Placeholder 4"/>
          <p:cNvSpPr>
            <a:spLocks noGrp="1"/>
          </p:cNvSpPr>
          <p:nvPr>
            <p:ph type="ftr" sz="quarter" idx="11"/>
            <p:custDataLst>
              <p:tags r:id="rId3"/>
            </p:custDataLst>
          </p:nvPr>
        </p:nvSpPr>
        <p:spPr>
          <a:xfrm>
            <a:off x="6248400" y="6492875"/>
            <a:ext cx="2895600" cy="365125"/>
          </a:xfrm>
          <a:prstGeom prst="rect">
            <a:avLst/>
          </a:prstGeom>
        </p:spPr>
        <p:txBody>
          <a:bodyPr/>
          <a:lstStyle/>
          <a:p>
            <a:r>
              <a:rPr lang="en-US" smtClean="0"/>
              <a:t>DM-Create-Hier-</a:t>
            </a:r>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Two Content">
    <p:spTree>
      <p:nvGrpSpPr>
        <p:cNvPr id="1" name=""/>
        <p:cNvGrpSpPr/>
        <p:nvPr/>
      </p:nvGrpSpPr>
      <p:grpSpPr>
        <a:xfrm>
          <a:off x="0" y="0"/>
          <a:ext cx="0" cy="0"/>
          <a:chOff x="0" y="0"/>
          <a:chExt cx="0" cy="0"/>
        </a:xfrm>
      </p:grpSpPr>
      <p:sp>
        <p:nvSpPr>
          <p:cNvPr id="3" name="Content Placeholder 2"/>
          <p:cNvSpPr>
            <a:spLocks noGrp="1"/>
          </p:cNvSpPr>
          <p:nvPr>
            <p:ph sz="half" idx="1"/>
            <p:custDataLst>
              <p:tags r:id="rId1"/>
            </p:custDataLst>
          </p:nvPr>
        </p:nvSpPr>
        <p:spPr>
          <a:xfrm>
            <a:off x="457200" y="990600"/>
            <a:ext cx="4038600" cy="5325533"/>
          </a:xfrm>
        </p:spPr>
        <p:txBody>
          <a:bodyPr>
            <a:normAutofit/>
          </a:bodyPr>
          <a:lstStyle>
            <a:lvl1pPr>
              <a:defRPr sz="2400">
                <a:solidFill>
                  <a:schemeClr val="tx1">
                    <a:lumMod val="75000"/>
                    <a:lumOff val="25000"/>
                  </a:schemeClr>
                </a:solidFill>
              </a:defRPr>
            </a:lvl1pPr>
            <a:lvl2pPr>
              <a:defRPr sz="22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custDataLst>
              <p:tags r:id="rId2"/>
            </p:custDataLst>
          </p:nvPr>
        </p:nvSpPr>
        <p:spPr>
          <a:xfrm>
            <a:off x="4648200" y="990600"/>
            <a:ext cx="4038600" cy="5325533"/>
          </a:xfrm>
        </p:spPr>
        <p:txBody>
          <a:bodyPr>
            <a:normAutofit/>
          </a:bodyPr>
          <a:lstStyle>
            <a:lvl1pPr>
              <a:defRPr sz="2400">
                <a:solidFill>
                  <a:schemeClr val="tx1">
                    <a:lumMod val="75000"/>
                    <a:lumOff val="25000"/>
                  </a:schemeClr>
                </a:solidFill>
              </a:defRPr>
            </a:lvl1pPr>
            <a:lvl2pPr>
              <a:defRPr sz="22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hasCustomPrompt="1"/>
            <p:custDataLst>
              <p:tags r:id="rId3"/>
            </p:custDataLst>
          </p:nvPr>
        </p:nvSpPr>
        <p:spPr>
          <a:xfrm>
            <a:off x="457200" y="152400"/>
            <a:ext cx="8229600" cy="716523"/>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r>
              <a:rPr lang="en-US" smtClean="0"/>
              <a:t>DM-Create-Hier-</a:t>
            </a:r>
            <a:endParaRPr lang="en-US" dirty="0"/>
          </a:p>
        </p:txBody>
      </p:sp>
    </p:spTree>
    <p:extLst>
      <p:ext uri="{BB962C8B-B14F-4D97-AF65-F5344CB8AC3E}">
        <p14:creationId xmlns="" xmlns:p14="http://schemas.microsoft.com/office/powerpoint/2010/main" val="223062608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DM-Create-Hier-</a:t>
            </a:r>
            <a:endParaRPr lang="en-US" dirty="0"/>
          </a:p>
        </p:txBody>
      </p:sp>
    </p:spTree>
    <p:extLst>
      <p:ext uri="{BB962C8B-B14F-4D97-AF65-F5344CB8AC3E}">
        <p14:creationId xmlns="" xmlns:p14="http://schemas.microsoft.com/office/powerpoint/2010/main" val="664350680"/>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r>
              <a:rPr lang="en-US" smtClean="0"/>
              <a:t>DM-Create-Hier-</a:t>
            </a:r>
            <a:endParaRPr lang="en-US" dirty="0"/>
          </a:p>
        </p:txBody>
      </p:sp>
    </p:spTree>
    <p:extLst>
      <p:ext uri="{BB962C8B-B14F-4D97-AF65-F5344CB8AC3E}">
        <p14:creationId xmlns="" xmlns:p14="http://schemas.microsoft.com/office/powerpoint/2010/main" val="171927103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r>
              <a:rPr lang="en-US" smtClean="0"/>
              <a:t>DM-Create-Hier-</a:t>
            </a:r>
            <a:endParaRPr lang="en-US" dirty="0"/>
          </a:p>
        </p:txBody>
      </p:sp>
    </p:spTree>
    <p:extLst>
      <p:ext uri="{BB962C8B-B14F-4D97-AF65-F5344CB8AC3E}">
        <p14:creationId xmlns="" xmlns:p14="http://schemas.microsoft.com/office/powerpoint/2010/main" val="12369242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r>
              <a:rPr lang="en-US" smtClean="0"/>
              <a:t>DM-Create-Hier-</a:t>
            </a:r>
            <a:endParaRPr lang="en-US" dirty="0"/>
          </a:p>
        </p:txBody>
      </p:sp>
    </p:spTree>
    <p:extLst>
      <p:ext uri="{BB962C8B-B14F-4D97-AF65-F5344CB8AC3E}">
        <p14:creationId xmlns="" xmlns:p14="http://schemas.microsoft.com/office/powerpoint/2010/main" val="12955355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raining Flow">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Training Flow Title</a:t>
            </a:r>
            <a:endParaRPr lang="en-US" dirty="0"/>
          </a:p>
        </p:txBody>
      </p:sp>
      <p:sp>
        <p:nvSpPr>
          <p:cNvPr id="3" name="Footer Placeholder 2"/>
          <p:cNvSpPr>
            <a:spLocks noGrp="1"/>
          </p:cNvSpPr>
          <p:nvPr>
            <p:ph type="ftr" sz="quarter" idx="10"/>
          </p:nvPr>
        </p:nvSpPr>
        <p:spPr/>
        <p:txBody>
          <a:bodyPr/>
          <a:lstStyle/>
          <a:p>
            <a:r>
              <a:rPr lang="en-US" smtClean="0"/>
              <a:t>DM-Create-Hier-</a:t>
            </a:r>
            <a:endParaRPr lang="en-US" dirty="0"/>
          </a:p>
        </p:txBody>
      </p:sp>
      <p:sp>
        <p:nvSpPr>
          <p:cNvPr id="4" name="Line 4"/>
          <p:cNvSpPr>
            <a:spLocks noChangeShapeType="1"/>
          </p:cNvSpPr>
          <p:nvPr/>
        </p:nvSpPr>
        <p:spPr bwMode="auto">
          <a:xfrm>
            <a:off x="1104900" y="904045"/>
            <a:ext cx="0" cy="4554537"/>
          </a:xfrm>
          <a:prstGeom prst="line">
            <a:avLst/>
          </a:prstGeom>
          <a:noFill/>
          <a:ln w="381000">
            <a:solidFill>
              <a:schemeClr val="hlink"/>
            </a:solidFill>
            <a:round/>
            <a:headEnd/>
            <a:tailEnd type="triangle" w="sm" len="sm"/>
          </a:ln>
          <a:effectLst/>
        </p:spPr>
        <p:txBody>
          <a:bodyPr wrap="none" anchor="ctr"/>
          <a:lstStyle/>
          <a:p>
            <a:endParaRPr lang="en-US"/>
          </a:p>
        </p:txBody>
      </p:sp>
      <p:sp>
        <p:nvSpPr>
          <p:cNvPr id="6" name="Text Placeholder 6"/>
          <p:cNvSpPr>
            <a:spLocks noGrp="1"/>
          </p:cNvSpPr>
          <p:nvPr>
            <p:ph type="body" sz="quarter" idx="11"/>
          </p:nvPr>
        </p:nvSpPr>
        <p:spPr>
          <a:xfrm>
            <a:off x="1819275" y="895350"/>
            <a:ext cx="6400800" cy="5267325"/>
          </a:xfrm>
        </p:spPr>
        <p:txBody>
          <a:bodyPr>
            <a:normAutofit/>
          </a:bodyPr>
          <a:lstStyle>
            <a:lvl1pPr marL="228600" indent="-228600">
              <a:defRPr sz="2000"/>
            </a:lvl1pPr>
            <a:lvl2pPr marL="457200" indent="-228600">
              <a:defRPr sz="1800"/>
            </a:lvl2pPr>
            <a:lvl3pPr marL="685800" indent="-228600">
              <a:defRPr sz="1600"/>
            </a:lvl3pPr>
            <a:lvl4pPr marL="914400" indent="-228600">
              <a:defRPr sz="1400"/>
            </a:lvl4pPr>
            <a:lvl5pPr marL="1143000" indent="-228600">
              <a:defRPr sz="1400"/>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a:xfrm>
            <a:off x="6934200" y="6638544"/>
            <a:ext cx="2209800" cy="219456"/>
          </a:xfrm>
        </p:spPr>
        <p:txBody>
          <a:bodyPr/>
          <a:lstStyle/>
          <a:p>
            <a:r>
              <a:rPr lang="en-US" smtClean="0"/>
              <a:t>DM-Create-Hier-</a:t>
            </a:r>
            <a:endParaRPr lang="en-US" dirty="0"/>
          </a:p>
        </p:txBody>
      </p:sp>
    </p:spTree>
    <p:extLst>
      <p:ext uri="{BB962C8B-B14F-4D97-AF65-F5344CB8AC3E}">
        <p14:creationId xmlns="" xmlns:p14="http://schemas.microsoft.com/office/powerpoint/2010/main" val="7067509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1_Two Content + 2 Contents">
    <p:spTree>
      <p:nvGrpSpPr>
        <p:cNvPr id="1" name=""/>
        <p:cNvGrpSpPr/>
        <p:nvPr/>
      </p:nvGrpSpPr>
      <p:grpSpPr>
        <a:xfrm>
          <a:off x="0" y="0"/>
          <a:ext cx="0" cy="0"/>
          <a:chOff x="0" y="0"/>
          <a:chExt cx="0" cy="0"/>
        </a:xfrm>
      </p:grpSpPr>
      <p:sp>
        <p:nvSpPr>
          <p:cNvPr id="3" name="Content Placeholder 2"/>
          <p:cNvSpPr>
            <a:spLocks noGrp="1"/>
          </p:cNvSpPr>
          <p:nvPr>
            <p:ph sz="half" idx="1"/>
            <p:custDataLst>
              <p:tags r:id="rId1"/>
            </p:custDataLst>
          </p:nvPr>
        </p:nvSpPr>
        <p:spPr>
          <a:xfrm>
            <a:off x="457200" y="990600"/>
            <a:ext cx="4038600" cy="5325533"/>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4" name="Content Placeholder 3"/>
          <p:cNvSpPr>
            <a:spLocks noGrp="1"/>
          </p:cNvSpPr>
          <p:nvPr>
            <p:ph sz="half" idx="2"/>
            <p:custDataLst>
              <p:tags r:id="rId2"/>
            </p:custDataLst>
          </p:nvPr>
        </p:nvSpPr>
        <p:spPr>
          <a:xfrm>
            <a:off x="4648200" y="990601"/>
            <a:ext cx="4038600" cy="2590800"/>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2" name="Title 1"/>
          <p:cNvSpPr>
            <a:spLocks noGrp="1"/>
          </p:cNvSpPr>
          <p:nvPr>
            <p:ph type="title" hasCustomPrompt="1"/>
            <p:custDataLst>
              <p:tags r:id="rId3"/>
            </p:custDataLst>
          </p:nvPr>
        </p:nvSpPr>
        <p:spPr>
          <a:xfrm>
            <a:off x="457200" y="152400"/>
            <a:ext cx="8229600" cy="716523"/>
          </a:xfrm>
        </p:spPr>
        <p:txBody>
          <a:bodyPr/>
          <a:lstStyle>
            <a:lvl1pPr>
              <a:defRPr>
                <a:solidFill>
                  <a:schemeClr val="tx1">
                    <a:lumMod val="75000"/>
                    <a:lumOff val="25000"/>
                  </a:schemeClr>
                </a:solidFill>
              </a:defRPr>
            </a:lvl1pPr>
          </a:lstStyle>
          <a:p>
            <a:r>
              <a:rPr lang="en-US" dirty="0" smtClean="0"/>
              <a:t>Click To Edit Master Title Style</a:t>
            </a:r>
            <a:endParaRPr lang="en-US" dirty="0"/>
          </a:p>
        </p:txBody>
      </p:sp>
      <p:sp>
        <p:nvSpPr>
          <p:cNvPr id="6" name="Content Placeholder 3"/>
          <p:cNvSpPr>
            <a:spLocks noGrp="1"/>
          </p:cNvSpPr>
          <p:nvPr>
            <p:ph sz="half" idx="13"/>
            <p:custDataLst>
              <p:tags r:id="rId4"/>
            </p:custDataLst>
          </p:nvPr>
        </p:nvSpPr>
        <p:spPr>
          <a:xfrm>
            <a:off x="4648200" y="3657600"/>
            <a:ext cx="4038600" cy="2667000"/>
          </a:xfrm>
        </p:spPr>
        <p:txBody>
          <a:bodyPr>
            <a:normAutofit/>
          </a:bodyPr>
          <a:lstStyle>
            <a:lvl1pPr>
              <a:defRPr sz="2000">
                <a:solidFill>
                  <a:schemeClr val="tx1">
                    <a:lumMod val="75000"/>
                    <a:lumOff val="25000"/>
                  </a:schemeClr>
                </a:solidFill>
              </a:defRPr>
            </a:lvl1pPr>
            <a:lvl2pPr>
              <a:defRPr sz="1800">
                <a:solidFill>
                  <a:schemeClr val="tx1">
                    <a:lumMod val="75000"/>
                    <a:lumOff val="25000"/>
                  </a:schemeClr>
                </a:solidFill>
              </a:defRPr>
            </a:lvl2pPr>
            <a:lvl3pPr>
              <a:defRPr sz="16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5"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6934200" y="6638544"/>
            <a:ext cx="2209800" cy="219456"/>
          </a:xfrm>
          <a:prstGeom prst="rect">
            <a:avLst/>
          </a:prstGeom>
        </p:spPr>
        <p:txBody>
          <a:bodyPr vert="horz" lIns="91440" tIns="45720" rIns="91440" bIns="45720" rtlCol="0" anchor="b"/>
          <a:lstStyle>
            <a:lvl1pPr algn="r">
              <a:defRPr sz="800">
                <a:solidFill>
                  <a:schemeClr val="tx1"/>
                </a:solidFill>
              </a:defRPr>
            </a:lvl1pPr>
          </a:lstStyle>
          <a:p>
            <a:r>
              <a:rPr lang="en-US" smtClean="0"/>
              <a:t>DM-Create-Hier-</a:t>
            </a:r>
            <a:endParaRPr lang="en-US" dirty="0"/>
          </a:p>
        </p:txBody>
      </p:sp>
    </p:spTree>
    <p:extLst>
      <p:ext uri="{BB962C8B-B14F-4D97-AF65-F5344CB8AC3E}">
        <p14:creationId xmlns="" xmlns:p14="http://schemas.microsoft.com/office/powerpoint/2010/main" val="2579867641"/>
      </p:ext>
    </p:extLst>
  </p:cSld>
  <p:clrMap bg1="lt1" tx1="dk1" bg2="lt2" tx2="dk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 id="2147483708" r:id="rId12"/>
    <p:sldLayoutId id="2147483664" r:id="rId13"/>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18.xml"/><Relationship Id="rId2" Type="http://schemas.openxmlformats.org/officeDocument/2006/relationships/tags" Target="../tags/tag17.xml"/><Relationship Id="rId1" Type="http://schemas.openxmlformats.org/officeDocument/2006/relationships/tags" Target="../tags/tag16.xml"/><Relationship Id="rId6" Type="http://schemas.openxmlformats.org/officeDocument/2006/relationships/notesSlide" Target="../notesSlides/notesSlide1.xml"/><Relationship Id="rId5" Type="http://schemas.openxmlformats.org/officeDocument/2006/relationships/slideLayout" Target="../slideLayouts/slideLayout1.xml"/><Relationship Id="rId4" Type="http://schemas.openxmlformats.org/officeDocument/2006/relationships/tags" Target="../tags/tag19.xml"/></Relationships>
</file>

<file path=ppt/slides/_rels/slide10.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tags" Target="../tags/tag69.xml"/><Relationship Id="rId7" Type="http://schemas.openxmlformats.org/officeDocument/2006/relationships/notesSlide" Target="../notesSlides/notesSlide10.xml"/><Relationship Id="rId2" Type="http://schemas.openxmlformats.org/officeDocument/2006/relationships/tags" Target="../tags/tag68.xml"/><Relationship Id="rId1" Type="http://schemas.openxmlformats.org/officeDocument/2006/relationships/tags" Target="../tags/tag67.xml"/><Relationship Id="rId6" Type="http://schemas.openxmlformats.org/officeDocument/2006/relationships/slideLayout" Target="../slideLayouts/slideLayout2.xml"/><Relationship Id="rId5" Type="http://schemas.openxmlformats.org/officeDocument/2006/relationships/tags" Target="../tags/tag71.xml"/><Relationship Id="rId4" Type="http://schemas.openxmlformats.org/officeDocument/2006/relationships/tags" Target="../tags/tag70.xml"/></Relationships>
</file>

<file path=ppt/slides/_rels/slide11.xml.rels><?xml version="1.0" encoding="UTF-8" standalone="yes"?>
<Relationships xmlns="http://schemas.openxmlformats.org/package/2006/relationships"><Relationship Id="rId3" Type="http://schemas.openxmlformats.org/officeDocument/2006/relationships/tags" Target="../tags/tag74.xml"/><Relationship Id="rId7" Type="http://schemas.openxmlformats.org/officeDocument/2006/relationships/image" Target="../media/image12.png"/><Relationship Id="rId2" Type="http://schemas.openxmlformats.org/officeDocument/2006/relationships/tags" Target="../tags/tag73.xml"/><Relationship Id="rId1" Type="http://schemas.openxmlformats.org/officeDocument/2006/relationships/tags" Target="../tags/tag72.xml"/><Relationship Id="rId6" Type="http://schemas.openxmlformats.org/officeDocument/2006/relationships/notesSlide" Target="../notesSlides/notesSlide11.xml"/><Relationship Id="rId5" Type="http://schemas.openxmlformats.org/officeDocument/2006/relationships/slideLayout" Target="../slideLayouts/slideLayout2.xml"/><Relationship Id="rId4" Type="http://schemas.openxmlformats.org/officeDocument/2006/relationships/tags" Target="../tags/tag75.xml"/></Relationships>
</file>

<file path=ppt/slides/_rels/slide12.xml.rels><?xml version="1.0" encoding="UTF-8" standalone="yes"?>
<Relationships xmlns="http://schemas.openxmlformats.org/package/2006/relationships"><Relationship Id="rId3" Type="http://schemas.openxmlformats.org/officeDocument/2006/relationships/tags" Target="../tags/tag78.xml"/><Relationship Id="rId7" Type="http://schemas.openxmlformats.org/officeDocument/2006/relationships/image" Target="../media/image12.png"/><Relationship Id="rId2" Type="http://schemas.openxmlformats.org/officeDocument/2006/relationships/tags" Target="../tags/tag77.xml"/><Relationship Id="rId1" Type="http://schemas.openxmlformats.org/officeDocument/2006/relationships/tags" Target="../tags/tag76.xml"/><Relationship Id="rId6" Type="http://schemas.openxmlformats.org/officeDocument/2006/relationships/notesSlide" Target="../notesSlides/notesSlide12.xml"/><Relationship Id="rId5" Type="http://schemas.openxmlformats.org/officeDocument/2006/relationships/slideLayout" Target="../slideLayouts/slideLayout2.xml"/><Relationship Id="rId4" Type="http://schemas.openxmlformats.org/officeDocument/2006/relationships/tags" Target="../tags/tag79.xml"/></Relationships>
</file>

<file path=ppt/slides/_rels/slide13.xml.rels><?xml version="1.0" encoding="UTF-8" standalone="yes"?>
<Relationships xmlns="http://schemas.openxmlformats.org/package/2006/relationships"><Relationship Id="rId3" Type="http://schemas.openxmlformats.org/officeDocument/2006/relationships/tags" Target="../tags/tag82.xml"/><Relationship Id="rId7" Type="http://schemas.openxmlformats.org/officeDocument/2006/relationships/image" Target="../media/image12.png"/><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notesSlide" Target="../notesSlides/notesSlide13.xml"/><Relationship Id="rId5" Type="http://schemas.openxmlformats.org/officeDocument/2006/relationships/slideLayout" Target="../slideLayouts/slideLayout2.xml"/><Relationship Id="rId4" Type="http://schemas.openxmlformats.org/officeDocument/2006/relationships/tags" Target="../tags/tag83.xml"/></Relationships>
</file>

<file path=ppt/slides/_rels/slide14.xml.rels><?xml version="1.0" encoding="UTF-8" standalone="yes"?>
<Relationships xmlns="http://schemas.openxmlformats.org/package/2006/relationships"><Relationship Id="rId3" Type="http://schemas.openxmlformats.org/officeDocument/2006/relationships/tags" Target="../tags/tag86.xml"/><Relationship Id="rId7" Type="http://schemas.openxmlformats.org/officeDocument/2006/relationships/image" Target="../media/image13.png"/><Relationship Id="rId2" Type="http://schemas.openxmlformats.org/officeDocument/2006/relationships/tags" Target="../tags/tag85.xml"/><Relationship Id="rId1" Type="http://schemas.openxmlformats.org/officeDocument/2006/relationships/tags" Target="../tags/tag84.xml"/><Relationship Id="rId6" Type="http://schemas.openxmlformats.org/officeDocument/2006/relationships/notesSlide" Target="../notesSlides/notesSlide14.xml"/><Relationship Id="rId5" Type="http://schemas.openxmlformats.org/officeDocument/2006/relationships/slideLayout" Target="../slideLayouts/slideLayout2.xml"/><Relationship Id="rId4" Type="http://schemas.openxmlformats.org/officeDocument/2006/relationships/tags" Target="../tags/tag87.xml"/></Relationships>
</file>

<file path=ppt/slides/_rels/slide15.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tags" Target="../tags/tag90.xml"/><Relationship Id="rId7" Type="http://schemas.openxmlformats.org/officeDocument/2006/relationships/notesSlide" Target="../notesSlides/notesSlide15.xml"/><Relationship Id="rId2" Type="http://schemas.openxmlformats.org/officeDocument/2006/relationships/tags" Target="../tags/tag89.xml"/><Relationship Id="rId1" Type="http://schemas.openxmlformats.org/officeDocument/2006/relationships/tags" Target="../tags/tag88.xml"/><Relationship Id="rId6" Type="http://schemas.openxmlformats.org/officeDocument/2006/relationships/slideLayout" Target="../slideLayouts/slideLayout2.xml"/><Relationship Id="rId5" Type="http://schemas.openxmlformats.org/officeDocument/2006/relationships/tags" Target="../tags/tag92.xml"/><Relationship Id="rId4" Type="http://schemas.openxmlformats.org/officeDocument/2006/relationships/tags" Target="../tags/tag91.xml"/></Relationships>
</file>

<file path=ppt/slides/_rels/slide16.xml.rels><?xml version="1.0" encoding="UTF-8" standalone="yes"?>
<Relationships xmlns="http://schemas.openxmlformats.org/package/2006/relationships"><Relationship Id="rId3" Type="http://schemas.openxmlformats.org/officeDocument/2006/relationships/tags" Target="../tags/tag95.xml"/><Relationship Id="rId7" Type="http://schemas.openxmlformats.org/officeDocument/2006/relationships/image" Target="../media/image15.png"/><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notesSlide" Target="../notesSlides/notesSlide16.xml"/><Relationship Id="rId5" Type="http://schemas.openxmlformats.org/officeDocument/2006/relationships/slideLayout" Target="../slideLayouts/slideLayout2.xml"/><Relationship Id="rId4" Type="http://schemas.openxmlformats.org/officeDocument/2006/relationships/tags" Target="../tags/tag96.xml"/></Relationships>
</file>

<file path=ppt/slides/_rels/slide17.xml.rels><?xml version="1.0" encoding="UTF-8" standalone="yes"?>
<Relationships xmlns="http://schemas.openxmlformats.org/package/2006/relationships"><Relationship Id="rId3" Type="http://schemas.openxmlformats.org/officeDocument/2006/relationships/tags" Target="../tags/tag99.xml"/><Relationship Id="rId2" Type="http://schemas.openxmlformats.org/officeDocument/2006/relationships/tags" Target="../tags/tag98.xml"/><Relationship Id="rId1" Type="http://schemas.openxmlformats.org/officeDocument/2006/relationships/tags" Target="../tags/tag97.xml"/><Relationship Id="rId5" Type="http://schemas.openxmlformats.org/officeDocument/2006/relationships/notesSlide" Target="../notesSlides/notesSlide17.xml"/><Relationship Id="rId4"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tags" Target="../tags/tag102.xml"/><Relationship Id="rId7" Type="http://schemas.openxmlformats.org/officeDocument/2006/relationships/notesSlide" Target="../notesSlides/notesSlide18.xml"/><Relationship Id="rId2" Type="http://schemas.openxmlformats.org/officeDocument/2006/relationships/tags" Target="../tags/tag101.xml"/><Relationship Id="rId1" Type="http://schemas.openxmlformats.org/officeDocument/2006/relationships/tags" Target="../tags/tag100.xml"/><Relationship Id="rId6" Type="http://schemas.openxmlformats.org/officeDocument/2006/relationships/slideLayout" Target="../slideLayouts/slideLayout2.xml"/><Relationship Id="rId5" Type="http://schemas.openxmlformats.org/officeDocument/2006/relationships/tags" Target="../tags/tag104.xml"/><Relationship Id="rId4" Type="http://schemas.openxmlformats.org/officeDocument/2006/relationships/tags" Target="../tags/tag103.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12.xml"/><Relationship Id="rId2" Type="http://schemas.openxmlformats.org/officeDocument/2006/relationships/tags" Target="../tags/tag106.xml"/><Relationship Id="rId1" Type="http://schemas.openxmlformats.org/officeDocument/2006/relationships/tags" Target="../tags/tag105.xml"/><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8" Type="http://schemas.openxmlformats.org/officeDocument/2006/relationships/slideLayout" Target="../slideLayouts/slideLayout9.xml"/><Relationship Id="rId3" Type="http://schemas.openxmlformats.org/officeDocument/2006/relationships/tags" Target="../tags/tag22.xml"/><Relationship Id="rId7" Type="http://schemas.openxmlformats.org/officeDocument/2006/relationships/tags" Target="../tags/tag26.xml"/><Relationship Id="rId2" Type="http://schemas.openxmlformats.org/officeDocument/2006/relationships/tags" Target="../tags/tag21.xml"/><Relationship Id="rId1" Type="http://schemas.openxmlformats.org/officeDocument/2006/relationships/tags" Target="../tags/tag20.xml"/><Relationship Id="rId6" Type="http://schemas.openxmlformats.org/officeDocument/2006/relationships/tags" Target="../tags/tag25.xml"/><Relationship Id="rId11" Type="http://schemas.openxmlformats.org/officeDocument/2006/relationships/image" Target="../media/image4.png"/><Relationship Id="rId5" Type="http://schemas.openxmlformats.org/officeDocument/2006/relationships/tags" Target="../tags/tag24.xml"/><Relationship Id="rId10" Type="http://schemas.openxmlformats.org/officeDocument/2006/relationships/image" Target="../media/image3.png"/><Relationship Id="rId4" Type="http://schemas.openxmlformats.org/officeDocument/2006/relationships/tags" Target="../tags/tag23.xml"/><Relationship Id="rId9"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109.xml"/><Relationship Id="rId7" Type="http://schemas.openxmlformats.org/officeDocument/2006/relationships/tags" Target="../tags/tag113.xml"/><Relationship Id="rId2" Type="http://schemas.openxmlformats.org/officeDocument/2006/relationships/tags" Target="../tags/tag108.xml"/><Relationship Id="rId1" Type="http://schemas.openxmlformats.org/officeDocument/2006/relationships/tags" Target="../tags/tag107.xml"/><Relationship Id="rId6" Type="http://schemas.openxmlformats.org/officeDocument/2006/relationships/tags" Target="../tags/tag112.xml"/><Relationship Id="rId5" Type="http://schemas.openxmlformats.org/officeDocument/2006/relationships/tags" Target="../tags/tag111.xml"/><Relationship Id="rId10" Type="http://schemas.openxmlformats.org/officeDocument/2006/relationships/image" Target="../media/image17.png"/><Relationship Id="rId4" Type="http://schemas.openxmlformats.org/officeDocument/2006/relationships/tags" Target="../tags/tag110.xml"/><Relationship Id="rId9"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8" Type="http://schemas.openxmlformats.org/officeDocument/2006/relationships/notesSlide" Target="../notesSlides/notesSlide21.xml"/><Relationship Id="rId3" Type="http://schemas.openxmlformats.org/officeDocument/2006/relationships/tags" Target="../tags/tag116.xml"/><Relationship Id="rId7" Type="http://schemas.openxmlformats.org/officeDocument/2006/relationships/slideLayout" Target="../slideLayouts/slideLayout2.xml"/><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tags" Target="../tags/tag119.xml"/><Relationship Id="rId5" Type="http://schemas.openxmlformats.org/officeDocument/2006/relationships/tags" Target="../tags/tag118.xml"/><Relationship Id="rId4" Type="http://schemas.openxmlformats.org/officeDocument/2006/relationships/tags" Target="../tags/tag117.xml"/><Relationship Id="rId9" Type="http://schemas.openxmlformats.org/officeDocument/2006/relationships/image" Target="../media/image18.png"/></Relationships>
</file>

<file path=ppt/slides/_rels/slide22.xml.rels><?xml version="1.0" encoding="UTF-8" standalone="yes"?>
<Relationships xmlns="http://schemas.openxmlformats.org/package/2006/relationships"><Relationship Id="rId3" Type="http://schemas.openxmlformats.org/officeDocument/2006/relationships/tags" Target="../tags/tag122.xml"/><Relationship Id="rId2" Type="http://schemas.openxmlformats.org/officeDocument/2006/relationships/tags" Target="../tags/tag121.xml"/><Relationship Id="rId1" Type="http://schemas.openxmlformats.org/officeDocument/2006/relationships/tags" Target="../tags/tag120.xml"/><Relationship Id="rId5" Type="http://schemas.openxmlformats.org/officeDocument/2006/relationships/notesSlide" Target="../notesSlides/notesSlide22.xml"/><Relationship Id="rId4"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tags" Target="../tags/tag29.xml"/><Relationship Id="rId7" Type="http://schemas.openxmlformats.org/officeDocument/2006/relationships/image" Target="../media/image5.png"/><Relationship Id="rId2" Type="http://schemas.openxmlformats.org/officeDocument/2006/relationships/tags" Target="../tags/tag28.xml"/><Relationship Id="rId1" Type="http://schemas.openxmlformats.org/officeDocument/2006/relationships/tags" Target="../tags/tag27.xml"/><Relationship Id="rId6" Type="http://schemas.openxmlformats.org/officeDocument/2006/relationships/notesSlide" Target="../notesSlides/notesSlide3.xml"/><Relationship Id="rId5" Type="http://schemas.openxmlformats.org/officeDocument/2006/relationships/slideLayout" Target="../slideLayouts/slideLayout2.xml"/><Relationship Id="rId4" Type="http://schemas.openxmlformats.org/officeDocument/2006/relationships/tags" Target="../tags/tag30.xml"/></Relationships>
</file>

<file path=ppt/slides/_rels/slide4.xml.rels><?xml version="1.0" encoding="UTF-8" standalone="yes"?>
<Relationships xmlns="http://schemas.openxmlformats.org/package/2006/relationships"><Relationship Id="rId8" Type="http://schemas.openxmlformats.org/officeDocument/2006/relationships/tags" Target="../tags/tag38.xml"/><Relationship Id="rId13" Type="http://schemas.openxmlformats.org/officeDocument/2006/relationships/slideLayout" Target="../slideLayouts/slideLayout2.xml"/><Relationship Id="rId3" Type="http://schemas.openxmlformats.org/officeDocument/2006/relationships/tags" Target="../tags/tag33.xml"/><Relationship Id="rId7" Type="http://schemas.openxmlformats.org/officeDocument/2006/relationships/tags" Target="../tags/tag37.xml"/><Relationship Id="rId12" Type="http://schemas.openxmlformats.org/officeDocument/2006/relationships/tags" Target="../tags/tag42.xml"/><Relationship Id="rId2" Type="http://schemas.openxmlformats.org/officeDocument/2006/relationships/tags" Target="../tags/tag32.xml"/><Relationship Id="rId16" Type="http://schemas.openxmlformats.org/officeDocument/2006/relationships/image" Target="../media/image7.png"/><Relationship Id="rId1" Type="http://schemas.openxmlformats.org/officeDocument/2006/relationships/tags" Target="../tags/tag31.xml"/><Relationship Id="rId6" Type="http://schemas.openxmlformats.org/officeDocument/2006/relationships/tags" Target="../tags/tag36.xml"/><Relationship Id="rId11" Type="http://schemas.openxmlformats.org/officeDocument/2006/relationships/tags" Target="../tags/tag41.xml"/><Relationship Id="rId5" Type="http://schemas.openxmlformats.org/officeDocument/2006/relationships/tags" Target="../tags/tag35.xml"/><Relationship Id="rId15" Type="http://schemas.openxmlformats.org/officeDocument/2006/relationships/image" Target="../media/image6.png"/><Relationship Id="rId10" Type="http://schemas.openxmlformats.org/officeDocument/2006/relationships/tags" Target="../tags/tag40.xml"/><Relationship Id="rId4" Type="http://schemas.openxmlformats.org/officeDocument/2006/relationships/tags" Target="../tags/tag34.xml"/><Relationship Id="rId9" Type="http://schemas.openxmlformats.org/officeDocument/2006/relationships/tags" Target="../tags/tag39.xml"/><Relationship Id="rId14"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tags" Target="../tags/tag45.xml"/><Relationship Id="rId7" Type="http://schemas.openxmlformats.org/officeDocument/2006/relationships/notesSlide" Target="../notesSlides/notesSlide5.xml"/><Relationship Id="rId2" Type="http://schemas.openxmlformats.org/officeDocument/2006/relationships/tags" Target="../tags/tag44.xml"/><Relationship Id="rId1" Type="http://schemas.openxmlformats.org/officeDocument/2006/relationships/tags" Target="../tags/tag43.xml"/><Relationship Id="rId6" Type="http://schemas.openxmlformats.org/officeDocument/2006/relationships/slideLayout" Target="../slideLayouts/slideLayout2.xml"/><Relationship Id="rId5" Type="http://schemas.openxmlformats.org/officeDocument/2006/relationships/tags" Target="../tags/tag47.xml"/><Relationship Id="rId4" Type="http://schemas.openxmlformats.org/officeDocument/2006/relationships/tags" Target="../tags/tag46.xml"/></Relationships>
</file>

<file path=ppt/slides/_rels/slide6.xml.rels><?xml version="1.0" encoding="UTF-8" standalone="yes"?>
<Relationships xmlns="http://schemas.openxmlformats.org/package/2006/relationships"><Relationship Id="rId8" Type="http://schemas.openxmlformats.org/officeDocument/2006/relationships/slideLayout" Target="../slideLayouts/slideLayout2.xml"/><Relationship Id="rId3" Type="http://schemas.openxmlformats.org/officeDocument/2006/relationships/tags" Target="../tags/tag50.xml"/><Relationship Id="rId7" Type="http://schemas.openxmlformats.org/officeDocument/2006/relationships/tags" Target="../tags/tag54.xml"/><Relationship Id="rId2" Type="http://schemas.openxmlformats.org/officeDocument/2006/relationships/tags" Target="../tags/tag49.xml"/><Relationship Id="rId1" Type="http://schemas.openxmlformats.org/officeDocument/2006/relationships/tags" Target="../tags/tag48.xml"/><Relationship Id="rId6" Type="http://schemas.openxmlformats.org/officeDocument/2006/relationships/tags" Target="../tags/tag53.xml"/><Relationship Id="rId5" Type="http://schemas.openxmlformats.org/officeDocument/2006/relationships/tags" Target="../tags/tag52.xml"/><Relationship Id="rId10" Type="http://schemas.openxmlformats.org/officeDocument/2006/relationships/image" Target="../media/image9.png"/><Relationship Id="rId4" Type="http://schemas.openxmlformats.org/officeDocument/2006/relationships/tags" Target="../tags/tag51.xml"/><Relationship Id="rId9"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 Id="rId6" Type="http://schemas.openxmlformats.org/officeDocument/2006/relationships/image" Target="../media/image9.png"/><Relationship Id="rId5" Type="http://schemas.openxmlformats.org/officeDocument/2006/relationships/notesSlide" Target="../notesSlides/notesSlide7.xml"/><Relationship Id="rId4"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notesSlide" Target="../notesSlides/notesSlide8.xml"/><Relationship Id="rId3" Type="http://schemas.openxmlformats.org/officeDocument/2006/relationships/tags" Target="../tags/tag60.xml"/><Relationship Id="rId7" Type="http://schemas.openxmlformats.org/officeDocument/2006/relationships/slideLayout" Target="../slideLayouts/slideLayout3.xml"/><Relationship Id="rId2" Type="http://schemas.openxmlformats.org/officeDocument/2006/relationships/tags" Target="../tags/tag59.xml"/><Relationship Id="rId1" Type="http://schemas.openxmlformats.org/officeDocument/2006/relationships/tags" Target="../tags/tag58.xml"/><Relationship Id="rId6" Type="http://schemas.openxmlformats.org/officeDocument/2006/relationships/tags" Target="../tags/tag63.xml"/><Relationship Id="rId5" Type="http://schemas.openxmlformats.org/officeDocument/2006/relationships/tags" Target="../tags/tag62.xml"/><Relationship Id="rId4" Type="http://schemas.openxmlformats.org/officeDocument/2006/relationships/tags" Target="../tags/tag61.xml"/><Relationship Id="rId9"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tags" Target="../tags/tag66.xml"/><Relationship Id="rId2" Type="http://schemas.openxmlformats.org/officeDocument/2006/relationships/tags" Target="../tags/tag65.xml"/><Relationship Id="rId1" Type="http://schemas.openxmlformats.org/officeDocument/2006/relationships/tags" Target="../tags/tag64.xml"/><Relationship Id="rId5" Type="http://schemas.openxmlformats.org/officeDocument/2006/relationships/notesSlide" Target="../notesSlides/notesSlide9.xml"/><Relationship Id="rId4"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1" name="Rectangle 2"/>
          <p:cNvSpPr>
            <a:spLocks noGrp="1" noChangeArrowheads="1"/>
          </p:cNvSpPr>
          <p:nvPr>
            <p:ph type="title"/>
            <p:custDataLst>
              <p:tags r:id="rId2"/>
            </p:custDataLst>
          </p:nvPr>
        </p:nvSpPr>
        <p:spPr/>
        <p:txBody>
          <a:bodyPr/>
          <a:lstStyle/>
          <a:p>
            <a:r>
              <a:rPr lang="en-US" dirty="0" smtClean="0"/>
              <a:t>Creating a Hierarchy</a:t>
            </a:r>
          </a:p>
        </p:txBody>
      </p:sp>
      <p:sp>
        <p:nvSpPr>
          <p:cNvPr id="2052" name="Rectangle 3"/>
          <p:cNvSpPr>
            <a:spLocks noGrp="1" noChangeArrowheads="1"/>
          </p:cNvSpPr>
          <p:nvPr>
            <p:ph type="body" sz="quarter" idx="10"/>
            <p:custDataLst>
              <p:tags r:id="rId3"/>
            </p:custDataLst>
          </p:nvPr>
        </p:nvSpPr>
        <p:spPr/>
        <p:txBody>
          <a:bodyPr/>
          <a:lstStyle/>
          <a:p>
            <a:r>
              <a:rPr lang="en-US" dirty="0" smtClean="0"/>
              <a:t>Mark K. Williams, CFPIM, CSCP					</a:t>
            </a:r>
          </a:p>
          <a:p>
            <a:r>
              <a:rPr lang="en-US" dirty="0" smtClean="0"/>
              <a:t>QAD Supply Chain Solutions Center</a:t>
            </a:r>
          </a:p>
        </p:txBody>
      </p:sp>
      <p:sp>
        <p:nvSpPr>
          <p:cNvPr id="5" name="Text Placeholder 4"/>
          <p:cNvSpPr>
            <a:spLocks noGrp="1"/>
          </p:cNvSpPr>
          <p:nvPr>
            <p:ph type="body" sz="quarter" idx="11"/>
            <p:custDataLst>
              <p:tags r:id="rId4"/>
            </p:custDataLst>
          </p:nvPr>
        </p:nvSpPr>
        <p:spPr/>
        <p:txBody>
          <a:bodyPr/>
          <a:lstStyle/>
          <a:p>
            <a:r>
              <a:rPr lang="en-US" dirty="0" smtClean="0"/>
              <a:t>Demand Management Certification Program</a:t>
            </a:r>
          </a:p>
        </p:txBody>
      </p:sp>
    </p:spTree>
    <p:custDataLst>
      <p:tags r:id="rId1"/>
    </p:custData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Rectangle 3"/>
          <p:cNvSpPr>
            <a:spLocks noChangeArrowheads="1"/>
          </p:cNvSpPr>
          <p:nvPr>
            <p:custDataLst>
              <p:tags r:id="rId2"/>
            </p:custDataLst>
          </p:nvPr>
        </p:nvSpPr>
        <p:spPr bwMode="auto">
          <a:xfrm>
            <a:off x="457200" y="1143000"/>
            <a:ext cx="8534400" cy="5181600"/>
          </a:xfrm>
          <a:prstGeom prst="rect">
            <a:avLst/>
          </a:prstGeom>
          <a:noFill/>
          <a:ln w="9525">
            <a:noFill/>
            <a:miter lim="800000"/>
            <a:headEnd/>
            <a:tailEnd/>
          </a:ln>
        </p:spPr>
        <p:txBody>
          <a:bodyPr/>
          <a:lstStyle/>
          <a:p>
            <a:pPr marL="347663" lvl="1" indent="-342900" algn="l">
              <a:spcBef>
                <a:spcPct val="20000"/>
              </a:spcBef>
              <a:defRPr/>
            </a:pPr>
            <a:endParaRPr lang="en-US" sz="1800" dirty="0"/>
          </a:p>
          <a:p>
            <a:pPr lvl="1" indent="-342900" algn="l">
              <a:spcBef>
                <a:spcPct val="20000"/>
              </a:spcBef>
              <a:buFontTx/>
              <a:buChar char="•"/>
              <a:defRPr/>
            </a:pPr>
            <a:endParaRPr lang="en-US" sz="1800" b="1" dirty="0"/>
          </a:p>
        </p:txBody>
      </p:sp>
      <p:sp>
        <p:nvSpPr>
          <p:cNvPr id="16" name="Content Placeholder 15"/>
          <p:cNvSpPr>
            <a:spLocks noGrp="1"/>
          </p:cNvSpPr>
          <p:nvPr>
            <p:ph idx="1"/>
            <p:custDataLst>
              <p:tags r:id="rId3"/>
            </p:custDataLst>
          </p:nvPr>
        </p:nvSpPr>
        <p:spPr/>
        <p:txBody>
          <a:bodyPr>
            <a:normAutofit/>
          </a:bodyPr>
          <a:lstStyle/>
          <a:p>
            <a:r>
              <a:rPr lang="en-US" b="1" dirty="0" smtClean="0"/>
              <a:t>Top Down Fields </a:t>
            </a:r>
            <a:r>
              <a:rPr lang="en-US" dirty="0" smtClean="0"/>
              <a:t>specify which opinion lines can be adjusted or changed and allocated to lower </a:t>
            </a:r>
            <a:r>
              <a:rPr lang="en-US" dirty="0" smtClean="0"/>
              <a:t>levels</a:t>
            </a:r>
          </a:p>
          <a:p>
            <a:pPr lvl="1"/>
            <a:r>
              <a:rPr lang="en-US" dirty="0" smtClean="0"/>
              <a:t>Opinion </a:t>
            </a:r>
            <a:r>
              <a:rPr lang="en-US" dirty="0" smtClean="0"/>
              <a:t>lines not added to this list will not Rebalance when changes are </a:t>
            </a:r>
            <a:r>
              <a:rPr lang="en-US" dirty="0" smtClean="0"/>
              <a:t>made</a:t>
            </a:r>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pPr lvl="1"/>
            <a:endParaRPr lang="en-US" dirty="0" smtClean="0"/>
          </a:p>
          <a:p>
            <a:endParaRPr lang="en-US" dirty="0"/>
          </a:p>
        </p:txBody>
      </p:sp>
      <p:sp>
        <p:nvSpPr>
          <p:cNvPr id="13" name="Title 12"/>
          <p:cNvSpPr>
            <a:spLocks noGrp="1"/>
          </p:cNvSpPr>
          <p:nvPr>
            <p:ph type="title"/>
            <p:custDataLst>
              <p:tags r:id="rId4"/>
            </p:custDataLst>
          </p:nvPr>
        </p:nvSpPr>
        <p:spPr/>
        <p:txBody>
          <a:bodyPr/>
          <a:lstStyle/>
          <a:p>
            <a:r>
              <a:rPr lang="en-US" smtClean="0"/>
              <a:t>Top Down Fields</a:t>
            </a:r>
            <a:endParaRPr lang="en-US" dirty="0"/>
          </a:p>
        </p:txBody>
      </p:sp>
      <p:pic>
        <p:nvPicPr>
          <p:cNvPr id="23557" name="Picture 6"/>
          <p:cNvPicPr>
            <a:picLocks noChangeAspect="1" noChangeArrowheads="1"/>
          </p:cNvPicPr>
          <p:nvPr>
            <p:custDataLst>
              <p:tags r:id="rId5"/>
            </p:custDataLst>
          </p:nvPr>
        </p:nvPicPr>
        <p:blipFill>
          <a:blip r:embed="rId8" cstate="print"/>
          <a:srcRect b="38828"/>
          <a:stretch>
            <a:fillRect/>
          </a:stretch>
        </p:blipFill>
        <p:spPr bwMode="auto">
          <a:xfrm>
            <a:off x="1752600" y="3462443"/>
            <a:ext cx="5443847" cy="2328757"/>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smtClean="0"/>
              <a:t>DM-Create-Hier-100</a:t>
            </a:r>
            <a:endParaRPr lang="en-US" dirty="0"/>
          </a:p>
        </p:txBody>
      </p:sp>
    </p:spTree>
    <p:custDataLst>
      <p:tags r:id="rId1"/>
    </p:custData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custDataLst>
              <p:tags r:id="rId2"/>
            </p:custDataLst>
          </p:nvPr>
        </p:nvSpPr>
        <p:spPr/>
        <p:txBody>
          <a:bodyPr/>
          <a:lstStyle/>
          <a:p>
            <a:r>
              <a:rPr lang="en-US" dirty="0" smtClean="0"/>
              <a:t>In the </a:t>
            </a:r>
            <a:r>
              <a:rPr lang="en-US" b="1" dirty="0" smtClean="0"/>
              <a:t>Top Down Settings section, </a:t>
            </a:r>
            <a:r>
              <a:rPr lang="en-US" dirty="0" smtClean="0"/>
              <a:t>you can configure the following settings</a:t>
            </a:r>
            <a:endParaRPr lang="en-US" dirty="0"/>
          </a:p>
        </p:txBody>
      </p:sp>
      <p:sp>
        <p:nvSpPr>
          <p:cNvPr id="2" name="Title 1"/>
          <p:cNvSpPr>
            <a:spLocks noGrp="1"/>
          </p:cNvSpPr>
          <p:nvPr>
            <p:ph type="title"/>
            <p:custDataLst>
              <p:tags r:id="rId3"/>
            </p:custDataLst>
          </p:nvPr>
        </p:nvSpPr>
        <p:spPr/>
        <p:txBody>
          <a:bodyPr/>
          <a:lstStyle/>
          <a:p>
            <a:r>
              <a:rPr lang="en-US" dirty="0" smtClean="0"/>
              <a:t>Top Down Settings</a:t>
            </a:r>
            <a:endParaRPr lang="en-US" dirty="0"/>
          </a:p>
        </p:txBody>
      </p:sp>
      <p:pic>
        <p:nvPicPr>
          <p:cNvPr id="1026" name="Picture 2"/>
          <p:cNvPicPr>
            <a:picLocks noGrp="1" noChangeAspect="1" noChangeArrowheads="1"/>
          </p:cNvPicPr>
          <p:nvPr>
            <p:ph idx="4294967295"/>
            <p:custDataLst>
              <p:tags r:id="rId4"/>
            </p:custDataLst>
          </p:nvPr>
        </p:nvPicPr>
        <p:blipFill>
          <a:blip r:embed="rId7" cstate="print"/>
          <a:srcRect/>
          <a:stretch>
            <a:fillRect/>
          </a:stretch>
        </p:blipFill>
        <p:spPr bwMode="auto">
          <a:xfrm>
            <a:off x="2016825" y="2438400"/>
            <a:ext cx="5105400" cy="3341688"/>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5" name="Footer Placeholder 4"/>
          <p:cNvSpPr>
            <a:spLocks noGrp="1"/>
          </p:cNvSpPr>
          <p:nvPr>
            <p:ph type="ftr" sz="quarter" idx="10"/>
          </p:nvPr>
        </p:nvSpPr>
        <p:spPr/>
        <p:txBody>
          <a:bodyPr/>
          <a:lstStyle/>
          <a:p>
            <a:r>
              <a:rPr lang="en-US" smtClean="0"/>
              <a:t>DM-Create-Hier-110</a:t>
            </a:r>
            <a:endParaRPr lang="en-US" dirty="0"/>
          </a:p>
        </p:txBody>
      </p:sp>
    </p:spTree>
    <p:custDataLst>
      <p:tags r:id="rId1"/>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custDataLst>
              <p:tags r:id="rId2"/>
            </p:custDataLst>
          </p:nvPr>
        </p:nvSpPr>
        <p:spPr/>
        <p:txBody>
          <a:bodyPr/>
          <a:lstStyle/>
          <a:p>
            <a:r>
              <a:rPr lang="en-US" dirty="0" smtClean="0"/>
              <a:t>In the </a:t>
            </a:r>
            <a:r>
              <a:rPr lang="en-US" b="1" dirty="0" smtClean="0"/>
              <a:t>Top Down Settings </a:t>
            </a:r>
            <a:r>
              <a:rPr lang="en-US" b="1" dirty="0" smtClean="0"/>
              <a:t>section </a:t>
            </a:r>
            <a:r>
              <a:rPr lang="en-US" dirty="0" smtClean="0"/>
              <a:t>you can configure the following settings in the Allocation Type </a:t>
            </a:r>
            <a:r>
              <a:rPr lang="en-US" dirty="0" smtClean="0"/>
              <a:t>field</a:t>
            </a:r>
            <a:endParaRPr lang="en-US" dirty="0"/>
          </a:p>
        </p:txBody>
      </p:sp>
      <p:sp>
        <p:nvSpPr>
          <p:cNvPr id="2" name="Title 1"/>
          <p:cNvSpPr>
            <a:spLocks noGrp="1"/>
          </p:cNvSpPr>
          <p:nvPr>
            <p:ph type="title"/>
            <p:custDataLst>
              <p:tags r:id="rId3"/>
            </p:custDataLst>
          </p:nvPr>
        </p:nvSpPr>
        <p:spPr/>
        <p:txBody>
          <a:bodyPr/>
          <a:lstStyle/>
          <a:p>
            <a:r>
              <a:rPr lang="en-US" dirty="0" smtClean="0"/>
              <a:t>Top Down Settings (continued)</a:t>
            </a:r>
            <a:endParaRPr lang="en-US" dirty="0"/>
          </a:p>
        </p:txBody>
      </p:sp>
      <p:pic>
        <p:nvPicPr>
          <p:cNvPr id="1026" name="Picture 2"/>
          <p:cNvPicPr>
            <a:picLocks noGrp="1" noChangeAspect="1" noChangeArrowheads="1"/>
          </p:cNvPicPr>
          <p:nvPr>
            <p:ph idx="4294967295"/>
            <p:custDataLst>
              <p:tags r:id="rId4"/>
            </p:custDataLst>
          </p:nvPr>
        </p:nvPicPr>
        <p:blipFill>
          <a:blip r:embed="rId7" cstate="print"/>
          <a:srcRect/>
          <a:stretch>
            <a:fillRect/>
          </a:stretch>
        </p:blipFill>
        <p:spPr bwMode="auto">
          <a:xfrm>
            <a:off x="2016825" y="2590800"/>
            <a:ext cx="5105400" cy="3341688"/>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5" name="Footer Placeholder 4"/>
          <p:cNvSpPr>
            <a:spLocks noGrp="1"/>
          </p:cNvSpPr>
          <p:nvPr>
            <p:ph type="ftr" sz="quarter" idx="10"/>
          </p:nvPr>
        </p:nvSpPr>
        <p:spPr/>
        <p:txBody>
          <a:bodyPr/>
          <a:lstStyle/>
          <a:p>
            <a:r>
              <a:rPr lang="en-US" smtClean="0"/>
              <a:t>DM-Create-Hier-120</a:t>
            </a:r>
            <a:endParaRPr lang="en-US" dirty="0"/>
          </a:p>
        </p:txBody>
      </p:sp>
    </p:spTree>
    <p:custDataLst>
      <p:tags r:id="rId1"/>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custDataLst>
              <p:tags r:id="rId2"/>
            </p:custDataLst>
          </p:nvPr>
        </p:nvSpPr>
        <p:spPr/>
        <p:txBody>
          <a:bodyPr/>
          <a:lstStyle/>
          <a:p>
            <a:r>
              <a:rPr lang="en-US" dirty="0" smtClean="0"/>
              <a:t>Use the </a:t>
            </a:r>
            <a:r>
              <a:rPr lang="en-US" b="1" dirty="0" smtClean="0"/>
              <a:t>Other Opinion Line Allocated By </a:t>
            </a:r>
            <a:r>
              <a:rPr lang="en-US" dirty="0" smtClean="0"/>
              <a:t>field to select one of the following</a:t>
            </a:r>
            <a:endParaRPr lang="en-US" dirty="0"/>
          </a:p>
        </p:txBody>
      </p:sp>
      <p:sp>
        <p:nvSpPr>
          <p:cNvPr id="2" name="Title 1"/>
          <p:cNvSpPr>
            <a:spLocks noGrp="1"/>
          </p:cNvSpPr>
          <p:nvPr>
            <p:ph type="title"/>
            <p:custDataLst>
              <p:tags r:id="rId3"/>
            </p:custDataLst>
          </p:nvPr>
        </p:nvSpPr>
        <p:spPr/>
        <p:txBody>
          <a:bodyPr/>
          <a:lstStyle/>
          <a:p>
            <a:r>
              <a:rPr lang="en-US" dirty="0" smtClean="0"/>
              <a:t>Top Down Settings (continued)</a:t>
            </a:r>
            <a:endParaRPr lang="en-US" dirty="0"/>
          </a:p>
        </p:txBody>
      </p:sp>
      <p:pic>
        <p:nvPicPr>
          <p:cNvPr id="1026" name="Picture 2"/>
          <p:cNvPicPr>
            <a:picLocks noGrp="1" noChangeAspect="1" noChangeArrowheads="1"/>
          </p:cNvPicPr>
          <p:nvPr>
            <p:ph idx="4294967295"/>
            <p:custDataLst>
              <p:tags r:id="rId4"/>
            </p:custDataLst>
          </p:nvPr>
        </p:nvPicPr>
        <p:blipFill>
          <a:blip r:embed="rId7" cstate="print"/>
          <a:srcRect/>
          <a:stretch>
            <a:fillRect/>
          </a:stretch>
        </p:blipFill>
        <p:spPr bwMode="auto">
          <a:xfrm>
            <a:off x="2007925" y="2369125"/>
            <a:ext cx="5105400" cy="3341688"/>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5" name="Footer Placeholder 4"/>
          <p:cNvSpPr>
            <a:spLocks noGrp="1"/>
          </p:cNvSpPr>
          <p:nvPr>
            <p:ph type="ftr" sz="quarter" idx="10"/>
          </p:nvPr>
        </p:nvSpPr>
        <p:spPr/>
        <p:txBody>
          <a:bodyPr/>
          <a:lstStyle/>
          <a:p>
            <a:r>
              <a:rPr lang="en-US" smtClean="0"/>
              <a:t>DM-Create-Hier-130</a:t>
            </a:r>
            <a:endParaRPr lang="en-US" dirty="0"/>
          </a:p>
        </p:txBody>
      </p:sp>
    </p:spTree>
    <p:custDataLst>
      <p:tags r:id="rId1"/>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4" name="Rectangle 3"/>
          <p:cNvSpPr>
            <a:spLocks noGrp="1" noChangeArrowheads="1"/>
          </p:cNvSpPr>
          <p:nvPr>
            <p:ph idx="1"/>
            <p:custDataLst>
              <p:tags r:id="rId2"/>
            </p:custDataLst>
          </p:nvPr>
        </p:nvSpPr>
        <p:spPr/>
        <p:txBody>
          <a:bodyPr>
            <a:normAutofit/>
          </a:bodyPr>
          <a:lstStyle/>
          <a:p>
            <a:r>
              <a:rPr lang="en-US" sz="2400" dirty="0" smtClean="0"/>
              <a:t>The </a:t>
            </a:r>
            <a:r>
              <a:rPr lang="en-US" sz="2400" b="1" dirty="0" smtClean="0"/>
              <a:t>Bottom Up </a:t>
            </a:r>
            <a:r>
              <a:rPr lang="en-US" sz="2400" dirty="0" smtClean="0"/>
              <a:t>approach rolls up data from the lowest </a:t>
            </a:r>
            <a:r>
              <a:rPr lang="en-US" sz="2400" dirty="0" smtClean="0"/>
              <a:t>level </a:t>
            </a:r>
            <a:endParaRPr lang="en-US" sz="2400" dirty="0" smtClean="0"/>
          </a:p>
          <a:p>
            <a:r>
              <a:rPr lang="en-US" sz="2400" dirty="0" smtClean="0"/>
              <a:t>The same parameters can be applied to </a:t>
            </a:r>
            <a:r>
              <a:rPr lang="en-US" sz="2400" b="1" dirty="0" smtClean="0"/>
              <a:t>Bottom Up </a:t>
            </a:r>
            <a:r>
              <a:rPr lang="en-US" sz="2400" dirty="0" smtClean="0"/>
              <a:t>as </a:t>
            </a:r>
            <a:r>
              <a:rPr lang="en-US" sz="2400" b="1" dirty="0" smtClean="0"/>
              <a:t>Top Down</a:t>
            </a:r>
            <a:endParaRPr lang="en-US" sz="2400" dirty="0" smtClean="0"/>
          </a:p>
          <a:p>
            <a:r>
              <a:rPr lang="en-US" sz="2400" b="1" dirty="0" smtClean="0"/>
              <a:t>Same Settings as Top Down </a:t>
            </a:r>
            <a:r>
              <a:rPr lang="en-US" sz="2400" dirty="0" smtClean="0"/>
              <a:t>– Check this box to use the same settings as the Top Down section for the Update Negative to Zero, Update Historical Data, and Overwrite Adjusted Forecast </a:t>
            </a:r>
            <a:r>
              <a:rPr lang="en-US" sz="2400" dirty="0" smtClean="0"/>
              <a:t>fields</a:t>
            </a:r>
            <a:endParaRPr lang="en-US" sz="2400" dirty="0" smtClean="0"/>
          </a:p>
          <a:p>
            <a:endParaRPr lang="en-US" dirty="0" smtClean="0"/>
          </a:p>
          <a:p>
            <a:endParaRPr lang="en-US" dirty="0" smtClean="0"/>
          </a:p>
        </p:txBody>
      </p:sp>
      <p:sp>
        <p:nvSpPr>
          <p:cNvPr id="24579" name="Rectangle 2"/>
          <p:cNvSpPr>
            <a:spLocks noGrp="1" noChangeArrowheads="1"/>
          </p:cNvSpPr>
          <p:nvPr>
            <p:ph type="title"/>
            <p:custDataLst>
              <p:tags r:id="rId3"/>
            </p:custDataLst>
          </p:nvPr>
        </p:nvSpPr>
        <p:spPr/>
        <p:txBody>
          <a:bodyPr/>
          <a:lstStyle/>
          <a:p>
            <a:pPr>
              <a:defRPr/>
            </a:pPr>
            <a:r>
              <a:rPr lang="en-US" dirty="0" smtClean="0"/>
              <a:t>Bottom Up Settings</a:t>
            </a:r>
          </a:p>
        </p:txBody>
      </p:sp>
      <p:pic>
        <p:nvPicPr>
          <p:cNvPr id="24581" name="Picture 6"/>
          <p:cNvPicPr>
            <a:picLocks noChangeAspect="1" noChangeArrowheads="1"/>
          </p:cNvPicPr>
          <p:nvPr>
            <p:custDataLst>
              <p:tags r:id="rId4"/>
            </p:custDataLst>
          </p:nvPr>
        </p:nvPicPr>
        <p:blipFill>
          <a:blip r:embed="rId7" cstate="print"/>
          <a:srcRect r="59097" b="37787"/>
          <a:stretch>
            <a:fillRect/>
          </a:stretch>
        </p:blipFill>
        <p:spPr bwMode="auto">
          <a:xfrm>
            <a:off x="2846125" y="4086100"/>
            <a:ext cx="3428840" cy="2229003"/>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5" name="Footer Placeholder 4"/>
          <p:cNvSpPr>
            <a:spLocks noGrp="1"/>
          </p:cNvSpPr>
          <p:nvPr>
            <p:ph type="ftr" sz="quarter" idx="10"/>
          </p:nvPr>
        </p:nvSpPr>
        <p:spPr/>
        <p:txBody>
          <a:bodyPr/>
          <a:lstStyle/>
          <a:p>
            <a:r>
              <a:rPr lang="en-US" smtClean="0"/>
              <a:t>DM-Create-Hier-140</a:t>
            </a:r>
            <a:endParaRPr lang="en-US" dirty="0"/>
          </a:p>
        </p:txBody>
      </p:sp>
    </p:spTree>
    <p:custDataLst>
      <p:tags r:id="rId1"/>
    </p:custData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5"/>
          <p:cNvSpPr>
            <a:spLocks noGrp="1"/>
          </p:cNvSpPr>
          <p:nvPr>
            <p:ph idx="1"/>
            <p:custDataLst>
              <p:tags r:id="rId2"/>
            </p:custDataLst>
          </p:nvPr>
        </p:nvSpPr>
        <p:spPr/>
        <p:txBody>
          <a:bodyPr/>
          <a:lstStyle/>
          <a:p>
            <a:r>
              <a:rPr lang="en-US" dirty="0" smtClean="0"/>
              <a:t>The </a:t>
            </a:r>
            <a:r>
              <a:rPr lang="en-US" b="1" dirty="0" smtClean="0"/>
              <a:t>Bottom Up Fields </a:t>
            </a:r>
            <a:r>
              <a:rPr lang="en-US" dirty="0" smtClean="0"/>
              <a:t>list specifies which </a:t>
            </a:r>
            <a:r>
              <a:rPr lang="en-US" b="1" dirty="0" smtClean="0"/>
              <a:t>Opinion Lines</a:t>
            </a:r>
            <a:r>
              <a:rPr lang="en-US" dirty="0" smtClean="0"/>
              <a:t> are summed up to the higher </a:t>
            </a:r>
            <a:r>
              <a:rPr lang="en-US" dirty="0" smtClean="0"/>
              <a:t>levels</a:t>
            </a:r>
          </a:p>
          <a:p>
            <a:pPr lvl="1"/>
            <a:r>
              <a:rPr lang="en-US" dirty="0" smtClean="0"/>
              <a:t>Values </a:t>
            </a:r>
            <a:r>
              <a:rPr lang="en-US" dirty="0" smtClean="0"/>
              <a:t>not included in this list will display as zeroes at the higher levels of the </a:t>
            </a:r>
            <a:r>
              <a:rPr lang="en-US" b="1" dirty="0" smtClean="0"/>
              <a:t>Hierarchy</a:t>
            </a:r>
            <a:endParaRPr lang="en-US" dirty="0" smtClean="0"/>
          </a:p>
        </p:txBody>
      </p:sp>
      <p:sp>
        <p:nvSpPr>
          <p:cNvPr id="25603" name="Rectangle 2"/>
          <p:cNvSpPr>
            <a:spLocks noGrp="1" noChangeArrowheads="1"/>
          </p:cNvSpPr>
          <p:nvPr>
            <p:ph type="title"/>
            <p:custDataLst>
              <p:tags r:id="rId3"/>
            </p:custDataLst>
          </p:nvPr>
        </p:nvSpPr>
        <p:spPr/>
        <p:txBody>
          <a:bodyPr/>
          <a:lstStyle/>
          <a:p>
            <a:r>
              <a:rPr lang="en-US" smtClean="0"/>
              <a:t>Bottom Up Fields</a:t>
            </a:r>
            <a:endParaRPr lang="en-US" dirty="0"/>
          </a:p>
        </p:txBody>
      </p:sp>
      <p:pic>
        <p:nvPicPr>
          <p:cNvPr id="25605" name="Picture 7"/>
          <p:cNvPicPr>
            <a:picLocks noChangeAspect="1" noChangeArrowheads="1"/>
          </p:cNvPicPr>
          <p:nvPr>
            <p:custDataLst>
              <p:tags r:id="rId4"/>
            </p:custDataLst>
          </p:nvPr>
        </p:nvPicPr>
        <p:blipFill>
          <a:blip r:embed="rId8" cstate="print"/>
          <a:srcRect/>
          <a:stretch>
            <a:fillRect/>
          </a:stretch>
        </p:blipFill>
        <p:spPr bwMode="auto">
          <a:xfrm>
            <a:off x="1964375" y="3200400"/>
            <a:ext cx="5203902" cy="2970213"/>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25606" name="Line 10"/>
          <p:cNvSpPr>
            <a:spLocks noChangeShapeType="1"/>
          </p:cNvSpPr>
          <p:nvPr>
            <p:custDataLst>
              <p:tags r:id="rId5"/>
            </p:custDataLst>
          </p:nvPr>
        </p:nvSpPr>
        <p:spPr bwMode="auto">
          <a:xfrm flipH="1">
            <a:off x="6068122" y="3848271"/>
            <a:ext cx="1170878" cy="904797"/>
          </a:xfrm>
          <a:prstGeom prst="line">
            <a:avLst/>
          </a:prstGeom>
          <a:noFill/>
          <a:ln w="28575">
            <a:solidFill>
              <a:srgbClr val="FF0000"/>
            </a:solidFill>
            <a:round/>
            <a:headEnd/>
            <a:tailEnd type="triangle" w="med" len="med"/>
          </a:ln>
        </p:spPr>
        <p:txBody>
          <a:bodyPr/>
          <a:lstStyle/>
          <a:p>
            <a:endParaRPr lang="en-US"/>
          </a:p>
        </p:txBody>
      </p:sp>
      <p:sp>
        <p:nvSpPr>
          <p:cNvPr id="7" name="Footer Placeholder 6"/>
          <p:cNvSpPr>
            <a:spLocks noGrp="1"/>
          </p:cNvSpPr>
          <p:nvPr>
            <p:ph type="ftr" sz="quarter" idx="10"/>
          </p:nvPr>
        </p:nvSpPr>
        <p:spPr/>
        <p:txBody>
          <a:bodyPr/>
          <a:lstStyle/>
          <a:p>
            <a:r>
              <a:rPr lang="en-US" smtClean="0"/>
              <a:t>DM-Create-Hier-150</a:t>
            </a:r>
            <a:endParaRPr lang="en-US" dirty="0"/>
          </a:p>
        </p:txBody>
      </p:sp>
    </p:spTree>
    <p:custDataLst>
      <p:tags r:id="rId1"/>
    </p:custData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custDataLst>
              <p:tags r:id="rId2"/>
            </p:custDataLst>
          </p:nvPr>
        </p:nvSpPr>
        <p:spPr/>
        <p:txBody>
          <a:bodyPr/>
          <a:lstStyle/>
          <a:p>
            <a:r>
              <a:rPr lang="en-US" dirty="0" smtClean="0"/>
              <a:t>At the bottom of the </a:t>
            </a:r>
            <a:r>
              <a:rPr lang="en-US" b="1" dirty="0" smtClean="0"/>
              <a:t>Hierarchy Manager </a:t>
            </a:r>
            <a:r>
              <a:rPr lang="en-US" dirty="0" smtClean="0"/>
              <a:t>screen </a:t>
            </a:r>
            <a:r>
              <a:rPr lang="en-US" dirty="0" smtClean="0"/>
              <a:t>there are two tabs that control the bottom pane of the </a:t>
            </a:r>
            <a:r>
              <a:rPr lang="en-US" dirty="0" smtClean="0"/>
              <a:t>screen</a:t>
            </a:r>
          </a:p>
          <a:p>
            <a:pPr lvl="1"/>
            <a:r>
              <a:rPr lang="en-US" b="1" dirty="0" smtClean="0"/>
              <a:t>General</a:t>
            </a:r>
            <a:r>
              <a:rPr lang="en-US" dirty="0" smtClean="0"/>
              <a:t> </a:t>
            </a:r>
            <a:r>
              <a:rPr lang="en-US" dirty="0" smtClean="0"/>
              <a:t>and </a:t>
            </a:r>
            <a:r>
              <a:rPr lang="en-US" b="1" dirty="0" smtClean="0"/>
              <a:t>Rebalance</a:t>
            </a:r>
            <a:endParaRPr lang="en-US" dirty="0" smtClean="0"/>
          </a:p>
          <a:p>
            <a:pPr lvl="2"/>
            <a:r>
              <a:rPr lang="en-US" dirty="0" smtClean="0"/>
              <a:t>The </a:t>
            </a:r>
            <a:r>
              <a:rPr lang="en-US" b="1" dirty="0" smtClean="0"/>
              <a:t>Rebalance</a:t>
            </a:r>
            <a:r>
              <a:rPr lang="en-US" dirty="0" smtClean="0"/>
              <a:t> tab defines whether adjustments will allocate immediately or only on demand by User selection in the </a:t>
            </a:r>
            <a:r>
              <a:rPr lang="en-US" b="1" dirty="0" smtClean="0"/>
              <a:t>Rebalance</a:t>
            </a:r>
            <a:r>
              <a:rPr lang="en-US" dirty="0" smtClean="0"/>
              <a:t> </a:t>
            </a:r>
            <a:r>
              <a:rPr lang="en-US" dirty="0" smtClean="0"/>
              <a:t>menu</a:t>
            </a:r>
            <a:endParaRPr lang="en-US" dirty="0"/>
          </a:p>
        </p:txBody>
      </p:sp>
      <p:sp>
        <p:nvSpPr>
          <p:cNvPr id="26626" name="Title 1"/>
          <p:cNvSpPr>
            <a:spLocks noGrp="1"/>
          </p:cNvSpPr>
          <p:nvPr>
            <p:ph type="title"/>
            <p:custDataLst>
              <p:tags r:id="rId3"/>
            </p:custDataLst>
          </p:nvPr>
        </p:nvSpPr>
        <p:spPr/>
        <p:txBody>
          <a:bodyPr/>
          <a:lstStyle/>
          <a:p>
            <a:r>
              <a:rPr lang="en-US" smtClean="0"/>
              <a:t>Rebalance Tab</a:t>
            </a:r>
            <a:endParaRPr lang="en-US" dirty="0"/>
          </a:p>
        </p:txBody>
      </p:sp>
      <p:pic>
        <p:nvPicPr>
          <p:cNvPr id="26629" name="Picture 2"/>
          <p:cNvPicPr>
            <a:picLocks noChangeAspect="1" noChangeArrowheads="1"/>
          </p:cNvPicPr>
          <p:nvPr>
            <p:custDataLst>
              <p:tags r:id="rId4"/>
            </p:custDataLst>
          </p:nvPr>
        </p:nvPicPr>
        <p:blipFill>
          <a:blip r:embed="rId7" cstate="print"/>
          <a:srcRect/>
          <a:stretch>
            <a:fillRect/>
          </a:stretch>
        </p:blipFill>
        <p:spPr bwMode="auto">
          <a:xfrm>
            <a:off x="657100" y="3814950"/>
            <a:ext cx="7818438" cy="2428875"/>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smtClean="0"/>
              <a:t>DM-Create-Hier-160</a:t>
            </a:r>
            <a:endParaRPr lang="en-US" dirty="0"/>
          </a:p>
        </p:txBody>
      </p:sp>
    </p:spTree>
    <p:custDataLst>
      <p:tags r:id="rId1"/>
    </p:custData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p:cNvSpPr>
            <a:spLocks noGrp="1"/>
          </p:cNvSpPr>
          <p:nvPr>
            <p:ph idx="1"/>
            <p:custDataLst>
              <p:tags r:id="rId2"/>
            </p:custDataLst>
          </p:nvPr>
        </p:nvSpPr>
        <p:spPr/>
        <p:txBody>
          <a:bodyPr>
            <a:normAutofit fontScale="92500" lnSpcReduction="20000"/>
          </a:bodyPr>
          <a:lstStyle/>
          <a:p>
            <a:r>
              <a:rPr lang="en-US" b="1" dirty="0" smtClean="0"/>
              <a:t>Activate On-Fly Rebalance </a:t>
            </a:r>
            <a:r>
              <a:rPr lang="en-US" dirty="0" smtClean="0"/>
              <a:t>- This option will automatically rebalance the hierarchy after the user changes any top down value in the hierarchy.</a:t>
            </a:r>
          </a:p>
          <a:p>
            <a:pPr lvl="1"/>
            <a:r>
              <a:rPr lang="en-US" dirty="0" smtClean="0"/>
              <a:t>Select this option to reduce steps necessary by the user and when changes do not require review before rebalancing.</a:t>
            </a:r>
          </a:p>
          <a:p>
            <a:pPr lvl="1"/>
            <a:r>
              <a:rPr lang="en-US" dirty="0" smtClean="0"/>
              <a:t>For hierarchies used in the </a:t>
            </a:r>
            <a:r>
              <a:rPr lang="en-US" b="1" dirty="0" smtClean="0"/>
              <a:t>Planning Portal, Activate On-Fly Rebalance </a:t>
            </a:r>
            <a:r>
              <a:rPr lang="en-US" dirty="0" smtClean="0"/>
              <a:t>is required for changes to be rebalanced.</a:t>
            </a:r>
          </a:p>
          <a:p>
            <a:r>
              <a:rPr lang="en-US" dirty="0" smtClean="0"/>
              <a:t>The alternative to </a:t>
            </a:r>
            <a:r>
              <a:rPr lang="en-US" b="1" dirty="0" smtClean="0"/>
              <a:t>On-Fly Rebalance </a:t>
            </a:r>
            <a:r>
              <a:rPr lang="en-US" dirty="0" smtClean="0"/>
              <a:t>is to run </a:t>
            </a:r>
            <a:r>
              <a:rPr lang="en-US" b="1" dirty="0" smtClean="0"/>
              <a:t>Rebalance</a:t>
            </a:r>
            <a:r>
              <a:rPr lang="en-US" dirty="0" smtClean="0"/>
              <a:t> using the button on the ribbon menu</a:t>
            </a:r>
          </a:p>
          <a:p>
            <a:pPr lvl="1"/>
            <a:r>
              <a:rPr lang="en-US" dirty="0" smtClean="0"/>
              <a:t>Use this option when there are a large number of series and multiple hierarchies which can slow the rebalance process</a:t>
            </a:r>
          </a:p>
          <a:p>
            <a:endParaRPr lang="en-US" dirty="0"/>
          </a:p>
        </p:txBody>
      </p:sp>
      <p:sp>
        <p:nvSpPr>
          <p:cNvPr id="27651" name="Rectangle 2"/>
          <p:cNvSpPr>
            <a:spLocks noGrp="1" noChangeArrowheads="1"/>
          </p:cNvSpPr>
          <p:nvPr>
            <p:ph type="title"/>
            <p:custDataLst>
              <p:tags r:id="rId3"/>
            </p:custDataLst>
          </p:nvPr>
        </p:nvSpPr>
        <p:spPr/>
        <p:txBody>
          <a:bodyPr/>
          <a:lstStyle/>
          <a:p>
            <a:r>
              <a:rPr lang="en-US" smtClean="0"/>
              <a:t>Rebalance tab</a:t>
            </a:r>
            <a:endParaRPr lang="en-US" dirty="0"/>
          </a:p>
        </p:txBody>
      </p:sp>
      <p:sp>
        <p:nvSpPr>
          <p:cNvPr id="5" name="Footer Placeholder 4"/>
          <p:cNvSpPr>
            <a:spLocks noGrp="1"/>
          </p:cNvSpPr>
          <p:nvPr>
            <p:ph type="ftr" sz="quarter" idx="10"/>
          </p:nvPr>
        </p:nvSpPr>
        <p:spPr/>
        <p:txBody>
          <a:bodyPr/>
          <a:lstStyle/>
          <a:p>
            <a:r>
              <a:rPr lang="en-US" smtClean="0"/>
              <a:t>DM-Create-Hier-170</a:t>
            </a:r>
            <a:endParaRPr lang="en-US" dirty="0"/>
          </a:p>
        </p:txBody>
      </p:sp>
    </p:spTree>
    <p:custDataLst>
      <p:tags r:id="rId1"/>
    </p:custData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Content Placeholder 11"/>
          <p:cNvSpPr>
            <a:spLocks noGrp="1"/>
          </p:cNvSpPr>
          <p:nvPr>
            <p:ph idx="1"/>
            <p:custDataLst>
              <p:tags r:id="rId2"/>
            </p:custDataLst>
          </p:nvPr>
        </p:nvSpPr>
        <p:spPr/>
        <p:txBody>
          <a:bodyPr>
            <a:normAutofit/>
          </a:bodyPr>
          <a:lstStyle/>
          <a:p>
            <a:r>
              <a:rPr lang="en-US" sz="2200" b="1" dirty="0" smtClean="0"/>
              <a:t>Base Level </a:t>
            </a:r>
          </a:p>
          <a:p>
            <a:pPr lvl="1"/>
            <a:r>
              <a:rPr lang="en-US" sz="2000" dirty="0" smtClean="0"/>
              <a:t>It is recommended that the field is left blank so that the entire grouping level (tree) is </a:t>
            </a:r>
            <a:r>
              <a:rPr lang="en-US" sz="2000" dirty="0" smtClean="0"/>
              <a:t>allocated</a:t>
            </a:r>
            <a:endParaRPr lang="en-US" sz="2000" dirty="0" smtClean="0"/>
          </a:p>
          <a:p>
            <a:r>
              <a:rPr lang="en-US" sz="2400" b="1" dirty="0" smtClean="0"/>
              <a:t>Allow Change Base Level When Rebalance</a:t>
            </a:r>
          </a:p>
          <a:p>
            <a:pPr lvl="1"/>
            <a:r>
              <a:rPr lang="en-US" sz="2200" dirty="0" smtClean="0"/>
              <a:t>The default setting is “not selected,” so the specified level in the dropdown list is the base </a:t>
            </a:r>
            <a:r>
              <a:rPr lang="en-US" sz="2200" dirty="0" smtClean="0"/>
              <a:t>level</a:t>
            </a:r>
            <a:endParaRPr lang="en-US" sz="2200" dirty="0" smtClean="0"/>
          </a:p>
          <a:p>
            <a:pPr lvl="1"/>
            <a:r>
              <a:rPr lang="en-US" sz="2200" dirty="0" smtClean="0"/>
              <a:t>When this option is selected the user is prompted to choose the level to use as the base level when the Rebalance feature is run from the menu or toolbar</a:t>
            </a:r>
            <a:r>
              <a:rPr lang="en-US" dirty="0" smtClean="0"/>
              <a:t/>
            </a:r>
            <a:br>
              <a:rPr lang="en-US" dirty="0" smtClean="0"/>
            </a:br>
            <a:endParaRPr lang="en-US" dirty="0" smtClean="0"/>
          </a:p>
          <a:p>
            <a:endParaRPr lang="en-US" dirty="0"/>
          </a:p>
        </p:txBody>
      </p:sp>
      <p:sp>
        <p:nvSpPr>
          <p:cNvPr id="11" name="Title 10"/>
          <p:cNvSpPr>
            <a:spLocks noGrp="1"/>
          </p:cNvSpPr>
          <p:nvPr>
            <p:ph type="title"/>
            <p:custDataLst>
              <p:tags r:id="rId3"/>
            </p:custDataLst>
          </p:nvPr>
        </p:nvSpPr>
        <p:spPr/>
        <p:txBody>
          <a:bodyPr/>
          <a:lstStyle/>
          <a:p>
            <a:r>
              <a:rPr lang="en-US" smtClean="0"/>
              <a:t>On-Demand Rebalance Settings </a:t>
            </a:r>
            <a:endParaRPr lang="en-US" dirty="0"/>
          </a:p>
        </p:txBody>
      </p:sp>
      <p:sp>
        <p:nvSpPr>
          <p:cNvPr id="28677" name="Rectangle 5"/>
          <p:cNvSpPr>
            <a:spLocks noChangeArrowheads="1"/>
          </p:cNvSpPr>
          <p:nvPr>
            <p:custDataLst>
              <p:tags r:id="rId4"/>
            </p:custDataLst>
          </p:nvPr>
        </p:nvSpPr>
        <p:spPr bwMode="auto">
          <a:xfrm>
            <a:off x="457200" y="2362200"/>
            <a:ext cx="8305800" cy="2895600"/>
          </a:xfrm>
          <a:prstGeom prst="rect">
            <a:avLst/>
          </a:prstGeom>
          <a:noFill/>
          <a:ln w="9525">
            <a:noFill/>
            <a:miter lim="800000"/>
            <a:headEnd/>
            <a:tailEnd/>
          </a:ln>
        </p:spPr>
        <p:txBody>
          <a:bodyPr/>
          <a:lstStyle/>
          <a:p>
            <a:pPr marL="461963" lvl="1" indent="-347663" algn="l">
              <a:spcBef>
                <a:spcPct val="20000"/>
              </a:spcBef>
              <a:buFontTx/>
              <a:buChar char="•"/>
            </a:pPr>
            <a:endParaRPr lang="en-US" sz="2000"/>
          </a:p>
        </p:txBody>
      </p:sp>
      <p:pic>
        <p:nvPicPr>
          <p:cNvPr id="2050" name="Picture 2"/>
          <p:cNvPicPr>
            <a:picLocks noChangeAspect="1" noChangeArrowheads="1"/>
          </p:cNvPicPr>
          <p:nvPr>
            <p:custDataLst>
              <p:tags r:id="rId5"/>
            </p:custDataLst>
          </p:nvPr>
        </p:nvPicPr>
        <p:blipFill>
          <a:blip r:embed="rId8" cstate="print"/>
          <a:srcRect/>
          <a:stretch>
            <a:fillRect/>
          </a:stretch>
        </p:blipFill>
        <p:spPr bwMode="auto">
          <a:xfrm>
            <a:off x="496779" y="4214750"/>
            <a:ext cx="8135715" cy="2080476"/>
          </a:xfrm>
          <a:prstGeom prst="rect">
            <a:avLst/>
          </a:prstGeom>
          <a:noFill/>
          <a:ln w="9525">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smtClean="0"/>
              <a:t>DM-Create-Hier-180</a:t>
            </a:r>
            <a:endParaRPr lang="en-US" dirty="0"/>
          </a:p>
        </p:txBody>
      </p:sp>
    </p:spTree>
    <p:custDataLst>
      <p:tags r:id="rId1"/>
    </p:custData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9" name="Rectangle 3"/>
          <p:cNvSpPr>
            <a:spLocks noGrp="1" noChangeArrowheads="1"/>
          </p:cNvSpPr>
          <p:nvPr>
            <p:ph type="subTitle" idx="1"/>
            <p:custDataLst>
              <p:tags r:id="rId2"/>
            </p:custDataLst>
          </p:nvPr>
        </p:nvSpPr>
        <p:spPr>
          <a:xfrm>
            <a:off x="1371600" y="2590800"/>
            <a:ext cx="6400800" cy="1752600"/>
          </a:xfrm>
        </p:spPr>
        <p:txBody>
          <a:bodyPr/>
          <a:lstStyle/>
          <a:p>
            <a:pPr eaLnBrk="1" hangingPunct="1"/>
            <a:r>
              <a:rPr lang="en-US" b="1" dirty="0" smtClean="0"/>
              <a:t>Creating a Hierarchy</a:t>
            </a:r>
          </a:p>
          <a:p>
            <a:pPr eaLnBrk="1" hangingPunct="1"/>
            <a:endParaRPr lang="en-US" b="1" dirty="0" smtClean="0"/>
          </a:p>
          <a:p>
            <a:pPr eaLnBrk="1" hangingPunct="1"/>
            <a:r>
              <a:rPr lang="en-US" b="1" dirty="0" smtClean="0"/>
              <a:t>Permissions</a:t>
            </a:r>
          </a:p>
        </p:txBody>
      </p:sp>
      <p:sp>
        <p:nvSpPr>
          <p:cNvPr id="3" name="Footer Placeholder 2"/>
          <p:cNvSpPr>
            <a:spLocks noGrp="1"/>
          </p:cNvSpPr>
          <p:nvPr>
            <p:ph type="ftr" sz="quarter" idx="11"/>
          </p:nvPr>
        </p:nvSpPr>
        <p:spPr/>
        <p:txBody>
          <a:bodyPr/>
          <a:lstStyle/>
          <a:p>
            <a:r>
              <a:rPr lang="en-US" smtClean="0"/>
              <a:t>DM-Create-Hier-190</a:t>
            </a:r>
            <a:endParaRPr lang="en-US" dirty="0"/>
          </a:p>
        </p:txBody>
      </p:sp>
    </p:spTree>
    <p:custDataLst>
      <p:tags r:id="rId1"/>
    </p:custData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sz="half" idx="1"/>
            <p:custDataLst>
              <p:tags r:id="rId2"/>
            </p:custDataLst>
          </p:nvPr>
        </p:nvSpPr>
        <p:spPr/>
        <p:txBody>
          <a:bodyPr>
            <a:normAutofit/>
          </a:bodyPr>
          <a:lstStyle/>
          <a:p>
            <a:r>
              <a:rPr lang="en-US" dirty="0" smtClean="0"/>
              <a:t>On the </a:t>
            </a:r>
            <a:r>
              <a:rPr lang="en-US" b="1" dirty="0" smtClean="0"/>
              <a:t>Home tab </a:t>
            </a:r>
            <a:r>
              <a:rPr lang="en-US" dirty="0" smtClean="0"/>
              <a:t>in the </a:t>
            </a:r>
            <a:r>
              <a:rPr lang="en-US" b="1" dirty="0" smtClean="0"/>
              <a:t>Viewer</a:t>
            </a:r>
            <a:r>
              <a:rPr lang="en-US" dirty="0" smtClean="0"/>
              <a:t>, click the </a:t>
            </a:r>
            <a:r>
              <a:rPr lang="en-US" b="1" dirty="0" smtClean="0"/>
              <a:t>Hierarchy icon</a:t>
            </a:r>
            <a:r>
              <a:rPr lang="en-US" dirty="0" smtClean="0"/>
              <a:t> to open the </a:t>
            </a:r>
            <a:r>
              <a:rPr lang="en-US" b="1" dirty="0" smtClean="0"/>
              <a:t>drop-down list</a:t>
            </a:r>
            <a:r>
              <a:rPr lang="en-US" dirty="0" smtClean="0"/>
              <a:t> and click the </a:t>
            </a:r>
            <a:r>
              <a:rPr lang="en-US" b="1" dirty="0" smtClean="0"/>
              <a:t>Show Manager button</a:t>
            </a:r>
          </a:p>
          <a:p>
            <a:endParaRPr lang="en-US" dirty="0" smtClean="0"/>
          </a:p>
          <a:p>
            <a:r>
              <a:rPr lang="en-US" dirty="0" smtClean="0"/>
              <a:t>In the </a:t>
            </a:r>
            <a:r>
              <a:rPr lang="en-US" b="1" dirty="0" smtClean="0"/>
              <a:t>DME Admin Tool</a:t>
            </a:r>
            <a:r>
              <a:rPr lang="en-US" dirty="0" smtClean="0"/>
              <a:t>, select the </a:t>
            </a:r>
            <a:r>
              <a:rPr lang="en-US" b="1" dirty="0" smtClean="0"/>
              <a:t>Managers tab</a:t>
            </a:r>
            <a:r>
              <a:rPr lang="en-US" dirty="0" smtClean="0"/>
              <a:t> and the </a:t>
            </a:r>
            <a:r>
              <a:rPr lang="en-US" b="1" dirty="0" smtClean="0"/>
              <a:t>Hierarchy Manager icon</a:t>
            </a:r>
          </a:p>
          <a:p>
            <a:endParaRPr lang="en-US" b="1" dirty="0" smtClean="0"/>
          </a:p>
          <a:p>
            <a:r>
              <a:rPr lang="en-US" dirty="0" smtClean="0"/>
              <a:t>On the </a:t>
            </a:r>
            <a:r>
              <a:rPr lang="en-US" b="1" dirty="0" smtClean="0"/>
              <a:t>Hierarchy Manager screen</a:t>
            </a:r>
            <a:r>
              <a:rPr lang="en-US" dirty="0" smtClean="0"/>
              <a:t>, click </a:t>
            </a:r>
            <a:r>
              <a:rPr lang="en-US" b="1" dirty="0" smtClean="0"/>
              <a:t>New</a:t>
            </a:r>
            <a:r>
              <a:rPr lang="en-US" dirty="0" smtClean="0"/>
              <a:t> to create a </a:t>
            </a:r>
            <a:r>
              <a:rPr lang="en-US" b="1" dirty="0" smtClean="0"/>
              <a:t>Hierarchy</a:t>
            </a:r>
            <a:endParaRPr lang="en-US" dirty="0" smtClean="0"/>
          </a:p>
          <a:p>
            <a:endParaRPr lang="en-US" dirty="0" smtClean="0"/>
          </a:p>
          <a:p>
            <a:endParaRPr lang="en-US" dirty="0" smtClean="0"/>
          </a:p>
          <a:p>
            <a:endParaRPr lang="en-US" dirty="0"/>
          </a:p>
        </p:txBody>
      </p:sp>
      <p:pic>
        <p:nvPicPr>
          <p:cNvPr id="26" name="Picture 10"/>
          <p:cNvPicPr>
            <a:picLocks noChangeAspect="1" noChangeArrowheads="1"/>
          </p:cNvPicPr>
          <p:nvPr>
            <p:custDataLst>
              <p:tags r:id="rId3"/>
            </p:custDataLst>
          </p:nvPr>
        </p:nvPicPr>
        <p:blipFill>
          <a:blip r:embed="rId10" cstate="print"/>
          <a:srcRect r="74910" b="69218"/>
          <a:stretch>
            <a:fillRect/>
          </a:stretch>
        </p:blipFill>
        <p:spPr bwMode="auto">
          <a:xfrm>
            <a:off x="4648200" y="3581400"/>
            <a:ext cx="4038600" cy="2590800"/>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27" name="Oval 6"/>
          <p:cNvSpPr>
            <a:spLocks noChangeArrowheads="1"/>
          </p:cNvSpPr>
          <p:nvPr>
            <p:custDataLst>
              <p:tags r:id="rId4"/>
            </p:custDataLst>
          </p:nvPr>
        </p:nvSpPr>
        <p:spPr bwMode="auto">
          <a:xfrm flipV="1">
            <a:off x="4787462" y="3891648"/>
            <a:ext cx="1114097" cy="444534"/>
          </a:xfrm>
          <a:prstGeom prst="ellipse">
            <a:avLst/>
          </a:prstGeom>
          <a:noFill/>
          <a:ln w="28575">
            <a:solidFill>
              <a:srgbClr val="FF0000"/>
            </a:solidFill>
            <a:round/>
            <a:headEnd/>
            <a:tailEnd/>
          </a:ln>
        </p:spPr>
        <p:txBody>
          <a:bodyPr rot="10800000" wrap="none" anchor="ctr"/>
          <a:lstStyle/>
          <a:p>
            <a:endParaRPr lang="en-US"/>
          </a:p>
        </p:txBody>
      </p:sp>
      <p:sp>
        <p:nvSpPr>
          <p:cNvPr id="14339" name="Rectangle 2"/>
          <p:cNvSpPr>
            <a:spLocks noGrp="1" noChangeArrowheads="1"/>
          </p:cNvSpPr>
          <p:nvPr>
            <p:ph type="title"/>
            <p:custDataLst>
              <p:tags r:id="rId5"/>
            </p:custDataLst>
          </p:nvPr>
        </p:nvSpPr>
        <p:spPr/>
        <p:txBody>
          <a:bodyPr/>
          <a:lstStyle/>
          <a:p>
            <a:r>
              <a:rPr lang="en-US" dirty="0" smtClean="0"/>
              <a:t>To Create a Hierarchy</a:t>
            </a:r>
          </a:p>
        </p:txBody>
      </p:sp>
      <p:pic>
        <p:nvPicPr>
          <p:cNvPr id="28" name="Picture 9"/>
          <p:cNvPicPr>
            <a:picLocks noChangeAspect="1" noChangeArrowheads="1"/>
          </p:cNvPicPr>
          <p:nvPr>
            <p:custDataLst>
              <p:tags r:id="rId6"/>
            </p:custDataLst>
          </p:nvPr>
        </p:nvPicPr>
        <p:blipFill>
          <a:blip r:embed="rId11" cstate="print"/>
          <a:srcRect/>
          <a:stretch>
            <a:fillRect/>
          </a:stretch>
        </p:blipFill>
        <p:spPr bwMode="auto">
          <a:xfrm>
            <a:off x="4648200" y="838200"/>
            <a:ext cx="4038600" cy="2590797"/>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24" name="Oval 6"/>
          <p:cNvSpPr>
            <a:spLocks noChangeArrowheads="1"/>
          </p:cNvSpPr>
          <p:nvPr>
            <p:custDataLst>
              <p:tags r:id="rId7"/>
            </p:custDataLst>
          </p:nvPr>
        </p:nvSpPr>
        <p:spPr bwMode="auto">
          <a:xfrm flipV="1">
            <a:off x="5411015" y="3048000"/>
            <a:ext cx="2627475" cy="304800"/>
          </a:xfrm>
          <a:prstGeom prst="ellipse">
            <a:avLst/>
          </a:prstGeom>
          <a:noFill/>
          <a:ln w="22225">
            <a:solidFill>
              <a:srgbClr val="FF0000"/>
            </a:solidFill>
            <a:round/>
            <a:headEnd/>
            <a:tailEnd/>
          </a:ln>
        </p:spPr>
        <p:txBody>
          <a:bodyPr rot="10800000" wrap="none" anchor="ctr"/>
          <a:lstStyle/>
          <a:p>
            <a:endParaRPr lang="en-US"/>
          </a:p>
        </p:txBody>
      </p:sp>
    </p:spTree>
    <p:custDataLst>
      <p:tags r:id="rId1"/>
    </p:custData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custDataLst>
              <p:tags r:id="rId2"/>
            </p:custDataLst>
          </p:nvPr>
        </p:nvSpPr>
        <p:spPr/>
        <p:txBody>
          <a:bodyPr/>
          <a:lstStyle/>
          <a:p>
            <a:r>
              <a:rPr lang="en-US" sz="2600" dirty="0" smtClean="0"/>
              <a:t>In the </a:t>
            </a:r>
            <a:r>
              <a:rPr lang="en-US" sz="2600" b="1" dirty="0" smtClean="0"/>
              <a:t>Hierarchy Manager</a:t>
            </a:r>
            <a:r>
              <a:rPr lang="en-US" sz="2600" dirty="0" smtClean="0"/>
              <a:t>, select </a:t>
            </a:r>
            <a:r>
              <a:rPr lang="en-US" sz="2600" b="1" dirty="0" smtClean="0"/>
              <a:t>Permissions</a:t>
            </a:r>
            <a:r>
              <a:rPr lang="en-US" sz="2600" dirty="0" smtClean="0"/>
              <a:t> to give user(s) permission to use the </a:t>
            </a:r>
            <a:r>
              <a:rPr lang="en-US" sz="2600" b="1" dirty="0" smtClean="0"/>
              <a:t>Hierarchy</a:t>
            </a:r>
            <a:r>
              <a:rPr lang="en-US" sz="2600" dirty="0" smtClean="0"/>
              <a:t> or </a:t>
            </a:r>
            <a:r>
              <a:rPr lang="en-US" sz="2600" b="1" dirty="0" smtClean="0"/>
              <a:t>hierarchies</a:t>
            </a:r>
          </a:p>
          <a:p>
            <a:r>
              <a:rPr lang="en-US" sz="2600" dirty="0" smtClean="0"/>
              <a:t>Check the </a:t>
            </a:r>
            <a:r>
              <a:rPr lang="en-US" sz="2600" b="1" dirty="0" smtClean="0"/>
              <a:t>Assigned box </a:t>
            </a:r>
            <a:r>
              <a:rPr lang="en-US" sz="2600" dirty="0" smtClean="0"/>
              <a:t>for the User(s) that should be able to use the </a:t>
            </a:r>
            <a:r>
              <a:rPr lang="en-US" sz="2600" b="1" dirty="0" smtClean="0"/>
              <a:t>Hierarchy</a:t>
            </a:r>
            <a:endParaRPr lang="en-US" sz="2600" dirty="0" smtClean="0"/>
          </a:p>
          <a:p>
            <a:endParaRPr lang="en-US" dirty="0" smtClean="0"/>
          </a:p>
        </p:txBody>
      </p:sp>
      <p:sp>
        <p:nvSpPr>
          <p:cNvPr id="30723" name="Rectangle 2"/>
          <p:cNvSpPr>
            <a:spLocks noGrp="1" noChangeArrowheads="1"/>
          </p:cNvSpPr>
          <p:nvPr>
            <p:ph type="title"/>
            <p:custDataLst>
              <p:tags r:id="rId3"/>
            </p:custDataLst>
          </p:nvPr>
        </p:nvSpPr>
        <p:spPr/>
        <p:txBody>
          <a:bodyPr/>
          <a:lstStyle/>
          <a:p>
            <a:r>
              <a:rPr lang="en-US" smtClean="0"/>
              <a:t>Assign the Hierarchy to User(s)</a:t>
            </a:r>
            <a:endParaRPr lang="en-US" dirty="0" smtClean="0"/>
          </a:p>
        </p:txBody>
      </p:sp>
      <p:sp>
        <p:nvSpPr>
          <p:cNvPr id="30725" name="Text Box 4"/>
          <p:cNvSpPr txBox="1">
            <a:spLocks noChangeArrowheads="1"/>
          </p:cNvSpPr>
          <p:nvPr>
            <p:custDataLst>
              <p:tags r:id="rId4"/>
            </p:custDataLst>
          </p:nvPr>
        </p:nvSpPr>
        <p:spPr bwMode="auto">
          <a:xfrm>
            <a:off x="1841382" y="3736746"/>
            <a:ext cx="216708" cy="444786"/>
          </a:xfrm>
          <a:prstGeom prst="rect">
            <a:avLst/>
          </a:prstGeom>
          <a:noFill/>
          <a:ln w="19050">
            <a:noFill/>
            <a:miter lim="800000"/>
            <a:headEnd/>
            <a:tailEnd/>
          </a:ln>
        </p:spPr>
        <p:txBody>
          <a:bodyPr wrap="none">
            <a:spAutoFit/>
          </a:bodyPr>
          <a:lstStyle/>
          <a:p>
            <a:endParaRPr lang="en-US" sz="2400">
              <a:latin typeface="Times New Roman" pitchFamily="18" charset="0"/>
            </a:endParaRPr>
          </a:p>
        </p:txBody>
      </p:sp>
      <p:pic>
        <p:nvPicPr>
          <p:cNvPr id="30726" name="Picture 3"/>
          <p:cNvPicPr>
            <a:picLocks noChangeAspect="1" noChangeArrowheads="1"/>
          </p:cNvPicPr>
          <p:nvPr>
            <p:custDataLst>
              <p:tags r:id="rId5"/>
            </p:custDataLst>
          </p:nvPr>
        </p:nvPicPr>
        <p:blipFill>
          <a:blip r:embed="rId10" cstate="print"/>
          <a:srcRect/>
          <a:stretch>
            <a:fillRect/>
          </a:stretch>
        </p:blipFill>
        <p:spPr bwMode="auto">
          <a:xfrm>
            <a:off x="604650" y="3177674"/>
            <a:ext cx="7924800" cy="2949798"/>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30727" name="Line 10"/>
          <p:cNvSpPr>
            <a:spLocks noChangeShapeType="1"/>
          </p:cNvSpPr>
          <p:nvPr>
            <p:custDataLst>
              <p:tags r:id="rId6"/>
            </p:custDataLst>
          </p:nvPr>
        </p:nvSpPr>
        <p:spPr bwMode="auto">
          <a:xfrm flipV="1">
            <a:off x="1591047" y="5030950"/>
            <a:ext cx="807052" cy="741310"/>
          </a:xfrm>
          <a:prstGeom prst="line">
            <a:avLst/>
          </a:prstGeom>
          <a:noFill/>
          <a:ln w="28575">
            <a:solidFill>
              <a:srgbClr val="FF0000"/>
            </a:solidFill>
            <a:round/>
            <a:headEnd/>
            <a:tailEnd type="triangle" w="med" len="med"/>
          </a:ln>
        </p:spPr>
        <p:txBody>
          <a:bodyPr/>
          <a:lstStyle/>
          <a:p>
            <a:endParaRPr lang="en-US"/>
          </a:p>
        </p:txBody>
      </p:sp>
      <p:sp>
        <p:nvSpPr>
          <p:cNvPr id="30728" name="Oval 6"/>
          <p:cNvSpPr>
            <a:spLocks noChangeArrowheads="1"/>
          </p:cNvSpPr>
          <p:nvPr>
            <p:custDataLst>
              <p:tags r:id="rId7"/>
            </p:custDataLst>
          </p:nvPr>
        </p:nvSpPr>
        <p:spPr bwMode="auto">
          <a:xfrm flipV="1">
            <a:off x="2039409" y="3325936"/>
            <a:ext cx="896724" cy="296524"/>
          </a:xfrm>
          <a:prstGeom prst="ellipse">
            <a:avLst/>
          </a:prstGeom>
          <a:noFill/>
          <a:ln w="28575">
            <a:solidFill>
              <a:srgbClr val="FF0000"/>
            </a:solidFill>
            <a:round/>
            <a:headEnd/>
            <a:tailEnd/>
          </a:ln>
        </p:spPr>
        <p:txBody>
          <a:bodyPr rot="10800000" wrap="none" anchor="ctr"/>
          <a:lstStyle/>
          <a:p>
            <a:endParaRPr lang="en-US"/>
          </a:p>
        </p:txBody>
      </p:sp>
      <p:sp>
        <p:nvSpPr>
          <p:cNvPr id="9" name="Footer Placeholder 8"/>
          <p:cNvSpPr>
            <a:spLocks noGrp="1"/>
          </p:cNvSpPr>
          <p:nvPr>
            <p:ph type="ftr" sz="quarter" idx="10"/>
          </p:nvPr>
        </p:nvSpPr>
        <p:spPr/>
        <p:txBody>
          <a:bodyPr/>
          <a:lstStyle/>
          <a:p>
            <a:r>
              <a:rPr lang="en-US" smtClean="0"/>
              <a:t>DM-Create-Hier-200</a:t>
            </a:r>
            <a:endParaRPr lang="en-US" dirty="0"/>
          </a:p>
        </p:txBody>
      </p:sp>
    </p:spTree>
    <p:custDataLst>
      <p:tags r:id="rId1"/>
    </p:custData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Rectangle 3"/>
          <p:cNvSpPr>
            <a:spLocks noGrp="1" noChangeArrowheads="1"/>
          </p:cNvSpPr>
          <p:nvPr>
            <p:ph idx="1"/>
            <p:custDataLst>
              <p:tags r:id="rId2"/>
            </p:custDataLst>
          </p:nvPr>
        </p:nvSpPr>
        <p:spPr/>
        <p:txBody>
          <a:bodyPr/>
          <a:lstStyle/>
          <a:p>
            <a:r>
              <a:rPr lang="en-US" sz="2400" dirty="0" smtClean="0"/>
              <a:t>In the </a:t>
            </a:r>
            <a:r>
              <a:rPr lang="en-US" sz="2400" b="1" dirty="0" smtClean="0"/>
              <a:t>Hierarchy Manager </a:t>
            </a:r>
            <a:r>
              <a:rPr lang="en-US" sz="2400" dirty="0" smtClean="0"/>
              <a:t>screen, select the hierarchy to modify from the </a:t>
            </a:r>
            <a:r>
              <a:rPr lang="en-US" sz="2400" b="1" dirty="0" smtClean="0"/>
              <a:t>Hierarchy List </a:t>
            </a:r>
            <a:r>
              <a:rPr lang="en-US" sz="2400" dirty="0" smtClean="0"/>
              <a:t>and </a:t>
            </a:r>
            <a:r>
              <a:rPr lang="en-US" sz="2400" b="1" dirty="0" smtClean="0"/>
              <a:t>Edit</a:t>
            </a:r>
          </a:p>
          <a:p>
            <a:r>
              <a:rPr lang="en-US" sz="2400" dirty="0" smtClean="0"/>
              <a:t>Make any necessary changes and click </a:t>
            </a:r>
            <a:r>
              <a:rPr lang="en-US" sz="2400" b="1" dirty="0" smtClean="0"/>
              <a:t>Save</a:t>
            </a:r>
            <a:r>
              <a:rPr lang="en-US" sz="2400" dirty="0" smtClean="0"/>
              <a:t> when </a:t>
            </a:r>
            <a:r>
              <a:rPr lang="en-US" sz="2400" dirty="0" smtClean="0"/>
              <a:t>finished</a:t>
            </a:r>
            <a:endParaRPr lang="en-US" sz="2400" dirty="0" smtClean="0"/>
          </a:p>
          <a:p>
            <a:endParaRPr lang="en-US" dirty="0" smtClean="0"/>
          </a:p>
          <a:p>
            <a:endParaRPr lang="en-US" dirty="0" smtClean="0"/>
          </a:p>
          <a:p>
            <a:endParaRPr lang="en-US" dirty="0" smtClean="0"/>
          </a:p>
        </p:txBody>
      </p:sp>
      <p:sp>
        <p:nvSpPr>
          <p:cNvPr id="31747" name="Rectangle 2"/>
          <p:cNvSpPr>
            <a:spLocks noGrp="1" noChangeArrowheads="1"/>
          </p:cNvSpPr>
          <p:nvPr>
            <p:ph type="title"/>
            <p:custDataLst>
              <p:tags r:id="rId3"/>
            </p:custDataLst>
          </p:nvPr>
        </p:nvSpPr>
        <p:spPr/>
        <p:txBody>
          <a:bodyPr/>
          <a:lstStyle/>
          <a:p>
            <a:r>
              <a:rPr lang="en-US" smtClean="0"/>
              <a:t>Editing an Existing Hierarchy</a:t>
            </a:r>
            <a:endParaRPr lang="en-US" dirty="0" smtClean="0"/>
          </a:p>
        </p:txBody>
      </p:sp>
      <p:sp>
        <p:nvSpPr>
          <p:cNvPr id="31749" name="Text Box 4"/>
          <p:cNvSpPr txBox="1">
            <a:spLocks noChangeArrowheads="1"/>
          </p:cNvSpPr>
          <p:nvPr>
            <p:custDataLst>
              <p:tags r:id="rId4"/>
            </p:custDataLst>
          </p:nvPr>
        </p:nvSpPr>
        <p:spPr bwMode="auto">
          <a:xfrm>
            <a:off x="1889125" y="3013075"/>
            <a:ext cx="184150" cy="457200"/>
          </a:xfrm>
          <a:prstGeom prst="rect">
            <a:avLst/>
          </a:prstGeom>
          <a:noFill/>
          <a:ln w="19050">
            <a:noFill/>
            <a:miter lim="800000"/>
            <a:headEnd/>
            <a:tailEnd/>
          </a:ln>
        </p:spPr>
        <p:txBody>
          <a:bodyPr wrap="none">
            <a:spAutoFit/>
          </a:bodyPr>
          <a:lstStyle/>
          <a:p>
            <a:endParaRPr lang="en-US" sz="2400">
              <a:latin typeface="Times New Roman" pitchFamily="18" charset="0"/>
            </a:endParaRPr>
          </a:p>
        </p:txBody>
      </p:sp>
      <p:grpSp>
        <p:nvGrpSpPr>
          <p:cNvPr id="8" name="Group 7"/>
          <p:cNvGrpSpPr/>
          <p:nvPr/>
        </p:nvGrpSpPr>
        <p:grpSpPr>
          <a:xfrm>
            <a:off x="2286000" y="2227729"/>
            <a:ext cx="6096000" cy="3944471"/>
            <a:chOff x="2590800" y="2362200"/>
            <a:chExt cx="6096000" cy="3944471"/>
          </a:xfrm>
        </p:grpSpPr>
        <p:pic>
          <p:nvPicPr>
            <p:cNvPr id="31750" name="Picture 9"/>
            <p:cNvPicPr>
              <a:picLocks noChangeAspect="1" noChangeArrowheads="1"/>
            </p:cNvPicPr>
            <p:nvPr>
              <p:custDataLst>
                <p:tags r:id="rId5"/>
              </p:custDataLst>
            </p:nvPr>
          </p:nvPicPr>
          <p:blipFill>
            <a:blip r:embed="rId9" cstate="print"/>
            <a:srcRect/>
            <a:stretch>
              <a:fillRect/>
            </a:stretch>
          </p:blipFill>
          <p:spPr bwMode="auto">
            <a:xfrm>
              <a:off x="2590800" y="2362200"/>
              <a:ext cx="6096000" cy="3944471"/>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31751" name="Oval 6"/>
            <p:cNvSpPr>
              <a:spLocks noChangeArrowheads="1"/>
            </p:cNvSpPr>
            <p:nvPr>
              <p:custDataLst>
                <p:tags r:id="rId6"/>
              </p:custDataLst>
            </p:nvPr>
          </p:nvSpPr>
          <p:spPr bwMode="auto">
            <a:xfrm flipV="1">
              <a:off x="2895600" y="2514600"/>
              <a:ext cx="762000" cy="228600"/>
            </a:xfrm>
            <a:prstGeom prst="ellipse">
              <a:avLst/>
            </a:prstGeom>
            <a:noFill/>
            <a:ln w="28575">
              <a:solidFill>
                <a:srgbClr val="FF0000"/>
              </a:solidFill>
              <a:round/>
              <a:headEnd/>
              <a:tailEnd/>
            </a:ln>
          </p:spPr>
          <p:txBody>
            <a:bodyPr rot="10800000" wrap="none" anchor="ctr"/>
            <a:lstStyle/>
            <a:p>
              <a:endParaRPr lang="en-US"/>
            </a:p>
          </p:txBody>
        </p:sp>
      </p:grpSp>
      <p:sp>
        <p:nvSpPr>
          <p:cNvPr id="7" name="Footer Placeholder 6"/>
          <p:cNvSpPr>
            <a:spLocks noGrp="1"/>
          </p:cNvSpPr>
          <p:nvPr>
            <p:ph type="ftr" sz="quarter" idx="10"/>
          </p:nvPr>
        </p:nvSpPr>
        <p:spPr/>
        <p:txBody>
          <a:bodyPr/>
          <a:lstStyle/>
          <a:p>
            <a:r>
              <a:rPr lang="en-US" smtClean="0"/>
              <a:t>DM-Create-Hier-210</a:t>
            </a:r>
            <a:endParaRPr lang="en-US" dirty="0"/>
          </a:p>
        </p:txBody>
      </p:sp>
    </p:spTree>
    <p:custDataLst>
      <p:tags r:id="rId1"/>
    </p:custData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4"/>
          <p:cNvSpPr>
            <a:spLocks noGrp="1"/>
          </p:cNvSpPr>
          <p:nvPr>
            <p:ph idx="1"/>
            <p:custDataLst>
              <p:tags r:id="rId2"/>
            </p:custDataLst>
          </p:nvPr>
        </p:nvSpPr>
        <p:spPr/>
        <p:txBody>
          <a:bodyPr>
            <a:normAutofit/>
          </a:bodyPr>
          <a:lstStyle/>
          <a:p>
            <a:r>
              <a:rPr lang="en-US" b="1" dirty="0" smtClean="0"/>
              <a:t>Hierarchies</a:t>
            </a:r>
            <a:r>
              <a:rPr lang="en-US" dirty="0" smtClean="0"/>
              <a:t> are used to:</a:t>
            </a:r>
          </a:p>
          <a:p>
            <a:pPr lvl="1"/>
            <a:r>
              <a:rPr lang="en-US" dirty="0" smtClean="0"/>
              <a:t>Reconcile data across multiple levels</a:t>
            </a:r>
          </a:p>
          <a:p>
            <a:pPr lvl="1"/>
            <a:r>
              <a:rPr lang="en-US" dirty="0" smtClean="0"/>
              <a:t>Provide statistical forecasts at aggregate level</a:t>
            </a:r>
          </a:p>
          <a:p>
            <a:pPr lvl="1"/>
            <a:r>
              <a:rPr lang="en-US" dirty="0" smtClean="0"/>
              <a:t>View and override data based on any attribute</a:t>
            </a:r>
          </a:p>
          <a:p>
            <a:r>
              <a:rPr lang="en-US" dirty="0" smtClean="0"/>
              <a:t>When defining the </a:t>
            </a:r>
            <a:r>
              <a:rPr lang="en-US" b="1" dirty="0" smtClean="0"/>
              <a:t>Hierarchy</a:t>
            </a:r>
            <a:r>
              <a:rPr lang="en-US" dirty="0" smtClean="0"/>
              <a:t> </a:t>
            </a:r>
            <a:r>
              <a:rPr lang="en-US" dirty="0" smtClean="0"/>
              <a:t>the key is understanding the level at which adjustments to an opinion line will be </a:t>
            </a:r>
            <a:r>
              <a:rPr lang="en-US" dirty="0" smtClean="0"/>
              <a:t>made</a:t>
            </a:r>
            <a:endParaRPr lang="en-US" dirty="0" smtClean="0"/>
          </a:p>
          <a:p>
            <a:endParaRPr lang="en-US" dirty="0"/>
          </a:p>
        </p:txBody>
      </p:sp>
      <p:sp>
        <p:nvSpPr>
          <p:cNvPr id="32771" name="Rectangle 2"/>
          <p:cNvSpPr>
            <a:spLocks noGrp="1" noChangeArrowheads="1"/>
          </p:cNvSpPr>
          <p:nvPr>
            <p:ph type="title"/>
            <p:custDataLst>
              <p:tags r:id="rId3"/>
            </p:custDataLst>
          </p:nvPr>
        </p:nvSpPr>
        <p:spPr/>
        <p:txBody>
          <a:bodyPr/>
          <a:lstStyle/>
          <a:p>
            <a:r>
              <a:rPr lang="en-US" smtClean="0"/>
              <a:t>Recap – Hierarchies</a:t>
            </a:r>
            <a:endParaRPr lang="en-US" dirty="0" smtClean="0"/>
          </a:p>
        </p:txBody>
      </p:sp>
      <p:sp>
        <p:nvSpPr>
          <p:cNvPr id="4" name="Footer Placeholder 3"/>
          <p:cNvSpPr>
            <a:spLocks noGrp="1"/>
          </p:cNvSpPr>
          <p:nvPr>
            <p:ph type="ftr" sz="quarter" idx="10"/>
          </p:nvPr>
        </p:nvSpPr>
        <p:spPr/>
        <p:txBody>
          <a:bodyPr/>
          <a:lstStyle/>
          <a:p>
            <a:r>
              <a:rPr lang="en-US" smtClean="0"/>
              <a:t>DM-Create-Hier-220</a:t>
            </a:r>
            <a:endParaRPr lang="en-US" dirty="0"/>
          </a:p>
        </p:txBody>
      </p:sp>
    </p:spTree>
    <p:custDataLst>
      <p:tags r:id="rId1"/>
    </p:custData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3"/>
          <p:cNvSpPr>
            <a:spLocks noGrp="1" noChangeArrowheads="1"/>
          </p:cNvSpPr>
          <p:nvPr>
            <p:ph idx="1"/>
            <p:custDataLst>
              <p:tags r:id="rId2"/>
            </p:custDataLst>
          </p:nvPr>
        </p:nvSpPr>
        <p:spPr/>
        <p:txBody>
          <a:bodyPr>
            <a:normAutofit lnSpcReduction="10000"/>
          </a:bodyPr>
          <a:lstStyle/>
          <a:p>
            <a:r>
              <a:rPr lang="en-US" smtClean="0"/>
              <a:t> Enter a Name and Description</a:t>
            </a:r>
          </a:p>
          <a:p>
            <a:endParaRPr lang="en-US" smtClean="0"/>
          </a:p>
          <a:p>
            <a:endParaRPr lang="en-US" smtClean="0"/>
          </a:p>
          <a:p>
            <a:endParaRPr lang="en-US" smtClean="0"/>
          </a:p>
          <a:p>
            <a:endParaRPr lang="en-US" smtClean="0"/>
          </a:p>
          <a:p>
            <a:endParaRPr lang="en-US" smtClean="0"/>
          </a:p>
          <a:p>
            <a:r>
              <a:rPr lang="en-US" smtClean="0"/>
              <a:t>Recommendation:  For systems with multiple Living Masters, it is recommended the Hierarchy have a naming convention and contain the grouping levels:</a:t>
            </a:r>
          </a:p>
          <a:p>
            <a:pPr lvl="1"/>
            <a:r>
              <a:rPr lang="en-US" smtClean="0"/>
              <a:t>LM-Fcst – Forecast by Product</a:t>
            </a:r>
          </a:p>
          <a:p>
            <a:pPr lvl="1"/>
            <a:r>
              <a:rPr lang="en-US" smtClean="0"/>
              <a:t>LM-Sales – Forecast by Customer</a:t>
            </a:r>
          </a:p>
          <a:p>
            <a:endParaRPr lang="en-US" smtClean="0"/>
          </a:p>
          <a:p>
            <a:endParaRPr lang="en-US" smtClean="0"/>
          </a:p>
          <a:p>
            <a:endParaRPr lang="en-US" dirty="0" smtClean="0"/>
          </a:p>
        </p:txBody>
      </p:sp>
      <p:sp>
        <p:nvSpPr>
          <p:cNvPr id="15364" name="Rectangle 2"/>
          <p:cNvSpPr>
            <a:spLocks noGrp="1" noChangeArrowheads="1"/>
          </p:cNvSpPr>
          <p:nvPr>
            <p:ph type="title"/>
            <p:custDataLst>
              <p:tags r:id="rId3"/>
            </p:custDataLst>
          </p:nvPr>
        </p:nvSpPr>
        <p:spPr/>
        <p:txBody>
          <a:bodyPr/>
          <a:lstStyle/>
          <a:p>
            <a:r>
              <a:rPr lang="en-US" smtClean="0"/>
              <a:t>To Create a Hierarchy – General Section</a:t>
            </a:r>
            <a:endParaRPr lang="en-US" dirty="0" smtClean="0"/>
          </a:p>
        </p:txBody>
      </p:sp>
      <p:pic>
        <p:nvPicPr>
          <p:cNvPr id="15365" name="Picture 7"/>
          <p:cNvPicPr>
            <a:picLocks noChangeAspect="1" noChangeArrowheads="1"/>
          </p:cNvPicPr>
          <p:nvPr>
            <p:custDataLst>
              <p:tags r:id="rId4"/>
            </p:custDataLst>
          </p:nvPr>
        </p:nvPicPr>
        <p:blipFill>
          <a:blip r:embed="rId7" cstate="print"/>
          <a:srcRect r="43030" b="10400"/>
          <a:stretch>
            <a:fillRect/>
          </a:stretch>
        </p:blipFill>
        <p:spPr bwMode="auto">
          <a:xfrm>
            <a:off x="1447800" y="1524000"/>
            <a:ext cx="5883729" cy="1752600"/>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5" name="Footer Placeholder 4"/>
          <p:cNvSpPr>
            <a:spLocks noGrp="1"/>
          </p:cNvSpPr>
          <p:nvPr>
            <p:ph type="ftr" sz="quarter" idx="10"/>
          </p:nvPr>
        </p:nvSpPr>
        <p:spPr/>
        <p:txBody>
          <a:bodyPr/>
          <a:lstStyle/>
          <a:p>
            <a:r>
              <a:rPr lang="en-US" smtClean="0"/>
              <a:t>DM-Create-Hier-030</a:t>
            </a:r>
            <a:endParaRPr lang="en-US" dirty="0"/>
          </a:p>
        </p:txBody>
      </p:sp>
    </p:spTree>
    <p:custDataLst>
      <p:tags r:id="rId1"/>
    </p:custData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3"/>
          <p:cNvSpPr>
            <a:spLocks noGrp="1" noChangeArrowheads="1"/>
          </p:cNvSpPr>
          <p:nvPr>
            <p:ph idx="1"/>
            <p:custDataLst>
              <p:tags r:id="rId2"/>
            </p:custDataLst>
          </p:nvPr>
        </p:nvSpPr>
        <p:spPr/>
        <p:txBody>
          <a:bodyPr>
            <a:normAutofit/>
          </a:bodyPr>
          <a:lstStyle/>
          <a:p>
            <a:r>
              <a:rPr lang="en-US" sz="2600" dirty="0" smtClean="0"/>
              <a:t>Click the </a:t>
            </a:r>
            <a:r>
              <a:rPr lang="en-US" sz="2600" b="1" dirty="0" smtClean="0"/>
              <a:t>Change Configuration </a:t>
            </a:r>
            <a:r>
              <a:rPr lang="en-US" sz="2600" dirty="0" smtClean="0"/>
              <a:t>button.  On the </a:t>
            </a:r>
            <a:r>
              <a:rPr lang="en-US" sz="2600" b="1" dirty="0" smtClean="0"/>
              <a:t>General Selection </a:t>
            </a:r>
            <a:r>
              <a:rPr lang="en-US" sz="2600" dirty="0" smtClean="0"/>
              <a:t>window, use the </a:t>
            </a:r>
            <a:r>
              <a:rPr lang="en-US" sz="2600" b="1" dirty="0" smtClean="0"/>
              <a:t>arrow buttons </a:t>
            </a:r>
            <a:r>
              <a:rPr lang="en-US" sz="2600" dirty="0" smtClean="0"/>
              <a:t>in the middle to move each selected series property, such as “Class” or “Group”, from the </a:t>
            </a:r>
            <a:r>
              <a:rPr lang="en-US" sz="2600" b="1" dirty="0" smtClean="0"/>
              <a:t>Available</a:t>
            </a:r>
            <a:r>
              <a:rPr lang="en-US" sz="2600" dirty="0" smtClean="0"/>
              <a:t> list to the </a:t>
            </a:r>
            <a:r>
              <a:rPr lang="en-US" sz="2600" b="1" dirty="0" smtClean="0"/>
              <a:t>Selected</a:t>
            </a:r>
            <a:r>
              <a:rPr lang="en-US" sz="2600" dirty="0" smtClean="0"/>
              <a:t> list</a:t>
            </a:r>
          </a:p>
          <a:p>
            <a:pPr lvl="1"/>
            <a:r>
              <a:rPr lang="en-US" sz="2200" dirty="0" smtClean="0"/>
              <a:t>The </a:t>
            </a:r>
            <a:r>
              <a:rPr lang="en-US" sz="2200" b="1" dirty="0" smtClean="0"/>
              <a:t>Selected</a:t>
            </a:r>
            <a:r>
              <a:rPr lang="en-US" sz="2200" dirty="0" smtClean="0"/>
              <a:t> list will create the aggregate levels for the Hierarchy, and will display in the </a:t>
            </a:r>
            <a:r>
              <a:rPr lang="en-US" sz="2200" b="1" dirty="0" smtClean="0"/>
              <a:t>Grouping</a:t>
            </a:r>
            <a:r>
              <a:rPr lang="en-US" sz="2200" dirty="0" smtClean="0"/>
              <a:t> </a:t>
            </a:r>
            <a:r>
              <a:rPr lang="en-US" sz="2200" dirty="0" smtClean="0"/>
              <a:t>panel</a:t>
            </a:r>
            <a:endParaRPr lang="en-US" sz="2200" dirty="0" smtClean="0"/>
          </a:p>
          <a:p>
            <a:pPr>
              <a:buNone/>
            </a:pPr>
            <a:r>
              <a:rPr lang="en-US" dirty="0" smtClean="0"/>
              <a:t> </a:t>
            </a:r>
          </a:p>
        </p:txBody>
      </p:sp>
      <p:sp>
        <p:nvSpPr>
          <p:cNvPr id="16389" name="Rectangle 2"/>
          <p:cNvSpPr>
            <a:spLocks noGrp="1" noChangeArrowheads="1"/>
          </p:cNvSpPr>
          <p:nvPr>
            <p:ph type="title"/>
            <p:custDataLst>
              <p:tags r:id="rId3"/>
            </p:custDataLst>
          </p:nvPr>
        </p:nvSpPr>
        <p:spPr/>
        <p:txBody>
          <a:bodyPr/>
          <a:lstStyle/>
          <a:p>
            <a:r>
              <a:rPr lang="en-US" smtClean="0"/>
              <a:t>To Create a Hierarchy – Grouping </a:t>
            </a:r>
            <a:endParaRPr lang="en-US" dirty="0" smtClean="0"/>
          </a:p>
        </p:txBody>
      </p:sp>
      <p:pic>
        <p:nvPicPr>
          <p:cNvPr id="16387" name="Picture 8"/>
          <p:cNvPicPr>
            <a:picLocks noChangeAspect="1" noChangeArrowheads="1"/>
          </p:cNvPicPr>
          <p:nvPr>
            <p:custDataLst>
              <p:tags r:id="rId4"/>
            </p:custDataLst>
          </p:nvPr>
        </p:nvPicPr>
        <p:blipFill>
          <a:blip r:embed="rId15" cstate="print"/>
          <a:srcRect/>
          <a:stretch>
            <a:fillRect/>
          </a:stretch>
        </p:blipFill>
        <p:spPr bwMode="auto">
          <a:xfrm>
            <a:off x="2444750" y="4123346"/>
            <a:ext cx="4184650" cy="2033899"/>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16390" name="Line 7"/>
          <p:cNvSpPr>
            <a:spLocks noChangeShapeType="1"/>
          </p:cNvSpPr>
          <p:nvPr>
            <p:custDataLst>
              <p:tags r:id="rId5"/>
            </p:custDataLst>
          </p:nvPr>
        </p:nvSpPr>
        <p:spPr bwMode="auto">
          <a:xfrm flipH="1" flipV="1">
            <a:off x="6629400" y="5029201"/>
            <a:ext cx="381000" cy="0"/>
          </a:xfrm>
          <a:prstGeom prst="line">
            <a:avLst/>
          </a:prstGeom>
          <a:noFill/>
          <a:ln w="38100">
            <a:solidFill>
              <a:srgbClr val="FF0000"/>
            </a:solidFill>
            <a:round/>
            <a:headEnd/>
            <a:tailEnd type="triangle" w="med" len="med"/>
          </a:ln>
        </p:spPr>
        <p:txBody>
          <a:bodyPr/>
          <a:lstStyle/>
          <a:p>
            <a:endParaRPr lang="en-US"/>
          </a:p>
        </p:txBody>
      </p:sp>
      <p:sp>
        <p:nvSpPr>
          <p:cNvPr id="16391" name="Rectangle 9"/>
          <p:cNvSpPr>
            <a:spLocks noChangeArrowheads="1"/>
          </p:cNvSpPr>
          <p:nvPr>
            <p:custDataLst>
              <p:tags r:id="rId6"/>
            </p:custDataLst>
          </p:nvPr>
        </p:nvSpPr>
        <p:spPr bwMode="auto">
          <a:xfrm>
            <a:off x="6172200" y="4648200"/>
            <a:ext cx="381000" cy="677966"/>
          </a:xfrm>
          <a:prstGeom prst="rect">
            <a:avLst/>
          </a:prstGeom>
          <a:noFill/>
          <a:ln w="19050" algn="ctr">
            <a:solidFill>
              <a:srgbClr val="FF0000"/>
            </a:solidFill>
            <a:round/>
            <a:headEnd/>
            <a:tailEnd/>
          </a:ln>
        </p:spPr>
        <p:txBody>
          <a:bodyPr/>
          <a:lstStyle/>
          <a:p>
            <a:endParaRPr lang="en-US"/>
          </a:p>
        </p:txBody>
      </p:sp>
      <p:sp>
        <p:nvSpPr>
          <p:cNvPr id="16392" name="TextBox 12"/>
          <p:cNvSpPr txBox="1">
            <a:spLocks noChangeArrowheads="1"/>
          </p:cNvSpPr>
          <p:nvPr>
            <p:custDataLst>
              <p:tags r:id="rId7"/>
            </p:custDataLst>
          </p:nvPr>
        </p:nvSpPr>
        <p:spPr bwMode="auto">
          <a:xfrm>
            <a:off x="7010400" y="4419600"/>
            <a:ext cx="1743075" cy="1334746"/>
          </a:xfrm>
          <a:prstGeom prst="roundRect">
            <a:avLst/>
          </a:prstGeom>
          <a:solidFill>
            <a:schemeClr val="accent1">
              <a:lumMod val="20000"/>
              <a:lumOff val="80000"/>
            </a:schemeClr>
          </a:solidFill>
          <a:ln w="6350">
            <a:solidFill>
              <a:schemeClr val="accent1">
                <a:lumMod val="20000"/>
                <a:lumOff val="80000"/>
              </a:schemeClr>
            </a:solidFill>
            <a:miter lim="800000"/>
            <a:headEnd/>
            <a:tailEnd/>
          </a:ln>
          <a:effectLst>
            <a:outerShdw blurRad="50800" dist="38100" dir="2700000" algn="tl" rotWithShape="0">
              <a:prstClr val="black">
                <a:alpha val="40000"/>
              </a:prstClr>
            </a:outerShdw>
          </a:effectLst>
        </p:spPr>
        <p:txBody>
          <a:bodyPr wrap="square">
            <a:spAutoFit/>
          </a:bodyPr>
          <a:lstStyle/>
          <a:p>
            <a:r>
              <a:rPr lang="en-US" sz="1800" dirty="0"/>
              <a:t>Use arrows to sequence attributes for Hierarchy</a:t>
            </a:r>
          </a:p>
        </p:txBody>
      </p:sp>
      <p:pic>
        <p:nvPicPr>
          <p:cNvPr id="16393" name="Picture 8"/>
          <p:cNvPicPr>
            <a:picLocks noChangeAspect="1" noChangeArrowheads="1"/>
          </p:cNvPicPr>
          <p:nvPr>
            <p:custDataLst>
              <p:tags r:id="rId8"/>
            </p:custDataLst>
          </p:nvPr>
        </p:nvPicPr>
        <p:blipFill>
          <a:blip r:embed="rId16" cstate="print"/>
          <a:srcRect b="72052"/>
          <a:stretch>
            <a:fillRect/>
          </a:stretch>
        </p:blipFill>
        <p:spPr bwMode="auto">
          <a:xfrm>
            <a:off x="381000" y="4038600"/>
            <a:ext cx="1695450" cy="677966"/>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16394" name="Oval 6"/>
          <p:cNvSpPr>
            <a:spLocks noChangeArrowheads="1"/>
          </p:cNvSpPr>
          <p:nvPr>
            <p:custDataLst>
              <p:tags r:id="rId9"/>
            </p:custDataLst>
          </p:nvPr>
        </p:nvSpPr>
        <p:spPr bwMode="auto">
          <a:xfrm flipV="1">
            <a:off x="381000" y="4208092"/>
            <a:ext cx="1524000" cy="338983"/>
          </a:xfrm>
          <a:prstGeom prst="ellipse">
            <a:avLst/>
          </a:prstGeom>
          <a:noFill/>
          <a:ln w="22225">
            <a:solidFill>
              <a:srgbClr val="FF0000"/>
            </a:solidFill>
            <a:round/>
            <a:headEnd/>
            <a:tailEnd/>
          </a:ln>
        </p:spPr>
        <p:txBody>
          <a:bodyPr wrap="none" anchor="ctr"/>
          <a:lstStyle/>
          <a:p>
            <a:endParaRPr lang="en-US"/>
          </a:p>
        </p:txBody>
      </p:sp>
      <p:cxnSp>
        <p:nvCxnSpPr>
          <p:cNvPr id="16395" name="Straight Arrow Connector 17"/>
          <p:cNvCxnSpPr>
            <a:cxnSpLocks noChangeShapeType="1"/>
          </p:cNvCxnSpPr>
          <p:nvPr>
            <p:custDataLst>
              <p:tags r:id="rId10"/>
            </p:custDataLst>
          </p:nvPr>
        </p:nvCxnSpPr>
        <p:spPr bwMode="auto">
          <a:xfrm>
            <a:off x="2057400" y="4377583"/>
            <a:ext cx="381000" cy="1766"/>
          </a:xfrm>
          <a:prstGeom prst="straightConnector1">
            <a:avLst/>
          </a:prstGeom>
          <a:noFill/>
          <a:ln w="19050" algn="ctr">
            <a:solidFill>
              <a:srgbClr val="FF0000"/>
            </a:solidFill>
            <a:round/>
            <a:headEnd/>
            <a:tailEnd type="arrow" w="med" len="med"/>
          </a:ln>
        </p:spPr>
      </p:cxnSp>
      <p:sp>
        <p:nvSpPr>
          <p:cNvPr id="18" name="Oval 6"/>
          <p:cNvSpPr>
            <a:spLocks noChangeArrowheads="1"/>
          </p:cNvSpPr>
          <p:nvPr>
            <p:custDataLst>
              <p:tags r:id="rId11"/>
            </p:custDataLst>
          </p:nvPr>
        </p:nvSpPr>
        <p:spPr bwMode="auto">
          <a:xfrm flipV="1">
            <a:off x="2438400" y="4114800"/>
            <a:ext cx="914400" cy="152400"/>
          </a:xfrm>
          <a:prstGeom prst="ellipse">
            <a:avLst/>
          </a:prstGeom>
          <a:noFill/>
          <a:ln w="22225">
            <a:solidFill>
              <a:srgbClr val="FF0000"/>
            </a:solidFill>
            <a:round/>
            <a:headEnd/>
            <a:tailEnd/>
          </a:ln>
        </p:spPr>
        <p:txBody>
          <a:bodyPr wrap="none" anchor="ctr"/>
          <a:lstStyle/>
          <a:p>
            <a:endParaRPr lang="en-US"/>
          </a:p>
        </p:txBody>
      </p:sp>
      <p:sp>
        <p:nvSpPr>
          <p:cNvPr id="19" name="Rectangle 9"/>
          <p:cNvSpPr>
            <a:spLocks noChangeArrowheads="1"/>
          </p:cNvSpPr>
          <p:nvPr>
            <p:custDataLst>
              <p:tags r:id="rId12"/>
            </p:custDataLst>
          </p:nvPr>
        </p:nvSpPr>
        <p:spPr bwMode="auto">
          <a:xfrm>
            <a:off x="4191000" y="4724400"/>
            <a:ext cx="381000" cy="1066800"/>
          </a:xfrm>
          <a:prstGeom prst="rect">
            <a:avLst/>
          </a:prstGeom>
          <a:noFill/>
          <a:ln w="19050" algn="ctr">
            <a:solidFill>
              <a:srgbClr val="FF0000"/>
            </a:solidFill>
            <a:round/>
            <a:headEnd/>
            <a:tailEnd/>
          </a:ln>
        </p:spPr>
        <p:txBody>
          <a:bodyPr/>
          <a:lstStyle/>
          <a:p>
            <a:endParaRPr lang="en-US"/>
          </a:p>
        </p:txBody>
      </p:sp>
      <p:sp>
        <p:nvSpPr>
          <p:cNvPr id="14" name="Footer Placeholder 13"/>
          <p:cNvSpPr>
            <a:spLocks noGrp="1"/>
          </p:cNvSpPr>
          <p:nvPr>
            <p:ph type="ftr" sz="quarter" idx="10"/>
          </p:nvPr>
        </p:nvSpPr>
        <p:spPr/>
        <p:txBody>
          <a:bodyPr/>
          <a:lstStyle/>
          <a:p>
            <a:r>
              <a:rPr lang="en-US" smtClean="0"/>
              <a:t>DM-Create-Hier-040</a:t>
            </a:r>
            <a:endParaRPr lang="en-US" dirty="0"/>
          </a:p>
        </p:txBody>
      </p:sp>
    </p:spTree>
    <p:custDataLst>
      <p:tags r:id="rId1"/>
    </p:custData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1" name="Text Box 2"/>
          <p:cNvSpPr txBox="1">
            <a:spLocks noChangeArrowheads="1"/>
          </p:cNvSpPr>
          <p:nvPr>
            <p:custDataLst>
              <p:tags r:id="rId2"/>
            </p:custDataLst>
          </p:nvPr>
        </p:nvSpPr>
        <p:spPr bwMode="auto">
          <a:xfrm>
            <a:off x="457200" y="914400"/>
            <a:ext cx="8077200" cy="336550"/>
          </a:xfrm>
          <a:prstGeom prst="rect">
            <a:avLst/>
          </a:prstGeom>
          <a:noFill/>
          <a:ln w="19050">
            <a:noFill/>
            <a:miter lim="800000"/>
            <a:headEnd/>
            <a:tailEnd/>
          </a:ln>
        </p:spPr>
        <p:txBody>
          <a:bodyPr>
            <a:spAutoFit/>
          </a:bodyPr>
          <a:lstStyle/>
          <a:p>
            <a:pPr marL="457200" indent="-457200"/>
            <a:r>
              <a:rPr lang="en-US" sz="1600"/>
              <a:t>  </a:t>
            </a:r>
          </a:p>
        </p:txBody>
      </p:sp>
      <p:sp>
        <p:nvSpPr>
          <p:cNvPr id="7" name="Content Placeholder 6"/>
          <p:cNvSpPr>
            <a:spLocks noGrp="1"/>
          </p:cNvSpPr>
          <p:nvPr>
            <p:ph idx="1"/>
            <p:custDataLst>
              <p:tags r:id="rId3"/>
            </p:custDataLst>
          </p:nvPr>
        </p:nvSpPr>
        <p:spPr/>
        <p:txBody>
          <a:bodyPr/>
          <a:lstStyle/>
          <a:p>
            <a:r>
              <a:rPr lang="en-US" dirty="0" smtClean="0"/>
              <a:t>The Grouping section shows how the data will be displayed in the </a:t>
            </a:r>
            <a:r>
              <a:rPr lang="en-US" dirty="0" smtClean="0"/>
              <a:t>Viewer </a:t>
            </a:r>
            <a:endParaRPr lang="en-US" dirty="0" smtClean="0"/>
          </a:p>
          <a:p>
            <a:r>
              <a:rPr lang="en-US" dirty="0" smtClean="0"/>
              <a:t>The Grouping shows the aggregate level attributes and always includes the lowest level of the Hierarchy which is the detail level </a:t>
            </a:r>
            <a:r>
              <a:rPr lang="en-US" dirty="0" smtClean="0"/>
              <a:t>series</a:t>
            </a:r>
            <a:endParaRPr lang="en-US" dirty="0" smtClean="0"/>
          </a:p>
          <a:p>
            <a:endParaRPr lang="en-US" dirty="0" smtClean="0"/>
          </a:p>
          <a:p>
            <a:endParaRPr lang="en-US" dirty="0"/>
          </a:p>
        </p:txBody>
      </p:sp>
      <p:sp>
        <p:nvSpPr>
          <p:cNvPr id="17412" name="Rectangle 3"/>
          <p:cNvSpPr>
            <a:spLocks noGrp="1" noChangeArrowheads="1"/>
          </p:cNvSpPr>
          <p:nvPr>
            <p:ph type="title"/>
            <p:custDataLst>
              <p:tags r:id="rId4"/>
            </p:custDataLst>
          </p:nvPr>
        </p:nvSpPr>
        <p:spPr/>
        <p:txBody>
          <a:bodyPr/>
          <a:lstStyle/>
          <a:p>
            <a:r>
              <a:rPr lang="en-US" smtClean="0"/>
              <a:t>Grouping Configuration </a:t>
            </a:r>
            <a:endParaRPr lang="en-US" dirty="0" smtClean="0"/>
          </a:p>
        </p:txBody>
      </p:sp>
      <p:pic>
        <p:nvPicPr>
          <p:cNvPr id="17414" name="Picture 10"/>
          <p:cNvPicPr>
            <a:picLocks noChangeAspect="1" noChangeArrowheads="1"/>
          </p:cNvPicPr>
          <p:nvPr>
            <p:custDataLst>
              <p:tags r:id="rId5"/>
            </p:custDataLst>
          </p:nvPr>
        </p:nvPicPr>
        <p:blipFill>
          <a:blip r:embed="rId8" cstate="print"/>
          <a:srcRect b="37814"/>
          <a:stretch>
            <a:fillRect/>
          </a:stretch>
        </p:blipFill>
        <p:spPr bwMode="auto">
          <a:xfrm>
            <a:off x="3352800" y="3352800"/>
            <a:ext cx="3390476" cy="2712494"/>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6" name="Footer Placeholder 5"/>
          <p:cNvSpPr>
            <a:spLocks noGrp="1"/>
          </p:cNvSpPr>
          <p:nvPr>
            <p:ph type="ftr" sz="quarter" idx="10"/>
          </p:nvPr>
        </p:nvSpPr>
        <p:spPr/>
        <p:txBody>
          <a:bodyPr/>
          <a:lstStyle/>
          <a:p>
            <a:r>
              <a:rPr lang="en-US" smtClean="0"/>
              <a:t>DM-Create-Hier-050</a:t>
            </a:r>
            <a:endParaRPr lang="en-US" dirty="0"/>
          </a:p>
        </p:txBody>
      </p:sp>
    </p:spTree>
    <p:custDataLst>
      <p:tags r:id="rId1"/>
    </p:custData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Content Placeholder 10"/>
          <p:cNvSpPr>
            <a:spLocks noGrp="1"/>
          </p:cNvSpPr>
          <p:nvPr>
            <p:ph idx="1"/>
            <p:custDataLst>
              <p:tags r:id="rId2"/>
            </p:custDataLst>
          </p:nvPr>
        </p:nvSpPr>
        <p:spPr/>
        <p:txBody>
          <a:bodyPr/>
          <a:lstStyle/>
          <a:p>
            <a:r>
              <a:rPr lang="en-US" dirty="0" smtClean="0"/>
              <a:t>Update options used for data cleansing, re-balancing, and locking fields</a:t>
            </a:r>
          </a:p>
          <a:p>
            <a:r>
              <a:rPr lang="en-US" dirty="0" smtClean="0"/>
              <a:t>Allocation </a:t>
            </a:r>
            <a:r>
              <a:rPr lang="en-US" dirty="0" smtClean="0"/>
              <a:t>options </a:t>
            </a:r>
          </a:p>
          <a:p>
            <a:pPr lvl="1"/>
            <a:r>
              <a:rPr lang="en-US" dirty="0" smtClean="0"/>
              <a:t>The </a:t>
            </a:r>
            <a:r>
              <a:rPr lang="en-US" dirty="0" smtClean="0"/>
              <a:t>update options are also available under Bottom Up </a:t>
            </a:r>
            <a:r>
              <a:rPr lang="en-US" dirty="0" smtClean="0"/>
              <a:t>Settings</a:t>
            </a:r>
          </a:p>
          <a:p>
            <a:pPr lvl="2"/>
            <a:r>
              <a:rPr lang="en-US" dirty="0" smtClean="0"/>
              <a:t>Allocation </a:t>
            </a:r>
            <a:r>
              <a:rPr lang="en-US" dirty="0" smtClean="0"/>
              <a:t>options only apply to Top </a:t>
            </a:r>
            <a:r>
              <a:rPr lang="en-US" dirty="0" smtClean="0"/>
              <a:t>Down </a:t>
            </a:r>
            <a:endParaRPr lang="en-US" dirty="0" smtClean="0"/>
          </a:p>
          <a:p>
            <a:endParaRPr lang="en-US" dirty="0" smtClean="0"/>
          </a:p>
          <a:p>
            <a:endParaRPr lang="en-US" dirty="0"/>
          </a:p>
        </p:txBody>
      </p:sp>
      <p:sp>
        <p:nvSpPr>
          <p:cNvPr id="18436" name="Rectangle 2"/>
          <p:cNvSpPr>
            <a:spLocks noGrp="1" noChangeArrowheads="1"/>
          </p:cNvSpPr>
          <p:nvPr>
            <p:ph type="title"/>
            <p:custDataLst>
              <p:tags r:id="rId3"/>
            </p:custDataLst>
          </p:nvPr>
        </p:nvSpPr>
        <p:spPr/>
        <p:txBody>
          <a:bodyPr/>
          <a:lstStyle/>
          <a:p>
            <a:r>
              <a:rPr lang="en-US" smtClean="0"/>
              <a:t>Top Down Settings</a:t>
            </a:r>
            <a:endParaRPr lang="en-US" dirty="0" smtClean="0"/>
          </a:p>
        </p:txBody>
      </p:sp>
      <p:sp>
        <p:nvSpPr>
          <p:cNvPr id="18441" name="Rectangle 7"/>
          <p:cNvSpPr>
            <a:spLocks noChangeArrowheads="1"/>
          </p:cNvSpPr>
          <p:nvPr/>
        </p:nvSpPr>
        <p:spPr bwMode="auto">
          <a:xfrm>
            <a:off x="152400" y="3897867"/>
            <a:ext cx="2041575" cy="369333"/>
          </a:xfrm>
          <a:prstGeom prst="rect">
            <a:avLst/>
          </a:prstGeom>
          <a:noFill/>
          <a:ln w="9525">
            <a:noFill/>
            <a:miter lim="800000"/>
            <a:headEnd/>
            <a:tailEnd/>
          </a:ln>
        </p:spPr>
        <p:txBody>
          <a:bodyPr>
            <a:spAutoFit/>
          </a:bodyPr>
          <a:lstStyle/>
          <a:p>
            <a:r>
              <a:rPr lang="en-US" sz="1800" b="1" dirty="0"/>
              <a:t>Update options</a:t>
            </a:r>
          </a:p>
        </p:txBody>
      </p:sp>
      <p:sp>
        <p:nvSpPr>
          <p:cNvPr id="18442" name="Rectangle 8"/>
          <p:cNvSpPr>
            <a:spLocks noChangeArrowheads="1"/>
          </p:cNvSpPr>
          <p:nvPr/>
        </p:nvSpPr>
        <p:spPr bwMode="auto">
          <a:xfrm>
            <a:off x="152400" y="5029199"/>
            <a:ext cx="2286000" cy="369333"/>
          </a:xfrm>
          <a:prstGeom prst="rect">
            <a:avLst/>
          </a:prstGeom>
          <a:noFill/>
          <a:ln w="9525">
            <a:noFill/>
            <a:miter lim="800000"/>
            <a:headEnd/>
            <a:tailEnd/>
          </a:ln>
        </p:spPr>
        <p:txBody>
          <a:bodyPr wrap="square">
            <a:spAutoFit/>
          </a:bodyPr>
          <a:lstStyle/>
          <a:p>
            <a:r>
              <a:rPr lang="en-US" sz="1800" b="1" dirty="0" smtClean="0"/>
              <a:t>Allocation options</a:t>
            </a:r>
            <a:endParaRPr lang="en-US" sz="1800" b="1" dirty="0"/>
          </a:p>
        </p:txBody>
      </p:sp>
      <p:grpSp>
        <p:nvGrpSpPr>
          <p:cNvPr id="13" name="Group 12"/>
          <p:cNvGrpSpPr/>
          <p:nvPr/>
        </p:nvGrpSpPr>
        <p:grpSpPr>
          <a:xfrm>
            <a:off x="3170876" y="3579876"/>
            <a:ext cx="5439723" cy="2592324"/>
            <a:chOff x="3170876" y="2971800"/>
            <a:chExt cx="5439723" cy="3200400"/>
          </a:xfrm>
        </p:grpSpPr>
        <p:pic>
          <p:nvPicPr>
            <p:cNvPr id="18440" name="Picture 9"/>
            <p:cNvPicPr>
              <a:picLocks noChangeAspect="1" noChangeArrowheads="1"/>
            </p:cNvPicPr>
            <p:nvPr/>
          </p:nvPicPr>
          <p:blipFill>
            <a:blip r:embed="rId10" cstate="print"/>
            <a:srcRect b="10448"/>
            <a:stretch>
              <a:fillRect/>
            </a:stretch>
          </p:blipFill>
          <p:spPr bwMode="auto">
            <a:xfrm>
              <a:off x="3170876" y="2971800"/>
              <a:ext cx="5439723" cy="3200400"/>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18438" name="Rectangle 5"/>
            <p:cNvSpPr>
              <a:spLocks noChangeArrowheads="1"/>
            </p:cNvSpPr>
            <p:nvPr>
              <p:custDataLst>
                <p:tags r:id="rId6"/>
              </p:custDataLst>
            </p:nvPr>
          </p:nvSpPr>
          <p:spPr bwMode="auto">
            <a:xfrm>
              <a:off x="3170877" y="3291840"/>
              <a:ext cx="2686283" cy="960120"/>
            </a:xfrm>
            <a:prstGeom prst="rect">
              <a:avLst/>
            </a:prstGeom>
            <a:noFill/>
            <a:ln w="19050" algn="ctr">
              <a:solidFill>
                <a:srgbClr val="FF0000"/>
              </a:solidFill>
              <a:round/>
              <a:headEnd/>
              <a:tailEnd/>
            </a:ln>
          </p:spPr>
          <p:txBody>
            <a:bodyPr/>
            <a:lstStyle/>
            <a:p>
              <a:endParaRPr lang="en-US"/>
            </a:p>
          </p:txBody>
        </p:sp>
        <p:sp>
          <p:nvSpPr>
            <p:cNvPr id="18439" name="Rectangle 6"/>
            <p:cNvSpPr>
              <a:spLocks noChangeArrowheads="1"/>
            </p:cNvSpPr>
            <p:nvPr>
              <p:custDataLst>
                <p:tags r:id="rId7"/>
              </p:custDataLst>
            </p:nvPr>
          </p:nvSpPr>
          <p:spPr bwMode="auto">
            <a:xfrm>
              <a:off x="3170877" y="4251960"/>
              <a:ext cx="5372565" cy="1920240"/>
            </a:xfrm>
            <a:prstGeom prst="rect">
              <a:avLst/>
            </a:prstGeom>
            <a:noFill/>
            <a:ln w="19050" algn="ctr">
              <a:solidFill>
                <a:srgbClr val="FF0000"/>
              </a:solidFill>
              <a:round/>
              <a:headEnd/>
              <a:tailEnd/>
            </a:ln>
          </p:spPr>
          <p:txBody>
            <a:bodyPr/>
            <a:lstStyle/>
            <a:p>
              <a:endParaRPr lang="en-US"/>
            </a:p>
          </p:txBody>
        </p:sp>
      </p:grpSp>
      <p:cxnSp>
        <p:nvCxnSpPr>
          <p:cNvPr id="20" name="Straight Arrow Connector 19"/>
          <p:cNvCxnSpPr/>
          <p:nvPr>
            <p:custDataLst>
              <p:tags r:id="rId4"/>
            </p:custDataLst>
          </p:nvPr>
        </p:nvCxnSpPr>
        <p:spPr>
          <a:xfrm>
            <a:off x="1981200" y="4126467"/>
            <a:ext cx="990600" cy="1588"/>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cxnSp>
        <p:nvCxnSpPr>
          <p:cNvPr id="21" name="Straight Arrow Connector 20"/>
          <p:cNvCxnSpPr/>
          <p:nvPr>
            <p:custDataLst>
              <p:tags r:id="rId5"/>
            </p:custDataLst>
          </p:nvPr>
        </p:nvCxnSpPr>
        <p:spPr>
          <a:xfrm>
            <a:off x="2286000" y="5257800"/>
            <a:ext cx="685800" cy="1588"/>
          </a:xfrm>
          <a:prstGeom prst="straightConnector1">
            <a:avLst/>
          </a:prstGeom>
          <a:ln w="28575">
            <a:solidFill>
              <a:srgbClr val="FF0000"/>
            </a:solidFill>
            <a:tailEnd type="arrow"/>
          </a:ln>
          <a:effectLst/>
        </p:spPr>
        <p:style>
          <a:lnRef idx="2">
            <a:schemeClr val="accent1"/>
          </a:lnRef>
          <a:fillRef idx="0">
            <a:schemeClr val="accent1"/>
          </a:fillRef>
          <a:effectRef idx="1">
            <a:schemeClr val="accent1"/>
          </a:effectRef>
          <a:fontRef idx="minor">
            <a:schemeClr val="tx1"/>
          </a:fontRef>
        </p:style>
      </p:cxnSp>
      <p:sp>
        <p:nvSpPr>
          <p:cNvPr id="12" name="Footer Placeholder 11"/>
          <p:cNvSpPr>
            <a:spLocks noGrp="1"/>
          </p:cNvSpPr>
          <p:nvPr>
            <p:ph type="ftr" sz="quarter" idx="10"/>
          </p:nvPr>
        </p:nvSpPr>
        <p:spPr/>
        <p:txBody>
          <a:bodyPr/>
          <a:lstStyle/>
          <a:p>
            <a:r>
              <a:rPr lang="en-US" smtClean="0"/>
              <a:t>DM-Create-Hier-060</a:t>
            </a:r>
            <a:endParaRPr lang="en-US" dirty="0"/>
          </a:p>
        </p:txBody>
      </p:sp>
    </p:spTree>
    <p:custDataLst>
      <p:tags r:id="rId1"/>
    </p:custData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ontent Placeholder 8"/>
          <p:cNvSpPr>
            <a:spLocks noGrp="1"/>
          </p:cNvSpPr>
          <p:nvPr>
            <p:ph sz="half" idx="1"/>
            <p:custDataLst>
              <p:tags r:id="rId2"/>
            </p:custDataLst>
          </p:nvPr>
        </p:nvSpPr>
        <p:spPr>
          <a:xfrm>
            <a:off x="457200" y="990600"/>
            <a:ext cx="4876800" cy="5325533"/>
          </a:xfrm>
        </p:spPr>
        <p:txBody>
          <a:bodyPr>
            <a:normAutofit fontScale="77500" lnSpcReduction="20000"/>
          </a:bodyPr>
          <a:lstStyle/>
          <a:p>
            <a:pPr>
              <a:spcAft>
                <a:spcPts val="600"/>
              </a:spcAft>
            </a:pPr>
            <a:r>
              <a:rPr lang="en-US" b="1" dirty="0" smtClean="0"/>
              <a:t>Update Negative to Zero</a:t>
            </a:r>
            <a:br>
              <a:rPr lang="en-US" b="1" dirty="0" smtClean="0"/>
            </a:br>
            <a:r>
              <a:rPr lang="en-US" dirty="0" smtClean="0"/>
              <a:t>Resets negative values to zero before allocating to ensure affected series are not assigned negative values.  Useful for a business with significant returns</a:t>
            </a:r>
          </a:p>
          <a:p>
            <a:pPr>
              <a:spcAft>
                <a:spcPts val="600"/>
              </a:spcAft>
            </a:pPr>
            <a:r>
              <a:rPr lang="en-US" b="1" dirty="0" smtClean="0"/>
              <a:t>Update Historical Data</a:t>
            </a:r>
            <a:r>
              <a:rPr lang="en-US" dirty="0" smtClean="0"/>
              <a:t/>
            </a:r>
            <a:br>
              <a:rPr lang="en-US" dirty="0" smtClean="0"/>
            </a:br>
            <a:r>
              <a:rPr lang="en-US" dirty="0" smtClean="0"/>
              <a:t>Allows top down allocation to occur to historical periods for the opinion lines.  Useful for re-balancing a prior budget</a:t>
            </a:r>
          </a:p>
          <a:p>
            <a:r>
              <a:rPr lang="en-US" b="1" dirty="0" smtClean="0"/>
              <a:t>Overwrite Adjusted Forecast </a:t>
            </a:r>
            <a:r>
              <a:rPr lang="en-US" dirty="0" smtClean="0"/>
              <a:t>Allows lower level forecasts that have been manually modified by the user to be overwritten with values being pushed up or down through allocation</a:t>
            </a:r>
          </a:p>
        </p:txBody>
      </p:sp>
      <p:pic>
        <p:nvPicPr>
          <p:cNvPr id="15" name="Picture 7"/>
          <p:cNvPicPr>
            <a:picLocks noChangeAspect="1" noChangeArrowheads="1"/>
          </p:cNvPicPr>
          <p:nvPr/>
        </p:nvPicPr>
        <p:blipFill>
          <a:blip r:embed="rId6" cstate="print"/>
          <a:srcRect b="13432"/>
          <a:stretch>
            <a:fillRect/>
          </a:stretch>
        </p:blipFill>
        <p:spPr bwMode="auto">
          <a:xfrm>
            <a:off x="5562600" y="1981201"/>
            <a:ext cx="3124200" cy="3124199"/>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16" name="Rectangle 6"/>
          <p:cNvSpPr>
            <a:spLocks noChangeArrowheads="1"/>
          </p:cNvSpPr>
          <p:nvPr/>
        </p:nvSpPr>
        <p:spPr bwMode="auto">
          <a:xfrm>
            <a:off x="5562600" y="2304394"/>
            <a:ext cx="1542815" cy="969579"/>
          </a:xfrm>
          <a:prstGeom prst="rect">
            <a:avLst/>
          </a:prstGeom>
          <a:noFill/>
          <a:ln w="19050" algn="ctr">
            <a:solidFill>
              <a:srgbClr val="FF0000"/>
            </a:solidFill>
            <a:round/>
            <a:headEnd/>
            <a:tailEnd/>
          </a:ln>
        </p:spPr>
        <p:txBody>
          <a:bodyPr/>
          <a:lstStyle/>
          <a:p>
            <a:endParaRPr lang="en-US"/>
          </a:p>
        </p:txBody>
      </p:sp>
      <p:sp>
        <p:nvSpPr>
          <p:cNvPr id="19459" name="Rectangle 2"/>
          <p:cNvSpPr>
            <a:spLocks noGrp="1" noChangeArrowheads="1"/>
          </p:cNvSpPr>
          <p:nvPr>
            <p:ph type="title"/>
            <p:custDataLst>
              <p:tags r:id="rId3"/>
            </p:custDataLst>
          </p:nvPr>
        </p:nvSpPr>
        <p:spPr/>
        <p:txBody>
          <a:bodyPr/>
          <a:lstStyle/>
          <a:p>
            <a:r>
              <a:rPr lang="en-US" smtClean="0"/>
              <a:t>Top Down Settings – Update Options</a:t>
            </a:r>
            <a:endParaRPr lang="en-US" dirty="0"/>
          </a:p>
        </p:txBody>
      </p:sp>
      <p:sp>
        <p:nvSpPr>
          <p:cNvPr id="8" name="Footer Placeholder 7"/>
          <p:cNvSpPr>
            <a:spLocks noGrp="1"/>
          </p:cNvSpPr>
          <p:nvPr>
            <p:ph type="ftr" sz="quarter" idx="10"/>
          </p:nvPr>
        </p:nvSpPr>
        <p:spPr/>
        <p:txBody>
          <a:bodyPr/>
          <a:lstStyle/>
          <a:p>
            <a:r>
              <a:rPr lang="en-US" smtClean="0"/>
              <a:t>DM-Create-Hier-070</a:t>
            </a:r>
            <a:endParaRPr lang="en-US" dirty="0"/>
          </a:p>
        </p:txBody>
      </p:sp>
    </p:spTree>
    <p:custDataLst>
      <p:tags r:id="rId1"/>
    </p:custData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sz="half" idx="1"/>
            <p:custDataLst>
              <p:tags r:id="rId2"/>
            </p:custDataLst>
          </p:nvPr>
        </p:nvSpPr>
        <p:spPr>
          <a:xfrm>
            <a:off x="457200" y="990600"/>
            <a:ext cx="4343400" cy="5325533"/>
          </a:xfrm>
        </p:spPr>
        <p:txBody>
          <a:bodyPr/>
          <a:lstStyle/>
          <a:p>
            <a:pPr marL="0" indent="0">
              <a:buNone/>
            </a:pPr>
            <a:r>
              <a:rPr lang="en-US" dirty="0" smtClean="0"/>
              <a:t>Select an </a:t>
            </a:r>
            <a:r>
              <a:rPr lang="en-US" b="1" dirty="0" smtClean="0"/>
              <a:t>Allocation Type </a:t>
            </a:r>
            <a:r>
              <a:rPr lang="en-US" dirty="0" smtClean="0"/>
              <a:t>to determine which values are used to calculate the percentage used for the opinion lines in each series. This allocation only applies to the Value (History) and FValue (Forecast) opinion lines.</a:t>
            </a:r>
            <a:endParaRPr lang="en-US" dirty="0"/>
          </a:p>
        </p:txBody>
      </p:sp>
      <p:pic>
        <p:nvPicPr>
          <p:cNvPr id="14" name="Picture 7"/>
          <p:cNvPicPr>
            <a:picLocks noChangeAspect="1" noChangeArrowheads="1"/>
          </p:cNvPicPr>
          <p:nvPr>
            <p:custDataLst>
              <p:tags r:id="rId3"/>
            </p:custDataLst>
          </p:nvPr>
        </p:nvPicPr>
        <p:blipFill>
          <a:blip r:embed="rId9" cstate="print"/>
          <a:srcRect/>
          <a:stretch>
            <a:fillRect/>
          </a:stretch>
        </p:blipFill>
        <p:spPr bwMode="auto">
          <a:xfrm>
            <a:off x="5181600" y="1981201"/>
            <a:ext cx="3505200" cy="3124199"/>
          </a:xfrm>
          <a:prstGeom prst="rect">
            <a:avLst/>
          </a:prstGeom>
          <a:noFill/>
          <a:ln w="19050">
            <a:solidFill>
              <a:schemeClr val="tx1">
                <a:lumMod val="50000"/>
                <a:lumOff val="50000"/>
              </a:schemeClr>
            </a:solidFill>
            <a:miter lim="800000"/>
            <a:headEnd/>
            <a:tailEnd/>
          </a:ln>
          <a:effectLst>
            <a:outerShdw blurRad="50800" dist="38100" dir="2700000" algn="tl" rotWithShape="0">
              <a:prstClr val="black">
                <a:alpha val="40000"/>
              </a:prstClr>
            </a:outerShdw>
          </a:effectLst>
        </p:spPr>
      </p:pic>
      <p:sp>
        <p:nvSpPr>
          <p:cNvPr id="15" name="Rectangle 6"/>
          <p:cNvSpPr>
            <a:spLocks noChangeArrowheads="1"/>
          </p:cNvSpPr>
          <p:nvPr>
            <p:custDataLst>
              <p:tags r:id="rId4"/>
            </p:custDataLst>
          </p:nvPr>
        </p:nvSpPr>
        <p:spPr bwMode="auto">
          <a:xfrm>
            <a:off x="6812632" y="3333221"/>
            <a:ext cx="1853906" cy="1004626"/>
          </a:xfrm>
          <a:prstGeom prst="rect">
            <a:avLst/>
          </a:prstGeom>
          <a:noFill/>
          <a:ln w="19050" algn="ctr">
            <a:solidFill>
              <a:srgbClr val="FF0000"/>
            </a:solidFill>
            <a:round/>
            <a:headEnd/>
            <a:tailEnd/>
          </a:ln>
        </p:spPr>
        <p:txBody>
          <a:bodyPr/>
          <a:lstStyle/>
          <a:p>
            <a:endParaRPr lang="en-US"/>
          </a:p>
        </p:txBody>
      </p:sp>
      <p:sp>
        <p:nvSpPr>
          <p:cNvPr id="19" name="Rectangle 7"/>
          <p:cNvSpPr>
            <a:spLocks noChangeArrowheads="1"/>
          </p:cNvSpPr>
          <p:nvPr>
            <p:custDataLst>
              <p:tags r:id="rId5"/>
            </p:custDataLst>
          </p:nvPr>
        </p:nvSpPr>
        <p:spPr bwMode="auto">
          <a:xfrm>
            <a:off x="5191731" y="3333221"/>
            <a:ext cx="1620902" cy="338005"/>
          </a:xfrm>
          <a:prstGeom prst="rect">
            <a:avLst/>
          </a:prstGeom>
          <a:noFill/>
          <a:ln w="19050" algn="ctr">
            <a:solidFill>
              <a:srgbClr val="FF0000"/>
            </a:solidFill>
            <a:round/>
            <a:headEnd/>
            <a:tailEnd/>
          </a:ln>
        </p:spPr>
        <p:txBody>
          <a:bodyPr/>
          <a:lstStyle/>
          <a:p>
            <a:endParaRPr lang="en-US"/>
          </a:p>
        </p:txBody>
      </p:sp>
      <p:sp>
        <p:nvSpPr>
          <p:cNvPr id="12" name="Title 11"/>
          <p:cNvSpPr>
            <a:spLocks noGrp="1"/>
          </p:cNvSpPr>
          <p:nvPr>
            <p:ph type="title"/>
            <p:custDataLst>
              <p:tags r:id="rId6"/>
            </p:custDataLst>
          </p:nvPr>
        </p:nvSpPr>
        <p:spPr/>
        <p:txBody>
          <a:bodyPr/>
          <a:lstStyle/>
          <a:p>
            <a:r>
              <a:rPr lang="en-US" dirty="0" smtClean="0"/>
              <a:t>Top Down Settings - Allocation</a:t>
            </a:r>
            <a:endParaRPr lang="en-US" dirty="0"/>
          </a:p>
        </p:txBody>
      </p:sp>
      <p:sp>
        <p:nvSpPr>
          <p:cNvPr id="9" name="Footer Placeholder 8"/>
          <p:cNvSpPr>
            <a:spLocks noGrp="1"/>
          </p:cNvSpPr>
          <p:nvPr>
            <p:ph type="ftr" sz="quarter" idx="10"/>
          </p:nvPr>
        </p:nvSpPr>
        <p:spPr/>
        <p:txBody>
          <a:bodyPr/>
          <a:lstStyle/>
          <a:p>
            <a:r>
              <a:rPr lang="en-US" smtClean="0"/>
              <a:t>DM-Create-Hier-080</a:t>
            </a:r>
            <a:endParaRPr lang="en-US" dirty="0"/>
          </a:p>
        </p:txBody>
      </p:sp>
    </p:spTree>
    <p:custDataLst>
      <p:tags r:id="rId1"/>
    </p:custData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custDataLst>
              <p:tags r:id="rId2"/>
            </p:custDataLst>
          </p:nvPr>
        </p:nvSpPr>
        <p:spPr/>
        <p:txBody>
          <a:bodyPr>
            <a:normAutofit fontScale="92500" lnSpcReduction="10000"/>
          </a:bodyPr>
          <a:lstStyle/>
          <a:p>
            <a:r>
              <a:rPr lang="en-US" dirty="0" smtClean="0"/>
              <a:t>These fields are only used if “</a:t>
            </a:r>
            <a:r>
              <a:rPr lang="en-US" b="1" dirty="0" smtClean="0"/>
              <a:t>Use Advanced Settings</a:t>
            </a:r>
            <a:r>
              <a:rPr lang="en-US" dirty="0" smtClean="0"/>
              <a:t>” is selected as the </a:t>
            </a:r>
            <a:r>
              <a:rPr lang="en-US" b="1" dirty="0" smtClean="0"/>
              <a:t>Allocation Type</a:t>
            </a:r>
            <a:r>
              <a:rPr lang="en-US" dirty="0" smtClean="0"/>
              <a:t>.  Select one of the following options for the percentages to use for allocation during </a:t>
            </a:r>
            <a:r>
              <a:rPr lang="en-US" b="1" dirty="0" smtClean="0"/>
              <a:t>Re-balancing</a:t>
            </a:r>
            <a:r>
              <a:rPr lang="en-US" dirty="0" smtClean="0"/>
              <a:t>:</a:t>
            </a:r>
          </a:p>
          <a:p>
            <a:r>
              <a:rPr lang="en-US" b="1" dirty="0" smtClean="0"/>
              <a:t>Fixed Field</a:t>
            </a:r>
            <a:r>
              <a:rPr lang="en-US" dirty="0" smtClean="0"/>
              <a:t>: The percentage is based on the opinion line selected in the “Field” drop-down list.</a:t>
            </a:r>
          </a:p>
          <a:p>
            <a:r>
              <a:rPr lang="en-US" b="1" dirty="0" smtClean="0"/>
              <a:t>Itself</a:t>
            </a:r>
            <a:r>
              <a:rPr lang="en-US" dirty="0" smtClean="0"/>
              <a:t>: The percentage is based on each opinion line and its contribution to the total.</a:t>
            </a:r>
          </a:p>
          <a:p>
            <a:r>
              <a:rPr lang="en-US" b="1" dirty="0" smtClean="0"/>
              <a:t>Note</a:t>
            </a:r>
            <a:r>
              <a:rPr lang="en-US" dirty="0" smtClean="0"/>
              <a:t>:  It is common to use the Fixed Field with a Forecast setting for re-balancing.  In this way the changes made at the aggregate level are allocated based on forward-looking trends.</a:t>
            </a:r>
          </a:p>
          <a:p>
            <a:pPr lvl="2"/>
            <a:endParaRPr lang="en-US" dirty="0" smtClean="0"/>
          </a:p>
        </p:txBody>
      </p:sp>
      <p:sp>
        <p:nvSpPr>
          <p:cNvPr id="9" name="Title 8"/>
          <p:cNvSpPr>
            <a:spLocks noGrp="1"/>
          </p:cNvSpPr>
          <p:nvPr>
            <p:ph type="title"/>
            <p:custDataLst>
              <p:tags r:id="rId3"/>
            </p:custDataLst>
          </p:nvPr>
        </p:nvSpPr>
        <p:spPr/>
        <p:txBody>
          <a:bodyPr/>
          <a:lstStyle/>
          <a:p>
            <a:r>
              <a:rPr lang="en-US" dirty="0" smtClean="0"/>
              <a:t>Other Opinion Line Allocated By </a:t>
            </a:r>
            <a:endParaRPr lang="en-US" dirty="0"/>
          </a:p>
        </p:txBody>
      </p:sp>
      <p:sp>
        <p:nvSpPr>
          <p:cNvPr id="4" name="Footer Placeholder 3"/>
          <p:cNvSpPr>
            <a:spLocks noGrp="1"/>
          </p:cNvSpPr>
          <p:nvPr>
            <p:ph type="ftr" sz="quarter" idx="10"/>
          </p:nvPr>
        </p:nvSpPr>
        <p:spPr/>
        <p:txBody>
          <a:bodyPr/>
          <a:lstStyle/>
          <a:p>
            <a:r>
              <a:rPr lang="en-US" smtClean="0"/>
              <a:t>DM-Create-Hier-090</a:t>
            </a:r>
            <a:endParaRPr lang="en-US" dirty="0"/>
          </a:p>
        </p:txBody>
      </p:sp>
    </p:spTree>
    <p:custDataLst>
      <p:tags r:id="rId1"/>
    </p:custData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DVSHAPEID" val="JXkZqSBgM72jRb7IXOD8MJ"/>
</p:tagLst>
</file>

<file path=ppt/tags/tag10.xml><?xml version="1.0" encoding="utf-8"?>
<p:tagLst xmlns:a="http://schemas.openxmlformats.org/drawingml/2006/main" xmlns:r="http://schemas.openxmlformats.org/officeDocument/2006/relationships" xmlns:p="http://schemas.openxmlformats.org/presentationml/2006/main">
  <p:tag name="DVSHAPEID" val="jRwVUOoEHySQKZX9HtqJE6"/>
</p:tagLst>
</file>

<file path=ppt/tags/tag100.xml><?xml version="1.0" encoding="utf-8"?>
<p:tagLst xmlns:a="http://schemas.openxmlformats.org/drawingml/2006/main" xmlns:r="http://schemas.openxmlformats.org/officeDocument/2006/relationships" xmlns:p="http://schemas.openxmlformats.org/presentationml/2006/main">
  <p:tag name="DVSECTIONID" val="GKpsmaBmsIQpzBLs9D6hMR"/>
</p:tagLst>
</file>

<file path=ppt/tags/tag101.xml><?xml version="1.0" encoding="utf-8"?>
<p:tagLst xmlns:a="http://schemas.openxmlformats.org/drawingml/2006/main" xmlns:r="http://schemas.openxmlformats.org/officeDocument/2006/relationships" xmlns:p="http://schemas.openxmlformats.org/presentationml/2006/main">
  <p:tag name="DVSHAPEID" val="F6yNPzuphb7HZOyDtcr85A"/>
</p:tagLst>
</file>

<file path=ppt/tags/tag102.xml><?xml version="1.0" encoding="utf-8"?>
<p:tagLst xmlns:a="http://schemas.openxmlformats.org/drawingml/2006/main" xmlns:r="http://schemas.openxmlformats.org/officeDocument/2006/relationships" xmlns:p="http://schemas.openxmlformats.org/presentationml/2006/main">
  <p:tag name="DVSHAPEID" val="dw7pmUK8ZNjeEAQjuri5o8"/>
</p:tagLst>
</file>

<file path=ppt/tags/tag103.xml><?xml version="1.0" encoding="utf-8"?>
<p:tagLst xmlns:a="http://schemas.openxmlformats.org/drawingml/2006/main" xmlns:r="http://schemas.openxmlformats.org/officeDocument/2006/relationships" xmlns:p="http://schemas.openxmlformats.org/presentationml/2006/main">
  <p:tag name="DVSHAPEID" val="iXqeKBXq0uY5R0Ry5aDAv7"/>
</p:tagLst>
</file>

<file path=ppt/tags/tag104.xml><?xml version="1.0" encoding="utf-8"?>
<p:tagLst xmlns:a="http://schemas.openxmlformats.org/drawingml/2006/main" xmlns:r="http://schemas.openxmlformats.org/officeDocument/2006/relationships" xmlns:p="http://schemas.openxmlformats.org/presentationml/2006/main">
  <p:tag name="DVSHAPEID" val="sHMNM5XE2FbEaxj2QPE76G"/>
</p:tagLst>
</file>

<file path=ppt/tags/tag105.xml><?xml version="1.0" encoding="utf-8"?>
<p:tagLst xmlns:a="http://schemas.openxmlformats.org/drawingml/2006/main" xmlns:r="http://schemas.openxmlformats.org/officeDocument/2006/relationships" xmlns:p="http://schemas.openxmlformats.org/presentationml/2006/main">
  <p:tag name="DVSECTIONID" val="wDR7B1u2EHmofVvniVqXtY"/>
</p:tagLst>
</file>

<file path=ppt/tags/tag106.xml><?xml version="1.0" encoding="utf-8"?>
<p:tagLst xmlns:a="http://schemas.openxmlformats.org/drawingml/2006/main" xmlns:r="http://schemas.openxmlformats.org/officeDocument/2006/relationships" xmlns:p="http://schemas.openxmlformats.org/presentationml/2006/main">
  <p:tag name="DVSHAPEID" val="6XB2LQX6Eg24OAnAPTsRaC"/>
</p:tagLst>
</file>

<file path=ppt/tags/tag107.xml><?xml version="1.0" encoding="utf-8"?>
<p:tagLst xmlns:a="http://schemas.openxmlformats.org/drawingml/2006/main" xmlns:r="http://schemas.openxmlformats.org/officeDocument/2006/relationships" xmlns:p="http://schemas.openxmlformats.org/presentationml/2006/main">
  <p:tag name="DVSECTIONID" val="olTgsW5zzKfOdMBfzARq48"/>
</p:tagLst>
</file>

<file path=ppt/tags/tag108.xml><?xml version="1.0" encoding="utf-8"?>
<p:tagLst xmlns:a="http://schemas.openxmlformats.org/drawingml/2006/main" xmlns:r="http://schemas.openxmlformats.org/officeDocument/2006/relationships" xmlns:p="http://schemas.openxmlformats.org/presentationml/2006/main">
  <p:tag name="DVSHAPEID" val="2McgbulJ8DWueG4d42ZoLx"/>
</p:tagLst>
</file>

<file path=ppt/tags/tag109.xml><?xml version="1.0" encoding="utf-8"?>
<p:tagLst xmlns:a="http://schemas.openxmlformats.org/drawingml/2006/main" xmlns:r="http://schemas.openxmlformats.org/officeDocument/2006/relationships" xmlns:p="http://schemas.openxmlformats.org/presentationml/2006/main">
  <p:tag name="DVSHAPEID" val="IUXxMV7gvv5aQsCIQ6tTQI"/>
</p:tagLst>
</file>

<file path=ppt/tags/tag11.xml><?xml version="1.0" encoding="utf-8"?>
<p:tagLst xmlns:a="http://schemas.openxmlformats.org/drawingml/2006/main" xmlns:r="http://schemas.openxmlformats.org/officeDocument/2006/relationships" xmlns:p="http://schemas.openxmlformats.org/presentationml/2006/main">
  <p:tag name="DVSHAPEID" val="P8fo0j3GT7xRTZJJNdc5SH"/>
</p:tagLst>
</file>

<file path=ppt/tags/tag110.xml><?xml version="1.0" encoding="utf-8"?>
<p:tagLst xmlns:a="http://schemas.openxmlformats.org/drawingml/2006/main" xmlns:r="http://schemas.openxmlformats.org/officeDocument/2006/relationships" xmlns:p="http://schemas.openxmlformats.org/presentationml/2006/main">
  <p:tag name="DVSHAPEID" val="gA76hiX3RXtK9jOLwBciK6"/>
</p:tagLst>
</file>

<file path=ppt/tags/tag111.xml><?xml version="1.0" encoding="utf-8"?>
<p:tagLst xmlns:a="http://schemas.openxmlformats.org/drawingml/2006/main" xmlns:r="http://schemas.openxmlformats.org/officeDocument/2006/relationships" xmlns:p="http://schemas.openxmlformats.org/presentationml/2006/main">
  <p:tag name="DVSHAPEID" val="HUA3LjZ8VJqZZiOQ0nRkdM"/>
</p:tagLst>
</file>

<file path=ppt/tags/tag112.xml><?xml version="1.0" encoding="utf-8"?>
<p:tagLst xmlns:a="http://schemas.openxmlformats.org/drawingml/2006/main" xmlns:r="http://schemas.openxmlformats.org/officeDocument/2006/relationships" xmlns:p="http://schemas.openxmlformats.org/presentationml/2006/main">
  <p:tag name="DVSHAPEID" val="gnhT8KHVAYeaTdvewD3I2J"/>
</p:tagLst>
</file>

<file path=ppt/tags/tag113.xml><?xml version="1.0" encoding="utf-8"?>
<p:tagLst xmlns:a="http://schemas.openxmlformats.org/drawingml/2006/main" xmlns:r="http://schemas.openxmlformats.org/officeDocument/2006/relationships" xmlns:p="http://schemas.openxmlformats.org/presentationml/2006/main">
  <p:tag name="DVSHAPEID" val="j9kvWFBOqqSUDcLSaerZ9r"/>
</p:tagLst>
</file>

<file path=ppt/tags/tag114.xml><?xml version="1.0" encoding="utf-8"?>
<p:tagLst xmlns:a="http://schemas.openxmlformats.org/drawingml/2006/main" xmlns:r="http://schemas.openxmlformats.org/officeDocument/2006/relationships" xmlns:p="http://schemas.openxmlformats.org/presentationml/2006/main">
  <p:tag name="DVSECTIONID" val="2blQXLlbQOnxfwdkyyX47C"/>
</p:tagLst>
</file>

<file path=ppt/tags/tag115.xml><?xml version="1.0" encoding="utf-8"?>
<p:tagLst xmlns:a="http://schemas.openxmlformats.org/drawingml/2006/main" xmlns:r="http://schemas.openxmlformats.org/officeDocument/2006/relationships" xmlns:p="http://schemas.openxmlformats.org/presentationml/2006/main">
  <p:tag name="DVSHAPEID" val="HdOSSyimtZaxqnF2sqjWmk"/>
</p:tagLst>
</file>

<file path=ppt/tags/tag116.xml><?xml version="1.0" encoding="utf-8"?>
<p:tagLst xmlns:a="http://schemas.openxmlformats.org/drawingml/2006/main" xmlns:r="http://schemas.openxmlformats.org/officeDocument/2006/relationships" xmlns:p="http://schemas.openxmlformats.org/presentationml/2006/main">
  <p:tag name="DVSHAPEID" val="dmeWEC1rUrXuMywhwfGMgF"/>
</p:tagLst>
</file>

<file path=ppt/tags/tag117.xml><?xml version="1.0" encoding="utf-8"?>
<p:tagLst xmlns:a="http://schemas.openxmlformats.org/drawingml/2006/main" xmlns:r="http://schemas.openxmlformats.org/officeDocument/2006/relationships" xmlns:p="http://schemas.openxmlformats.org/presentationml/2006/main">
  <p:tag name="DVSHAPEID" val="3noMZr7F4AbxE17LKt8yYX"/>
</p:tagLst>
</file>

<file path=ppt/tags/tag118.xml><?xml version="1.0" encoding="utf-8"?>
<p:tagLst xmlns:a="http://schemas.openxmlformats.org/drawingml/2006/main" xmlns:r="http://schemas.openxmlformats.org/officeDocument/2006/relationships" xmlns:p="http://schemas.openxmlformats.org/presentationml/2006/main">
  <p:tag name="DVSHAPEID" val="jf88CuMgskjmaqu6zRfOVA"/>
</p:tagLst>
</file>

<file path=ppt/tags/tag119.xml><?xml version="1.0" encoding="utf-8"?>
<p:tagLst xmlns:a="http://schemas.openxmlformats.org/drawingml/2006/main" xmlns:r="http://schemas.openxmlformats.org/officeDocument/2006/relationships" xmlns:p="http://schemas.openxmlformats.org/presentationml/2006/main">
  <p:tag name="DVSHAPEID" val="mSIDUHGQNOm549EQPDSN7Q"/>
</p:tagLst>
</file>

<file path=ppt/tags/tag12.xml><?xml version="1.0" encoding="utf-8"?>
<p:tagLst xmlns:a="http://schemas.openxmlformats.org/drawingml/2006/main" xmlns:r="http://schemas.openxmlformats.org/officeDocument/2006/relationships" xmlns:p="http://schemas.openxmlformats.org/presentationml/2006/main">
  <p:tag name="DVSHAPEID" val="jS6YqYFdwyd7FLr7yX7bUA"/>
</p:tagLst>
</file>

<file path=ppt/tags/tag120.xml><?xml version="1.0" encoding="utf-8"?>
<p:tagLst xmlns:a="http://schemas.openxmlformats.org/drawingml/2006/main" xmlns:r="http://schemas.openxmlformats.org/officeDocument/2006/relationships" xmlns:p="http://schemas.openxmlformats.org/presentationml/2006/main">
  <p:tag name="DVSECTIONID" val="8rHJM2lQ63UgiHUCZkeoTq"/>
</p:tagLst>
</file>

<file path=ppt/tags/tag121.xml><?xml version="1.0" encoding="utf-8"?>
<p:tagLst xmlns:a="http://schemas.openxmlformats.org/drawingml/2006/main" xmlns:r="http://schemas.openxmlformats.org/officeDocument/2006/relationships" xmlns:p="http://schemas.openxmlformats.org/presentationml/2006/main">
  <p:tag name="DVSHAPEID" val="04lksI1CW7svDqMdq2Xvud"/>
</p:tagLst>
</file>

<file path=ppt/tags/tag122.xml><?xml version="1.0" encoding="utf-8"?>
<p:tagLst xmlns:a="http://schemas.openxmlformats.org/drawingml/2006/main" xmlns:r="http://schemas.openxmlformats.org/officeDocument/2006/relationships" xmlns:p="http://schemas.openxmlformats.org/presentationml/2006/main">
  <p:tag name="DVSHAPEID" val="eiRHgEThj91ISfpYz5ABwu"/>
</p:tagLst>
</file>

<file path=ppt/tags/tag13.xml><?xml version="1.0" encoding="utf-8"?>
<p:tagLst xmlns:a="http://schemas.openxmlformats.org/drawingml/2006/main" xmlns:r="http://schemas.openxmlformats.org/officeDocument/2006/relationships" xmlns:p="http://schemas.openxmlformats.org/presentationml/2006/main">
  <p:tag name="DVSHAPEID" val="Y1hL3tRHfXxBRxpFMHSsQt"/>
</p:tagLst>
</file>

<file path=ppt/tags/tag14.xml><?xml version="1.0" encoding="utf-8"?>
<p:tagLst xmlns:a="http://schemas.openxmlformats.org/drawingml/2006/main" xmlns:r="http://schemas.openxmlformats.org/officeDocument/2006/relationships" xmlns:p="http://schemas.openxmlformats.org/presentationml/2006/main">
  <p:tag name="DVSHAPEID" val="KEU9CHDiXjgssBDiMspQ32"/>
</p:tagLst>
</file>

<file path=ppt/tags/tag15.xml><?xml version="1.0" encoding="utf-8"?>
<p:tagLst xmlns:a="http://schemas.openxmlformats.org/drawingml/2006/main" xmlns:r="http://schemas.openxmlformats.org/officeDocument/2006/relationships" xmlns:p="http://schemas.openxmlformats.org/presentationml/2006/main">
  <p:tag name="DVSHAPEID" val="ybAdwZiyyPJuhDRUR93W0e"/>
</p:tagLst>
</file>

<file path=ppt/tags/tag16.xml><?xml version="1.0" encoding="utf-8"?>
<p:tagLst xmlns:a="http://schemas.openxmlformats.org/drawingml/2006/main" xmlns:r="http://schemas.openxmlformats.org/officeDocument/2006/relationships" xmlns:p="http://schemas.openxmlformats.org/presentationml/2006/main">
  <p:tag name="DVSECTIONID" val="lFa4ms1n8vAteHDyPdP22i"/>
</p:tagLst>
</file>

<file path=ppt/tags/tag17.xml><?xml version="1.0" encoding="utf-8"?>
<p:tagLst xmlns:a="http://schemas.openxmlformats.org/drawingml/2006/main" xmlns:r="http://schemas.openxmlformats.org/officeDocument/2006/relationships" xmlns:p="http://schemas.openxmlformats.org/presentationml/2006/main">
  <p:tag name="DVSHAPEID" val="H9uos4TwsRLBSNDdKDznRU"/>
</p:tagLst>
</file>

<file path=ppt/tags/tag18.xml><?xml version="1.0" encoding="utf-8"?>
<p:tagLst xmlns:a="http://schemas.openxmlformats.org/drawingml/2006/main" xmlns:r="http://schemas.openxmlformats.org/officeDocument/2006/relationships" xmlns:p="http://schemas.openxmlformats.org/presentationml/2006/main">
  <p:tag name="DVSHAPEID" val="m6sQZONn8Sn3DNBTWzYVLZ"/>
</p:tagLst>
</file>

<file path=ppt/tags/tag19.xml><?xml version="1.0" encoding="utf-8"?>
<p:tagLst xmlns:a="http://schemas.openxmlformats.org/drawingml/2006/main" xmlns:r="http://schemas.openxmlformats.org/officeDocument/2006/relationships" xmlns:p="http://schemas.openxmlformats.org/presentationml/2006/main">
  <p:tag name="DVSHAPEID" val="DD9xqRUhKFXNMnWB54I4JS"/>
</p:tagLst>
</file>

<file path=ppt/tags/tag2.xml><?xml version="1.0" encoding="utf-8"?>
<p:tagLst xmlns:a="http://schemas.openxmlformats.org/drawingml/2006/main" xmlns:r="http://schemas.openxmlformats.org/officeDocument/2006/relationships" xmlns:p="http://schemas.openxmlformats.org/presentationml/2006/main">
  <p:tag name="DVSHAPEID" val="4zx8ksYqWBtSF7t232NMdi"/>
</p:tagLst>
</file>

<file path=ppt/tags/tag20.xml><?xml version="1.0" encoding="utf-8"?>
<p:tagLst xmlns:a="http://schemas.openxmlformats.org/drawingml/2006/main" xmlns:r="http://schemas.openxmlformats.org/officeDocument/2006/relationships" xmlns:p="http://schemas.openxmlformats.org/presentationml/2006/main">
  <p:tag name="DVSECTIONID" val="r9muSd8XQPyUKBEjRam73b"/>
</p:tagLst>
</file>

<file path=ppt/tags/tag21.xml><?xml version="1.0" encoding="utf-8"?>
<p:tagLst xmlns:a="http://schemas.openxmlformats.org/drawingml/2006/main" xmlns:r="http://schemas.openxmlformats.org/officeDocument/2006/relationships" xmlns:p="http://schemas.openxmlformats.org/presentationml/2006/main">
  <p:tag name="DVSHAPEID" val="ePaQCQH0oV8ntOHroVtR8I"/>
</p:tagLst>
</file>

<file path=ppt/tags/tag22.xml><?xml version="1.0" encoding="utf-8"?>
<p:tagLst xmlns:a="http://schemas.openxmlformats.org/drawingml/2006/main" xmlns:r="http://schemas.openxmlformats.org/officeDocument/2006/relationships" xmlns:p="http://schemas.openxmlformats.org/presentationml/2006/main">
  <p:tag name="DVSHAPEID" val="7cbCA10wUr7oTDs8cG4ftJ"/>
</p:tagLst>
</file>

<file path=ppt/tags/tag23.xml><?xml version="1.0" encoding="utf-8"?>
<p:tagLst xmlns:a="http://schemas.openxmlformats.org/drawingml/2006/main" xmlns:r="http://schemas.openxmlformats.org/officeDocument/2006/relationships" xmlns:p="http://schemas.openxmlformats.org/presentationml/2006/main">
  <p:tag name="DVSHAPEID" val="DipPAUgbacBXWgzLhu2Zlf"/>
</p:tagLst>
</file>

<file path=ppt/tags/tag24.xml><?xml version="1.0" encoding="utf-8"?>
<p:tagLst xmlns:a="http://schemas.openxmlformats.org/drawingml/2006/main" xmlns:r="http://schemas.openxmlformats.org/officeDocument/2006/relationships" xmlns:p="http://schemas.openxmlformats.org/presentationml/2006/main">
  <p:tag name="DVSHAPEID" val="6Q0dXktUcHgKpjnAf3zJg1"/>
</p:tagLst>
</file>

<file path=ppt/tags/tag25.xml><?xml version="1.0" encoding="utf-8"?>
<p:tagLst xmlns:a="http://schemas.openxmlformats.org/drawingml/2006/main" xmlns:r="http://schemas.openxmlformats.org/officeDocument/2006/relationships" xmlns:p="http://schemas.openxmlformats.org/presentationml/2006/main">
  <p:tag name="DVSHAPEID" val="h35sKQSuwfxoyScKq6gIhU"/>
</p:tagLst>
</file>

<file path=ppt/tags/tag26.xml><?xml version="1.0" encoding="utf-8"?>
<p:tagLst xmlns:a="http://schemas.openxmlformats.org/drawingml/2006/main" xmlns:r="http://schemas.openxmlformats.org/officeDocument/2006/relationships" xmlns:p="http://schemas.openxmlformats.org/presentationml/2006/main">
  <p:tag name="DVSHAPEID" val="MWGbyqpAcuoo0mK79qiGGm"/>
</p:tagLst>
</file>

<file path=ppt/tags/tag27.xml><?xml version="1.0" encoding="utf-8"?>
<p:tagLst xmlns:a="http://schemas.openxmlformats.org/drawingml/2006/main" xmlns:r="http://schemas.openxmlformats.org/officeDocument/2006/relationships" xmlns:p="http://schemas.openxmlformats.org/presentationml/2006/main">
  <p:tag name="DVSECTIONID" val="0vRWJ0JHIf73e0IRzOfbFL"/>
</p:tagLst>
</file>

<file path=ppt/tags/tag28.xml><?xml version="1.0" encoding="utf-8"?>
<p:tagLst xmlns:a="http://schemas.openxmlformats.org/drawingml/2006/main" xmlns:r="http://schemas.openxmlformats.org/officeDocument/2006/relationships" xmlns:p="http://schemas.openxmlformats.org/presentationml/2006/main">
  <p:tag name="DVSHAPEID" val="3D8e44WGgkkIIuMZ3Qg4cG"/>
</p:tagLst>
</file>

<file path=ppt/tags/tag29.xml><?xml version="1.0" encoding="utf-8"?>
<p:tagLst xmlns:a="http://schemas.openxmlformats.org/drawingml/2006/main" xmlns:r="http://schemas.openxmlformats.org/officeDocument/2006/relationships" xmlns:p="http://schemas.openxmlformats.org/presentationml/2006/main">
  <p:tag name="DVSHAPEID" val="ZUB3KQ9dcMhdibIxzS6bzl"/>
</p:tagLst>
</file>

<file path=ppt/tags/tag3.xml><?xml version="1.0" encoding="utf-8"?>
<p:tagLst xmlns:a="http://schemas.openxmlformats.org/drawingml/2006/main" xmlns:r="http://schemas.openxmlformats.org/officeDocument/2006/relationships" xmlns:p="http://schemas.openxmlformats.org/presentationml/2006/main">
  <p:tag name="DVSHAPEID" val="FMRngsFbKBEZTKshx9hmbq"/>
</p:tagLst>
</file>

<file path=ppt/tags/tag30.xml><?xml version="1.0" encoding="utf-8"?>
<p:tagLst xmlns:a="http://schemas.openxmlformats.org/drawingml/2006/main" xmlns:r="http://schemas.openxmlformats.org/officeDocument/2006/relationships" xmlns:p="http://schemas.openxmlformats.org/presentationml/2006/main">
  <p:tag name="DVSHAPEID" val="NXi86SgkiVODRXVvL5hvvW"/>
</p:tagLst>
</file>

<file path=ppt/tags/tag31.xml><?xml version="1.0" encoding="utf-8"?>
<p:tagLst xmlns:a="http://schemas.openxmlformats.org/drawingml/2006/main" xmlns:r="http://schemas.openxmlformats.org/officeDocument/2006/relationships" xmlns:p="http://schemas.openxmlformats.org/presentationml/2006/main">
  <p:tag name="DVSECTIONID" val="UkX1TvmFFUef9RDVu7d86j"/>
</p:tagLst>
</file>

<file path=ppt/tags/tag32.xml><?xml version="1.0" encoding="utf-8"?>
<p:tagLst xmlns:a="http://schemas.openxmlformats.org/drawingml/2006/main" xmlns:r="http://schemas.openxmlformats.org/officeDocument/2006/relationships" xmlns:p="http://schemas.openxmlformats.org/presentationml/2006/main">
  <p:tag name="DVSHAPEID" val="T4DO4y4aMHaR5IGS6Gv1Zi"/>
</p:tagLst>
</file>

<file path=ppt/tags/tag33.xml><?xml version="1.0" encoding="utf-8"?>
<p:tagLst xmlns:a="http://schemas.openxmlformats.org/drawingml/2006/main" xmlns:r="http://schemas.openxmlformats.org/officeDocument/2006/relationships" xmlns:p="http://schemas.openxmlformats.org/presentationml/2006/main">
  <p:tag name="DVSHAPEID" val="SAseLzPgVv9nPaWWX4qW2p"/>
</p:tagLst>
</file>

<file path=ppt/tags/tag34.xml><?xml version="1.0" encoding="utf-8"?>
<p:tagLst xmlns:a="http://schemas.openxmlformats.org/drawingml/2006/main" xmlns:r="http://schemas.openxmlformats.org/officeDocument/2006/relationships" xmlns:p="http://schemas.openxmlformats.org/presentationml/2006/main">
  <p:tag name="DVSHAPEID" val="2jNzZ7MEbBnFKp36ltPEwr"/>
</p:tagLst>
</file>

<file path=ppt/tags/tag35.xml><?xml version="1.0" encoding="utf-8"?>
<p:tagLst xmlns:a="http://schemas.openxmlformats.org/drawingml/2006/main" xmlns:r="http://schemas.openxmlformats.org/officeDocument/2006/relationships" xmlns:p="http://schemas.openxmlformats.org/presentationml/2006/main">
  <p:tag name="DVSHAPEID" val="uagNWRmzETMH0W1PCmCA0v"/>
</p:tagLst>
</file>

<file path=ppt/tags/tag36.xml><?xml version="1.0" encoding="utf-8"?>
<p:tagLst xmlns:a="http://schemas.openxmlformats.org/drawingml/2006/main" xmlns:r="http://schemas.openxmlformats.org/officeDocument/2006/relationships" xmlns:p="http://schemas.openxmlformats.org/presentationml/2006/main">
  <p:tag name="DVSHAPEID" val="zyC3GDxuLsHTjjjQtvoZ06"/>
</p:tagLst>
</file>

<file path=ppt/tags/tag37.xml><?xml version="1.0" encoding="utf-8"?>
<p:tagLst xmlns:a="http://schemas.openxmlformats.org/drawingml/2006/main" xmlns:r="http://schemas.openxmlformats.org/officeDocument/2006/relationships" xmlns:p="http://schemas.openxmlformats.org/presentationml/2006/main">
  <p:tag name="DVSHAPEID" val="OV6RtSStAEMZBHaTaJ2a8j"/>
</p:tagLst>
</file>

<file path=ppt/tags/tag38.xml><?xml version="1.0" encoding="utf-8"?>
<p:tagLst xmlns:a="http://schemas.openxmlformats.org/drawingml/2006/main" xmlns:r="http://schemas.openxmlformats.org/officeDocument/2006/relationships" xmlns:p="http://schemas.openxmlformats.org/presentationml/2006/main">
  <p:tag name="DVSHAPEID" val="06DHvMS6c0utKGWP9EBiS2"/>
</p:tagLst>
</file>

<file path=ppt/tags/tag39.xml><?xml version="1.0" encoding="utf-8"?>
<p:tagLst xmlns:a="http://schemas.openxmlformats.org/drawingml/2006/main" xmlns:r="http://schemas.openxmlformats.org/officeDocument/2006/relationships" xmlns:p="http://schemas.openxmlformats.org/presentationml/2006/main">
  <p:tag name="DVSHAPEID" val="6kICFAkFXQYuV0dLn6BusL"/>
</p:tagLst>
</file>

<file path=ppt/tags/tag4.xml><?xml version="1.0" encoding="utf-8"?>
<p:tagLst xmlns:a="http://schemas.openxmlformats.org/drawingml/2006/main" xmlns:r="http://schemas.openxmlformats.org/officeDocument/2006/relationships" xmlns:p="http://schemas.openxmlformats.org/presentationml/2006/main">
  <p:tag name="DVSHAPEID" val="PYw0eVKBl0wLTKhXbvKKQS"/>
</p:tagLst>
</file>

<file path=ppt/tags/tag40.xml><?xml version="1.0" encoding="utf-8"?>
<p:tagLst xmlns:a="http://schemas.openxmlformats.org/drawingml/2006/main" xmlns:r="http://schemas.openxmlformats.org/officeDocument/2006/relationships" xmlns:p="http://schemas.openxmlformats.org/presentationml/2006/main">
  <p:tag name="DVSHAPEID" val="u7WtXlznzQqXZjZT6iLw3E"/>
</p:tagLst>
</file>

<file path=ppt/tags/tag41.xml><?xml version="1.0" encoding="utf-8"?>
<p:tagLst xmlns:a="http://schemas.openxmlformats.org/drawingml/2006/main" xmlns:r="http://schemas.openxmlformats.org/officeDocument/2006/relationships" xmlns:p="http://schemas.openxmlformats.org/presentationml/2006/main">
  <p:tag name="DVSHAPEID" val="cY5eg5XJq1pAA9HiYf2ACB"/>
</p:tagLst>
</file>

<file path=ppt/tags/tag42.xml><?xml version="1.0" encoding="utf-8"?>
<p:tagLst xmlns:a="http://schemas.openxmlformats.org/drawingml/2006/main" xmlns:r="http://schemas.openxmlformats.org/officeDocument/2006/relationships" xmlns:p="http://schemas.openxmlformats.org/presentationml/2006/main">
  <p:tag name="DVSHAPEID" val="XC1ih9bePez2h8Glz2fl8S"/>
</p:tagLst>
</file>

<file path=ppt/tags/tag43.xml><?xml version="1.0" encoding="utf-8"?>
<p:tagLst xmlns:a="http://schemas.openxmlformats.org/drawingml/2006/main" xmlns:r="http://schemas.openxmlformats.org/officeDocument/2006/relationships" xmlns:p="http://schemas.openxmlformats.org/presentationml/2006/main">
  <p:tag name="DVSECTIONID" val="MHnEB0AyRSvfAxZH7dl3zc"/>
</p:tagLst>
</file>

<file path=ppt/tags/tag44.xml><?xml version="1.0" encoding="utf-8"?>
<p:tagLst xmlns:a="http://schemas.openxmlformats.org/drawingml/2006/main" xmlns:r="http://schemas.openxmlformats.org/officeDocument/2006/relationships" xmlns:p="http://schemas.openxmlformats.org/presentationml/2006/main">
  <p:tag name="DVSHAPEID" val="26NrfciVI8QA0scXONybba"/>
</p:tagLst>
</file>

<file path=ppt/tags/tag45.xml><?xml version="1.0" encoding="utf-8"?>
<p:tagLst xmlns:a="http://schemas.openxmlformats.org/drawingml/2006/main" xmlns:r="http://schemas.openxmlformats.org/officeDocument/2006/relationships" xmlns:p="http://schemas.openxmlformats.org/presentationml/2006/main">
  <p:tag name="DVSHAPEID" val="cH7d8BdrNXGR5fAHAEfIOz"/>
</p:tagLst>
</file>

<file path=ppt/tags/tag46.xml><?xml version="1.0" encoding="utf-8"?>
<p:tagLst xmlns:a="http://schemas.openxmlformats.org/drawingml/2006/main" xmlns:r="http://schemas.openxmlformats.org/officeDocument/2006/relationships" xmlns:p="http://schemas.openxmlformats.org/presentationml/2006/main">
  <p:tag name="DVSHAPEID" val="0xRyCDG0kgt5zVvPUYWTwr"/>
</p:tagLst>
</file>

<file path=ppt/tags/tag47.xml><?xml version="1.0" encoding="utf-8"?>
<p:tagLst xmlns:a="http://schemas.openxmlformats.org/drawingml/2006/main" xmlns:r="http://schemas.openxmlformats.org/officeDocument/2006/relationships" xmlns:p="http://schemas.openxmlformats.org/presentationml/2006/main">
  <p:tag name="DVSHAPEID" val="7VThrYTAeiEzl9qpv4MStv"/>
</p:tagLst>
</file>

<file path=ppt/tags/tag48.xml><?xml version="1.0" encoding="utf-8"?>
<p:tagLst xmlns:a="http://schemas.openxmlformats.org/drawingml/2006/main" xmlns:r="http://schemas.openxmlformats.org/officeDocument/2006/relationships" xmlns:p="http://schemas.openxmlformats.org/presentationml/2006/main">
  <p:tag name="DVSECTIONID" val="OYRQdEk8XxEBxgEfTl572m"/>
</p:tagLst>
</file>

<file path=ppt/tags/tag49.xml><?xml version="1.0" encoding="utf-8"?>
<p:tagLst xmlns:a="http://schemas.openxmlformats.org/drawingml/2006/main" xmlns:r="http://schemas.openxmlformats.org/officeDocument/2006/relationships" xmlns:p="http://schemas.openxmlformats.org/presentationml/2006/main">
  <p:tag name="DVSHAPEID" val="dvUqga8aWV6BvbrcJGcVDQ"/>
</p:tagLst>
</file>

<file path=ppt/tags/tag5.xml><?xml version="1.0" encoding="utf-8"?>
<p:tagLst xmlns:a="http://schemas.openxmlformats.org/drawingml/2006/main" xmlns:r="http://schemas.openxmlformats.org/officeDocument/2006/relationships" xmlns:p="http://schemas.openxmlformats.org/presentationml/2006/main">
  <p:tag name="DVSHAPEID" val="JUHdMoOB5LWJCtibGXtzVo"/>
</p:tagLst>
</file>

<file path=ppt/tags/tag50.xml><?xml version="1.0" encoding="utf-8"?>
<p:tagLst xmlns:a="http://schemas.openxmlformats.org/drawingml/2006/main" xmlns:r="http://schemas.openxmlformats.org/officeDocument/2006/relationships" xmlns:p="http://schemas.openxmlformats.org/presentationml/2006/main">
  <p:tag name="DVSHAPEID" val="pHQffdoiENCCAckR9fycIn"/>
</p:tagLst>
</file>

<file path=ppt/tags/tag51.xml><?xml version="1.0" encoding="utf-8"?>
<p:tagLst xmlns:a="http://schemas.openxmlformats.org/drawingml/2006/main" xmlns:r="http://schemas.openxmlformats.org/officeDocument/2006/relationships" xmlns:p="http://schemas.openxmlformats.org/presentationml/2006/main">
  <p:tag name="DVSHAPEID" val="h8L9WT7Eer6G9dsj7A810A"/>
</p:tagLst>
</file>

<file path=ppt/tags/tag52.xml><?xml version="1.0" encoding="utf-8"?>
<p:tagLst xmlns:a="http://schemas.openxmlformats.org/drawingml/2006/main" xmlns:r="http://schemas.openxmlformats.org/officeDocument/2006/relationships" xmlns:p="http://schemas.openxmlformats.org/presentationml/2006/main">
  <p:tag name="DVSHAPEID" val="nkZgw9hio9AOcylHYQQ7Vx"/>
</p:tagLst>
</file>

<file path=ppt/tags/tag53.xml><?xml version="1.0" encoding="utf-8"?>
<p:tagLst xmlns:a="http://schemas.openxmlformats.org/drawingml/2006/main" xmlns:r="http://schemas.openxmlformats.org/officeDocument/2006/relationships" xmlns:p="http://schemas.openxmlformats.org/presentationml/2006/main">
  <p:tag name="DVSHAPEID" val="wYH9qXvS0MJmzcR25vfpAP"/>
</p:tagLst>
</file>

<file path=ppt/tags/tag54.xml><?xml version="1.0" encoding="utf-8"?>
<p:tagLst xmlns:a="http://schemas.openxmlformats.org/drawingml/2006/main" xmlns:r="http://schemas.openxmlformats.org/officeDocument/2006/relationships" xmlns:p="http://schemas.openxmlformats.org/presentationml/2006/main">
  <p:tag name="DVSHAPEID" val="OtG6QVJYM9ZecAwVdX1rf0"/>
</p:tagLst>
</file>

<file path=ppt/tags/tag55.xml><?xml version="1.0" encoding="utf-8"?>
<p:tagLst xmlns:a="http://schemas.openxmlformats.org/drawingml/2006/main" xmlns:r="http://schemas.openxmlformats.org/officeDocument/2006/relationships" xmlns:p="http://schemas.openxmlformats.org/presentationml/2006/main">
  <p:tag name="DVSECTIONID" val="JUh5WM00M3KzSoNLMVeJUY"/>
</p:tagLst>
</file>

<file path=ppt/tags/tag56.xml><?xml version="1.0" encoding="utf-8"?>
<p:tagLst xmlns:a="http://schemas.openxmlformats.org/drawingml/2006/main" xmlns:r="http://schemas.openxmlformats.org/officeDocument/2006/relationships" xmlns:p="http://schemas.openxmlformats.org/presentationml/2006/main">
  <p:tag name="DVSHAPEID" val="8vqjtTPqjdZHLq9FnYmW2X"/>
</p:tagLst>
</file>

<file path=ppt/tags/tag57.xml><?xml version="1.0" encoding="utf-8"?>
<p:tagLst xmlns:a="http://schemas.openxmlformats.org/drawingml/2006/main" xmlns:r="http://schemas.openxmlformats.org/officeDocument/2006/relationships" xmlns:p="http://schemas.openxmlformats.org/presentationml/2006/main">
  <p:tag name="DVSHAPEID" val="6l0UXpCibSEPctQcGosYPm"/>
</p:tagLst>
</file>

<file path=ppt/tags/tag58.xml><?xml version="1.0" encoding="utf-8"?>
<p:tagLst xmlns:a="http://schemas.openxmlformats.org/drawingml/2006/main" xmlns:r="http://schemas.openxmlformats.org/officeDocument/2006/relationships" xmlns:p="http://schemas.openxmlformats.org/presentationml/2006/main">
  <p:tag name="DVSECTIONID" val="RXnfs8z9TjsKji6dJ8HN5i"/>
</p:tagLst>
</file>

<file path=ppt/tags/tag59.xml><?xml version="1.0" encoding="utf-8"?>
<p:tagLst xmlns:a="http://schemas.openxmlformats.org/drawingml/2006/main" xmlns:r="http://schemas.openxmlformats.org/officeDocument/2006/relationships" xmlns:p="http://schemas.openxmlformats.org/presentationml/2006/main">
  <p:tag name="DVSHAPEID" val="qO4fmYQxHlaUZob6EzsEEz"/>
</p:tagLst>
</file>

<file path=ppt/tags/tag6.xml><?xml version="1.0" encoding="utf-8"?>
<p:tagLst xmlns:a="http://schemas.openxmlformats.org/drawingml/2006/main" xmlns:r="http://schemas.openxmlformats.org/officeDocument/2006/relationships" xmlns:p="http://schemas.openxmlformats.org/presentationml/2006/main">
  <p:tag name="DVSHAPEID" val="5KzBdHkuYjdnB4EDvyxHwb"/>
</p:tagLst>
</file>

<file path=ppt/tags/tag60.xml><?xml version="1.0" encoding="utf-8"?>
<p:tagLst xmlns:a="http://schemas.openxmlformats.org/drawingml/2006/main" xmlns:r="http://schemas.openxmlformats.org/officeDocument/2006/relationships" xmlns:p="http://schemas.openxmlformats.org/presentationml/2006/main">
  <p:tag name="DVSHAPEID" val="kxa3hnmYg44I0MZGKwXD5n"/>
</p:tagLst>
</file>

<file path=ppt/tags/tag61.xml><?xml version="1.0" encoding="utf-8"?>
<p:tagLst xmlns:a="http://schemas.openxmlformats.org/drawingml/2006/main" xmlns:r="http://schemas.openxmlformats.org/officeDocument/2006/relationships" xmlns:p="http://schemas.openxmlformats.org/presentationml/2006/main">
  <p:tag name="DVSHAPEID" val="Mvi5ZlckSZAFovTdyNJTDY"/>
</p:tagLst>
</file>

<file path=ppt/tags/tag62.xml><?xml version="1.0" encoding="utf-8"?>
<p:tagLst xmlns:a="http://schemas.openxmlformats.org/drawingml/2006/main" xmlns:r="http://schemas.openxmlformats.org/officeDocument/2006/relationships" xmlns:p="http://schemas.openxmlformats.org/presentationml/2006/main">
  <p:tag name="DVSHAPEID" val="8kotNxYaTbJNjLSMxJjtHD"/>
</p:tagLst>
</file>

<file path=ppt/tags/tag63.xml><?xml version="1.0" encoding="utf-8"?>
<p:tagLst xmlns:a="http://schemas.openxmlformats.org/drawingml/2006/main" xmlns:r="http://schemas.openxmlformats.org/officeDocument/2006/relationships" xmlns:p="http://schemas.openxmlformats.org/presentationml/2006/main">
  <p:tag name="DVSHAPEID" val="J4guho1pf2uJfKIdwAED2C"/>
</p:tagLst>
</file>

<file path=ppt/tags/tag64.xml><?xml version="1.0" encoding="utf-8"?>
<p:tagLst xmlns:a="http://schemas.openxmlformats.org/drawingml/2006/main" xmlns:r="http://schemas.openxmlformats.org/officeDocument/2006/relationships" xmlns:p="http://schemas.openxmlformats.org/presentationml/2006/main">
  <p:tag name="DVSECTIONID" val="pq9QcEdGBWeY71lNpaqOyQ"/>
</p:tagLst>
</file>

<file path=ppt/tags/tag65.xml><?xml version="1.0" encoding="utf-8"?>
<p:tagLst xmlns:a="http://schemas.openxmlformats.org/drawingml/2006/main" xmlns:r="http://schemas.openxmlformats.org/officeDocument/2006/relationships" xmlns:p="http://schemas.openxmlformats.org/presentationml/2006/main">
  <p:tag name="DVSHAPEID" val="6oFIeETb7Kw3hW5rL6V7hC"/>
</p:tagLst>
</file>

<file path=ppt/tags/tag66.xml><?xml version="1.0" encoding="utf-8"?>
<p:tagLst xmlns:a="http://schemas.openxmlformats.org/drawingml/2006/main" xmlns:r="http://schemas.openxmlformats.org/officeDocument/2006/relationships" xmlns:p="http://schemas.openxmlformats.org/presentationml/2006/main">
  <p:tag name="DVSHAPEID" val="pg8roq2RZ0x6Syh3vQSh3d"/>
</p:tagLst>
</file>

<file path=ppt/tags/tag67.xml><?xml version="1.0" encoding="utf-8"?>
<p:tagLst xmlns:a="http://schemas.openxmlformats.org/drawingml/2006/main" xmlns:r="http://schemas.openxmlformats.org/officeDocument/2006/relationships" xmlns:p="http://schemas.openxmlformats.org/presentationml/2006/main">
  <p:tag name="DVSECTIONID" val="ZuCg1uNZgWvyyX6BWUVcIv"/>
</p:tagLst>
</file>

<file path=ppt/tags/tag68.xml><?xml version="1.0" encoding="utf-8"?>
<p:tagLst xmlns:a="http://schemas.openxmlformats.org/drawingml/2006/main" xmlns:r="http://schemas.openxmlformats.org/officeDocument/2006/relationships" xmlns:p="http://schemas.openxmlformats.org/presentationml/2006/main">
  <p:tag name="DVSHAPEID" val="jY6qADXEpO4c9JLGcnYNTN"/>
</p:tagLst>
</file>

<file path=ppt/tags/tag69.xml><?xml version="1.0" encoding="utf-8"?>
<p:tagLst xmlns:a="http://schemas.openxmlformats.org/drawingml/2006/main" xmlns:r="http://schemas.openxmlformats.org/officeDocument/2006/relationships" xmlns:p="http://schemas.openxmlformats.org/presentationml/2006/main">
  <p:tag name="DVSHAPEID" val="Z4MlG5Tx9uJwoh8eETzCr9"/>
</p:tagLst>
</file>

<file path=ppt/tags/tag7.xml><?xml version="1.0" encoding="utf-8"?>
<p:tagLst xmlns:a="http://schemas.openxmlformats.org/drawingml/2006/main" xmlns:r="http://schemas.openxmlformats.org/officeDocument/2006/relationships" xmlns:p="http://schemas.openxmlformats.org/presentationml/2006/main">
  <p:tag name="DVSHAPEID" val="3JElzFTnd98KWsk77N5WS3"/>
</p:tagLst>
</file>

<file path=ppt/tags/tag70.xml><?xml version="1.0" encoding="utf-8"?>
<p:tagLst xmlns:a="http://schemas.openxmlformats.org/drawingml/2006/main" xmlns:r="http://schemas.openxmlformats.org/officeDocument/2006/relationships" xmlns:p="http://schemas.openxmlformats.org/presentationml/2006/main">
  <p:tag name="DVSHAPEID" val="zOhlY35MmVVt5HBN4geskI"/>
</p:tagLst>
</file>

<file path=ppt/tags/tag71.xml><?xml version="1.0" encoding="utf-8"?>
<p:tagLst xmlns:a="http://schemas.openxmlformats.org/drawingml/2006/main" xmlns:r="http://schemas.openxmlformats.org/officeDocument/2006/relationships" xmlns:p="http://schemas.openxmlformats.org/presentationml/2006/main">
  <p:tag name="DVSHAPEID" val="hGD34oiIzqsRPdyCnZTOMr"/>
</p:tagLst>
</file>

<file path=ppt/tags/tag72.xml><?xml version="1.0" encoding="utf-8"?>
<p:tagLst xmlns:a="http://schemas.openxmlformats.org/drawingml/2006/main" xmlns:r="http://schemas.openxmlformats.org/officeDocument/2006/relationships" xmlns:p="http://schemas.openxmlformats.org/presentationml/2006/main">
  <p:tag name="DVSECTIONID" val="yfIHcE267rWtBHb4iGciiX"/>
</p:tagLst>
</file>

<file path=ppt/tags/tag73.xml><?xml version="1.0" encoding="utf-8"?>
<p:tagLst xmlns:a="http://schemas.openxmlformats.org/drawingml/2006/main" xmlns:r="http://schemas.openxmlformats.org/officeDocument/2006/relationships" xmlns:p="http://schemas.openxmlformats.org/presentationml/2006/main">
  <p:tag name="DVSHAPEID" val="4ImOOxoVBL0k6IyRii0E4z"/>
</p:tagLst>
</file>

<file path=ppt/tags/tag74.xml><?xml version="1.0" encoding="utf-8"?>
<p:tagLst xmlns:a="http://schemas.openxmlformats.org/drawingml/2006/main" xmlns:r="http://schemas.openxmlformats.org/officeDocument/2006/relationships" xmlns:p="http://schemas.openxmlformats.org/presentationml/2006/main">
  <p:tag name="DVSHAPEID" val="1mnnpyZ2TA2xnEXXji6b5u"/>
</p:tagLst>
</file>

<file path=ppt/tags/tag75.xml><?xml version="1.0" encoding="utf-8"?>
<p:tagLst xmlns:a="http://schemas.openxmlformats.org/drawingml/2006/main" xmlns:r="http://schemas.openxmlformats.org/officeDocument/2006/relationships" xmlns:p="http://schemas.openxmlformats.org/presentationml/2006/main">
  <p:tag name="DVSHAPEID" val="yUtgcOaO244whF1BKsDYYh"/>
</p:tagLst>
</file>

<file path=ppt/tags/tag76.xml><?xml version="1.0" encoding="utf-8"?>
<p:tagLst xmlns:a="http://schemas.openxmlformats.org/drawingml/2006/main" xmlns:r="http://schemas.openxmlformats.org/officeDocument/2006/relationships" xmlns:p="http://schemas.openxmlformats.org/presentationml/2006/main">
  <p:tag name="DVSECTIONID" val="NSM2TyZYbMsejOEJH9oHUf"/>
</p:tagLst>
</file>

<file path=ppt/tags/tag77.xml><?xml version="1.0" encoding="utf-8"?>
<p:tagLst xmlns:a="http://schemas.openxmlformats.org/drawingml/2006/main" xmlns:r="http://schemas.openxmlformats.org/officeDocument/2006/relationships" xmlns:p="http://schemas.openxmlformats.org/presentationml/2006/main">
  <p:tag name="DVSHAPEID" val="gArTQHyy05AhmrJYqIOfUC"/>
</p:tagLst>
</file>

<file path=ppt/tags/tag78.xml><?xml version="1.0" encoding="utf-8"?>
<p:tagLst xmlns:a="http://schemas.openxmlformats.org/drawingml/2006/main" xmlns:r="http://schemas.openxmlformats.org/officeDocument/2006/relationships" xmlns:p="http://schemas.openxmlformats.org/presentationml/2006/main">
  <p:tag name="DVSHAPEID" val="x2xeorZNarpvarlxkzKNIV"/>
</p:tagLst>
</file>

<file path=ppt/tags/tag79.xml><?xml version="1.0" encoding="utf-8"?>
<p:tagLst xmlns:a="http://schemas.openxmlformats.org/drawingml/2006/main" xmlns:r="http://schemas.openxmlformats.org/officeDocument/2006/relationships" xmlns:p="http://schemas.openxmlformats.org/presentationml/2006/main">
  <p:tag name="DVSHAPEID" val="6Muzfc73dbyCLWNuAieBrk"/>
</p:tagLst>
</file>

<file path=ppt/tags/tag8.xml><?xml version="1.0" encoding="utf-8"?>
<p:tagLst xmlns:a="http://schemas.openxmlformats.org/drawingml/2006/main" xmlns:r="http://schemas.openxmlformats.org/officeDocument/2006/relationships" xmlns:p="http://schemas.openxmlformats.org/presentationml/2006/main">
  <p:tag name="DVSHAPEID" val="bUPhxwfqVe02L7lJZtR76r"/>
</p:tagLst>
</file>

<file path=ppt/tags/tag80.xml><?xml version="1.0" encoding="utf-8"?>
<p:tagLst xmlns:a="http://schemas.openxmlformats.org/drawingml/2006/main" xmlns:r="http://schemas.openxmlformats.org/officeDocument/2006/relationships" xmlns:p="http://schemas.openxmlformats.org/presentationml/2006/main">
  <p:tag name="DVSECTIONID" val="v85WfHR0GYaArQV9Lt69fa"/>
</p:tagLst>
</file>

<file path=ppt/tags/tag81.xml><?xml version="1.0" encoding="utf-8"?>
<p:tagLst xmlns:a="http://schemas.openxmlformats.org/drawingml/2006/main" xmlns:r="http://schemas.openxmlformats.org/officeDocument/2006/relationships" xmlns:p="http://schemas.openxmlformats.org/presentationml/2006/main">
  <p:tag name="DVSHAPEID" val="JKFNbV8v0ibMSBuloLUcd4"/>
</p:tagLst>
</file>

<file path=ppt/tags/tag82.xml><?xml version="1.0" encoding="utf-8"?>
<p:tagLst xmlns:a="http://schemas.openxmlformats.org/drawingml/2006/main" xmlns:r="http://schemas.openxmlformats.org/officeDocument/2006/relationships" xmlns:p="http://schemas.openxmlformats.org/presentationml/2006/main">
  <p:tag name="DVSHAPEID" val="US4UNm91Yt1DtEohrmqWRo"/>
</p:tagLst>
</file>

<file path=ppt/tags/tag83.xml><?xml version="1.0" encoding="utf-8"?>
<p:tagLst xmlns:a="http://schemas.openxmlformats.org/drawingml/2006/main" xmlns:r="http://schemas.openxmlformats.org/officeDocument/2006/relationships" xmlns:p="http://schemas.openxmlformats.org/presentationml/2006/main">
  <p:tag name="DVSHAPEID" val="A7t85jRSbusv9ke0bdTstI"/>
</p:tagLst>
</file>

<file path=ppt/tags/tag84.xml><?xml version="1.0" encoding="utf-8"?>
<p:tagLst xmlns:a="http://schemas.openxmlformats.org/drawingml/2006/main" xmlns:r="http://schemas.openxmlformats.org/officeDocument/2006/relationships" xmlns:p="http://schemas.openxmlformats.org/presentationml/2006/main">
  <p:tag name="DVSECTIONID" val="vlb4RWIwmhKyqEdWCJTBGh"/>
</p:tagLst>
</file>

<file path=ppt/tags/tag85.xml><?xml version="1.0" encoding="utf-8"?>
<p:tagLst xmlns:a="http://schemas.openxmlformats.org/drawingml/2006/main" xmlns:r="http://schemas.openxmlformats.org/officeDocument/2006/relationships" xmlns:p="http://schemas.openxmlformats.org/presentationml/2006/main">
  <p:tag name="DVSHAPEID" val="4wsVF1wzJCnQW5KKJs6exK"/>
</p:tagLst>
</file>

<file path=ppt/tags/tag86.xml><?xml version="1.0" encoding="utf-8"?>
<p:tagLst xmlns:a="http://schemas.openxmlformats.org/drawingml/2006/main" xmlns:r="http://schemas.openxmlformats.org/officeDocument/2006/relationships" xmlns:p="http://schemas.openxmlformats.org/presentationml/2006/main">
  <p:tag name="DVSHAPEID" val="JyjjFPBkTIgPM6HC1ufrVi"/>
</p:tagLst>
</file>

<file path=ppt/tags/tag87.xml><?xml version="1.0" encoding="utf-8"?>
<p:tagLst xmlns:a="http://schemas.openxmlformats.org/drawingml/2006/main" xmlns:r="http://schemas.openxmlformats.org/officeDocument/2006/relationships" xmlns:p="http://schemas.openxmlformats.org/presentationml/2006/main">
  <p:tag name="DVSHAPEID" val="BZqsVKYozkwquMRJazNjYD"/>
</p:tagLst>
</file>

<file path=ppt/tags/tag88.xml><?xml version="1.0" encoding="utf-8"?>
<p:tagLst xmlns:a="http://schemas.openxmlformats.org/drawingml/2006/main" xmlns:r="http://schemas.openxmlformats.org/officeDocument/2006/relationships" xmlns:p="http://schemas.openxmlformats.org/presentationml/2006/main">
  <p:tag name="DVSECTIONID" val="sytoGOevSl8uYh5XDRhKAe"/>
</p:tagLst>
</file>

<file path=ppt/tags/tag89.xml><?xml version="1.0" encoding="utf-8"?>
<p:tagLst xmlns:a="http://schemas.openxmlformats.org/drawingml/2006/main" xmlns:r="http://schemas.openxmlformats.org/officeDocument/2006/relationships" xmlns:p="http://schemas.openxmlformats.org/presentationml/2006/main">
  <p:tag name="DVSHAPEID" val="kvAYSZixqdLYxtjiSICN0P"/>
</p:tagLst>
</file>

<file path=ppt/tags/tag9.xml><?xml version="1.0" encoding="utf-8"?>
<p:tagLst xmlns:a="http://schemas.openxmlformats.org/drawingml/2006/main" xmlns:r="http://schemas.openxmlformats.org/officeDocument/2006/relationships" xmlns:p="http://schemas.openxmlformats.org/presentationml/2006/main">
  <p:tag name="DVSHAPEID" val="jmra6nAGiKBRFMmiwMVwsM"/>
</p:tagLst>
</file>

<file path=ppt/tags/tag90.xml><?xml version="1.0" encoding="utf-8"?>
<p:tagLst xmlns:a="http://schemas.openxmlformats.org/drawingml/2006/main" xmlns:r="http://schemas.openxmlformats.org/officeDocument/2006/relationships" xmlns:p="http://schemas.openxmlformats.org/presentationml/2006/main">
  <p:tag name="DVSHAPEID" val="sW9CSgLMkGLjUsvc6MAl32"/>
</p:tagLst>
</file>

<file path=ppt/tags/tag91.xml><?xml version="1.0" encoding="utf-8"?>
<p:tagLst xmlns:a="http://schemas.openxmlformats.org/drawingml/2006/main" xmlns:r="http://schemas.openxmlformats.org/officeDocument/2006/relationships" xmlns:p="http://schemas.openxmlformats.org/presentationml/2006/main">
  <p:tag name="DVSHAPEID" val="W5YByRsrFxU61Z910oZFaW"/>
</p:tagLst>
</file>

<file path=ppt/tags/tag92.xml><?xml version="1.0" encoding="utf-8"?>
<p:tagLst xmlns:a="http://schemas.openxmlformats.org/drawingml/2006/main" xmlns:r="http://schemas.openxmlformats.org/officeDocument/2006/relationships" xmlns:p="http://schemas.openxmlformats.org/presentationml/2006/main">
  <p:tag name="DVSHAPEID" val="4S1FqBG4CEvysrF7uyw78s"/>
</p:tagLst>
</file>

<file path=ppt/tags/tag93.xml><?xml version="1.0" encoding="utf-8"?>
<p:tagLst xmlns:a="http://schemas.openxmlformats.org/drawingml/2006/main" xmlns:r="http://schemas.openxmlformats.org/officeDocument/2006/relationships" xmlns:p="http://schemas.openxmlformats.org/presentationml/2006/main">
  <p:tag name="DVSECTIONID" val="OZwro0icj6OeSCAsfUhRoo"/>
</p:tagLst>
</file>

<file path=ppt/tags/tag94.xml><?xml version="1.0" encoding="utf-8"?>
<p:tagLst xmlns:a="http://schemas.openxmlformats.org/drawingml/2006/main" xmlns:r="http://schemas.openxmlformats.org/officeDocument/2006/relationships" xmlns:p="http://schemas.openxmlformats.org/presentationml/2006/main">
  <p:tag name="DVSHAPEID" val="n6RFgYkRidz7CUud3E7PVk"/>
</p:tagLst>
</file>

<file path=ppt/tags/tag95.xml><?xml version="1.0" encoding="utf-8"?>
<p:tagLst xmlns:a="http://schemas.openxmlformats.org/drawingml/2006/main" xmlns:r="http://schemas.openxmlformats.org/officeDocument/2006/relationships" xmlns:p="http://schemas.openxmlformats.org/presentationml/2006/main">
  <p:tag name="DVSHAPEID" val="yWV1TOUSIf1uQp6tLl4ov8"/>
</p:tagLst>
</file>

<file path=ppt/tags/tag96.xml><?xml version="1.0" encoding="utf-8"?>
<p:tagLst xmlns:a="http://schemas.openxmlformats.org/drawingml/2006/main" xmlns:r="http://schemas.openxmlformats.org/officeDocument/2006/relationships" xmlns:p="http://schemas.openxmlformats.org/presentationml/2006/main">
  <p:tag name="DVSHAPEID" val="p7NCNU09IR2pzO9dyVyQWN"/>
</p:tagLst>
</file>

<file path=ppt/tags/tag97.xml><?xml version="1.0" encoding="utf-8"?>
<p:tagLst xmlns:a="http://schemas.openxmlformats.org/drawingml/2006/main" xmlns:r="http://schemas.openxmlformats.org/officeDocument/2006/relationships" xmlns:p="http://schemas.openxmlformats.org/presentationml/2006/main">
  <p:tag name="DVSECTIONID" val="qVGVQE52kWHeKtRepedG11"/>
</p:tagLst>
</file>

<file path=ppt/tags/tag98.xml><?xml version="1.0" encoding="utf-8"?>
<p:tagLst xmlns:a="http://schemas.openxmlformats.org/drawingml/2006/main" xmlns:r="http://schemas.openxmlformats.org/officeDocument/2006/relationships" xmlns:p="http://schemas.openxmlformats.org/presentationml/2006/main">
  <p:tag name="DVSHAPEID" val="4clF3Q6bh4nBb4OBVrRjAn"/>
</p:tagLst>
</file>

<file path=ppt/tags/tag99.xml><?xml version="1.0" encoding="utf-8"?>
<p:tagLst xmlns:a="http://schemas.openxmlformats.org/drawingml/2006/main" xmlns:r="http://schemas.openxmlformats.org/officeDocument/2006/relationships" xmlns:p="http://schemas.openxmlformats.org/presentationml/2006/main">
  <p:tag name="DVSHAPEID" val="VJNbZyhphFc2HKRDbqR9uH"/>
</p:tagLst>
</file>

<file path=ppt/theme/theme1.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QAD_Presentation_Template_2010</Template>
  <TotalTime>7141</TotalTime>
  <Words>1347</Words>
  <Application>Microsoft Office PowerPoint</Application>
  <PresentationFormat>On-screen Show (4:3)</PresentationFormat>
  <Paragraphs>192</Paragraphs>
  <Slides>22</Slides>
  <Notes>22</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QAD 2010 Template</vt:lpstr>
      <vt:lpstr>Creating a Hierarchy</vt:lpstr>
      <vt:lpstr>To Create a Hierarchy</vt:lpstr>
      <vt:lpstr>To Create a Hierarchy – General Section</vt:lpstr>
      <vt:lpstr>To Create a Hierarchy – Grouping </vt:lpstr>
      <vt:lpstr>Grouping Configuration </vt:lpstr>
      <vt:lpstr>Top Down Settings</vt:lpstr>
      <vt:lpstr>Top Down Settings – Update Options</vt:lpstr>
      <vt:lpstr>Top Down Settings - Allocation</vt:lpstr>
      <vt:lpstr>Other Opinion Line Allocated By </vt:lpstr>
      <vt:lpstr>Top Down Fields</vt:lpstr>
      <vt:lpstr>Top Down Settings</vt:lpstr>
      <vt:lpstr>Top Down Settings (continued)</vt:lpstr>
      <vt:lpstr>Top Down Settings (continued)</vt:lpstr>
      <vt:lpstr>Bottom Up Settings</vt:lpstr>
      <vt:lpstr>Bottom Up Fields</vt:lpstr>
      <vt:lpstr>Rebalance Tab</vt:lpstr>
      <vt:lpstr>Rebalance tab</vt:lpstr>
      <vt:lpstr>On-Demand Rebalance Settings </vt:lpstr>
      <vt:lpstr>Slide 19</vt:lpstr>
      <vt:lpstr>Assign the Hierarchy to User(s)</vt:lpstr>
      <vt:lpstr>Editing an Existing Hierarchy</vt:lpstr>
      <vt:lpstr>Recap – Hierarchies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Demand Management Engine</dc:title>
  <dc:creator>Mark K Williams</dc:creator>
  <cp:lastModifiedBy>mdf</cp:lastModifiedBy>
  <cp:revision>550</cp:revision>
  <dcterms:created xsi:type="dcterms:W3CDTF">2011-07-26T22:23:44Z</dcterms:created>
  <dcterms:modified xsi:type="dcterms:W3CDTF">2012-01-31T23:20:48Z</dcterms:modified>
</cp:coreProperties>
</file>