
<file path=[Content_Types].xml><?xml version="1.0" encoding="utf-8"?>
<Types xmlns="http://schemas.openxmlformats.org/package/2006/content-types">
  <Override PartName="/ppt/tags/tag8.xml" ContentType="application/vnd.openxmlformats-officedocument.presentationml.tags+xml"/>
  <Override PartName="/ppt/notesSlides/notesSlide2.xml" ContentType="application/vnd.openxmlformats-officedocument.presentationml.notesSlide+xml"/>
  <Override PartName="/ppt/tags/tag104.xml" ContentType="application/vnd.openxmlformats-officedocument.presentationml.tags+xml"/>
  <Override PartName="/ppt/tags/tag140.xml" ContentType="application/vnd.openxmlformats-officedocument.presentationml.tags+xml"/>
  <Override PartName="/ppt/slides/slide25.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tags/tag96.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tags/tag38.xml" ContentType="application/vnd.openxmlformats-officedocument.presentationml.tags+xml"/>
  <Override PartName="/ppt/notesSlides/notesSlide16.xml" ContentType="application/vnd.openxmlformats-officedocument.presentationml.notesSlide+xml"/>
  <Override PartName="/ppt/tags/tag85.xml" ContentType="application/vnd.openxmlformats-officedocument.presentationml.tags+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notesSlides/notesSlide7.xml" ContentType="application/vnd.openxmlformats-officedocument.presentationml.notesSlide+xml"/>
  <Override PartName="/ppt/tags/tag41.xml" ContentType="application/vnd.openxmlformats-officedocument.presentationml.tags+xml"/>
  <Override PartName="/ppt/tags/tag70.xml" ContentType="application/vnd.openxmlformats-officedocument.presentationml.tags+xml"/>
  <Override PartName="/ppt/tags/tag116.xml" ContentType="application/vnd.openxmlformats-officedocument.presentationml.tags+xml"/>
  <Override PartName="/ppt/tags/tag127.xml" ContentType="application/vnd.openxmlformats-officedocument.presentationml.tags+xml"/>
  <Override PartName="/ppt/tags/tag145.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tags/tag105.xml" ContentType="application/vnd.openxmlformats-officedocument.presentationml.tags+xml"/>
  <Override PartName="/ppt/tags/tag134.xml" ContentType="application/vnd.openxmlformats-officedocument.presentationml.tags+xml"/>
  <Override PartName="/customXml/itemProps2.xml" ContentType="application/vnd.openxmlformats-officedocument.customXml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tags/tag112.xml" ContentType="application/vnd.openxmlformats-officedocument.presentationml.tags+xml"/>
  <Override PartName="/ppt/tags/tag123.xml" ContentType="application/vnd.openxmlformats-officedocument.presentationml.tags+xml"/>
  <Override PartName="/ppt/tags/tag141.xml" ContentType="application/vnd.openxmlformats-officedocument.presentationml.tags+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tags/tag130.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tags/tag68.xml" ContentType="application/vnd.openxmlformats-officedocument.presentationml.tags+xml"/>
  <Override PartName="/ppt/tags/tag86.xml" ContentType="application/vnd.openxmlformats-officedocument.presentationml.tags+xml"/>
  <Override PartName="/ppt/notesSlides/notesSlide17.xml" ContentType="application/vnd.openxmlformats-officedocument.presentationml.notesSlide+xml"/>
  <Override PartName="/ppt/tags/tag97.xml" ContentType="application/vnd.openxmlformats-officedocument.presentationml.tags+xml"/>
  <Override PartName="/ppt/presentation.xml" ContentType="application/vnd.openxmlformats-officedocument.presentationml.presentation.main+xml"/>
  <Override PartName="/ppt/slides/slide22.xml" ContentType="application/vnd.openxmlformats-officedocument.presentationml.slide+xml"/>
  <Override PartName="/ppt/tags/tag1.xml" ContentType="application/vnd.openxmlformats-officedocument.presentationml.tags+xml"/>
  <Override PartName="/ppt/tags/tag28.xml" ContentType="application/vnd.openxmlformats-officedocument.presentationml.tags+xml"/>
  <Override PartName="/ppt/tags/tag57.xml" ContentType="application/vnd.openxmlformats-officedocument.presentationml.tags+xml"/>
  <Override PartName="/ppt/tags/tag75.xml" ContentType="application/vnd.openxmlformats-officedocument.presentationml.tags+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tags/tag17.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notesSlides/notesSlide13.xml" ContentType="application/vnd.openxmlformats-officedocument.presentationml.notesSlide+xml"/>
  <Override PartName="/ppt/tags/tag64.xml" ContentType="application/vnd.openxmlformats-officedocument.presentationml.tags+xml"/>
  <Override PartName="/ppt/tags/tag82.xml" ContentType="application/vnd.openxmlformats-officedocument.presentationml.tags+xml"/>
  <Override PartName="/ppt/tags/tag93.xml" ContentType="application/vnd.openxmlformats-officedocument.presentationml.tags+xml"/>
  <Override PartName="/ppt/tags/tag139.xml" ContentType="application/vnd.openxmlformats-officedocument.presentationml.tags+xml"/>
  <Override PartName="/ppt/tags/tag24.xml" ContentType="application/vnd.openxmlformats-officedocument.presentationml.tags+xml"/>
  <Override PartName="/ppt/notesSlides/notesSlide8.xml" ContentType="application/vnd.openxmlformats-officedocument.presentationml.notesSlide+xml"/>
  <Override PartName="/ppt/tags/tag53.xml" ContentType="application/vnd.openxmlformats-officedocument.presentationml.tags+xml"/>
  <Override PartName="/ppt/tags/tag71.xml" ContentType="application/vnd.openxmlformats-officedocument.presentationml.tags+xml"/>
  <Override PartName="/ppt/notesSlides/notesSlide20.xml" ContentType="application/vnd.openxmlformats-officedocument.presentationml.notesSlide+xml"/>
  <Override PartName="/ppt/tags/tag128.xml" ContentType="application/vnd.openxmlformats-officedocument.presentationml.tags+xml"/>
  <Override PartName="/ppt/tags/tag1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135.xml" ContentType="application/vnd.openxmlformats-officedocument.presentationml.tags+xml"/>
  <Override PartName="/ppt/tags/tag146.xml" ContentType="application/vnd.openxmlformats-officedocument.presentationml.tags+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tags/tag20.xml" ContentType="application/vnd.openxmlformats-officedocument.presentationml.tags+xml"/>
  <Override PartName="/ppt/tags/tag106.xml" ContentType="application/vnd.openxmlformats-officedocument.presentationml.tags+xml"/>
  <Override PartName="/ppt/tags/tag124.xml" ContentType="application/vnd.openxmlformats-officedocument.presentationml.tags+xml"/>
  <Override PartName="/ppt/tags/tag142.xml" ContentType="application/vnd.openxmlformats-officedocument.presentationml.tags+xml"/>
  <Override PartName="/docProps/core.xml" ContentType="application/vnd.openxmlformats-package.core-properties+xml"/>
  <Override PartName="/customXml/itemProps3.xml" ContentType="application/vnd.openxmlformats-officedocument.customXml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tags/tag131.xml" ContentType="application/vnd.openxmlformats-officedocument.presentationml.tag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tags/tag98.xml" ContentType="application/vnd.openxmlformats-officedocument.presentationml.tags+xml"/>
  <Override PartName="/ppt/tags/tag102.xml" ContentType="application/vnd.openxmlformats-officedocument.presentationml.tags+xml"/>
  <Override PartName="/ppt/tags/tag120.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tags/tag29.xml" ContentType="application/vnd.openxmlformats-officedocument.presentationml.tags+xml"/>
  <Override PartName="/ppt/tags/tag47.xml" ContentType="application/vnd.openxmlformats-officedocument.presentationml.tags+xml"/>
  <Override PartName="/ppt/tags/tag76.xml" ContentType="application/vnd.openxmlformats-officedocument.presentationml.tags+xml"/>
  <Override PartName="/ppt/tags/tag94.xml" ContentType="application/vnd.openxmlformats-officedocument.presentationml.tags+xml"/>
  <Override PartName="/ppt/notesSlides/notesSlide25.xml" ContentType="application/vnd.openxmlformats-officedocument.presentationml.notesSlide+xml"/>
  <Override PartName="/ppt/slides/slide12.xml" ContentType="application/vnd.openxmlformats-officedocument.presentationml.slide+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notesSlides/notesSlide14.xml" ContentType="application/vnd.openxmlformats-officedocument.presentationml.notesSlide+xml"/>
  <Override PartName="/ppt/tags/tag83.xml" ContentType="application/vnd.openxmlformats-officedocument.presentationml.tags+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notesSlides/notesSlide9.xml" ContentType="application/vnd.openxmlformats-officedocument.presentationml.notesSlide+xml"/>
  <Override PartName="/ppt/tags/tag61.xml" ContentType="application/vnd.openxmlformats-officedocument.presentationml.tags+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notesSlides/notesSlide21.xml" ContentType="application/vnd.openxmlformats-officedocument.presentationml.notesSlide+xml"/>
  <Override PartName="/ppt/tags/tag129.xml" ContentType="application/vnd.openxmlformats-officedocument.presentationml.tags+xml"/>
  <Override PartName="/ppt/tags/tag147.xml" ContentType="application/vnd.openxmlformats-officedocument.presentationml.tags+xml"/>
  <Override PartName="/ppt/tags/tag32.xml" ContentType="application/vnd.openxmlformats-officedocument.presentationml.tags+xml"/>
  <Override PartName="/ppt/tags/tag50.xml" ContentType="application/vnd.openxmlformats-officedocument.presentationml.tags+xml"/>
  <Override PartName="/ppt/notesSlides/notesSlide10.xml" ContentType="application/vnd.openxmlformats-officedocument.presentationml.notesSlide+xml"/>
  <Override PartName="/ppt/tags/tag107.xml" ContentType="application/vnd.openxmlformats-officedocument.presentationml.tags+xml"/>
  <Override PartName="/ppt/tags/tag136.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notesSlides/notesSlide5.xml" ContentType="application/vnd.openxmlformats-officedocument.presentationml.notesSlide+xml"/>
  <Override PartName="/ppt/tags/tag21.xml" ContentType="application/vnd.openxmlformats-officedocument.presentationml.tags+xml"/>
  <Override PartName="/ppt/tags/tag114.xml" ContentType="application/vnd.openxmlformats-officedocument.presentationml.tags+xml"/>
  <Override PartName="/ppt/tags/tag125.xml" ContentType="application/vnd.openxmlformats-officedocument.presentationml.tags+xml"/>
  <Override PartName="/ppt/tags/tag143.xml" ContentType="application/vnd.openxmlformats-officedocument.presentationml.tags+xml"/>
  <Override PartName="/ppt/slides/slide28.xml" ContentType="application/vnd.openxmlformats-officedocument.presentationml.slide+xml"/>
  <Override PartName="/ppt/notesSlides/notesSlide1.xml" ContentType="application/vnd.openxmlformats-officedocument.presentationml.notesSlide+xml"/>
  <Override PartName="/ppt/tags/tag7.xml" ContentType="application/vnd.openxmlformats-officedocument.presentationml.tags+xml"/>
  <Override PartName="/ppt/tags/tag103.xml" ContentType="application/vnd.openxmlformats-officedocument.presentationml.tags+xml"/>
  <Override PartName="/ppt/tags/tag132.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tags/tag99.xml" ContentType="application/vnd.openxmlformats-officedocument.presentationml.tags+xml"/>
  <Override PartName="/ppt/tags/tag110.xml" ContentType="application/vnd.openxmlformats-officedocument.presentationml.tags+xml"/>
  <Override PartName="/ppt/tags/tag121.xml" ContentType="application/vnd.openxmlformats-officedocument.presentationml.tags+xml"/>
  <Override PartName="/ppt/slides/slide24.xml" ContentType="application/vnd.openxmlformats-officedocument.presentationml.slide+xml"/>
  <Override PartName="/ppt/tags/tag3.xml" ContentType="application/vnd.openxmlformats-officedocument.presentationml.tags+xml"/>
  <Override PartName="/ppt/tags/tag59.xml" ContentType="application/vnd.openxmlformats-officedocument.presentationml.tags+xml"/>
  <Override PartName="/ppt/tags/tag77.xml" ContentType="application/vnd.openxmlformats-officedocument.presentationml.tags+xml"/>
  <Override PartName="/ppt/tags/tag88.xml" ContentType="application/vnd.openxmlformats-officedocument.presentationml.tags+xml"/>
  <Override PartName="/ppt/slides/slide13.xml" ContentType="application/vnd.openxmlformats-officedocument.presentationml.slide+xml"/>
  <Override PartName="/ppt/slideLayouts/slideLayout1.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notesSlides/notesSlide15.xml" ContentType="application/vnd.openxmlformats-officedocument.presentationml.notesSlide+xml"/>
  <Override PartName="/ppt/tags/tag84.xml" ContentType="application/vnd.openxmlformats-officedocument.presentationml.tags+xml"/>
  <Override PartName="/ppt/tags/tag95.xml" ContentType="application/vnd.openxmlformats-officedocument.presentationml.tags+xml"/>
  <Override PartName="/ppt/slides/slide20.xml" ContentType="application/vnd.openxmlformats-officedocument.presentationml.slide+xml"/>
  <Override PartName="/ppt/tags/tag26.xml" ContentType="application/vnd.openxmlformats-officedocument.presentationml.tags+xml"/>
  <Override PartName="/ppt/tags/tag55.xml" ContentType="application/vnd.openxmlformats-officedocument.presentationml.tags+xml"/>
  <Override PartName="/ppt/tags/tag73.xml" ContentType="application/vnd.openxmlformats-officedocument.presentationml.tags+xml"/>
  <Override PartName="/ppt/notesSlides/notesSlide22.xml" ContentType="application/vnd.openxmlformats-officedocument.presentationml.notesSlide+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notesSlides/notesSlide11.xml" ContentType="application/vnd.openxmlformats-officedocument.presentationml.notesSlide+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137.xml" ContentType="application/vnd.openxmlformats-officedocument.presentationml.tags+xml"/>
  <Override PartName="/ppt/tags/tag22.xml" ContentType="application/vnd.openxmlformats-officedocument.presentationml.tags+xml"/>
  <Override PartName="/ppt/notesSlides/notesSlide6.xml" ContentType="application/vnd.openxmlformats-officedocument.presentationml.notesSlide+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tags/tag126.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Override PartName="/ppt/tags/tag133.xml" ContentType="application/vnd.openxmlformats-officedocument.presentationml.tags+xml"/>
  <Override PartName="/ppt/tags/tag144.xml" ContentType="application/vnd.openxmlformats-officedocument.presentationml.tags+xml"/>
  <Override PartName="/ppt/tags/tag122.xml" ContentType="application/vnd.openxmlformats-officedocument.presentationml.tags+xml"/>
  <Override PartName="/customXml/itemProps1.xml" ContentType="application/vnd.openxmlformats-officedocument.customXmlPropertie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tags/tag56.xml" ContentType="application/vnd.openxmlformats-officedocument.presentationml.tags+xml"/>
  <Override PartName="/ppt/tags/tag67.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gs/tag45.xml" ContentType="application/vnd.openxmlformats-officedocument.presentationml.tags+xml"/>
  <Override PartName="/ppt/tags/tag92.xml" ContentType="application/vnd.openxmlformats-officedocument.presentationml.tags+xml"/>
  <Override PartName="/ppt/notesSlides/notesSlide23.xml" ContentType="application/vnd.openxmlformats-officedocument.presentationml.notesSlide+xml"/>
  <Override PartName="/ppt/tags/tag34.xml" ContentType="application/vnd.openxmlformats-officedocument.presentationml.tags+xml"/>
  <Override PartName="/ppt/notesSlides/notesSlide12.xml" ContentType="application/vnd.openxmlformats-officedocument.presentationml.notesSlide+xml"/>
  <Override PartName="/ppt/tags/tag81.xml" ContentType="application/vnd.openxmlformats-officedocument.presentationml.tags+xml"/>
  <Override PartName="/ppt/tags/tag138.xml" ContentType="application/vnd.openxmlformats-officedocument.presentationml.tag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3" r:id="rId4"/>
  </p:sldMasterIdLst>
  <p:notesMasterIdLst>
    <p:notesMasterId r:id="rId33"/>
  </p:notesMasterIdLst>
  <p:handoutMasterIdLst>
    <p:handoutMasterId r:id="rId34"/>
  </p:handoutMasterIdLst>
  <p:sldIdLst>
    <p:sldId id="993" r:id="rId5"/>
    <p:sldId id="943" r:id="rId6"/>
    <p:sldId id="994" r:id="rId7"/>
    <p:sldId id="947" r:id="rId8"/>
    <p:sldId id="963" r:id="rId9"/>
    <p:sldId id="966" r:id="rId10"/>
    <p:sldId id="967" r:id="rId11"/>
    <p:sldId id="968" r:id="rId12"/>
    <p:sldId id="969" r:id="rId13"/>
    <p:sldId id="970" r:id="rId14"/>
    <p:sldId id="971" r:id="rId15"/>
    <p:sldId id="972" r:id="rId16"/>
    <p:sldId id="973" r:id="rId17"/>
    <p:sldId id="996" r:id="rId18"/>
    <p:sldId id="974" r:id="rId19"/>
    <p:sldId id="997" r:id="rId20"/>
    <p:sldId id="975" r:id="rId21"/>
    <p:sldId id="995" r:id="rId22"/>
    <p:sldId id="978" r:id="rId23"/>
    <p:sldId id="998" r:id="rId24"/>
    <p:sldId id="980" r:id="rId25"/>
    <p:sldId id="949" r:id="rId26"/>
    <p:sldId id="951" r:id="rId27"/>
    <p:sldId id="952" r:id="rId28"/>
    <p:sldId id="953" r:id="rId29"/>
    <p:sldId id="959" r:id="rId30"/>
    <p:sldId id="960" r:id="rId31"/>
    <p:sldId id="961" r:id="rId32"/>
  </p:sldIdLst>
  <p:sldSz cx="9144000" cy="6858000" type="screen4x3"/>
  <p:notesSz cx="7077075" cy="9363075"/>
  <p:defaultTextStyle>
    <a:defPPr>
      <a:defRPr lang="en-US"/>
    </a:defPPr>
    <a:lvl1pPr algn="l" rtl="0" fontAlgn="base">
      <a:spcBef>
        <a:spcPct val="0"/>
      </a:spcBef>
      <a:spcAft>
        <a:spcPct val="0"/>
      </a:spcAft>
      <a:defRPr sz="2400" kern="1200">
        <a:solidFill>
          <a:schemeClr val="tx1"/>
        </a:solidFill>
        <a:latin typeface="Arial" charset="0"/>
        <a:ea typeface="+mn-ea"/>
        <a:cs typeface="Arial" charset="0"/>
      </a:defRPr>
    </a:lvl1pPr>
    <a:lvl2pPr marL="457200" algn="l" rtl="0" fontAlgn="base">
      <a:spcBef>
        <a:spcPct val="0"/>
      </a:spcBef>
      <a:spcAft>
        <a:spcPct val="0"/>
      </a:spcAft>
      <a:defRPr sz="2400" kern="1200">
        <a:solidFill>
          <a:schemeClr val="tx1"/>
        </a:solidFill>
        <a:latin typeface="Arial" charset="0"/>
        <a:ea typeface="+mn-ea"/>
        <a:cs typeface="Arial" charset="0"/>
      </a:defRPr>
    </a:lvl2pPr>
    <a:lvl3pPr marL="914400" algn="l" rtl="0" fontAlgn="base">
      <a:spcBef>
        <a:spcPct val="0"/>
      </a:spcBef>
      <a:spcAft>
        <a:spcPct val="0"/>
      </a:spcAft>
      <a:defRPr sz="2400" kern="1200">
        <a:solidFill>
          <a:schemeClr val="tx1"/>
        </a:solidFill>
        <a:latin typeface="Arial" charset="0"/>
        <a:ea typeface="+mn-ea"/>
        <a:cs typeface="Arial" charset="0"/>
      </a:defRPr>
    </a:lvl3pPr>
    <a:lvl4pPr marL="1371600" algn="l" rtl="0" fontAlgn="base">
      <a:spcBef>
        <a:spcPct val="0"/>
      </a:spcBef>
      <a:spcAft>
        <a:spcPct val="0"/>
      </a:spcAft>
      <a:defRPr sz="2400" kern="1200">
        <a:solidFill>
          <a:schemeClr val="tx1"/>
        </a:solidFill>
        <a:latin typeface="Arial" charset="0"/>
        <a:ea typeface="+mn-ea"/>
        <a:cs typeface="Arial" charset="0"/>
      </a:defRPr>
    </a:lvl4pPr>
    <a:lvl5pPr marL="1828800" algn="l" rtl="0" fontAlgn="base">
      <a:spcBef>
        <a:spcPct val="0"/>
      </a:spcBef>
      <a:spcAft>
        <a:spcPct val="0"/>
      </a:spcAft>
      <a:defRPr sz="2400" kern="1200">
        <a:solidFill>
          <a:schemeClr val="tx1"/>
        </a:solidFill>
        <a:latin typeface="Arial" charset="0"/>
        <a:ea typeface="+mn-ea"/>
        <a:cs typeface="Arial" charset="0"/>
      </a:defRPr>
    </a:lvl5pPr>
    <a:lvl6pPr marL="2286000" algn="l" defTabSz="914400" rtl="0" eaLnBrk="1" latinLnBrk="0" hangingPunct="1">
      <a:defRPr sz="2400" kern="1200">
        <a:solidFill>
          <a:schemeClr val="tx1"/>
        </a:solidFill>
        <a:latin typeface="Arial" charset="0"/>
        <a:ea typeface="+mn-ea"/>
        <a:cs typeface="Arial" charset="0"/>
      </a:defRPr>
    </a:lvl6pPr>
    <a:lvl7pPr marL="2743200" algn="l" defTabSz="914400" rtl="0" eaLnBrk="1" latinLnBrk="0" hangingPunct="1">
      <a:defRPr sz="2400" kern="1200">
        <a:solidFill>
          <a:schemeClr val="tx1"/>
        </a:solidFill>
        <a:latin typeface="Arial" charset="0"/>
        <a:ea typeface="+mn-ea"/>
        <a:cs typeface="Arial" charset="0"/>
      </a:defRPr>
    </a:lvl7pPr>
    <a:lvl8pPr marL="3200400" algn="l" defTabSz="914400" rtl="0" eaLnBrk="1" latinLnBrk="0" hangingPunct="1">
      <a:defRPr sz="2400" kern="1200">
        <a:solidFill>
          <a:schemeClr val="tx1"/>
        </a:solidFill>
        <a:latin typeface="Arial" charset="0"/>
        <a:ea typeface="+mn-ea"/>
        <a:cs typeface="Arial" charset="0"/>
      </a:defRPr>
    </a:lvl8pPr>
    <a:lvl9pPr marL="3657600" algn="l" defTabSz="914400" rtl="0" eaLnBrk="1" latinLnBrk="0" hangingPunct="1">
      <a:defRPr sz="2400"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3300"/>
    <a:srgbClr val="FFFF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220" autoAdjust="0"/>
    <p:restoredTop sz="83572" autoAdjust="0"/>
  </p:normalViewPr>
  <p:slideViewPr>
    <p:cSldViewPr>
      <p:cViewPr>
        <p:scale>
          <a:sx n="80" d="100"/>
          <a:sy n="80" d="100"/>
        </p:scale>
        <p:origin x="-834" y="-18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8358"/>
    </p:cViewPr>
  </p:sorterViewPr>
  <p:notesViewPr>
    <p:cSldViewPr>
      <p:cViewPr>
        <p:scale>
          <a:sx n="110" d="100"/>
          <a:sy n="110" d="100"/>
        </p:scale>
        <p:origin x="-1296" y="402"/>
      </p:cViewPr>
      <p:guideLst>
        <p:guide orient="horz" pos="2949"/>
        <p:guide pos="2229"/>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8130" name="Rectangle 2"/>
          <p:cNvSpPr>
            <a:spLocks noGrp="1" noChangeArrowheads="1"/>
          </p:cNvSpPr>
          <p:nvPr>
            <p:ph type="hdr" sz="quarter"/>
          </p:nvPr>
        </p:nvSpPr>
        <p:spPr bwMode="auto">
          <a:xfrm>
            <a:off x="0" y="0"/>
            <a:ext cx="3066733" cy="467673"/>
          </a:xfrm>
          <a:prstGeom prst="rect">
            <a:avLst/>
          </a:prstGeom>
          <a:noFill/>
          <a:ln w="9525">
            <a:noFill/>
            <a:miter lim="800000"/>
            <a:headEnd/>
            <a:tailEnd/>
          </a:ln>
          <a:effectLst/>
        </p:spPr>
        <p:txBody>
          <a:bodyPr vert="horz" wrap="square" lIns="92172" tIns="46087" rIns="92172" bIns="46087" numCol="1" anchor="t" anchorCtr="0" compatLnSpc="1">
            <a:prstTxWarp prst="textNoShape">
              <a:avLst/>
            </a:prstTxWarp>
          </a:bodyPr>
          <a:lstStyle>
            <a:lvl1pPr algn="l" defTabSz="921706">
              <a:defRPr sz="1200" b="1">
                <a:latin typeface="Times New Roman" pitchFamily="18" charset="0"/>
                <a:cs typeface="+mn-cs"/>
              </a:defRPr>
            </a:lvl1pPr>
          </a:lstStyle>
          <a:p>
            <a:pPr>
              <a:defRPr/>
            </a:pPr>
            <a:endParaRPr lang="en-US"/>
          </a:p>
        </p:txBody>
      </p:sp>
      <p:sp>
        <p:nvSpPr>
          <p:cNvPr id="48131" name="Rectangle 3"/>
          <p:cNvSpPr>
            <a:spLocks noGrp="1" noChangeArrowheads="1"/>
          </p:cNvSpPr>
          <p:nvPr>
            <p:ph type="dt" sz="quarter" idx="1"/>
          </p:nvPr>
        </p:nvSpPr>
        <p:spPr bwMode="auto">
          <a:xfrm>
            <a:off x="4010342" y="0"/>
            <a:ext cx="3066733" cy="467673"/>
          </a:xfrm>
          <a:prstGeom prst="rect">
            <a:avLst/>
          </a:prstGeom>
          <a:noFill/>
          <a:ln w="9525">
            <a:noFill/>
            <a:miter lim="800000"/>
            <a:headEnd/>
            <a:tailEnd/>
          </a:ln>
          <a:effectLst/>
        </p:spPr>
        <p:txBody>
          <a:bodyPr vert="horz" wrap="square" lIns="92172" tIns="46087" rIns="92172" bIns="46087" numCol="1" anchor="t" anchorCtr="0" compatLnSpc="1">
            <a:prstTxWarp prst="textNoShape">
              <a:avLst/>
            </a:prstTxWarp>
          </a:bodyPr>
          <a:lstStyle>
            <a:lvl1pPr algn="r" defTabSz="921706">
              <a:defRPr sz="1200" b="1">
                <a:latin typeface="Times New Roman" pitchFamily="18" charset="0"/>
                <a:cs typeface="+mn-cs"/>
              </a:defRPr>
            </a:lvl1pPr>
          </a:lstStyle>
          <a:p>
            <a:pPr>
              <a:defRPr/>
            </a:pPr>
            <a:endParaRPr lang="en-US"/>
          </a:p>
        </p:txBody>
      </p:sp>
      <p:sp>
        <p:nvSpPr>
          <p:cNvPr id="48132" name="Rectangle 4"/>
          <p:cNvSpPr>
            <a:spLocks noGrp="1" noChangeArrowheads="1"/>
          </p:cNvSpPr>
          <p:nvPr>
            <p:ph type="ftr" sz="quarter" idx="2"/>
          </p:nvPr>
        </p:nvSpPr>
        <p:spPr bwMode="auto">
          <a:xfrm>
            <a:off x="0" y="8895402"/>
            <a:ext cx="3066733" cy="467673"/>
          </a:xfrm>
          <a:prstGeom prst="rect">
            <a:avLst/>
          </a:prstGeom>
          <a:noFill/>
          <a:ln w="9525">
            <a:noFill/>
            <a:miter lim="800000"/>
            <a:headEnd/>
            <a:tailEnd/>
          </a:ln>
          <a:effectLst/>
        </p:spPr>
        <p:txBody>
          <a:bodyPr vert="horz" wrap="square" lIns="92172" tIns="46087" rIns="92172" bIns="46087" numCol="1" anchor="b" anchorCtr="0" compatLnSpc="1">
            <a:prstTxWarp prst="textNoShape">
              <a:avLst/>
            </a:prstTxWarp>
          </a:bodyPr>
          <a:lstStyle>
            <a:lvl1pPr algn="l" defTabSz="921706">
              <a:defRPr sz="1200" b="1">
                <a:latin typeface="Times New Roman" pitchFamily="18" charset="0"/>
                <a:cs typeface="+mn-cs"/>
              </a:defRPr>
            </a:lvl1pPr>
          </a:lstStyle>
          <a:p>
            <a:pPr>
              <a:defRPr/>
            </a:pPr>
            <a:endParaRPr lang="en-US"/>
          </a:p>
        </p:txBody>
      </p:sp>
      <p:sp>
        <p:nvSpPr>
          <p:cNvPr id="48133" name="Rectangle 5"/>
          <p:cNvSpPr>
            <a:spLocks noGrp="1" noChangeArrowheads="1"/>
          </p:cNvSpPr>
          <p:nvPr>
            <p:ph type="sldNum" sz="quarter" idx="3"/>
          </p:nvPr>
        </p:nvSpPr>
        <p:spPr bwMode="auto">
          <a:xfrm>
            <a:off x="4010342" y="8895402"/>
            <a:ext cx="3066733" cy="467673"/>
          </a:xfrm>
          <a:prstGeom prst="rect">
            <a:avLst/>
          </a:prstGeom>
          <a:noFill/>
          <a:ln w="9525">
            <a:noFill/>
            <a:miter lim="800000"/>
            <a:headEnd/>
            <a:tailEnd/>
          </a:ln>
          <a:effectLst/>
        </p:spPr>
        <p:txBody>
          <a:bodyPr vert="horz" wrap="square" lIns="92172" tIns="46087" rIns="92172" bIns="46087" numCol="1" anchor="b" anchorCtr="0" compatLnSpc="1">
            <a:prstTxWarp prst="textNoShape">
              <a:avLst/>
            </a:prstTxWarp>
          </a:bodyPr>
          <a:lstStyle>
            <a:lvl1pPr algn="r" defTabSz="921706">
              <a:defRPr sz="1200" b="1">
                <a:latin typeface="Times New Roman" pitchFamily="18" charset="0"/>
                <a:cs typeface="+mn-cs"/>
              </a:defRPr>
            </a:lvl1pPr>
          </a:lstStyle>
          <a:p>
            <a:pPr>
              <a:defRPr/>
            </a:pPr>
            <a:fld id="{E77CB985-19B3-4C72-AFA7-C1FE06F44878}" type="slidenum">
              <a:rPr lang="en-US"/>
              <a:pPr>
                <a:defRPr/>
              </a:pPr>
              <a:t>‹#›</a:t>
            </a:fld>
            <a:endParaRPr 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1378" name="Rectangle 2"/>
          <p:cNvSpPr>
            <a:spLocks noGrp="1" noChangeArrowheads="1"/>
          </p:cNvSpPr>
          <p:nvPr>
            <p:ph type="hdr" sz="quarter"/>
          </p:nvPr>
        </p:nvSpPr>
        <p:spPr bwMode="auto">
          <a:xfrm>
            <a:off x="0" y="0"/>
            <a:ext cx="3066733" cy="467673"/>
          </a:xfrm>
          <a:prstGeom prst="rect">
            <a:avLst/>
          </a:prstGeom>
          <a:noFill/>
          <a:ln w="9525">
            <a:noFill/>
            <a:miter lim="800000"/>
            <a:headEnd/>
            <a:tailEnd/>
          </a:ln>
          <a:effectLst/>
        </p:spPr>
        <p:txBody>
          <a:bodyPr vert="horz" wrap="square" lIns="92172" tIns="46087" rIns="92172" bIns="46087" numCol="1" anchor="t" anchorCtr="0" compatLnSpc="1">
            <a:prstTxWarp prst="textNoShape">
              <a:avLst/>
            </a:prstTxWarp>
          </a:bodyPr>
          <a:lstStyle>
            <a:lvl1pPr algn="l" defTabSz="921706">
              <a:defRPr sz="1200" b="1">
                <a:latin typeface="Times New Roman" pitchFamily="18" charset="0"/>
                <a:cs typeface="+mn-cs"/>
              </a:defRPr>
            </a:lvl1pPr>
          </a:lstStyle>
          <a:p>
            <a:pPr>
              <a:defRPr/>
            </a:pPr>
            <a:endParaRPr lang="en-US"/>
          </a:p>
        </p:txBody>
      </p:sp>
      <p:sp>
        <p:nvSpPr>
          <p:cNvPr id="101379" name="Rectangle 3"/>
          <p:cNvSpPr>
            <a:spLocks noGrp="1" noChangeArrowheads="1"/>
          </p:cNvSpPr>
          <p:nvPr>
            <p:ph type="dt" idx="1"/>
          </p:nvPr>
        </p:nvSpPr>
        <p:spPr bwMode="auto">
          <a:xfrm>
            <a:off x="4010342" y="0"/>
            <a:ext cx="3066733" cy="467673"/>
          </a:xfrm>
          <a:prstGeom prst="rect">
            <a:avLst/>
          </a:prstGeom>
          <a:noFill/>
          <a:ln w="9525">
            <a:noFill/>
            <a:miter lim="800000"/>
            <a:headEnd/>
            <a:tailEnd/>
          </a:ln>
          <a:effectLst/>
        </p:spPr>
        <p:txBody>
          <a:bodyPr vert="horz" wrap="square" lIns="92172" tIns="46087" rIns="92172" bIns="46087" numCol="1" anchor="t" anchorCtr="0" compatLnSpc="1">
            <a:prstTxWarp prst="textNoShape">
              <a:avLst/>
            </a:prstTxWarp>
          </a:bodyPr>
          <a:lstStyle>
            <a:lvl1pPr algn="r" defTabSz="921706">
              <a:defRPr sz="1200" b="1">
                <a:latin typeface="Times New Roman" pitchFamily="18" charset="0"/>
                <a:cs typeface="+mn-cs"/>
              </a:defRPr>
            </a:lvl1pPr>
          </a:lstStyle>
          <a:p>
            <a:pPr>
              <a:defRPr/>
            </a:pPr>
            <a:endParaRPr lang="en-US"/>
          </a:p>
        </p:txBody>
      </p:sp>
      <p:sp>
        <p:nvSpPr>
          <p:cNvPr id="51204" name="Rectangle 4"/>
          <p:cNvSpPr>
            <a:spLocks noGrp="1" noRot="1" noChangeAspect="1" noChangeArrowheads="1" noTextEdit="1"/>
          </p:cNvSpPr>
          <p:nvPr>
            <p:ph type="sldImg" idx="2"/>
          </p:nvPr>
        </p:nvSpPr>
        <p:spPr bwMode="auto">
          <a:xfrm>
            <a:off x="1196975" y="701675"/>
            <a:ext cx="4683125" cy="3511550"/>
          </a:xfrm>
          <a:prstGeom prst="rect">
            <a:avLst/>
          </a:prstGeom>
          <a:noFill/>
          <a:ln w="9525">
            <a:solidFill>
              <a:srgbClr val="000000"/>
            </a:solidFill>
            <a:miter lim="800000"/>
            <a:headEnd/>
            <a:tailEnd/>
          </a:ln>
        </p:spPr>
      </p:sp>
      <p:sp>
        <p:nvSpPr>
          <p:cNvPr id="101381" name="Rectangle 5"/>
          <p:cNvSpPr>
            <a:spLocks noGrp="1" noChangeArrowheads="1"/>
          </p:cNvSpPr>
          <p:nvPr>
            <p:ph type="body" sz="quarter" idx="3"/>
          </p:nvPr>
        </p:nvSpPr>
        <p:spPr bwMode="auto">
          <a:xfrm>
            <a:off x="943610" y="4447701"/>
            <a:ext cx="5189855" cy="4213864"/>
          </a:xfrm>
          <a:prstGeom prst="rect">
            <a:avLst/>
          </a:prstGeom>
          <a:noFill/>
          <a:ln w="9525">
            <a:noFill/>
            <a:miter lim="800000"/>
            <a:headEnd/>
            <a:tailEnd/>
          </a:ln>
          <a:effectLst/>
        </p:spPr>
        <p:txBody>
          <a:bodyPr vert="horz" wrap="square" lIns="92172" tIns="46087" rIns="92172" bIns="46087"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01382" name="Rectangle 6"/>
          <p:cNvSpPr>
            <a:spLocks noGrp="1" noChangeArrowheads="1"/>
          </p:cNvSpPr>
          <p:nvPr>
            <p:ph type="ftr" sz="quarter" idx="4"/>
          </p:nvPr>
        </p:nvSpPr>
        <p:spPr bwMode="auto">
          <a:xfrm>
            <a:off x="0" y="8895402"/>
            <a:ext cx="3066733" cy="467673"/>
          </a:xfrm>
          <a:prstGeom prst="rect">
            <a:avLst/>
          </a:prstGeom>
          <a:noFill/>
          <a:ln w="9525">
            <a:noFill/>
            <a:miter lim="800000"/>
            <a:headEnd/>
            <a:tailEnd/>
          </a:ln>
          <a:effectLst/>
        </p:spPr>
        <p:txBody>
          <a:bodyPr vert="horz" wrap="square" lIns="92172" tIns="46087" rIns="92172" bIns="46087" numCol="1" anchor="b" anchorCtr="0" compatLnSpc="1">
            <a:prstTxWarp prst="textNoShape">
              <a:avLst/>
            </a:prstTxWarp>
          </a:bodyPr>
          <a:lstStyle>
            <a:lvl1pPr algn="l" defTabSz="921706">
              <a:defRPr sz="1200" b="1">
                <a:latin typeface="Times New Roman" pitchFamily="18" charset="0"/>
                <a:cs typeface="+mn-cs"/>
              </a:defRPr>
            </a:lvl1pPr>
          </a:lstStyle>
          <a:p>
            <a:pPr>
              <a:defRPr/>
            </a:pPr>
            <a:endParaRPr lang="en-US"/>
          </a:p>
        </p:txBody>
      </p:sp>
      <p:sp>
        <p:nvSpPr>
          <p:cNvPr id="101383" name="Rectangle 7"/>
          <p:cNvSpPr>
            <a:spLocks noGrp="1" noChangeArrowheads="1"/>
          </p:cNvSpPr>
          <p:nvPr>
            <p:ph type="sldNum" sz="quarter" idx="5"/>
          </p:nvPr>
        </p:nvSpPr>
        <p:spPr bwMode="auto">
          <a:xfrm>
            <a:off x="4010342" y="8895402"/>
            <a:ext cx="3066733" cy="467673"/>
          </a:xfrm>
          <a:prstGeom prst="rect">
            <a:avLst/>
          </a:prstGeom>
          <a:noFill/>
          <a:ln w="9525">
            <a:noFill/>
            <a:miter lim="800000"/>
            <a:headEnd/>
            <a:tailEnd/>
          </a:ln>
          <a:effectLst/>
        </p:spPr>
        <p:txBody>
          <a:bodyPr vert="horz" wrap="square" lIns="92172" tIns="46087" rIns="92172" bIns="46087" numCol="1" anchor="b" anchorCtr="0" compatLnSpc="1">
            <a:prstTxWarp prst="textNoShape">
              <a:avLst/>
            </a:prstTxWarp>
          </a:bodyPr>
          <a:lstStyle>
            <a:lvl1pPr algn="r" defTabSz="921706">
              <a:defRPr sz="1200" b="1">
                <a:latin typeface="Times New Roman" pitchFamily="18" charset="0"/>
                <a:cs typeface="+mn-cs"/>
              </a:defRPr>
            </a:lvl1pPr>
          </a:lstStyle>
          <a:p>
            <a:pPr>
              <a:defRPr/>
            </a:pPr>
            <a:fld id="{6F473422-744D-4CC8-AF4D-CD848ED675C0}" type="slidenum">
              <a:rPr lang="en-US"/>
              <a:pPr>
                <a:defRPr/>
              </a:pPr>
              <a:t>‹#›</a:t>
            </a:fld>
            <a:endParaRPr lang="en-US"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Hello, this</a:t>
            </a:r>
            <a:r>
              <a:rPr lang="en-US" baseline="0" dirty="0" smtClean="0"/>
              <a:t> is Mark Williams of the QAD Supply Chain Solutions Center</a:t>
            </a:r>
          </a:p>
          <a:p>
            <a:r>
              <a:rPr lang="en-US" baseline="0" dirty="0" smtClean="0"/>
              <a:t>This session is part of the QAD Demand Management Certification Program.</a:t>
            </a:r>
          </a:p>
          <a:p>
            <a:r>
              <a:rPr lang="en-US" baseline="0" smtClean="0"/>
              <a:t>Today’s topic, </a:t>
            </a:r>
            <a:r>
              <a:rPr lang="en-US" smtClean="0"/>
              <a:t>Life Cycle Forecasting</a:t>
            </a:r>
            <a:endParaRPr lang="en-US"/>
          </a:p>
        </p:txBody>
      </p:sp>
      <p:sp>
        <p:nvSpPr>
          <p:cNvPr id="4" name="Slide Number Placeholder 3"/>
          <p:cNvSpPr>
            <a:spLocks noGrp="1"/>
          </p:cNvSpPr>
          <p:nvPr>
            <p:ph type="sldNum" sz="quarter" idx="10"/>
          </p:nvPr>
        </p:nvSpPr>
        <p:spPr/>
        <p:txBody>
          <a:bodyPr/>
          <a:lstStyle/>
          <a:p>
            <a:pPr>
              <a:defRPr/>
            </a:pPr>
            <a:fld id="{6F473422-744D-4CC8-AF4D-CD848ED675C0}" type="slidenum">
              <a:rPr lang="en-US" smtClean="0"/>
              <a:pPr>
                <a:defRPr/>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lide Image Placeholder 1"/>
          <p:cNvSpPr>
            <a:spLocks noGrp="1" noRot="1" noChangeAspect="1" noTextEdit="1"/>
          </p:cNvSpPr>
          <p:nvPr>
            <p:ph type="sldImg"/>
          </p:nvPr>
        </p:nvSpPr>
        <p:spPr>
          <a:ln/>
        </p:spPr>
      </p:sp>
      <p:sp>
        <p:nvSpPr>
          <p:cNvPr id="83971" name="Notes Placeholder 2"/>
          <p:cNvSpPr>
            <a:spLocks noGrp="1"/>
          </p:cNvSpPr>
          <p:nvPr>
            <p:ph type="body" idx="1"/>
          </p:nvPr>
        </p:nvSpPr>
        <p:spPr>
          <a:noFill/>
          <a:ln/>
        </p:spPr>
        <p:txBody>
          <a:bodyPr/>
          <a:lstStyle/>
          <a:p>
            <a:pPr marL="114809" indent="-114809">
              <a:spcBef>
                <a:spcPts val="1222"/>
              </a:spcBef>
              <a:buFont typeface="Arial" pitchFamily="34" charset="0"/>
              <a:buChar char="•"/>
              <a:defRPr/>
            </a:pPr>
            <a:r>
              <a:rPr lang="en-US" dirty="0" smtClean="0"/>
              <a:t>Use the </a:t>
            </a:r>
            <a:r>
              <a:rPr lang="en-US" b="1" dirty="0" smtClean="0"/>
              <a:t>Start </a:t>
            </a:r>
            <a:r>
              <a:rPr lang="en-US" dirty="0" smtClean="0"/>
              <a:t>and </a:t>
            </a:r>
            <a:r>
              <a:rPr lang="en-US" b="1" dirty="0" smtClean="0"/>
              <a:t>End</a:t>
            </a:r>
            <a:r>
              <a:rPr lang="en-US" dirty="0" smtClean="0"/>
              <a:t> drop-down to indicate the date range of series to display. This range specifies the data  used for the calculations in each series.</a:t>
            </a:r>
          </a:p>
          <a:p>
            <a:pPr marL="114809" indent="-114809">
              <a:spcBef>
                <a:spcPts val="1222"/>
              </a:spcBef>
              <a:buFont typeface="Arial" pitchFamily="34" charset="0"/>
              <a:buChar char="•"/>
              <a:defRPr/>
            </a:pPr>
            <a:r>
              <a:rPr lang="en-US" dirty="0" smtClean="0"/>
              <a:t>Use the check box in the </a:t>
            </a:r>
            <a:r>
              <a:rPr lang="en-US" b="1" dirty="0" smtClean="0"/>
              <a:t>Do Not Include </a:t>
            </a:r>
            <a:r>
              <a:rPr lang="en-US" dirty="0" smtClean="0"/>
              <a:t>column to indicate which series are not included in the profile.</a:t>
            </a:r>
          </a:p>
          <a:p>
            <a:pPr marL="114809" indent="-114809">
              <a:spcBef>
                <a:spcPts val="1222"/>
              </a:spcBef>
              <a:buFont typeface="Arial" pitchFamily="34" charset="0"/>
              <a:buChar char="•"/>
              <a:defRPr/>
            </a:pPr>
            <a:r>
              <a:rPr lang="en-US" dirty="0" smtClean="0"/>
              <a:t>Click the </a:t>
            </a:r>
            <a:r>
              <a:rPr lang="en-US" b="1" dirty="0" smtClean="0"/>
              <a:t>Apply</a:t>
            </a:r>
            <a:r>
              <a:rPr lang="en-US" dirty="0" smtClean="0"/>
              <a:t> button to update the Calculations pane with any series you added or you changed the range.</a:t>
            </a:r>
          </a:p>
          <a:p>
            <a:pPr marL="114809" indent="-114809" defTabSz="931408" eaLnBrk="1" hangingPunct="1">
              <a:buFont typeface="Arial" pitchFamily="34" charset="0"/>
              <a:buChar char="•"/>
              <a:defRPr/>
            </a:pPr>
            <a:r>
              <a:rPr lang="en-US" dirty="0" smtClean="0"/>
              <a:t>Clicking Apply also updates the </a:t>
            </a:r>
            <a:r>
              <a:rPr lang="en-US" b="1" i="1" dirty="0" smtClean="0"/>
              <a:t>Profile Index Volume</a:t>
            </a:r>
            <a:r>
              <a:rPr lang="en-US" i="1" dirty="0" smtClean="0"/>
              <a:t> </a:t>
            </a:r>
            <a:r>
              <a:rPr lang="en-US" dirty="0" smtClean="0"/>
              <a:t>and </a:t>
            </a:r>
            <a:r>
              <a:rPr lang="en-US" b="1" i="1" dirty="0" smtClean="0"/>
              <a:t>Profile Percent </a:t>
            </a:r>
            <a:r>
              <a:rPr lang="en-US" i="1" dirty="0" smtClean="0"/>
              <a:t>Volume</a:t>
            </a:r>
            <a:r>
              <a:rPr lang="en-US" dirty="0" smtClean="0"/>
              <a:t> fields in the Main Settings.</a:t>
            </a:r>
          </a:p>
          <a:p>
            <a:pPr eaLnBrk="1" hangingPunct="1"/>
            <a:endParaRPr lang="en-US" dirty="0" smtClean="0"/>
          </a:p>
        </p:txBody>
      </p:sp>
      <p:sp>
        <p:nvSpPr>
          <p:cNvPr id="71684" name="Slide Number Placeholder 3"/>
          <p:cNvSpPr>
            <a:spLocks noGrp="1"/>
          </p:cNvSpPr>
          <p:nvPr>
            <p:ph type="sldNum" sz="quarter" idx="5"/>
          </p:nvPr>
        </p:nvSpPr>
        <p:spPr/>
        <p:txBody>
          <a:bodyPr/>
          <a:lstStyle/>
          <a:p>
            <a:pPr>
              <a:defRPr/>
            </a:pPr>
            <a:fld id="{99C6C095-5F1E-4643-8B64-1E0DFA6F42DC}" type="slidenum">
              <a:rPr lang="en-US" smtClean="0"/>
              <a:pPr>
                <a:defRPr/>
              </a:pPr>
              <a:t>10</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Slide Image Placeholder 1"/>
          <p:cNvSpPr>
            <a:spLocks noGrp="1" noRot="1" noChangeAspect="1" noTextEdit="1"/>
          </p:cNvSpPr>
          <p:nvPr>
            <p:ph type="sldImg"/>
          </p:nvPr>
        </p:nvSpPr>
        <p:spPr>
          <a:ln/>
        </p:spPr>
      </p:sp>
      <p:sp>
        <p:nvSpPr>
          <p:cNvPr id="84995" name="Notes Placeholder 2"/>
          <p:cNvSpPr>
            <a:spLocks noGrp="1"/>
          </p:cNvSpPr>
          <p:nvPr>
            <p:ph type="body" idx="1"/>
          </p:nvPr>
        </p:nvSpPr>
        <p:spPr>
          <a:noFill/>
          <a:ln/>
        </p:spPr>
        <p:txBody>
          <a:bodyPr/>
          <a:lstStyle/>
          <a:p>
            <a:pPr eaLnBrk="1" hangingPunct="1"/>
            <a:endParaRPr lang="en-US" smtClean="0"/>
          </a:p>
        </p:txBody>
      </p:sp>
      <p:sp>
        <p:nvSpPr>
          <p:cNvPr id="72708" name="Slide Number Placeholder 3"/>
          <p:cNvSpPr>
            <a:spLocks noGrp="1"/>
          </p:cNvSpPr>
          <p:nvPr>
            <p:ph type="sldNum" sz="quarter" idx="5"/>
          </p:nvPr>
        </p:nvSpPr>
        <p:spPr/>
        <p:txBody>
          <a:bodyPr/>
          <a:lstStyle/>
          <a:p>
            <a:pPr>
              <a:defRPr/>
            </a:pPr>
            <a:fld id="{68D14405-FE10-44EA-9C71-AA8F3D630D40}" type="slidenum">
              <a:rPr lang="en-US" smtClean="0"/>
              <a:pPr>
                <a:defRPr/>
              </a:pPr>
              <a:t>11</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Slide Image Placeholder 1"/>
          <p:cNvSpPr>
            <a:spLocks noGrp="1" noRot="1" noChangeAspect="1" noTextEdit="1"/>
          </p:cNvSpPr>
          <p:nvPr>
            <p:ph type="sldImg"/>
          </p:nvPr>
        </p:nvSpPr>
        <p:spPr>
          <a:ln/>
        </p:spPr>
      </p:sp>
      <p:sp>
        <p:nvSpPr>
          <p:cNvPr id="86019" name="Notes Placeholder 2"/>
          <p:cNvSpPr>
            <a:spLocks noGrp="1"/>
          </p:cNvSpPr>
          <p:nvPr>
            <p:ph type="body" idx="1"/>
          </p:nvPr>
        </p:nvSpPr>
        <p:spPr>
          <a:noFill/>
          <a:ln/>
        </p:spPr>
        <p:txBody>
          <a:bodyPr/>
          <a:lstStyle/>
          <a:p>
            <a:pPr eaLnBrk="1" hangingPunct="1"/>
            <a:endParaRPr lang="en-US" dirty="0" smtClean="0"/>
          </a:p>
        </p:txBody>
      </p:sp>
      <p:sp>
        <p:nvSpPr>
          <p:cNvPr id="73732" name="Slide Number Placeholder 3"/>
          <p:cNvSpPr>
            <a:spLocks noGrp="1"/>
          </p:cNvSpPr>
          <p:nvPr>
            <p:ph type="sldNum" sz="quarter" idx="5"/>
          </p:nvPr>
        </p:nvSpPr>
        <p:spPr/>
        <p:txBody>
          <a:bodyPr/>
          <a:lstStyle/>
          <a:p>
            <a:pPr>
              <a:defRPr/>
            </a:pPr>
            <a:fld id="{6464CF69-B21C-4046-8FC7-C87D9F9320BF}" type="slidenum">
              <a:rPr lang="en-US" smtClean="0"/>
              <a:pPr>
                <a:defRPr/>
              </a:pPr>
              <a:t>12</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Slide Image Placeholder 1"/>
          <p:cNvSpPr>
            <a:spLocks noGrp="1" noRot="1" noChangeAspect="1" noTextEdit="1"/>
          </p:cNvSpPr>
          <p:nvPr>
            <p:ph type="sldImg"/>
          </p:nvPr>
        </p:nvSpPr>
        <p:spPr>
          <a:ln/>
        </p:spPr>
      </p:sp>
      <p:sp>
        <p:nvSpPr>
          <p:cNvPr id="87043" name="Notes Placeholder 2"/>
          <p:cNvSpPr>
            <a:spLocks noGrp="1"/>
          </p:cNvSpPr>
          <p:nvPr>
            <p:ph type="body" idx="1"/>
          </p:nvPr>
        </p:nvSpPr>
        <p:spPr>
          <a:noFill/>
          <a:ln/>
        </p:spPr>
        <p:txBody>
          <a:bodyPr/>
          <a:lstStyle/>
          <a:p>
            <a:pPr eaLnBrk="1" hangingPunct="1"/>
            <a:endParaRPr lang="en-US" smtClean="0"/>
          </a:p>
        </p:txBody>
      </p:sp>
      <p:sp>
        <p:nvSpPr>
          <p:cNvPr id="74756" name="Slide Number Placeholder 3"/>
          <p:cNvSpPr>
            <a:spLocks noGrp="1"/>
          </p:cNvSpPr>
          <p:nvPr>
            <p:ph type="sldNum" sz="quarter" idx="5"/>
          </p:nvPr>
        </p:nvSpPr>
        <p:spPr/>
        <p:txBody>
          <a:bodyPr/>
          <a:lstStyle/>
          <a:p>
            <a:pPr>
              <a:defRPr/>
            </a:pPr>
            <a:fld id="{C0105FD7-2503-42A3-B33E-B8B11E71282C}" type="slidenum">
              <a:rPr lang="en-US" smtClean="0"/>
              <a:pPr>
                <a:defRPr/>
              </a:pPr>
              <a:t>13</a:t>
            </a:fld>
            <a:endParaRPr 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Slide Image Placeholder 1"/>
          <p:cNvSpPr>
            <a:spLocks noGrp="1" noRot="1" noChangeAspect="1" noTextEdit="1"/>
          </p:cNvSpPr>
          <p:nvPr>
            <p:ph type="sldImg"/>
          </p:nvPr>
        </p:nvSpPr>
        <p:spPr>
          <a:ln/>
        </p:spPr>
      </p:sp>
      <p:sp>
        <p:nvSpPr>
          <p:cNvPr id="88067" name="Notes Placeholder 2"/>
          <p:cNvSpPr>
            <a:spLocks noGrp="1"/>
          </p:cNvSpPr>
          <p:nvPr>
            <p:ph type="body" idx="1"/>
          </p:nvPr>
        </p:nvSpPr>
        <p:spPr>
          <a:noFill/>
          <a:ln/>
        </p:spPr>
        <p:txBody>
          <a:bodyPr/>
          <a:lstStyle/>
          <a:p>
            <a:pPr eaLnBrk="1" hangingPunct="1"/>
            <a:endParaRPr lang="en-US" smtClean="0"/>
          </a:p>
        </p:txBody>
      </p:sp>
      <p:sp>
        <p:nvSpPr>
          <p:cNvPr id="75780" name="Slide Number Placeholder 3"/>
          <p:cNvSpPr>
            <a:spLocks noGrp="1"/>
          </p:cNvSpPr>
          <p:nvPr>
            <p:ph type="sldNum" sz="quarter" idx="5"/>
          </p:nvPr>
        </p:nvSpPr>
        <p:spPr/>
        <p:txBody>
          <a:bodyPr/>
          <a:lstStyle/>
          <a:p>
            <a:pPr>
              <a:defRPr/>
            </a:pPr>
            <a:fld id="{BA576A6D-943A-4C0D-B46B-FB9DA33D72DC}" type="slidenum">
              <a:rPr lang="en-US" smtClean="0"/>
              <a:pPr>
                <a:defRPr/>
              </a:pPr>
              <a:t>15</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Slide Image Placeholder 1"/>
          <p:cNvSpPr>
            <a:spLocks noGrp="1" noRot="1" noChangeAspect="1" noTextEdit="1"/>
          </p:cNvSpPr>
          <p:nvPr>
            <p:ph type="sldImg"/>
          </p:nvPr>
        </p:nvSpPr>
        <p:spPr>
          <a:ln/>
        </p:spPr>
      </p:sp>
      <p:sp>
        <p:nvSpPr>
          <p:cNvPr id="89091" name="Notes Placeholder 2"/>
          <p:cNvSpPr>
            <a:spLocks noGrp="1"/>
          </p:cNvSpPr>
          <p:nvPr>
            <p:ph type="body" idx="1"/>
          </p:nvPr>
        </p:nvSpPr>
        <p:spPr>
          <a:noFill/>
          <a:ln/>
        </p:spPr>
        <p:txBody>
          <a:bodyPr/>
          <a:lstStyle/>
          <a:p>
            <a:pPr eaLnBrk="1" hangingPunct="1"/>
            <a:endParaRPr lang="en-US" smtClean="0"/>
          </a:p>
        </p:txBody>
      </p:sp>
      <p:sp>
        <p:nvSpPr>
          <p:cNvPr id="76804" name="Slide Number Placeholder 3"/>
          <p:cNvSpPr>
            <a:spLocks noGrp="1"/>
          </p:cNvSpPr>
          <p:nvPr>
            <p:ph type="sldNum" sz="quarter" idx="5"/>
          </p:nvPr>
        </p:nvSpPr>
        <p:spPr/>
        <p:txBody>
          <a:bodyPr/>
          <a:lstStyle/>
          <a:p>
            <a:pPr>
              <a:defRPr/>
            </a:pPr>
            <a:fld id="{2038D43E-38F8-49C2-AF7B-0FFF42E96C15}" type="slidenum">
              <a:rPr lang="en-US" smtClean="0"/>
              <a:pPr>
                <a:defRPr/>
              </a:pPr>
              <a:t>17</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pPr defTabSz="931408" eaLnBrk="1" hangingPunct="1">
              <a:defRPr/>
            </a:pPr>
            <a:r>
              <a:rPr lang="en-US" kern="0" dirty="0" smtClean="0"/>
              <a:t>A </a:t>
            </a:r>
            <a:r>
              <a:rPr lang="en-US" b="1" kern="0" dirty="0" smtClean="0"/>
              <a:t>Profile Index </a:t>
            </a:r>
            <a:r>
              <a:rPr lang="en-US" kern="0" dirty="0" smtClean="0"/>
              <a:t>is a curve that is built using the average volume by period.  An index of 1 will be the average volume.  An index of 1.5 will be the average volume + half the average volume.  An index of .5 will be the half the average volume.  To use an index, the user must know what they want to use for an average volume per month.</a:t>
            </a:r>
            <a:endParaRPr lang="en-US" dirty="0" smtClean="0"/>
          </a:p>
          <a:p>
            <a:pPr eaLnBrk="1" hangingPunct="1"/>
            <a:endParaRPr lang="en-US" dirty="0" smtClean="0"/>
          </a:p>
          <a:p>
            <a:pPr defTabSz="931408" eaLnBrk="1" hangingPunct="1">
              <a:defRPr/>
            </a:pPr>
            <a:r>
              <a:rPr lang="en-US" kern="0" dirty="0" smtClean="0"/>
              <a:t>A </a:t>
            </a:r>
            <a:r>
              <a:rPr lang="en-US" b="1" kern="0" dirty="0" smtClean="0"/>
              <a:t>Profile Percent </a:t>
            </a:r>
            <a:r>
              <a:rPr lang="en-US" kern="0" dirty="0" smtClean="0"/>
              <a:t>is curve that is built using the total volume during the periods the curve is applied over.  To use the profile percent, an user must know what they want the total volume over the periods to be.  Example.  If the profile is to be applied over 12 periods and the user chooses a volume of 1000, the volume over the 12 periods will sum up to 1000 while using the curve from the profile.</a:t>
            </a:r>
            <a:endParaRPr lang="en-US" dirty="0" smtClean="0"/>
          </a:p>
          <a:p>
            <a:pPr eaLnBrk="1" hangingPunct="1"/>
            <a:endParaRPr lang="en-US" dirty="0" smtClean="0"/>
          </a:p>
        </p:txBody>
      </p:sp>
      <p:sp>
        <p:nvSpPr>
          <p:cNvPr id="57348" name="Slide Number Placeholder 3"/>
          <p:cNvSpPr>
            <a:spLocks noGrp="1"/>
          </p:cNvSpPr>
          <p:nvPr>
            <p:ph type="sldNum" sz="quarter" idx="5"/>
          </p:nvPr>
        </p:nvSpPr>
        <p:spPr/>
        <p:txBody>
          <a:bodyPr/>
          <a:lstStyle/>
          <a:p>
            <a:pPr>
              <a:defRPr/>
            </a:pPr>
            <a:fld id="{31D1E9CE-C36A-408A-AA25-08E99E1D1AC6}" type="slidenum">
              <a:rPr lang="en-US" smtClean="0"/>
              <a:pPr>
                <a:defRPr/>
              </a:pPr>
              <a:t>18</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Slide Image Placeholder 1"/>
          <p:cNvSpPr>
            <a:spLocks noGrp="1" noRot="1" noChangeAspect="1" noTextEdit="1"/>
          </p:cNvSpPr>
          <p:nvPr>
            <p:ph type="sldImg"/>
          </p:nvPr>
        </p:nvSpPr>
        <p:spPr>
          <a:ln/>
        </p:spPr>
      </p:sp>
      <p:sp>
        <p:nvSpPr>
          <p:cNvPr id="92163" name="Notes Placeholder 2"/>
          <p:cNvSpPr>
            <a:spLocks noGrp="1"/>
          </p:cNvSpPr>
          <p:nvPr>
            <p:ph type="body" idx="1"/>
          </p:nvPr>
        </p:nvSpPr>
        <p:spPr>
          <a:noFill/>
          <a:ln/>
        </p:spPr>
        <p:txBody>
          <a:bodyPr/>
          <a:lstStyle/>
          <a:p>
            <a:pPr eaLnBrk="1" hangingPunct="1"/>
            <a:endParaRPr lang="en-US" smtClean="0"/>
          </a:p>
        </p:txBody>
      </p:sp>
      <p:sp>
        <p:nvSpPr>
          <p:cNvPr id="79876" name="Slide Number Placeholder 3"/>
          <p:cNvSpPr>
            <a:spLocks noGrp="1"/>
          </p:cNvSpPr>
          <p:nvPr>
            <p:ph type="sldNum" sz="quarter" idx="5"/>
          </p:nvPr>
        </p:nvSpPr>
        <p:spPr/>
        <p:txBody>
          <a:bodyPr/>
          <a:lstStyle/>
          <a:p>
            <a:pPr>
              <a:defRPr/>
            </a:pPr>
            <a:fld id="{6AD0D861-2902-478E-A1EC-1E93CD4DBBF0}" type="slidenum">
              <a:rPr lang="en-US" smtClean="0"/>
              <a:pPr>
                <a:defRPr/>
              </a:pPr>
              <a:t>19</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lide Image Placeholder 1"/>
          <p:cNvSpPr>
            <a:spLocks noGrp="1" noRot="1" noChangeAspect="1" noTextEdit="1"/>
          </p:cNvSpPr>
          <p:nvPr>
            <p:ph type="sldImg"/>
          </p:nvPr>
        </p:nvSpPr>
        <p:spPr>
          <a:ln/>
        </p:spPr>
      </p:sp>
      <p:sp>
        <p:nvSpPr>
          <p:cNvPr id="94211" name="Notes Placeholder 2"/>
          <p:cNvSpPr>
            <a:spLocks noGrp="1"/>
          </p:cNvSpPr>
          <p:nvPr>
            <p:ph type="body" idx="1"/>
          </p:nvPr>
        </p:nvSpPr>
        <p:spPr>
          <a:noFill/>
          <a:ln/>
        </p:spPr>
        <p:txBody>
          <a:bodyPr/>
          <a:lstStyle/>
          <a:p>
            <a:pPr eaLnBrk="1" hangingPunct="1"/>
            <a:endParaRPr lang="en-US" smtClean="0"/>
          </a:p>
        </p:txBody>
      </p:sp>
      <p:sp>
        <p:nvSpPr>
          <p:cNvPr id="81924" name="Slide Number Placeholder 3"/>
          <p:cNvSpPr>
            <a:spLocks noGrp="1"/>
          </p:cNvSpPr>
          <p:nvPr>
            <p:ph type="sldNum" sz="quarter" idx="5"/>
          </p:nvPr>
        </p:nvSpPr>
        <p:spPr/>
        <p:txBody>
          <a:bodyPr/>
          <a:lstStyle/>
          <a:p>
            <a:pPr>
              <a:defRPr/>
            </a:pPr>
            <a:fld id="{765C4612-DF29-4DE1-AE01-4B996EB0CAB0}" type="slidenum">
              <a:rPr lang="en-US" smtClean="0"/>
              <a:pPr>
                <a:defRPr/>
              </a:pPr>
              <a:t>21</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p:spPr>
        <p:txBody>
          <a:bodyPr/>
          <a:lstStyle/>
          <a:p>
            <a:pPr eaLnBrk="1" hangingPunct="1"/>
            <a:endParaRPr lang="en-US" smtClean="0"/>
          </a:p>
        </p:txBody>
      </p:sp>
      <p:sp>
        <p:nvSpPr>
          <p:cNvPr id="50180" name="Slide Number Placeholder 3"/>
          <p:cNvSpPr>
            <a:spLocks noGrp="1"/>
          </p:cNvSpPr>
          <p:nvPr>
            <p:ph type="sldNum" sz="quarter" idx="5"/>
          </p:nvPr>
        </p:nvSpPr>
        <p:spPr/>
        <p:txBody>
          <a:bodyPr/>
          <a:lstStyle/>
          <a:p>
            <a:pPr>
              <a:defRPr/>
            </a:pPr>
            <a:fld id="{156FF3F2-49A8-4448-9F59-176A8CC6A81F}" type="slidenum">
              <a:rPr lang="en-US" smtClean="0"/>
              <a:pPr>
                <a:defRPr/>
              </a:pPr>
              <a:t>22</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sz="1200" b="1" dirty="0" smtClean="0"/>
              <a:t>Lifecycle</a:t>
            </a:r>
            <a:r>
              <a:rPr lang="en-US" sz="1200" dirty="0" smtClean="0"/>
              <a:t> </a:t>
            </a:r>
            <a:r>
              <a:rPr lang="en-US" sz="1200" b="1" dirty="0" smtClean="0"/>
              <a:t>Forecasting</a:t>
            </a:r>
            <a:r>
              <a:rPr lang="en-US" sz="1200" dirty="0" smtClean="0"/>
              <a:t> enables users to apply a pre-defined pattern to the forecast of a series in order to compensate for either predictable growth or a decrease in demand for a product that is not captured by most statistical forecasting methods</a:t>
            </a:r>
          </a:p>
          <a:p>
            <a:pPr eaLnBrk="1" hangingPunct="1"/>
            <a:endParaRPr lang="en-US"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en-US" b="1" dirty="0" smtClean="0"/>
              <a:t>Uses for Lifecycle Forecasting</a:t>
            </a:r>
            <a:br>
              <a:rPr lang="en-US" b="1" dirty="0" smtClean="0"/>
            </a:br>
            <a:r>
              <a:rPr lang="en-US" dirty="0" smtClean="0"/>
              <a:t>Lifecycle Forecasting is useful for applying general foreseeable trends that occur over a length of time</a:t>
            </a:r>
            <a:endParaRPr lang="en-US" b="1" dirty="0" smtClean="0"/>
          </a:p>
          <a:p>
            <a:pPr eaLnBrk="1" hangingPunct="1"/>
            <a:endParaRPr lang="en-US" dirty="0" smtClean="0"/>
          </a:p>
        </p:txBody>
      </p:sp>
      <p:sp>
        <p:nvSpPr>
          <p:cNvPr id="47108" name="Slide Number Placeholder 3"/>
          <p:cNvSpPr>
            <a:spLocks noGrp="1"/>
          </p:cNvSpPr>
          <p:nvPr>
            <p:ph type="sldNum" sz="quarter" idx="5"/>
          </p:nvPr>
        </p:nvSpPr>
        <p:spPr/>
        <p:txBody>
          <a:bodyPr/>
          <a:lstStyle/>
          <a:p>
            <a:pPr>
              <a:defRPr/>
            </a:pPr>
            <a:fld id="{354A8646-E75D-4012-B8FF-7AB11E316AE7}" type="slidenum">
              <a:rPr lang="en-US" smtClean="0"/>
              <a:pPr>
                <a:defRPr/>
              </a:pPr>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p:spPr>
        <p:txBody>
          <a:bodyPr/>
          <a:lstStyle/>
          <a:p>
            <a:pPr marL="0" lvl="1">
              <a:spcBef>
                <a:spcPts val="1222"/>
              </a:spcBef>
              <a:defRPr/>
            </a:pPr>
            <a:r>
              <a:rPr lang="en-US" dirty="0" smtClean="0"/>
              <a:t>In the </a:t>
            </a:r>
            <a:r>
              <a:rPr lang="en-US" b="1" dirty="0" smtClean="0"/>
              <a:t>Viewer</a:t>
            </a:r>
            <a:r>
              <a:rPr lang="en-US" dirty="0" smtClean="0"/>
              <a:t>, select the series for which you want to run the </a:t>
            </a:r>
            <a:r>
              <a:rPr lang="en-US" b="1" dirty="0" smtClean="0"/>
              <a:t>Lifecycle Forecast </a:t>
            </a:r>
            <a:r>
              <a:rPr lang="en-US" dirty="0" smtClean="0"/>
              <a:t>from the </a:t>
            </a:r>
            <a:r>
              <a:rPr lang="en-US" b="1" dirty="0" smtClean="0"/>
              <a:t>Single Series </a:t>
            </a:r>
            <a:r>
              <a:rPr lang="en-US" dirty="0" smtClean="0"/>
              <a:t>or Multi Series View.</a:t>
            </a:r>
          </a:p>
          <a:p>
            <a:pPr marL="232852" lvl="1" indent="-232852">
              <a:spcBef>
                <a:spcPts val="1222"/>
              </a:spcBef>
              <a:buFont typeface="+mj-lt"/>
              <a:buAutoNum type="arabicPeriod"/>
              <a:defRPr/>
            </a:pPr>
            <a:r>
              <a:rPr lang="en-US" dirty="0" smtClean="0"/>
              <a:t> On the </a:t>
            </a:r>
            <a:r>
              <a:rPr lang="en-US" b="1" dirty="0" smtClean="0"/>
              <a:t>ForecastX Methods</a:t>
            </a:r>
            <a:r>
              <a:rPr lang="en-US" dirty="0" smtClean="0"/>
              <a:t> tab in the </a:t>
            </a:r>
            <a:r>
              <a:rPr lang="en-US" b="1" dirty="0" smtClean="0"/>
              <a:t>Misc Window</a:t>
            </a:r>
            <a:r>
              <a:rPr lang="en-US" dirty="0" smtClean="0"/>
              <a:t>, select  </a:t>
            </a:r>
            <a:r>
              <a:rPr lang="en-US" b="1" dirty="0" smtClean="0"/>
              <a:t>Life Cycle </a:t>
            </a:r>
            <a:r>
              <a:rPr lang="en-US" dirty="0" smtClean="0"/>
              <a:t>as the forecast method.</a:t>
            </a:r>
          </a:p>
          <a:p>
            <a:pPr marL="232852" lvl="1" indent="-232852">
              <a:spcBef>
                <a:spcPts val="1222"/>
              </a:spcBef>
              <a:buFont typeface="+mj-lt"/>
              <a:buAutoNum type="arabicPeriod"/>
              <a:defRPr/>
            </a:pPr>
            <a:r>
              <a:rPr lang="en-US" dirty="0" smtClean="0"/>
              <a:t> Click the </a:t>
            </a:r>
            <a:r>
              <a:rPr lang="en-US" b="1" dirty="0" smtClean="0"/>
              <a:t>Edit Item </a:t>
            </a:r>
            <a:r>
              <a:rPr lang="en-US" dirty="0" smtClean="0"/>
              <a:t>button. The </a:t>
            </a:r>
          </a:p>
          <a:p>
            <a:pPr marL="232852" lvl="1" indent="-232852">
              <a:spcBef>
                <a:spcPts val="1222"/>
              </a:spcBef>
              <a:buFont typeface="+mj-lt"/>
              <a:buAutoNum type="arabicPeriod"/>
              <a:defRPr/>
            </a:pPr>
            <a:r>
              <a:rPr lang="en-US" b="0" dirty="0" smtClean="0"/>
              <a:t> </a:t>
            </a:r>
            <a:r>
              <a:rPr lang="en-US" b="1" dirty="0" smtClean="0"/>
              <a:t>Forecast Settings window </a:t>
            </a:r>
            <a:r>
              <a:rPr lang="en-US" b="0" dirty="0" smtClean="0"/>
              <a:t>displays.</a:t>
            </a:r>
          </a:p>
          <a:p>
            <a:pPr eaLnBrk="1" hangingPunct="1"/>
            <a:endParaRPr lang="en-US" dirty="0" smtClean="0"/>
          </a:p>
        </p:txBody>
      </p:sp>
      <p:sp>
        <p:nvSpPr>
          <p:cNvPr id="52228" name="Slide Number Placeholder 3"/>
          <p:cNvSpPr>
            <a:spLocks noGrp="1"/>
          </p:cNvSpPr>
          <p:nvPr>
            <p:ph type="sldNum" sz="quarter" idx="5"/>
          </p:nvPr>
        </p:nvSpPr>
        <p:spPr/>
        <p:txBody>
          <a:bodyPr/>
          <a:lstStyle/>
          <a:p>
            <a:pPr>
              <a:defRPr/>
            </a:pPr>
            <a:fld id="{1EA823D6-5B90-41CB-A550-60B37254FFAC}" type="slidenum">
              <a:rPr lang="en-US" smtClean="0"/>
              <a:pPr>
                <a:defRPr/>
              </a:pPr>
              <a:t>23</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pPr marL="232852" lvl="1" indent="-232852">
              <a:spcBef>
                <a:spcPts val="0"/>
              </a:spcBef>
              <a:buFont typeface="+mj-lt"/>
              <a:buAutoNum type="arabicPeriod" startAt="4"/>
              <a:defRPr/>
            </a:pPr>
            <a:r>
              <a:rPr lang="en-US" dirty="0" smtClean="0"/>
              <a:t>In the </a:t>
            </a:r>
            <a:r>
              <a:rPr lang="en-US" b="1" dirty="0" smtClean="0"/>
              <a:t>Profiles</a:t>
            </a:r>
            <a:r>
              <a:rPr lang="en-US" dirty="0" smtClean="0"/>
              <a:t> section, click the </a:t>
            </a:r>
            <a:r>
              <a:rPr lang="en-US" b="1" dirty="0" smtClean="0"/>
              <a:t>Add Item </a:t>
            </a:r>
            <a:r>
              <a:rPr lang="en-US" dirty="0" smtClean="0"/>
              <a:t>button to insert a row.</a:t>
            </a:r>
          </a:p>
          <a:p>
            <a:pPr marL="232852" lvl="1" indent="-232852">
              <a:spcBef>
                <a:spcPts val="0"/>
              </a:spcBef>
              <a:buFont typeface="+mj-lt"/>
              <a:buAutoNum type="arabicPeriod" startAt="4"/>
              <a:defRPr/>
            </a:pPr>
            <a:r>
              <a:rPr lang="en-US" dirty="0" smtClean="0"/>
              <a:t>Select the </a:t>
            </a:r>
            <a:r>
              <a:rPr lang="en-US" b="1" dirty="0" smtClean="0"/>
              <a:t>Profile</a:t>
            </a:r>
            <a:r>
              <a:rPr lang="en-US" dirty="0" smtClean="0"/>
              <a:t> to use from the drop-down list. The remaining fields are populated automatically with the settings from the selected profile.</a:t>
            </a:r>
          </a:p>
          <a:p>
            <a:pPr marL="232852" lvl="1" indent="-232852">
              <a:spcBef>
                <a:spcPts val="0"/>
              </a:spcBef>
              <a:buFont typeface="+mj-lt"/>
              <a:buAutoNum type="arabicPeriod" startAt="4"/>
              <a:defRPr/>
            </a:pPr>
            <a:r>
              <a:rPr lang="en-US" dirty="0" smtClean="0"/>
              <a:t>Click the </a:t>
            </a:r>
            <a:r>
              <a:rPr lang="en-US" b="1" dirty="0" smtClean="0"/>
              <a:t>Show Profile Editor </a:t>
            </a:r>
            <a:r>
              <a:rPr lang="en-US" dirty="0" smtClean="0"/>
              <a:t>button to edit the selected profile.</a:t>
            </a:r>
          </a:p>
          <a:p>
            <a:pPr marL="232852" lvl="1" indent="-232852">
              <a:spcBef>
                <a:spcPts val="0"/>
              </a:spcBef>
              <a:buFont typeface="+mj-lt"/>
              <a:buAutoNum type="arabicPeriod" startAt="4"/>
              <a:defRPr/>
            </a:pPr>
            <a:r>
              <a:rPr lang="en-US" dirty="0" smtClean="0"/>
              <a:t>Click </a:t>
            </a:r>
            <a:r>
              <a:rPr lang="en-US" b="1" dirty="0" smtClean="0"/>
              <a:t>Save</a:t>
            </a:r>
            <a:r>
              <a:rPr lang="en-US" dirty="0" smtClean="0"/>
              <a:t> when finished and then click </a:t>
            </a:r>
            <a:r>
              <a:rPr lang="en-US" b="1" dirty="0" smtClean="0"/>
              <a:t>Close</a:t>
            </a:r>
            <a:r>
              <a:rPr lang="en-US" dirty="0" smtClean="0"/>
              <a:t> to exit the window.</a:t>
            </a:r>
          </a:p>
        </p:txBody>
      </p:sp>
      <p:sp>
        <p:nvSpPr>
          <p:cNvPr id="53252" name="Slide Number Placeholder 3"/>
          <p:cNvSpPr>
            <a:spLocks noGrp="1"/>
          </p:cNvSpPr>
          <p:nvPr>
            <p:ph type="sldNum" sz="quarter" idx="5"/>
          </p:nvPr>
        </p:nvSpPr>
        <p:spPr/>
        <p:txBody>
          <a:bodyPr/>
          <a:lstStyle/>
          <a:p>
            <a:pPr>
              <a:defRPr/>
            </a:pPr>
            <a:fld id="{793AB959-0DF4-4DD2-B459-2397037EC77B}" type="slidenum">
              <a:rPr lang="en-US" smtClean="0"/>
              <a:pPr>
                <a:defRPr/>
              </a:pPr>
              <a:t>24</a:t>
            </a:fld>
            <a:endParaRPr lang="en-US" smtClean="0"/>
          </a:p>
        </p:txBody>
      </p:sp>
      <p:sp>
        <p:nvSpPr>
          <p:cNvPr id="5" name="TextBox 4"/>
          <p:cNvSpPr txBox="1"/>
          <p:nvPr/>
        </p:nvSpPr>
        <p:spPr>
          <a:xfrm>
            <a:off x="3695806" y="2298326"/>
            <a:ext cx="235903" cy="465771"/>
          </a:xfrm>
          <a:prstGeom prst="rect">
            <a:avLst/>
          </a:prstGeom>
          <a:noFill/>
        </p:spPr>
        <p:txBody>
          <a:bodyPr wrap="square" lIns="93141" tIns="46570" rIns="93141" bIns="46570" rtlCol="0">
            <a:spAutoFit/>
          </a:bodyPr>
          <a:lstStyle/>
          <a:p>
            <a:pPr algn="ctr"/>
            <a:r>
              <a:rPr lang="en-US" b="1" dirty="0" smtClean="0"/>
              <a:t>6</a:t>
            </a:r>
            <a:endParaRPr lang="en-US" b="1"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xfrm>
            <a:off x="943610" y="4447702"/>
            <a:ext cx="5189855" cy="4462114"/>
          </a:xfrm>
          <a:noFill/>
          <a:ln/>
        </p:spPr>
        <p:txBody>
          <a:bodyPr/>
          <a:lstStyle/>
          <a:p>
            <a:pPr marL="237704" lvl="1" indent="-237704">
              <a:buFont typeface="+mj-lt"/>
              <a:buAutoNum type="arabicPeriod"/>
            </a:pPr>
            <a:r>
              <a:rPr lang="en-US" b="1" dirty="0" smtClean="0"/>
              <a:t>Profile</a:t>
            </a:r>
            <a:r>
              <a:rPr lang="en-US" dirty="0" smtClean="0"/>
              <a:t> – This is the list of profiles that are available for the users.  These profiles are either loaded or have been created in the Viewer</a:t>
            </a:r>
          </a:p>
          <a:p>
            <a:pPr marL="237704" lvl="1" indent="-237704">
              <a:buFont typeface="+mj-lt"/>
              <a:buAutoNum type="arabicPeriod"/>
            </a:pPr>
            <a:r>
              <a:rPr lang="en-US" b="1" dirty="0" smtClean="0"/>
              <a:t>Begin Date</a:t>
            </a:r>
            <a:r>
              <a:rPr lang="en-US" dirty="0" smtClean="0"/>
              <a:t> – This is the starting date of the profile in the series.  The default is the first forecast period.</a:t>
            </a:r>
          </a:p>
          <a:p>
            <a:pPr marL="237704" lvl="1" indent="-237704">
              <a:buFont typeface="+mj-lt"/>
              <a:buAutoNum type="arabicPeriod"/>
            </a:pPr>
            <a:r>
              <a:rPr lang="en-US" b="1" dirty="0" smtClean="0"/>
              <a:t>End Date </a:t>
            </a:r>
            <a:r>
              <a:rPr lang="en-US" dirty="0" smtClean="0"/>
              <a:t>– This is the last date of your profile in the series.  The default is the last available forecast period.  </a:t>
            </a:r>
          </a:p>
          <a:p>
            <a:pPr marL="237704" lvl="1" indent="-237704">
              <a:spcBef>
                <a:spcPct val="20000"/>
              </a:spcBef>
              <a:buFont typeface="+mj-lt"/>
              <a:buAutoNum type="arabicPeriod"/>
            </a:pPr>
            <a:r>
              <a:rPr lang="en-US" b="1" dirty="0" smtClean="0"/>
              <a:t>Profile Start </a:t>
            </a:r>
            <a:r>
              <a:rPr lang="en-US" dirty="0" smtClean="0"/>
              <a:t>– This is the start period of the profile.  The profile may have 12 periods, however, it might make sense to start the profile on a different period based on the desired result</a:t>
            </a:r>
          </a:p>
          <a:p>
            <a:pPr marL="237704" lvl="1" indent="-237704">
              <a:spcBef>
                <a:spcPct val="20000"/>
              </a:spcBef>
              <a:buFont typeface="+mj-lt"/>
              <a:buAutoNum type="arabicPeriod"/>
            </a:pPr>
            <a:r>
              <a:rPr lang="en-US" b="1" dirty="0" smtClean="0"/>
              <a:t>Profile End </a:t>
            </a:r>
            <a:r>
              <a:rPr lang="en-US" dirty="0" smtClean="0"/>
              <a:t>– This is the end period of the profile.  </a:t>
            </a:r>
          </a:p>
          <a:p>
            <a:pPr marL="237704" lvl="1" indent="-237704">
              <a:spcBef>
                <a:spcPct val="20000"/>
              </a:spcBef>
              <a:buFont typeface="+mj-lt"/>
              <a:buAutoNum type="arabicPeriod"/>
            </a:pPr>
            <a:r>
              <a:rPr lang="en-US" b="1" dirty="0" smtClean="0"/>
              <a:t>Recycle</a:t>
            </a:r>
            <a:r>
              <a:rPr lang="en-US" dirty="0" smtClean="0"/>
              <a:t> – Cycles back to the beginning of the profile once the end of the profile is reached.  </a:t>
            </a:r>
          </a:p>
          <a:p>
            <a:pPr marL="237704" lvl="1" indent="-237704">
              <a:spcBef>
                <a:spcPct val="20000"/>
              </a:spcBef>
              <a:buFont typeface="+mj-lt"/>
              <a:buAutoNum type="arabicPeriod"/>
            </a:pPr>
            <a:r>
              <a:rPr lang="en-US" b="1" dirty="0" smtClean="0"/>
              <a:t>Type</a:t>
            </a:r>
            <a:r>
              <a:rPr lang="en-US" dirty="0" smtClean="0"/>
              <a:t> – Index or Percent.  Index is taking the volume multiplied by the factor for each period.  Percent is taking the volume and spreading it across the entire range of the profile based on the profile.</a:t>
            </a:r>
          </a:p>
          <a:p>
            <a:pPr marL="237704" lvl="1" indent="-237704">
              <a:spcBef>
                <a:spcPct val="20000"/>
              </a:spcBef>
              <a:buFont typeface="+mj-lt"/>
              <a:buAutoNum type="arabicPeriod"/>
            </a:pPr>
            <a:r>
              <a:rPr lang="en-US" b="1" dirty="0" smtClean="0"/>
              <a:t>Operation</a:t>
            </a:r>
            <a:r>
              <a:rPr lang="en-US" dirty="0" smtClean="0"/>
              <a:t> – this is the default from the initial setting.  Options are Sum, Max, Min, Manual.  This is set when creating the profile and can not be changed here</a:t>
            </a:r>
          </a:p>
          <a:p>
            <a:pPr marL="237704" lvl="1" indent="-237704">
              <a:spcBef>
                <a:spcPct val="20000"/>
              </a:spcBef>
              <a:buFont typeface="+mj-lt"/>
              <a:buAutoNum type="arabicPeriod"/>
            </a:pPr>
            <a:r>
              <a:rPr lang="en-US" b="1" dirty="0" smtClean="0"/>
              <a:t>Volume</a:t>
            </a:r>
            <a:r>
              <a:rPr lang="en-US" dirty="0" smtClean="0"/>
              <a:t> – this is the desired volume to use with the Index or Percent.  The default is set when creating the profile but can be overwritten here.  </a:t>
            </a:r>
          </a:p>
          <a:p>
            <a:pPr marL="237704" lvl="1" indent="-237704">
              <a:spcBef>
                <a:spcPct val="20000"/>
              </a:spcBef>
              <a:buFont typeface="+mj-lt"/>
              <a:buAutoNum type="arabicPeriod"/>
            </a:pPr>
            <a:r>
              <a:rPr lang="en-US" b="1" dirty="0" smtClean="0"/>
              <a:t>Valid</a:t>
            </a:r>
            <a:r>
              <a:rPr lang="en-US" dirty="0" smtClean="0"/>
              <a:t> – Green arrow for valid setting</a:t>
            </a:r>
          </a:p>
          <a:p>
            <a:pPr marL="118044" lvl="1" indent="-118044">
              <a:spcBef>
                <a:spcPct val="20000"/>
              </a:spcBef>
              <a:buFont typeface="+mj-lt"/>
              <a:buAutoNum type="arabicPeriod"/>
            </a:pPr>
            <a:endParaRPr lang="en-US" dirty="0"/>
          </a:p>
        </p:txBody>
      </p:sp>
      <p:sp>
        <p:nvSpPr>
          <p:cNvPr id="54276" name="Slide Number Placeholder 3"/>
          <p:cNvSpPr>
            <a:spLocks noGrp="1"/>
          </p:cNvSpPr>
          <p:nvPr>
            <p:ph type="sldNum" sz="quarter" idx="5"/>
          </p:nvPr>
        </p:nvSpPr>
        <p:spPr/>
        <p:txBody>
          <a:bodyPr/>
          <a:lstStyle/>
          <a:p>
            <a:pPr>
              <a:defRPr/>
            </a:pPr>
            <a:fld id="{4C6CC6A4-3C97-49B3-8CCE-F96A60AA6616}" type="slidenum">
              <a:rPr lang="en-US" smtClean="0"/>
              <a:pPr>
                <a:defRPr/>
              </a:pPr>
              <a:t>25</a:t>
            </a:fld>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p:spPr>
        <p:txBody>
          <a:bodyPr/>
          <a:lstStyle/>
          <a:p>
            <a:pPr eaLnBrk="1" hangingPunct="1"/>
            <a:endParaRPr lang="en-US" smtClean="0"/>
          </a:p>
        </p:txBody>
      </p:sp>
      <p:sp>
        <p:nvSpPr>
          <p:cNvPr id="60420" name="Slide Number Placeholder 3"/>
          <p:cNvSpPr>
            <a:spLocks noGrp="1"/>
          </p:cNvSpPr>
          <p:nvPr>
            <p:ph type="sldNum" sz="quarter" idx="5"/>
          </p:nvPr>
        </p:nvSpPr>
        <p:spPr/>
        <p:txBody>
          <a:bodyPr/>
          <a:lstStyle/>
          <a:p>
            <a:pPr>
              <a:defRPr/>
            </a:pPr>
            <a:fld id="{E61411FB-C88D-42EA-A2DA-1CF5270A0D59}" type="slidenum">
              <a:rPr lang="en-US" smtClean="0"/>
              <a:pPr>
                <a:defRPr/>
              </a:pPr>
              <a:t>26</a:t>
            </a:fld>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p:spPr>
        <p:txBody>
          <a:bodyPr/>
          <a:lstStyle/>
          <a:p>
            <a:pPr marL="582130" lvl="1" indent="-465704">
              <a:spcBef>
                <a:spcPct val="20000"/>
              </a:spcBef>
              <a:buFontTx/>
              <a:buChar char="•"/>
              <a:defRPr/>
            </a:pPr>
            <a:endParaRPr lang="en-US" sz="2000" dirty="0" smtClean="0"/>
          </a:p>
          <a:p>
            <a:pPr eaLnBrk="1" hangingPunct="1"/>
            <a:endParaRPr lang="en-US" dirty="0" smtClean="0"/>
          </a:p>
        </p:txBody>
      </p:sp>
      <p:sp>
        <p:nvSpPr>
          <p:cNvPr id="61444" name="Slide Number Placeholder 3"/>
          <p:cNvSpPr>
            <a:spLocks noGrp="1"/>
          </p:cNvSpPr>
          <p:nvPr>
            <p:ph type="sldNum" sz="quarter" idx="5"/>
          </p:nvPr>
        </p:nvSpPr>
        <p:spPr/>
        <p:txBody>
          <a:bodyPr/>
          <a:lstStyle/>
          <a:p>
            <a:pPr>
              <a:defRPr/>
            </a:pPr>
            <a:fld id="{116BCD04-A3AA-40C3-9D47-5977588534EA}" type="slidenum">
              <a:rPr lang="en-US" smtClean="0"/>
              <a:pPr>
                <a:defRPr/>
              </a:pPr>
              <a:t>27</a:t>
            </a:fld>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Slide Image Placeholder 1"/>
          <p:cNvSpPr>
            <a:spLocks noGrp="1" noRot="1" noChangeAspect="1" noTextEdit="1"/>
          </p:cNvSpPr>
          <p:nvPr>
            <p:ph type="sldImg"/>
          </p:nvPr>
        </p:nvSpPr>
        <p:spPr>
          <a:ln/>
        </p:spPr>
      </p:sp>
      <p:sp>
        <p:nvSpPr>
          <p:cNvPr id="74755" name="Notes Placeholder 2"/>
          <p:cNvSpPr>
            <a:spLocks noGrp="1"/>
          </p:cNvSpPr>
          <p:nvPr>
            <p:ph type="body" idx="1"/>
          </p:nvPr>
        </p:nvSpPr>
        <p:spPr>
          <a:noFill/>
          <a:ln/>
        </p:spPr>
        <p:txBody>
          <a:bodyPr/>
          <a:lstStyle/>
          <a:p>
            <a:pPr eaLnBrk="1" hangingPunct="1"/>
            <a:endParaRPr lang="en-US" smtClean="0"/>
          </a:p>
        </p:txBody>
      </p:sp>
      <p:sp>
        <p:nvSpPr>
          <p:cNvPr id="62468" name="Slide Number Placeholder 3"/>
          <p:cNvSpPr>
            <a:spLocks noGrp="1"/>
          </p:cNvSpPr>
          <p:nvPr>
            <p:ph type="sldNum" sz="quarter" idx="5"/>
          </p:nvPr>
        </p:nvSpPr>
        <p:spPr/>
        <p:txBody>
          <a:bodyPr/>
          <a:lstStyle/>
          <a:p>
            <a:pPr>
              <a:defRPr/>
            </a:pPr>
            <a:fld id="{50350CF0-9407-456A-8FBD-1E407FE8812B}" type="slidenum">
              <a:rPr lang="en-US" smtClean="0"/>
              <a:pPr>
                <a:defRPr/>
              </a:pPr>
              <a:t>28</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a:ln/>
        </p:spPr>
      </p:sp>
      <p:sp>
        <p:nvSpPr>
          <p:cNvPr id="77827" name="Notes Placeholder 2"/>
          <p:cNvSpPr>
            <a:spLocks noGrp="1"/>
          </p:cNvSpPr>
          <p:nvPr>
            <p:ph type="body" idx="1"/>
          </p:nvPr>
        </p:nvSpPr>
        <p:spPr>
          <a:noFill/>
          <a:ln/>
        </p:spPr>
        <p:txBody>
          <a:bodyPr/>
          <a:lstStyle/>
          <a:p>
            <a:pPr marL="114809" indent="-114809">
              <a:buFont typeface="Arial" pitchFamily="34" charset="0"/>
              <a:buChar char="•"/>
            </a:pPr>
            <a:r>
              <a:rPr lang="en-US" b="1" dirty="0" smtClean="0"/>
              <a:t>Lifecycle Profiles </a:t>
            </a:r>
            <a:r>
              <a:rPr lang="en-US" dirty="0" smtClean="0"/>
              <a:t>are typically created by a  Super User; however a profile can be created by users with appropriate permissions</a:t>
            </a:r>
          </a:p>
          <a:p>
            <a:pPr marL="237704" lvl="1" indent="-122894">
              <a:buFont typeface="Arial" pitchFamily="34" charset="0"/>
              <a:buChar char="•"/>
            </a:pPr>
            <a:r>
              <a:rPr lang="en-US" b="1" dirty="0" smtClean="0"/>
              <a:t>Profiles</a:t>
            </a:r>
            <a:r>
              <a:rPr lang="en-US" dirty="0" smtClean="0"/>
              <a:t> are defined using the </a:t>
            </a:r>
            <a:r>
              <a:rPr lang="en-US" b="1" dirty="0" smtClean="0"/>
              <a:t>Profile Manager</a:t>
            </a:r>
          </a:p>
          <a:p>
            <a:pPr marL="237704" lvl="1" indent="-122894">
              <a:buFont typeface="Arial" pitchFamily="34" charset="0"/>
              <a:buChar char="•"/>
            </a:pPr>
            <a:r>
              <a:rPr lang="en-US" b="1" dirty="0" smtClean="0"/>
              <a:t>Profiles</a:t>
            </a:r>
            <a:r>
              <a:rPr lang="en-US" dirty="0" smtClean="0"/>
              <a:t> are available to all users and can be shared across scenarios</a:t>
            </a:r>
          </a:p>
          <a:p>
            <a:pPr marL="114809" indent="-114809">
              <a:buFont typeface="Arial" pitchFamily="34" charset="0"/>
              <a:buChar char="•"/>
            </a:pPr>
            <a:r>
              <a:rPr lang="en-US" dirty="0" smtClean="0"/>
              <a:t>Once created, the </a:t>
            </a:r>
            <a:r>
              <a:rPr lang="en-US" b="1" dirty="0" smtClean="0"/>
              <a:t>Lifecycle Profile </a:t>
            </a:r>
            <a:r>
              <a:rPr lang="en-US" dirty="0" smtClean="0"/>
              <a:t>is available for use by selecting “</a:t>
            </a:r>
            <a:r>
              <a:rPr lang="en-US" b="1" dirty="0" err="1" smtClean="0"/>
              <a:t>LifeCycle</a:t>
            </a:r>
            <a:r>
              <a:rPr lang="en-US" dirty="0" smtClean="0"/>
              <a:t>” as the Forecast Method.</a:t>
            </a:r>
          </a:p>
          <a:p>
            <a:pPr marL="237704" lvl="1" indent="-122894">
              <a:buFont typeface="Arial" pitchFamily="34" charset="0"/>
              <a:buChar char="•"/>
            </a:pPr>
            <a:r>
              <a:rPr lang="en-US" dirty="0" smtClean="0"/>
              <a:t>Can be applied to a series, the tree of an applied Hierarchy, or a Scenario</a:t>
            </a:r>
          </a:p>
          <a:p>
            <a:pPr marL="237704" lvl="1" indent="-122894">
              <a:buFont typeface="Arial" pitchFamily="34" charset="0"/>
              <a:buChar char="•"/>
            </a:pPr>
            <a:r>
              <a:rPr lang="en-US" dirty="0" smtClean="0"/>
              <a:t>Time periods used for the applied </a:t>
            </a:r>
            <a:r>
              <a:rPr lang="en-US" b="1" dirty="0" smtClean="0"/>
              <a:t>Profile</a:t>
            </a:r>
            <a:r>
              <a:rPr lang="en-US" dirty="0" smtClean="0"/>
              <a:t> are defined by the user</a:t>
            </a:r>
          </a:p>
          <a:p>
            <a:pPr marL="237704" lvl="1" indent="-122894">
              <a:buFont typeface="Arial" pitchFamily="34" charset="0"/>
              <a:buChar char="•"/>
            </a:pPr>
            <a:r>
              <a:rPr lang="en-US" b="1" dirty="0" smtClean="0"/>
              <a:t>Multiple Profiles </a:t>
            </a:r>
            <a:r>
              <a:rPr lang="en-US" dirty="0" smtClean="0"/>
              <a:t>can be used; however, the time periods in the profiles cannot overlap</a:t>
            </a:r>
          </a:p>
          <a:p>
            <a:pPr marL="237704" lvl="1" indent="-122894">
              <a:buFont typeface="Arial" pitchFamily="34" charset="0"/>
              <a:buChar char="•"/>
            </a:pPr>
            <a:r>
              <a:rPr lang="en-US" dirty="0" smtClean="0"/>
              <a:t>Total units used over the time period can be defined by the user</a:t>
            </a:r>
          </a:p>
          <a:p>
            <a:pPr eaLnBrk="1" hangingPunct="1"/>
            <a:endParaRPr lang="en-US" dirty="0" smtClean="0"/>
          </a:p>
        </p:txBody>
      </p:sp>
      <p:sp>
        <p:nvSpPr>
          <p:cNvPr id="65540" name="Slide Number Placeholder 3"/>
          <p:cNvSpPr>
            <a:spLocks noGrp="1"/>
          </p:cNvSpPr>
          <p:nvPr>
            <p:ph type="sldNum" sz="quarter" idx="5"/>
          </p:nvPr>
        </p:nvSpPr>
        <p:spPr/>
        <p:txBody>
          <a:bodyPr/>
          <a:lstStyle/>
          <a:p>
            <a:pPr>
              <a:defRPr/>
            </a:pPr>
            <a:fld id="{5F67753F-DAEB-4F47-BBFE-AE03F05E646C}" type="slidenum">
              <a:rPr lang="en-US" smtClean="0"/>
              <a:pPr>
                <a:defRPr/>
              </a:pPr>
              <a:t>3</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noFill/>
          <a:ln/>
        </p:spPr>
        <p:txBody>
          <a:bodyPr/>
          <a:lstStyle/>
          <a:p>
            <a:pPr eaLnBrk="1" hangingPunct="1"/>
            <a:endParaRPr lang="en-US" dirty="0" smtClean="0"/>
          </a:p>
        </p:txBody>
      </p:sp>
      <p:sp>
        <p:nvSpPr>
          <p:cNvPr id="49156" name="Slide Number Placeholder 3"/>
          <p:cNvSpPr>
            <a:spLocks noGrp="1"/>
          </p:cNvSpPr>
          <p:nvPr>
            <p:ph type="sldNum" sz="quarter" idx="5"/>
          </p:nvPr>
        </p:nvSpPr>
        <p:spPr/>
        <p:txBody>
          <a:bodyPr/>
          <a:lstStyle/>
          <a:p>
            <a:pPr>
              <a:defRPr/>
            </a:pPr>
            <a:fld id="{7C5BAFC7-DAB9-4640-B005-F8DE347E2167}" type="slidenum">
              <a:rPr lang="en-US" smtClean="0"/>
              <a:pPr>
                <a:defRPr/>
              </a:pPr>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a:ln/>
        </p:spPr>
      </p:sp>
      <p:sp>
        <p:nvSpPr>
          <p:cNvPr id="76803" name="Notes Placeholder 2"/>
          <p:cNvSpPr>
            <a:spLocks noGrp="1"/>
          </p:cNvSpPr>
          <p:nvPr>
            <p:ph type="body" idx="1"/>
          </p:nvPr>
        </p:nvSpPr>
        <p:spPr>
          <a:noFill/>
          <a:ln/>
        </p:spPr>
        <p:txBody>
          <a:bodyPr/>
          <a:lstStyle/>
          <a:p>
            <a:pPr eaLnBrk="1" hangingPunct="1"/>
            <a:endParaRPr lang="en-US" smtClean="0"/>
          </a:p>
        </p:txBody>
      </p:sp>
      <p:sp>
        <p:nvSpPr>
          <p:cNvPr id="64516" name="Slide Number Placeholder 3"/>
          <p:cNvSpPr>
            <a:spLocks noGrp="1"/>
          </p:cNvSpPr>
          <p:nvPr>
            <p:ph type="sldNum" sz="quarter" idx="5"/>
          </p:nvPr>
        </p:nvSpPr>
        <p:spPr/>
        <p:txBody>
          <a:bodyPr/>
          <a:lstStyle/>
          <a:p>
            <a:pPr>
              <a:defRPr/>
            </a:pPr>
            <a:fld id="{903D0242-C04A-461F-84BC-098FCB4C5B5C}" type="slidenum">
              <a:rPr lang="en-US" smtClean="0"/>
              <a:pPr>
                <a:defRPr/>
              </a:pPr>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Slide Image Placeholder 1"/>
          <p:cNvSpPr>
            <a:spLocks noGrp="1" noRot="1" noChangeAspect="1" noTextEdit="1"/>
          </p:cNvSpPr>
          <p:nvPr>
            <p:ph type="sldImg"/>
          </p:nvPr>
        </p:nvSpPr>
        <p:spPr>
          <a:ln/>
        </p:spPr>
      </p:sp>
      <p:sp>
        <p:nvSpPr>
          <p:cNvPr id="79875" name="Notes Placeholder 2"/>
          <p:cNvSpPr>
            <a:spLocks noGrp="1"/>
          </p:cNvSpPr>
          <p:nvPr>
            <p:ph type="body" idx="1"/>
          </p:nvPr>
        </p:nvSpPr>
        <p:spPr>
          <a:noFill/>
          <a:ln/>
        </p:spPr>
        <p:txBody>
          <a:bodyPr/>
          <a:lstStyle/>
          <a:p>
            <a:pPr>
              <a:spcBef>
                <a:spcPct val="20000"/>
              </a:spcBef>
              <a:defRPr/>
            </a:pPr>
            <a:r>
              <a:rPr lang="en-US" b="0" kern="0" dirty="0" smtClean="0">
                <a:solidFill>
                  <a:schemeClr val="tx1"/>
                </a:solidFill>
                <a:latin typeface="Times New Roman" pitchFamily="18" charset="0"/>
                <a:ea typeface="+mn-ea"/>
                <a:cs typeface="+mn-cs"/>
              </a:rPr>
              <a:t>Open the Viewer to create a Life Cycle Profile</a:t>
            </a:r>
          </a:p>
          <a:p>
            <a:pPr marL="237704" indent="-237704">
              <a:spcBef>
                <a:spcPts val="1222"/>
              </a:spcBef>
              <a:buFontTx/>
              <a:buAutoNum type="arabicPeriod"/>
              <a:defRPr/>
            </a:pPr>
            <a:r>
              <a:rPr lang="en-US" kern="0" dirty="0" smtClean="0"/>
              <a:t>In the </a:t>
            </a:r>
            <a:r>
              <a:rPr lang="en-US" b="1" i="1" kern="0" dirty="0" smtClean="0"/>
              <a:t>Viewer</a:t>
            </a:r>
            <a:r>
              <a:rPr lang="en-US" kern="0" dirty="0" smtClean="0"/>
              <a:t>, click the </a:t>
            </a:r>
            <a:r>
              <a:rPr lang="en-US" b="1" kern="0" dirty="0" smtClean="0"/>
              <a:t>Profile</a:t>
            </a:r>
            <a:r>
              <a:rPr lang="en-US" kern="0" dirty="0" smtClean="0"/>
              <a:t> button in the </a:t>
            </a:r>
            <a:r>
              <a:rPr lang="en-US" b="1" kern="0" dirty="0" smtClean="0"/>
              <a:t>Forecast </a:t>
            </a:r>
            <a:r>
              <a:rPr lang="en-US" kern="0" dirty="0" smtClean="0"/>
              <a:t>section of the Home ribbon to open the Profile Manager.</a:t>
            </a:r>
          </a:p>
          <a:p>
            <a:pPr marL="237704" indent="-237704" defTabSz="931408" eaLnBrk="1" hangingPunct="1">
              <a:buFont typeface="+mj-lt"/>
              <a:buAutoNum type="arabicPeriod"/>
              <a:defRPr/>
            </a:pPr>
            <a:r>
              <a:rPr lang="en-US" kern="0" dirty="0" smtClean="0"/>
              <a:t>Click the </a:t>
            </a:r>
            <a:r>
              <a:rPr lang="en-US" b="1" i="1" kern="0" dirty="0" smtClean="0"/>
              <a:t>New </a:t>
            </a:r>
            <a:r>
              <a:rPr lang="en-US" kern="0" dirty="0" smtClean="0"/>
              <a:t>button</a:t>
            </a:r>
            <a:r>
              <a:rPr lang="en-US" b="1" i="1" kern="0" dirty="0" smtClean="0"/>
              <a:t> </a:t>
            </a:r>
            <a:r>
              <a:rPr lang="en-US" kern="0" dirty="0" smtClean="0"/>
              <a:t>to reset the fields in the Profile Editor.</a:t>
            </a:r>
          </a:p>
          <a:p>
            <a:pPr eaLnBrk="1" hangingPunct="1"/>
            <a:endParaRPr lang="en-US" dirty="0" smtClean="0"/>
          </a:p>
        </p:txBody>
      </p:sp>
      <p:sp>
        <p:nvSpPr>
          <p:cNvPr id="67588" name="Slide Number Placeholder 3"/>
          <p:cNvSpPr>
            <a:spLocks noGrp="1"/>
          </p:cNvSpPr>
          <p:nvPr>
            <p:ph type="sldNum" sz="quarter" idx="5"/>
          </p:nvPr>
        </p:nvSpPr>
        <p:spPr/>
        <p:txBody>
          <a:bodyPr/>
          <a:lstStyle/>
          <a:p>
            <a:pPr>
              <a:defRPr/>
            </a:pPr>
            <a:fld id="{18C04B16-D278-42FE-9457-5B63C78B0F1F}" type="slidenum">
              <a:rPr lang="en-US" smtClean="0"/>
              <a:pPr>
                <a:defRPr/>
              </a:pPr>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pPr eaLnBrk="1" hangingPunct="1"/>
            <a:r>
              <a:rPr lang="en-US" dirty="0" smtClean="0"/>
              <a:t>If you select</a:t>
            </a:r>
            <a:r>
              <a:rPr lang="en-US" baseline="0" dirty="0" smtClean="0"/>
              <a:t> </a:t>
            </a:r>
            <a:r>
              <a:rPr lang="en-US" dirty="0" smtClean="0"/>
              <a:t>a filter, any series meeting the filter criteria will be automatically added in the Series Detail pane. The data from the series meeting this filter’s criteria will be used to calculate the profile. </a:t>
            </a:r>
          </a:p>
        </p:txBody>
      </p:sp>
      <p:sp>
        <p:nvSpPr>
          <p:cNvPr id="68612" name="Slide Number Placeholder 3"/>
          <p:cNvSpPr>
            <a:spLocks noGrp="1"/>
          </p:cNvSpPr>
          <p:nvPr>
            <p:ph type="sldNum" sz="quarter" idx="5"/>
          </p:nvPr>
        </p:nvSpPr>
        <p:spPr/>
        <p:txBody>
          <a:bodyPr/>
          <a:lstStyle/>
          <a:p>
            <a:pPr>
              <a:defRPr/>
            </a:pPr>
            <a:fld id="{411544AC-4D14-4C02-99BB-85FF9667B379}" type="slidenum">
              <a:rPr lang="en-US" smtClean="0"/>
              <a:pPr>
                <a:defRPr/>
              </a:pPr>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Slide Image Placeholder 1"/>
          <p:cNvSpPr>
            <a:spLocks noGrp="1" noRot="1" noChangeAspect="1" noTextEdit="1"/>
          </p:cNvSpPr>
          <p:nvPr>
            <p:ph type="sldImg"/>
          </p:nvPr>
        </p:nvSpPr>
        <p:spPr>
          <a:ln/>
        </p:spPr>
      </p:sp>
      <p:sp>
        <p:nvSpPr>
          <p:cNvPr id="81923" name="Notes Placeholder 2"/>
          <p:cNvSpPr>
            <a:spLocks noGrp="1"/>
          </p:cNvSpPr>
          <p:nvPr>
            <p:ph type="body" idx="1"/>
          </p:nvPr>
        </p:nvSpPr>
        <p:spPr>
          <a:noFill/>
          <a:ln/>
        </p:spPr>
        <p:txBody>
          <a:bodyPr/>
          <a:lstStyle/>
          <a:p>
            <a:pPr marL="239320" indent="-239320">
              <a:spcBef>
                <a:spcPts val="1222"/>
              </a:spcBef>
              <a:buFont typeface="Arial" pitchFamily="34" charset="0"/>
              <a:buChar char="•"/>
              <a:defRPr/>
            </a:pPr>
            <a:r>
              <a:rPr lang="en-US" dirty="0" smtClean="0"/>
              <a:t>This section can be populated automatically by selecting a Filter in the Main Settings section.</a:t>
            </a:r>
          </a:p>
          <a:p>
            <a:pPr marL="239320" indent="-239320">
              <a:spcBef>
                <a:spcPts val="1222"/>
              </a:spcBef>
              <a:buFont typeface="Arial" pitchFamily="34" charset="0"/>
              <a:buChar char="•"/>
              <a:defRPr/>
            </a:pPr>
            <a:r>
              <a:rPr lang="en-US" dirty="0" smtClean="0"/>
              <a:t>The user can also click the </a:t>
            </a:r>
            <a:r>
              <a:rPr lang="en-US" b="1" dirty="0" smtClean="0"/>
              <a:t>Add Series </a:t>
            </a:r>
            <a:r>
              <a:rPr lang="en-US" dirty="0" smtClean="0"/>
              <a:t>button to manually select the series to use from the Filter Manager</a:t>
            </a:r>
          </a:p>
          <a:p>
            <a:pPr marL="239320" indent="-239320" defTabSz="931408">
              <a:spcBef>
                <a:spcPts val="1222"/>
              </a:spcBef>
              <a:buFont typeface="Arial" pitchFamily="34" charset="0"/>
              <a:buChar char="•"/>
              <a:defRPr/>
            </a:pPr>
            <a:r>
              <a:rPr lang="en-US" dirty="0" smtClean="0"/>
              <a:t>The series selected in the Series Detail section and data within the time periods are used to populate the Calculations panel and to generate the Profiles and Graphs.</a:t>
            </a:r>
          </a:p>
          <a:p>
            <a:pPr marL="239320" indent="-239320">
              <a:spcBef>
                <a:spcPts val="1222"/>
              </a:spcBef>
              <a:buFont typeface="Arial" pitchFamily="34" charset="0"/>
              <a:buChar char="•"/>
              <a:defRPr/>
            </a:pPr>
            <a:endParaRPr lang="en-US" dirty="0" smtClean="0"/>
          </a:p>
        </p:txBody>
      </p:sp>
      <p:sp>
        <p:nvSpPr>
          <p:cNvPr id="69636" name="Slide Number Placeholder 3"/>
          <p:cNvSpPr>
            <a:spLocks noGrp="1"/>
          </p:cNvSpPr>
          <p:nvPr>
            <p:ph type="sldNum" sz="quarter" idx="5"/>
          </p:nvPr>
        </p:nvSpPr>
        <p:spPr/>
        <p:txBody>
          <a:bodyPr/>
          <a:lstStyle/>
          <a:p>
            <a:pPr>
              <a:defRPr/>
            </a:pPr>
            <a:fld id="{5F52BA65-3944-4E00-A0B9-E73187ADB829}" type="slidenum">
              <a:rPr lang="en-US" smtClean="0"/>
              <a:pPr>
                <a:defRPr/>
              </a:pPr>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a:ln/>
        </p:spPr>
      </p:sp>
      <p:sp>
        <p:nvSpPr>
          <p:cNvPr id="82947" name="Notes Placeholder 2"/>
          <p:cNvSpPr>
            <a:spLocks noGrp="1"/>
          </p:cNvSpPr>
          <p:nvPr>
            <p:ph type="body" idx="1"/>
          </p:nvPr>
        </p:nvSpPr>
        <p:spPr>
          <a:noFill/>
          <a:ln/>
        </p:spPr>
        <p:txBody>
          <a:bodyPr/>
          <a:lstStyle/>
          <a:p>
            <a:pPr eaLnBrk="1" hangingPunct="1"/>
            <a:endParaRPr lang="en-US" smtClean="0"/>
          </a:p>
        </p:txBody>
      </p:sp>
      <p:sp>
        <p:nvSpPr>
          <p:cNvPr id="70660" name="Slide Number Placeholder 3"/>
          <p:cNvSpPr>
            <a:spLocks noGrp="1"/>
          </p:cNvSpPr>
          <p:nvPr>
            <p:ph type="sldNum" sz="quarter" idx="5"/>
          </p:nvPr>
        </p:nvSpPr>
        <p:spPr/>
        <p:txBody>
          <a:bodyPr/>
          <a:lstStyle/>
          <a:p>
            <a:pPr>
              <a:defRPr/>
            </a:pPr>
            <a:fld id="{2ECF3C0B-6FB5-437F-B227-011081912D9F}" type="slidenum">
              <a:rPr lang="en-US" smtClean="0"/>
              <a:pPr>
                <a:defRPr/>
              </a:pPr>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2.xml"/><Relationship Id="rId1" Type="http://schemas.openxmlformats.org/officeDocument/2006/relationships/tags" Target="../tags/tag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DM-Life-Cycle-Forecasting-</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DM-Life-Cycle-Forecasting-</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DM-Life-Cycle-Forecasting-</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DM-Life-Cycle-Forecasting-</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DM-Life-Cycle-Forecasting-</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r>
              <a:rPr lang="en-US" smtClean="0"/>
              <a:t>DM-Life-Cycle-Forecasting-</a:t>
            </a:r>
            <a:endParaRPr lang="en-US" dirty="0"/>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r>
              <a:rPr lang="en-US" smtClean="0"/>
              <a:t>DM-Life-Cycle-Forecasting-</a:t>
            </a: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custDataLst>
              <p:tags r:id="rId1"/>
            </p:custDataLst>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custDataLst>
              <p:tags r:id="rId2"/>
            </p:custDataLst>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5" name="Footer Placeholder 4"/>
          <p:cNvSpPr>
            <a:spLocks noGrp="1"/>
          </p:cNvSpPr>
          <p:nvPr>
            <p:ph type="ftr" sz="quarter" idx="10"/>
          </p:nvPr>
        </p:nvSpPr>
        <p:spPr/>
        <p:txBody>
          <a:bodyPr/>
          <a:lstStyle/>
          <a:p>
            <a:r>
              <a:rPr lang="en-US" smtClean="0"/>
              <a:t>DM-Life-Cycle-Forecasting-</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1"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6858000" y="6638544"/>
            <a:ext cx="2286000" cy="219456"/>
          </a:xfrm>
          <a:prstGeom prst="rect">
            <a:avLst/>
          </a:prstGeom>
        </p:spPr>
        <p:txBody>
          <a:bodyPr vert="horz" lIns="91440" tIns="45720" rIns="91440" bIns="45720" rtlCol="0" anchor="b"/>
          <a:lstStyle>
            <a:lvl1pPr algn="r">
              <a:defRPr sz="800">
                <a:solidFill>
                  <a:schemeClr val="tx1"/>
                </a:solidFill>
              </a:defRPr>
            </a:lvl1pPr>
          </a:lstStyle>
          <a:p>
            <a:r>
              <a:rPr lang="en-US" smtClean="0"/>
              <a:t>DM-Life-Cycle-Forecasting-</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3" r:id="rId9"/>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6.xml"/></Relationships>
</file>

<file path=ppt/slides/_rels/slide10.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tags" Target="../tags/tag50.xml"/><Relationship Id="rId7" Type="http://schemas.openxmlformats.org/officeDocument/2006/relationships/notesSlide" Target="../notesSlides/notesSlide10.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slideLayout" Target="../slideLayouts/slideLayout2.xml"/><Relationship Id="rId5" Type="http://schemas.openxmlformats.org/officeDocument/2006/relationships/tags" Target="../tags/tag52.xml"/><Relationship Id="rId4" Type="http://schemas.openxmlformats.org/officeDocument/2006/relationships/tags" Target="../tags/tag51.xml"/></Relationships>
</file>

<file path=ppt/slides/_rels/slide11.xml.rels><?xml version="1.0" encoding="UTF-8" standalone="yes"?>
<Relationships xmlns="http://schemas.openxmlformats.org/package/2006/relationships"><Relationship Id="rId3" Type="http://schemas.openxmlformats.org/officeDocument/2006/relationships/tags" Target="../tags/tag55.xml"/><Relationship Id="rId7" Type="http://schemas.openxmlformats.org/officeDocument/2006/relationships/image" Target="../media/image8.png"/><Relationship Id="rId2" Type="http://schemas.openxmlformats.org/officeDocument/2006/relationships/tags" Target="../tags/tag54.xml"/><Relationship Id="rId1" Type="http://schemas.openxmlformats.org/officeDocument/2006/relationships/tags" Target="../tags/tag53.xml"/><Relationship Id="rId6" Type="http://schemas.openxmlformats.org/officeDocument/2006/relationships/notesSlide" Target="../notesSlides/notesSlide11.xml"/><Relationship Id="rId5" Type="http://schemas.openxmlformats.org/officeDocument/2006/relationships/slideLayout" Target="../slideLayouts/slideLayout2.xml"/><Relationship Id="rId4" Type="http://schemas.openxmlformats.org/officeDocument/2006/relationships/tags" Target="../tags/tag56.xml"/></Relationships>
</file>

<file path=ppt/slides/_rels/slide12.xml.rels><?xml version="1.0" encoding="UTF-8" standalone="yes"?>
<Relationships xmlns="http://schemas.openxmlformats.org/package/2006/relationships"><Relationship Id="rId3" Type="http://schemas.openxmlformats.org/officeDocument/2006/relationships/tags" Target="../tags/tag59.xml"/><Relationship Id="rId7" Type="http://schemas.openxmlformats.org/officeDocument/2006/relationships/image" Target="../media/image9.png"/><Relationship Id="rId2" Type="http://schemas.openxmlformats.org/officeDocument/2006/relationships/tags" Target="../tags/tag58.xml"/><Relationship Id="rId1" Type="http://schemas.openxmlformats.org/officeDocument/2006/relationships/tags" Target="../tags/tag57.xml"/><Relationship Id="rId6" Type="http://schemas.openxmlformats.org/officeDocument/2006/relationships/notesSlide" Target="../notesSlides/notesSlide12.xml"/><Relationship Id="rId5" Type="http://schemas.openxmlformats.org/officeDocument/2006/relationships/slideLayout" Target="../slideLayouts/slideLayout2.xml"/><Relationship Id="rId4" Type="http://schemas.openxmlformats.org/officeDocument/2006/relationships/tags" Target="../tags/tag60.xml"/></Relationships>
</file>

<file path=ppt/slides/_rels/slide13.xml.rels><?xml version="1.0" encoding="UTF-8" standalone="yes"?>
<Relationships xmlns="http://schemas.openxmlformats.org/package/2006/relationships"><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 Id="rId5" Type="http://schemas.openxmlformats.org/officeDocument/2006/relationships/notesSlide" Target="../notesSlides/notesSlide13.xml"/><Relationship Id="rId4"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5.xml"/><Relationship Id="rId1" Type="http://schemas.openxmlformats.org/officeDocument/2006/relationships/tags" Target="../tags/tag64.xml"/><Relationship Id="rId4" Type="http://schemas.openxmlformats.org/officeDocument/2006/relationships/image" Target="../media/image10.png"/></Relationships>
</file>

<file path=ppt/slides/_rels/slide15.xml.rels><?xml version="1.0" encoding="UTF-8" standalone="yes"?>
<Relationships xmlns="http://schemas.openxmlformats.org/package/2006/relationships"><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tags" Target="../tags/tag66.xml"/><Relationship Id="rId5" Type="http://schemas.openxmlformats.org/officeDocument/2006/relationships/notesSlide" Target="../notesSlides/notesSlide14.xml"/><Relationship Id="rId4"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70.xml"/><Relationship Id="rId1" Type="http://schemas.openxmlformats.org/officeDocument/2006/relationships/tags" Target="../tags/tag69.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5.xml"/><Relationship Id="rId3" Type="http://schemas.openxmlformats.org/officeDocument/2006/relationships/tags" Target="../tags/tag73.xml"/><Relationship Id="rId7" Type="http://schemas.openxmlformats.org/officeDocument/2006/relationships/slideLayout" Target="../slideLayouts/slideLayout2.xml"/><Relationship Id="rId2" Type="http://schemas.openxmlformats.org/officeDocument/2006/relationships/tags" Target="../tags/tag72.xml"/><Relationship Id="rId1" Type="http://schemas.openxmlformats.org/officeDocument/2006/relationships/tags" Target="../tags/tag71.xml"/><Relationship Id="rId6" Type="http://schemas.openxmlformats.org/officeDocument/2006/relationships/tags" Target="../tags/tag76.xml"/><Relationship Id="rId5" Type="http://schemas.openxmlformats.org/officeDocument/2006/relationships/tags" Target="../tags/tag75.xml"/><Relationship Id="rId4" Type="http://schemas.openxmlformats.org/officeDocument/2006/relationships/tags" Target="../tags/tag74.xml"/><Relationship Id="rId9" Type="http://schemas.openxmlformats.org/officeDocument/2006/relationships/image" Target="../media/image10.png"/></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16.xml"/><Relationship Id="rId3" Type="http://schemas.openxmlformats.org/officeDocument/2006/relationships/tags" Target="../tags/tag79.xml"/><Relationship Id="rId7" Type="http://schemas.openxmlformats.org/officeDocument/2006/relationships/slideLayout" Target="../slideLayouts/slideLayout2.xml"/><Relationship Id="rId2" Type="http://schemas.openxmlformats.org/officeDocument/2006/relationships/tags" Target="../tags/tag78.xml"/><Relationship Id="rId1" Type="http://schemas.openxmlformats.org/officeDocument/2006/relationships/tags" Target="../tags/tag77.xml"/><Relationship Id="rId6" Type="http://schemas.openxmlformats.org/officeDocument/2006/relationships/tags" Target="../tags/tag82.xml"/><Relationship Id="rId5" Type="http://schemas.openxmlformats.org/officeDocument/2006/relationships/tags" Target="../tags/tag81.xml"/><Relationship Id="rId4" Type="http://schemas.openxmlformats.org/officeDocument/2006/relationships/tags" Target="../tags/tag80.xml"/><Relationship Id="rId9" Type="http://schemas.openxmlformats.org/officeDocument/2006/relationships/image" Target="../media/image9.png"/></Relationships>
</file>

<file path=ppt/slides/_rels/slide19.xml.rels><?xml version="1.0" encoding="UTF-8" standalone="yes"?>
<Relationships xmlns="http://schemas.openxmlformats.org/package/2006/relationships"><Relationship Id="rId8" Type="http://schemas.openxmlformats.org/officeDocument/2006/relationships/notesSlide" Target="../notesSlides/notesSlide17.xml"/><Relationship Id="rId3" Type="http://schemas.openxmlformats.org/officeDocument/2006/relationships/tags" Target="../tags/tag85.xml"/><Relationship Id="rId7" Type="http://schemas.openxmlformats.org/officeDocument/2006/relationships/slideLayout" Target="../slideLayouts/slideLayout2.xml"/><Relationship Id="rId2" Type="http://schemas.openxmlformats.org/officeDocument/2006/relationships/tags" Target="../tags/tag84.xml"/><Relationship Id="rId1" Type="http://schemas.openxmlformats.org/officeDocument/2006/relationships/tags" Target="../tags/tag83.xml"/><Relationship Id="rId6" Type="http://schemas.openxmlformats.org/officeDocument/2006/relationships/tags" Target="../tags/tag88.xml"/><Relationship Id="rId5" Type="http://schemas.openxmlformats.org/officeDocument/2006/relationships/tags" Target="../tags/tag87.xml"/><Relationship Id="rId4" Type="http://schemas.openxmlformats.org/officeDocument/2006/relationships/tags" Target="../tags/tag86.xml"/><Relationship Id="rId9" Type="http://schemas.openxmlformats.org/officeDocument/2006/relationships/image" Target="../media/image9.png"/></Relationships>
</file>

<file path=ppt/slides/_rels/slide2.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5" Type="http://schemas.openxmlformats.org/officeDocument/2006/relationships/notesSlide" Target="../notesSlides/notesSlide2.xml"/><Relationship Id="rId4"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slideLayout" Target="../slideLayouts/slideLayout2.xml"/><Relationship Id="rId1" Type="http://schemas.openxmlformats.org/officeDocument/2006/relationships/tags" Target="../tags/tag89.xml"/></Relationships>
</file>

<file path=ppt/slides/_rels/slide21.xml.rels><?xml version="1.0" encoding="UTF-8" standalone="yes"?>
<Relationships xmlns="http://schemas.openxmlformats.org/package/2006/relationships"><Relationship Id="rId3" Type="http://schemas.openxmlformats.org/officeDocument/2006/relationships/tags" Target="../tags/tag92.xml"/><Relationship Id="rId2" Type="http://schemas.openxmlformats.org/officeDocument/2006/relationships/tags" Target="../tags/tag91.xml"/><Relationship Id="rId1" Type="http://schemas.openxmlformats.org/officeDocument/2006/relationships/tags" Target="../tags/tag90.xml"/><Relationship Id="rId5" Type="http://schemas.openxmlformats.org/officeDocument/2006/relationships/notesSlide" Target="../notesSlides/notesSlide18.xml"/><Relationship Id="rId4"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tags" Target="../tags/tag95.xml"/><Relationship Id="rId2" Type="http://schemas.openxmlformats.org/officeDocument/2006/relationships/tags" Target="../tags/tag94.xml"/><Relationship Id="rId1" Type="http://schemas.openxmlformats.org/officeDocument/2006/relationships/tags" Target="../tags/tag93.xml"/><Relationship Id="rId5" Type="http://schemas.openxmlformats.org/officeDocument/2006/relationships/notesSlide" Target="../notesSlides/notesSlide19.xml"/><Relationship Id="rId4" Type="http://schemas.openxmlformats.org/officeDocument/2006/relationships/slideLayout" Target="../slideLayouts/slideLayout9.xml"/></Relationships>
</file>

<file path=ppt/slides/_rels/slide23.xml.rels><?xml version="1.0" encoding="UTF-8" standalone="yes"?>
<Relationships xmlns="http://schemas.openxmlformats.org/package/2006/relationships"><Relationship Id="rId8" Type="http://schemas.openxmlformats.org/officeDocument/2006/relationships/tags" Target="../tags/tag103.xml"/><Relationship Id="rId13" Type="http://schemas.openxmlformats.org/officeDocument/2006/relationships/notesSlide" Target="../notesSlides/notesSlide20.xml"/><Relationship Id="rId3" Type="http://schemas.openxmlformats.org/officeDocument/2006/relationships/tags" Target="../tags/tag98.xml"/><Relationship Id="rId7" Type="http://schemas.openxmlformats.org/officeDocument/2006/relationships/tags" Target="../tags/tag102.xml"/><Relationship Id="rId12" Type="http://schemas.openxmlformats.org/officeDocument/2006/relationships/slideLayout" Target="../slideLayouts/slideLayout5.xml"/><Relationship Id="rId2" Type="http://schemas.openxmlformats.org/officeDocument/2006/relationships/tags" Target="../tags/tag97.xml"/><Relationship Id="rId1" Type="http://schemas.openxmlformats.org/officeDocument/2006/relationships/tags" Target="../tags/tag96.xml"/><Relationship Id="rId6" Type="http://schemas.openxmlformats.org/officeDocument/2006/relationships/tags" Target="../tags/tag101.xml"/><Relationship Id="rId11" Type="http://schemas.openxmlformats.org/officeDocument/2006/relationships/tags" Target="../tags/tag106.xml"/><Relationship Id="rId5" Type="http://schemas.openxmlformats.org/officeDocument/2006/relationships/tags" Target="../tags/tag100.xml"/><Relationship Id="rId15" Type="http://schemas.openxmlformats.org/officeDocument/2006/relationships/image" Target="../media/image13.png"/><Relationship Id="rId10" Type="http://schemas.openxmlformats.org/officeDocument/2006/relationships/tags" Target="../tags/tag105.xml"/><Relationship Id="rId4" Type="http://schemas.openxmlformats.org/officeDocument/2006/relationships/tags" Target="../tags/tag99.xml"/><Relationship Id="rId9" Type="http://schemas.openxmlformats.org/officeDocument/2006/relationships/tags" Target="../tags/tag104.xml"/><Relationship Id="rId14" Type="http://schemas.openxmlformats.org/officeDocument/2006/relationships/image" Target="../media/image12.png"/></Relationships>
</file>

<file path=ppt/slides/_rels/slide24.xml.rels><?xml version="1.0" encoding="UTF-8" standalone="yes"?>
<Relationships xmlns="http://schemas.openxmlformats.org/package/2006/relationships"><Relationship Id="rId8" Type="http://schemas.openxmlformats.org/officeDocument/2006/relationships/tags" Target="../tags/tag114.xml"/><Relationship Id="rId13" Type="http://schemas.openxmlformats.org/officeDocument/2006/relationships/tags" Target="../tags/tag119.xml"/><Relationship Id="rId18" Type="http://schemas.openxmlformats.org/officeDocument/2006/relationships/image" Target="../media/image13.png"/><Relationship Id="rId3" Type="http://schemas.openxmlformats.org/officeDocument/2006/relationships/tags" Target="../tags/tag109.xml"/><Relationship Id="rId7" Type="http://schemas.openxmlformats.org/officeDocument/2006/relationships/tags" Target="../tags/tag113.xml"/><Relationship Id="rId12" Type="http://schemas.openxmlformats.org/officeDocument/2006/relationships/tags" Target="../tags/tag118.xml"/><Relationship Id="rId17" Type="http://schemas.openxmlformats.org/officeDocument/2006/relationships/image" Target="../media/image14.png"/><Relationship Id="rId2" Type="http://schemas.openxmlformats.org/officeDocument/2006/relationships/tags" Target="../tags/tag108.xml"/><Relationship Id="rId16" Type="http://schemas.openxmlformats.org/officeDocument/2006/relationships/notesSlide" Target="../notesSlides/notesSlide21.xml"/><Relationship Id="rId1" Type="http://schemas.openxmlformats.org/officeDocument/2006/relationships/tags" Target="../tags/tag107.xml"/><Relationship Id="rId6" Type="http://schemas.openxmlformats.org/officeDocument/2006/relationships/tags" Target="../tags/tag112.xml"/><Relationship Id="rId11" Type="http://schemas.openxmlformats.org/officeDocument/2006/relationships/tags" Target="../tags/tag117.xml"/><Relationship Id="rId5" Type="http://schemas.openxmlformats.org/officeDocument/2006/relationships/tags" Target="../tags/tag111.xml"/><Relationship Id="rId15" Type="http://schemas.openxmlformats.org/officeDocument/2006/relationships/slideLayout" Target="../slideLayouts/slideLayout5.xml"/><Relationship Id="rId10" Type="http://schemas.openxmlformats.org/officeDocument/2006/relationships/tags" Target="../tags/tag116.xml"/><Relationship Id="rId4" Type="http://schemas.openxmlformats.org/officeDocument/2006/relationships/tags" Target="../tags/tag110.xml"/><Relationship Id="rId9" Type="http://schemas.openxmlformats.org/officeDocument/2006/relationships/tags" Target="../tags/tag115.xml"/><Relationship Id="rId14" Type="http://schemas.openxmlformats.org/officeDocument/2006/relationships/tags" Target="../tags/tag120.xml"/></Relationships>
</file>

<file path=ppt/slides/_rels/slide25.xml.rels><?xml version="1.0" encoding="UTF-8" standalone="yes"?>
<Relationships xmlns="http://schemas.openxmlformats.org/package/2006/relationships"><Relationship Id="rId8" Type="http://schemas.openxmlformats.org/officeDocument/2006/relationships/tags" Target="../tags/tag128.xml"/><Relationship Id="rId13" Type="http://schemas.openxmlformats.org/officeDocument/2006/relationships/tags" Target="../tags/tag133.xml"/><Relationship Id="rId3" Type="http://schemas.openxmlformats.org/officeDocument/2006/relationships/tags" Target="../tags/tag123.xml"/><Relationship Id="rId7" Type="http://schemas.openxmlformats.org/officeDocument/2006/relationships/tags" Target="../tags/tag127.xml"/><Relationship Id="rId12" Type="http://schemas.openxmlformats.org/officeDocument/2006/relationships/tags" Target="../tags/tag132.xml"/><Relationship Id="rId2" Type="http://schemas.openxmlformats.org/officeDocument/2006/relationships/tags" Target="../tags/tag122.xml"/><Relationship Id="rId16" Type="http://schemas.openxmlformats.org/officeDocument/2006/relationships/image" Target="../media/image14.png"/><Relationship Id="rId1" Type="http://schemas.openxmlformats.org/officeDocument/2006/relationships/tags" Target="../tags/tag121.xml"/><Relationship Id="rId6" Type="http://schemas.openxmlformats.org/officeDocument/2006/relationships/tags" Target="../tags/tag126.xml"/><Relationship Id="rId11" Type="http://schemas.openxmlformats.org/officeDocument/2006/relationships/tags" Target="../tags/tag131.xml"/><Relationship Id="rId5" Type="http://schemas.openxmlformats.org/officeDocument/2006/relationships/tags" Target="../tags/tag125.xml"/><Relationship Id="rId15" Type="http://schemas.openxmlformats.org/officeDocument/2006/relationships/notesSlide" Target="../notesSlides/notesSlide22.xml"/><Relationship Id="rId10" Type="http://schemas.openxmlformats.org/officeDocument/2006/relationships/tags" Target="../tags/tag130.xml"/><Relationship Id="rId4" Type="http://schemas.openxmlformats.org/officeDocument/2006/relationships/tags" Target="../tags/tag124.xml"/><Relationship Id="rId9" Type="http://schemas.openxmlformats.org/officeDocument/2006/relationships/tags" Target="../tags/tag129.xml"/><Relationship Id="rId14"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8" Type="http://schemas.openxmlformats.org/officeDocument/2006/relationships/image" Target="../media/image15.png"/><Relationship Id="rId3" Type="http://schemas.openxmlformats.org/officeDocument/2006/relationships/tags" Target="../tags/tag136.xml"/><Relationship Id="rId7" Type="http://schemas.openxmlformats.org/officeDocument/2006/relationships/notesSlide" Target="../notesSlides/notesSlide23.xml"/><Relationship Id="rId2" Type="http://schemas.openxmlformats.org/officeDocument/2006/relationships/tags" Target="../tags/tag135.xml"/><Relationship Id="rId1" Type="http://schemas.openxmlformats.org/officeDocument/2006/relationships/tags" Target="../tags/tag134.xml"/><Relationship Id="rId6" Type="http://schemas.openxmlformats.org/officeDocument/2006/relationships/slideLayout" Target="../slideLayouts/slideLayout2.xml"/><Relationship Id="rId5" Type="http://schemas.openxmlformats.org/officeDocument/2006/relationships/tags" Target="../tags/tag138.xml"/><Relationship Id="rId4" Type="http://schemas.openxmlformats.org/officeDocument/2006/relationships/tags" Target="../tags/tag137.xml"/></Relationships>
</file>

<file path=ppt/slides/_rels/slide27.xml.rels><?xml version="1.0" encoding="UTF-8" standalone="yes"?>
<Relationships xmlns="http://schemas.openxmlformats.org/package/2006/relationships"><Relationship Id="rId8" Type="http://schemas.openxmlformats.org/officeDocument/2006/relationships/notesSlide" Target="../notesSlides/notesSlide24.xml"/><Relationship Id="rId3" Type="http://schemas.openxmlformats.org/officeDocument/2006/relationships/tags" Target="../tags/tag141.xml"/><Relationship Id="rId7" Type="http://schemas.openxmlformats.org/officeDocument/2006/relationships/slideLayout" Target="../slideLayouts/slideLayout2.xml"/><Relationship Id="rId2" Type="http://schemas.openxmlformats.org/officeDocument/2006/relationships/tags" Target="../tags/tag140.xml"/><Relationship Id="rId1" Type="http://schemas.openxmlformats.org/officeDocument/2006/relationships/tags" Target="../tags/tag139.xml"/><Relationship Id="rId6" Type="http://schemas.openxmlformats.org/officeDocument/2006/relationships/tags" Target="../tags/tag144.xml"/><Relationship Id="rId5" Type="http://schemas.openxmlformats.org/officeDocument/2006/relationships/tags" Target="../tags/tag143.xml"/><Relationship Id="rId4" Type="http://schemas.openxmlformats.org/officeDocument/2006/relationships/tags" Target="../tags/tag142.xml"/><Relationship Id="rId9" Type="http://schemas.openxmlformats.org/officeDocument/2006/relationships/image" Target="../media/image16.png"/></Relationships>
</file>

<file path=ppt/slides/_rels/slide28.xml.rels><?xml version="1.0" encoding="UTF-8" standalone="yes"?>
<Relationships xmlns="http://schemas.openxmlformats.org/package/2006/relationships"><Relationship Id="rId3" Type="http://schemas.openxmlformats.org/officeDocument/2006/relationships/tags" Target="../tags/tag147.xml"/><Relationship Id="rId2" Type="http://schemas.openxmlformats.org/officeDocument/2006/relationships/tags" Target="../tags/tag146.xml"/><Relationship Id="rId1" Type="http://schemas.openxmlformats.org/officeDocument/2006/relationships/tags" Target="../tags/tag145.xml"/><Relationship Id="rId5" Type="http://schemas.openxmlformats.org/officeDocument/2006/relationships/notesSlide" Target="../notesSlides/notesSlide25.xml"/><Relationship Id="rId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5" Type="http://schemas.openxmlformats.org/officeDocument/2006/relationships/notesSlide" Target="../notesSlides/notesSlide3.xml"/><Relationship Id="rId4"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5" Type="http://schemas.openxmlformats.org/officeDocument/2006/relationships/notesSlide" Target="../notesSlides/notesSlide4.xml"/><Relationship Id="rId4"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5" Type="http://schemas.openxmlformats.org/officeDocument/2006/relationships/notesSlide" Target="../notesSlides/notesSlide5.xml"/><Relationship Id="rId4"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8" Type="http://schemas.openxmlformats.org/officeDocument/2006/relationships/tags" Target="../tags/tag26.xml"/><Relationship Id="rId13" Type="http://schemas.openxmlformats.org/officeDocument/2006/relationships/notesSlide" Target="../notesSlides/notesSlide6.xml"/><Relationship Id="rId3" Type="http://schemas.openxmlformats.org/officeDocument/2006/relationships/tags" Target="../tags/tag21.xml"/><Relationship Id="rId7" Type="http://schemas.openxmlformats.org/officeDocument/2006/relationships/tags" Target="../tags/tag25.xml"/><Relationship Id="rId12" Type="http://schemas.openxmlformats.org/officeDocument/2006/relationships/slideLayout" Target="../slideLayouts/slideLayout5.xml"/><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tags" Target="../tags/tag24.xml"/><Relationship Id="rId11" Type="http://schemas.openxmlformats.org/officeDocument/2006/relationships/tags" Target="../tags/tag29.xml"/><Relationship Id="rId5" Type="http://schemas.openxmlformats.org/officeDocument/2006/relationships/tags" Target="../tags/tag23.xml"/><Relationship Id="rId15" Type="http://schemas.openxmlformats.org/officeDocument/2006/relationships/image" Target="../media/image4.png"/><Relationship Id="rId10" Type="http://schemas.openxmlformats.org/officeDocument/2006/relationships/tags" Target="../tags/tag28.xml"/><Relationship Id="rId4" Type="http://schemas.openxmlformats.org/officeDocument/2006/relationships/tags" Target="../tags/tag22.xml"/><Relationship Id="rId9" Type="http://schemas.openxmlformats.org/officeDocument/2006/relationships/tags" Target="../tags/tag27.xml"/><Relationship Id="rId14" Type="http://schemas.openxmlformats.org/officeDocument/2006/relationships/image" Target="../media/image3.png"/></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3" Type="http://schemas.openxmlformats.org/officeDocument/2006/relationships/tags" Target="../tags/tag32.xml"/><Relationship Id="rId7" Type="http://schemas.openxmlformats.org/officeDocument/2006/relationships/slideLayout" Target="../slideLayouts/slideLayout2.xml"/><Relationship Id="rId2" Type="http://schemas.openxmlformats.org/officeDocument/2006/relationships/tags" Target="../tags/tag31.xml"/><Relationship Id="rId1" Type="http://schemas.openxmlformats.org/officeDocument/2006/relationships/tags" Target="../tags/tag30.xml"/><Relationship Id="rId6" Type="http://schemas.openxmlformats.org/officeDocument/2006/relationships/tags" Target="../tags/tag35.xml"/><Relationship Id="rId5" Type="http://schemas.openxmlformats.org/officeDocument/2006/relationships/tags" Target="../tags/tag34.xml"/><Relationship Id="rId4" Type="http://schemas.openxmlformats.org/officeDocument/2006/relationships/tags" Target="../tags/tag33.xml"/><Relationship Id="rId9" Type="http://schemas.openxmlformats.org/officeDocument/2006/relationships/image" Target="../media/image5.png"/></Relationships>
</file>

<file path=ppt/slides/_rels/slide8.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38.xml"/><Relationship Id="rId7" Type="http://schemas.openxmlformats.org/officeDocument/2006/relationships/tags" Target="../tags/tag42.xml"/><Relationship Id="rId2" Type="http://schemas.openxmlformats.org/officeDocument/2006/relationships/tags" Target="../tags/tag37.xml"/><Relationship Id="rId1" Type="http://schemas.openxmlformats.org/officeDocument/2006/relationships/tags" Target="../tags/tag36.xml"/><Relationship Id="rId6" Type="http://schemas.openxmlformats.org/officeDocument/2006/relationships/tags" Target="../tags/tag41.xml"/><Relationship Id="rId5" Type="http://schemas.openxmlformats.org/officeDocument/2006/relationships/tags" Target="../tags/tag40.xml"/><Relationship Id="rId10" Type="http://schemas.openxmlformats.org/officeDocument/2006/relationships/image" Target="../media/image6.png"/><Relationship Id="rId4" Type="http://schemas.openxmlformats.org/officeDocument/2006/relationships/tags" Target="../tags/tag39.xml"/><Relationship Id="rId9"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tags" Target="../tags/tag45.xml"/><Relationship Id="rId7" Type="http://schemas.openxmlformats.org/officeDocument/2006/relationships/notesSlide" Target="../notesSlides/notesSlide9.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slideLayout" Target="../slideLayouts/slideLayout2.xml"/><Relationship Id="rId5" Type="http://schemas.openxmlformats.org/officeDocument/2006/relationships/tags" Target="../tags/tag47.xml"/><Relationship Id="rId4" Type="http://schemas.openxmlformats.org/officeDocument/2006/relationships/tags" Target="../tags/tag4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2"/>
            </p:custDataLst>
          </p:nvPr>
        </p:nvSpPr>
        <p:spPr/>
        <p:txBody>
          <a:bodyPr/>
          <a:lstStyle/>
          <a:p>
            <a:r>
              <a:rPr lang="en-US" dirty="0" smtClean="0"/>
              <a:t>Life Cycle Forecasting</a:t>
            </a:r>
            <a:endParaRPr lang="en-US" dirty="0"/>
          </a:p>
        </p:txBody>
      </p:sp>
      <p:sp>
        <p:nvSpPr>
          <p:cNvPr id="3" name="Text Placeholder 2"/>
          <p:cNvSpPr>
            <a:spLocks noGrp="1"/>
          </p:cNvSpPr>
          <p:nvPr>
            <p:ph type="body" sz="quarter" idx="10"/>
            <p:custDataLst>
              <p:tags r:id="rId3"/>
            </p:custDataLst>
          </p:nvPr>
        </p:nvSpPr>
        <p:spPr/>
        <p:txBody>
          <a:bodyPr/>
          <a:lstStyle/>
          <a:p>
            <a:r>
              <a:rPr lang="en-US" dirty="0" smtClean="0"/>
              <a:t>Mark K. Williams, CFPIM, CSCP					</a:t>
            </a:r>
          </a:p>
          <a:p>
            <a:r>
              <a:rPr lang="en-US" dirty="0" smtClean="0"/>
              <a:t>QAD Supply Chain Solutions Center</a:t>
            </a:r>
          </a:p>
          <a:p>
            <a:endParaRPr lang="en-US" dirty="0"/>
          </a:p>
        </p:txBody>
      </p:sp>
      <p:sp>
        <p:nvSpPr>
          <p:cNvPr id="4" name="Text Placeholder 3"/>
          <p:cNvSpPr>
            <a:spLocks noGrp="1"/>
          </p:cNvSpPr>
          <p:nvPr>
            <p:ph type="body" sz="quarter" idx="11"/>
            <p:custDataLst>
              <p:tags r:id="rId4"/>
            </p:custDataLst>
          </p:nvPr>
        </p:nvSpPr>
        <p:spPr/>
        <p:txBody>
          <a:bodyPr/>
          <a:lstStyle/>
          <a:p>
            <a:r>
              <a:rPr lang="en-US" dirty="0" smtClean="0"/>
              <a:t>Demand Management Certification Program</a:t>
            </a: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5" name="Rectangle 2"/>
          <p:cNvSpPr>
            <a:spLocks noGrp="1" noChangeArrowheads="1"/>
          </p:cNvSpPr>
          <p:nvPr>
            <p:ph type="title"/>
            <p:custDataLst>
              <p:tags r:id="rId2"/>
            </p:custDataLst>
          </p:nvPr>
        </p:nvSpPr>
        <p:spPr/>
        <p:txBody>
          <a:bodyPr/>
          <a:lstStyle/>
          <a:p>
            <a:pPr eaLnBrk="1" hangingPunct="1"/>
            <a:r>
              <a:rPr lang="en-US" dirty="0" smtClean="0"/>
              <a:t>Series Detail Settings</a:t>
            </a:r>
          </a:p>
        </p:txBody>
      </p:sp>
      <p:pic>
        <p:nvPicPr>
          <p:cNvPr id="33797" name="Picture 7"/>
          <p:cNvPicPr>
            <a:picLocks noChangeAspect="1" noChangeArrowheads="1"/>
          </p:cNvPicPr>
          <p:nvPr>
            <p:custDataLst>
              <p:tags r:id="rId3"/>
            </p:custDataLst>
          </p:nvPr>
        </p:nvPicPr>
        <p:blipFill>
          <a:blip r:embed="rId8" cstate="print"/>
          <a:srcRect/>
          <a:stretch>
            <a:fillRect/>
          </a:stretch>
        </p:blipFill>
        <p:spPr bwMode="auto">
          <a:xfrm>
            <a:off x="1207325" y="1418100"/>
            <a:ext cx="6711662" cy="4312319"/>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33798" name="Line 12"/>
          <p:cNvSpPr>
            <a:spLocks noChangeShapeType="1"/>
          </p:cNvSpPr>
          <p:nvPr>
            <p:custDataLst>
              <p:tags r:id="rId4"/>
            </p:custDataLst>
          </p:nvPr>
        </p:nvSpPr>
        <p:spPr bwMode="auto">
          <a:xfrm flipH="1" flipV="1">
            <a:off x="7102432" y="4008900"/>
            <a:ext cx="886692" cy="762001"/>
          </a:xfrm>
          <a:prstGeom prst="line">
            <a:avLst/>
          </a:prstGeom>
          <a:noFill/>
          <a:ln w="38100">
            <a:solidFill>
              <a:srgbClr val="FF0000"/>
            </a:solidFill>
            <a:round/>
            <a:headEnd/>
            <a:tailEnd type="triangle" w="med" len="med"/>
          </a:ln>
        </p:spPr>
        <p:txBody>
          <a:bodyPr/>
          <a:lstStyle/>
          <a:p>
            <a:endParaRPr lang="en-US"/>
          </a:p>
        </p:txBody>
      </p:sp>
      <p:sp>
        <p:nvSpPr>
          <p:cNvPr id="33799" name="Line 12"/>
          <p:cNvSpPr>
            <a:spLocks noChangeShapeType="1"/>
          </p:cNvSpPr>
          <p:nvPr>
            <p:custDataLst>
              <p:tags r:id="rId5"/>
            </p:custDataLst>
          </p:nvPr>
        </p:nvSpPr>
        <p:spPr bwMode="auto">
          <a:xfrm flipV="1">
            <a:off x="3112323" y="5236119"/>
            <a:ext cx="484909" cy="753979"/>
          </a:xfrm>
          <a:prstGeom prst="line">
            <a:avLst/>
          </a:prstGeom>
          <a:noFill/>
          <a:ln w="38100">
            <a:solidFill>
              <a:srgbClr val="FF0000"/>
            </a:solidFill>
            <a:round/>
            <a:headEnd/>
            <a:tailEnd type="triangle" w="med" len="med"/>
          </a:ln>
        </p:spPr>
        <p:txBody>
          <a:bodyPr/>
          <a:lstStyle/>
          <a:p>
            <a:endParaRPr lang="en-US"/>
          </a:p>
        </p:txBody>
      </p:sp>
      <p:sp>
        <p:nvSpPr>
          <p:cNvPr id="8" name="Footer Placeholder 7"/>
          <p:cNvSpPr>
            <a:spLocks noGrp="1"/>
          </p:cNvSpPr>
          <p:nvPr>
            <p:ph type="ftr" sz="quarter" idx="10"/>
          </p:nvPr>
        </p:nvSpPr>
        <p:spPr/>
        <p:txBody>
          <a:bodyPr/>
          <a:lstStyle/>
          <a:p>
            <a:r>
              <a:rPr lang="en-US" smtClean="0"/>
              <a:t>DM-Life-Cycle-Forecasting-100</a:t>
            </a:r>
            <a:endParaRPr lang="en-US" dirty="0"/>
          </a:p>
        </p:txBody>
      </p:sp>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custDataLst>
              <p:tags r:id="rId2"/>
            </p:custDataLst>
          </p:nvPr>
        </p:nvSpPr>
        <p:spPr/>
        <p:txBody>
          <a:bodyPr/>
          <a:lstStyle/>
          <a:p>
            <a:r>
              <a:rPr lang="en-US" dirty="0" smtClean="0"/>
              <a:t>The data from the series selected in the Series Detail is applied to the </a:t>
            </a:r>
            <a:r>
              <a:rPr lang="en-US" b="1" dirty="0" smtClean="0"/>
              <a:t>Calculations </a:t>
            </a:r>
            <a:r>
              <a:rPr lang="en-US" dirty="0" smtClean="0"/>
              <a:t>and</a:t>
            </a:r>
            <a:r>
              <a:rPr lang="en-US" b="1" dirty="0" smtClean="0"/>
              <a:t> Profile Graphs </a:t>
            </a:r>
            <a:r>
              <a:rPr lang="en-US" dirty="0" smtClean="0"/>
              <a:t>sections of the </a:t>
            </a:r>
            <a:r>
              <a:rPr lang="en-US" dirty="0" smtClean="0"/>
              <a:t>screen</a:t>
            </a:r>
            <a:endParaRPr lang="en-US" dirty="0" smtClean="0"/>
          </a:p>
          <a:p>
            <a:endParaRPr lang="en-US" dirty="0"/>
          </a:p>
        </p:txBody>
      </p:sp>
      <p:sp>
        <p:nvSpPr>
          <p:cNvPr id="34819" name="Rectangle 2"/>
          <p:cNvSpPr>
            <a:spLocks noGrp="1" noChangeArrowheads="1"/>
          </p:cNvSpPr>
          <p:nvPr>
            <p:ph type="title"/>
            <p:custDataLst>
              <p:tags r:id="rId3"/>
            </p:custDataLst>
          </p:nvPr>
        </p:nvSpPr>
        <p:spPr/>
        <p:txBody>
          <a:bodyPr>
            <a:normAutofit/>
          </a:bodyPr>
          <a:lstStyle/>
          <a:p>
            <a:r>
              <a:rPr lang="en-US" kern="0" dirty="0" smtClean="0"/>
              <a:t>Calculations &amp; Profile </a:t>
            </a:r>
            <a:r>
              <a:rPr lang="en-US" kern="0" dirty="0" smtClean="0"/>
              <a:t>Graphs</a:t>
            </a:r>
            <a:endParaRPr lang="en-US" dirty="0" smtClean="0"/>
          </a:p>
        </p:txBody>
      </p:sp>
      <p:pic>
        <p:nvPicPr>
          <p:cNvPr id="34821" name="Picture 2"/>
          <p:cNvPicPr>
            <a:picLocks noChangeAspect="1" noChangeArrowheads="1"/>
          </p:cNvPicPr>
          <p:nvPr>
            <p:custDataLst>
              <p:tags r:id="rId4"/>
            </p:custDataLst>
          </p:nvPr>
        </p:nvPicPr>
        <p:blipFill>
          <a:blip r:embed="rId7" cstate="print"/>
          <a:srcRect/>
          <a:stretch>
            <a:fillRect/>
          </a:stretch>
        </p:blipFill>
        <p:spPr bwMode="auto">
          <a:xfrm>
            <a:off x="1359726" y="2269176"/>
            <a:ext cx="6413334" cy="4005238"/>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6" name="Footer Placeholder 5"/>
          <p:cNvSpPr>
            <a:spLocks noGrp="1"/>
          </p:cNvSpPr>
          <p:nvPr>
            <p:ph type="ftr" sz="quarter" idx="10"/>
          </p:nvPr>
        </p:nvSpPr>
        <p:spPr/>
        <p:txBody>
          <a:bodyPr/>
          <a:lstStyle/>
          <a:p>
            <a:r>
              <a:rPr lang="en-US" smtClean="0"/>
              <a:t>DM-Life-Cycle-Forecasting-110</a:t>
            </a:r>
            <a:endParaRPr lang="en-US" dirty="0"/>
          </a:p>
        </p:txBody>
      </p:sp>
    </p:spTree>
    <p:custDataLst>
      <p:tags r:id="rId1"/>
    </p:custData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custDataLst>
              <p:tags r:id="rId2"/>
            </p:custDataLst>
          </p:nvPr>
        </p:nvSpPr>
        <p:spPr/>
        <p:txBody>
          <a:bodyPr>
            <a:normAutofit/>
          </a:bodyPr>
          <a:lstStyle/>
          <a:p>
            <a:r>
              <a:rPr lang="en-US" sz="2400" dirty="0" smtClean="0"/>
              <a:t>Select the </a:t>
            </a:r>
            <a:r>
              <a:rPr lang="en-US" sz="2400" b="1" dirty="0" smtClean="0"/>
              <a:t>Show Series </a:t>
            </a:r>
            <a:r>
              <a:rPr lang="en-US" sz="2400" dirty="0" smtClean="0"/>
              <a:t>check box to display data for the individual series in addition to the </a:t>
            </a:r>
            <a:r>
              <a:rPr lang="en-US" sz="2400" b="1" dirty="0" smtClean="0"/>
              <a:t>Sum, </a:t>
            </a:r>
            <a:r>
              <a:rPr lang="en-US" sz="2400" b="1" dirty="0" err="1" smtClean="0"/>
              <a:t>Avg</a:t>
            </a:r>
            <a:r>
              <a:rPr lang="en-US" sz="2400" b="1" dirty="0" smtClean="0"/>
              <a:t>, Min, and Max</a:t>
            </a:r>
            <a:r>
              <a:rPr lang="en-US" sz="2400" dirty="0" smtClean="0"/>
              <a:t> </a:t>
            </a:r>
            <a:r>
              <a:rPr lang="en-US" sz="2400" dirty="0" smtClean="0"/>
              <a:t>values</a:t>
            </a:r>
            <a:endParaRPr lang="en-US" sz="2400" dirty="0" smtClean="0"/>
          </a:p>
          <a:p>
            <a:r>
              <a:rPr lang="en-US" sz="2400" dirty="0" smtClean="0"/>
              <a:t>The fields in the </a:t>
            </a:r>
            <a:r>
              <a:rPr lang="en-US" sz="2400" b="1" dirty="0" smtClean="0"/>
              <a:t>Manual (Index) </a:t>
            </a:r>
            <a:r>
              <a:rPr lang="en-US" sz="2400" dirty="0" smtClean="0"/>
              <a:t>and </a:t>
            </a:r>
            <a:r>
              <a:rPr lang="en-US" sz="2400" b="1" dirty="0" smtClean="0"/>
              <a:t>Manual (Percent)</a:t>
            </a:r>
            <a:r>
              <a:rPr lang="en-US" sz="2400" dirty="0" smtClean="0"/>
              <a:t> rows are </a:t>
            </a:r>
            <a:r>
              <a:rPr lang="en-US" sz="2400" dirty="0" smtClean="0"/>
              <a:t>editable </a:t>
            </a:r>
          </a:p>
          <a:p>
            <a:pPr lvl="1"/>
            <a:r>
              <a:rPr lang="en-US" sz="2000" dirty="0" smtClean="0"/>
              <a:t>Click </a:t>
            </a:r>
            <a:r>
              <a:rPr lang="en-US" sz="2000" dirty="0" smtClean="0"/>
              <a:t>on any field in these rows to manually enter </a:t>
            </a:r>
            <a:r>
              <a:rPr lang="en-US" sz="2000" dirty="0" smtClean="0"/>
              <a:t>values</a:t>
            </a:r>
            <a:endParaRPr lang="en-US" sz="2000" dirty="0" smtClean="0"/>
          </a:p>
          <a:p>
            <a:r>
              <a:rPr lang="en-US" sz="2400" dirty="0" smtClean="0"/>
              <a:t>Click </a:t>
            </a:r>
            <a:r>
              <a:rPr lang="en-US" sz="2400" b="1" dirty="0" smtClean="0"/>
              <a:t>Save</a:t>
            </a:r>
            <a:r>
              <a:rPr lang="en-US" sz="2400" dirty="0" smtClean="0"/>
              <a:t> when </a:t>
            </a:r>
            <a:r>
              <a:rPr lang="en-US" sz="2400" dirty="0" smtClean="0"/>
              <a:t>finished</a:t>
            </a:r>
          </a:p>
          <a:p>
            <a:pPr lvl="1"/>
            <a:r>
              <a:rPr lang="en-US" sz="2000" dirty="0" smtClean="0"/>
              <a:t>The </a:t>
            </a:r>
            <a:r>
              <a:rPr lang="en-US" sz="2000" dirty="0" smtClean="0"/>
              <a:t>profile is added to the Profile List at </a:t>
            </a:r>
            <a:r>
              <a:rPr lang="en-US" sz="2000" dirty="0" smtClean="0"/>
              <a:t>left</a:t>
            </a:r>
            <a:endParaRPr lang="en-US" sz="2000" dirty="0" smtClean="0"/>
          </a:p>
          <a:p>
            <a:endParaRPr lang="en-US" sz="2400" dirty="0"/>
          </a:p>
        </p:txBody>
      </p:sp>
      <p:sp>
        <p:nvSpPr>
          <p:cNvPr id="35843" name="Rectangle 2"/>
          <p:cNvSpPr>
            <a:spLocks noGrp="1" noChangeArrowheads="1"/>
          </p:cNvSpPr>
          <p:nvPr>
            <p:ph type="title"/>
            <p:custDataLst>
              <p:tags r:id="rId3"/>
            </p:custDataLst>
          </p:nvPr>
        </p:nvSpPr>
        <p:spPr/>
        <p:txBody>
          <a:bodyPr/>
          <a:lstStyle/>
          <a:p>
            <a:r>
              <a:rPr lang="en-US" dirty="0" smtClean="0"/>
              <a:t>Calculations &amp; Profile </a:t>
            </a:r>
            <a:r>
              <a:rPr lang="en-US" dirty="0" smtClean="0"/>
              <a:t>Graphs</a:t>
            </a:r>
            <a:endParaRPr lang="en-US" dirty="0" smtClean="0"/>
          </a:p>
        </p:txBody>
      </p:sp>
      <p:pic>
        <p:nvPicPr>
          <p:cNvPr id="35845" name="Picture 2"/>
          <p:cNvPicPr>
            <a:picLocks noChangeAspect="1" noChangeArrowheads="1"/>
          </p:cNvPicPr>
          <p:nvPr>
            <p:custDataLst>
              <p:tags r:id="rId4"/>
            </p:custDataLst>
          </p:nvPr>
        </p:nvPicPr>
        <p:blipFill>
          <a:blip r:embed="rId7" cstate="print"/>
          <a:srcRect/>
          <a:stretch>
            <a:fillRect/>
          </a:stretch>
        </p:blipFill>
        <p:spPr bwMode="auto">
          <a:xfrm>
            <a:off x="1123201" y="4027258"/>
            <a:ext cx="6873334" cy="2266667"/>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6" name="Footer Placeholder 5"/>
          <p:cNvSpPr>
            <a:spLocks noGrp="1"/>
          </p:cNvSpPr>
          <p:nvPr>
            <p:ph type="ftr" sz="quarter" idx="10"/>
          </p:nvPr>
        </p:nvSpPr>
        <p:spPr/>
        <p:txBody>
          <a:bodyPr/>
          <a:lstStyle/>
          <a:p>
            <a:r>
              <a:rPr lang="en-US" smtClean="0"/>
              <a:t>DM-Life-Cycle-Forecasting-120</a:t>
            </a:r>
            <a:endParaRPr lang="en-US" dirty="0"/>
          </a:p>
        </p:txBody>
      </p:sp>
    </p:spTree>
    <p:custDataLst>
      <p:tags r:id="rId1"/>
    </p:custData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custDataLst>
              <p:tags r:id="rId2"/>
            </p:custDataLst>
          </p:nvPr>
        </p:nvSpPr>
        <p:spPr/>
        <p:txBody>
          <a:bodyPr>
            <a:normAutofit/>
          </a:bodyPr>
          <a:lstStyle/>
          <a:p>
            <a:r>
              <a:rPr lang="en-US" b="1" dirty="0" smtClean="0"/>
              <a:t>Profile Index </a:t>
            </a:r>
            <a:r>
              <a:rPr lang="en-US" dirty="0" smtClean="0"/>
              <a:t>- Specifies which of the available Index calculations will be used as the </a:t>
            </a:r>
            <a:r>
              <a:rPr lang="en-US" b="1" dirty="0" smtClean="0"/>
              <a:t>Profile’s Index </a:t>
            </a:r>
            <a:r>
              <a:rPr lang="en-US" b="1" dirty="0" smtClean="0"/>
              <a:t>values</a:t>
            </a:r>
            <a:endParaRPr lang="en-US" dirty="0" smtClean="0"/>
          </a:p>
          <a:p>
            <a:pPr lvl="1"/>
            <a:r>
              <a:rPr lang="en-US" dirty="0" smtClean="0"/>
              <a:t>The </a:t>
            </a:r>
            <a:r>
              <a:rPr lang="en-US" dirty="0" smtClean="0"/>
              <a:t>results of each of the following calculations display in the </a:t>
            </a:r>
            <a:r>
              <a:rPr lang="en-US" b="1" dirty="0" smtClean="0"/>
              <a:t>Calculations </a:t>
            </a:r>
            <a:r>
              <a:rPr lang="en-US" b="1" dirty="0" smtClean="0"/>
              <a:t>pane</a:t>
            </a:r>
            <a:endParaRPr lang="en-US" dirty="0" smtClean="0"/>
          </a:p>
          <a:p>
            <a:pPr lvl="2"/>
            <a:r>
              <a:rPr lang="en-US" b="1" dirty="0" smtClean="0"/>
              <a:t>Manual</a:t>
            </a:r>
            <a:r>
              <a:rPr lang="en-US" dirty="0" smtClean="0"/>
              <a:t> </a:t>
            </a:r>
            <a:r>
              <a:rPr lang="en-US" dirty="0" smtClean="0"/>
              <a:t>- Enter a value for each period manually in the Manual (Index) line on the Calculations </a:t>
            </a:r>
            <a:r>
              <a:rPr lang="en-US" dirty="0" smtClean="0"/>
              <a:t>pane</a:t>
            </a:r>
          </a:p>
          <a:p>
            <a:pPr lvl="2"/>
            <a:r>
              <a:rPr lang="en-US" b="1" dirty="0" err="1" smtClean="0"/>
              <a:t>Avg</a:t>
            </a:r>
            <a:r>
              <a:rPr lang="en-US" dirty="0" smtClean="0"/>
              <a:t> </a:t>
            </a:r>
            <a:r>
              <a:rPr lang="en-US" dirty="0" smtClean="0"/>
              <a:t>- Use the average Index calculation of all the selected </a:t>
            </a:r>
            <a:r>
              <a:rPr lang="en-US" dirty="0" smtClean="0"/>
              <a:t>series</a:t>
            </a:r>
          </a:p>
          <a:p>
            <a:pPr lvl="2"/>
            <a:r>
              <a:rPr lang="en-US" b="1" dirty="0" smtClean="0"/>
              <a:t>Min</a:t>
            </a:r>
            <a:r>
              <a:rPr lang="en-US" dirty="0" smtClean="0"/>
              <a:t> </a:t>
            </a:r>
            <a:r>
              <a:rPr lang="en-US" dirty="0" smtClean="0"/>
              <a:t>- Use the minimum Index calculation of all the selected </a:t>
            </a:r>
            <a:r>
              <a:rPr lang="en-US" dirty="0" smtClean="0"/>
              <a:t>series</a:t>
            </a:r>
          </a:p>
          <a:p>
            <a:pPr lvl="2"/>
            <a:r>
              <a:rPr lang="en-US" b="1" dirty="0" smtClean="0"/>
              <a:t>Max</a:t>
            </a:r>
            <a:r>
              <a:rPr lang="en-US" dirty="0" smtClean="0"/>
              <a:t> </a:t>
            </a:r>
            <a:r>
              <a:rPr lang="en-US" dirty="0" smtClean="0"/>
              <a:t>- Use the maximum Index calculation of all the selected series</a:t>
            </a:r>
          </a:p>
          <a:p>
            <a:endParaRPr lang="en-US" dirty="0"/>
          </a:p>
        </p:txBody>
      </p:sp>
      <p:sp>
        <p:nvSpPr>
          <p:cNvPr id="36867" name="Rectangle 2"/>
          <p:cNvSpPr>
            <a:spLocks noGrp="1" noChangeArrowheads="1"/>
          </p:cNvSpPr>
          <p:nvPr>
            <p:ph type="title"/>
            <p:custDataLst>
              <p:tags r:id="rId3"/>
            </p:custDataLst>
          </p:nvPr>
        </p:nvSpPr>
        <p:spPr/>
        <p:txBody>
          <a:bodyPr/>
          <a:lstStyle/>
          <a:p>
            <a:r>
              <a:rPr lang="en-US" dirty="0" smtClean="0"/>
              <a:t>Profile Index Settings</a:t>
            </a:r>
          </a:p>
        </p:txBody>
      </p:sp>
      <p:sp>
        <p:nvSpPr>
          <p:cNvPr id="6" name="Footer Placeholder 5"/>
          <p:cNvSpPr>
            <a:spLocks noGrp="1"/>
          </p:cNvSpPr>
          <p:nvPr>
            <p:ph type="ftr" sz="quarter" idx="10"/>
          </p:nvPr>
        </p:nvSpPr>
        <p:spPr/>
        <p:txBody>
          <a:bodyPr/>
          <a:lstStyle/>
          <a:p>
            <a:r>
              <a:rPr lang="en-US" smtClean="0"/>
              <a:t>DM-Life-Cycle-Forecasting-130</a:t>
            </a:r>
            <a:endParaRPr lang="en-US" dirty="0"/>
          </a:p>
        </p:txBody>
      </p:sp>
    </p:spTree>
    <p:custDataLst>
      <p:tags r:id="rId1"/>
    </p:custData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Specific Series –Use the Index calculation for one specific series instead of the </a:t>
            </a:r>
            <a:r>
              <a:rPr lang="en-US" dirty="0" err="1" smtClean="0"/>
              <a:t>Avg</a:t>
            </a:r>
            <a:r>
              <a:rPr lang="en-US" dirty="0" smtClean="0"/>
              <a:t>, Min or Max calculations which include all selected series. </a:t>
            </a:r>
          </a:p>
          <a:p>
            <a:endParaRPr lang="en-US" dirty="0"/>
          </a:p>
        </p:txBody>
      </p:sp>
      <p:sp>
        <p:nvSpPr>
          <p:cNvPr id="3" name="Title 2"/>
          <p:cNvSpPr>
            <a:spLocks noGrp="1"/>
          </p:cNvSpPr>
          <p:nvPr>
            <p:ph type="title"/>
          </p:nvPr>
        </p:nvSpPr>
        <p:spPr/>
        <p:txBody>
          <a:bodyPr/>
          <a:lstStyle/>
          <a:p>
            <a:r>
              <a:rPr lang="en-US" dirty="0" smtClean="0"/>
              <a:t>Profile Index Settings</a:t>
            </a:r>
            <a:endParaRPr lang="en-US" dirty="0"/>
          </a:p>
        </p:txBody>
      </p:sp>
      <p:sp>
        <p:nvSpPr>
          <p:cNvPr id="4" name="Footer Placeholder 3"/>
          <p:cNvSpPr>
            <a:spLocks noGrp="1"/>
          </p:cNvSpPr>
          <p:nvPr>
            <p:ph type="ftr" sz="quarter" idx="10"/>
          </p:nvPr>
        </p:nvSpPr>
        <p:spPr/>
        <p:txBody>
          <a:bodyPr/>
          <a:lstStyle/>
          <a:p>
            <a:r>
              <a:rPr lang="en-US" smtClean="0"/>
              <a:t>DM-Life-Cycle-Forecasting-140</a:t>
            </a:r>
            <a:endParaRPr lang="en-US" dirty="0"/>
          </a:p>
        </p:txBody>
      </p:sp>
      <p:pic>
        <p:nvPicPr>
          <p:cNvPr id="5" name="Picture 2"/>
          <p:cNvPicPr>
            <a:picLocks noChangeAspect="1" noChangeArrowheads="1"/>
          </p:cNvPicPr>
          <p:nvPr>
            <p:custDataLst>
              <p:tags r:id="rId1"/>
            </p:custDataLst>
          </p:nvPr>
        </p:nvPicPr>
        <p:blipFill>
          <a:blip r:embed="rId4" cstate="print"/>
          <a:srcRect/>
          <a:stretch>
            <a:fillRect/>
          </a:stretch>
        </p:blipFill>
        <p:spPr bwMode="auto">
          <a:xfrm>
            <a:off x="569025" y="3497225"/>
            <a:ext cx="7980363" cy="1266825"/>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6" name="Rounded Rectangle 6"/>
          <p:cNvSpPr>
            <a:spLocks noChangeArrowheads="1"/>
          </p:cNvSpPr>
          <p:nvPr>
            <p:custDataLst>
              <p:tags r:id="rId2"/>
            </p:custDataLst>
          </p:nvPr>
        </p:nvSpPr>
        <p:spPr bwMode="auto">
          <a:xfrm>
            <a:off x="4607625" y="3725825"/>
            <a:ext cx="685800" cy="228600"/>
          </a:xfrm>
          <a:prstGeom prst="roundRect">
            <a:avLst>
              <a:gd name="adj" fmla="val 16667"/>
            </a:avLst>
          </a:prstGeom>
          <a:noFill/>
          <a:ln w="28575" algn="ctr">
            <a:solidFill>
              <a:srgbClr val="FF0000"/>
            </a:solidFill>
            <a:round/>
            <a:headEnd/>
            <a:tailEnd/>
          </a:ln>
        </p:spPr>
        <p:txBody>
          <a:bodyPr/>
          <a:lstStyle/>
          <a:p>
            <a:pPr algn="ctr"/>
            <a:endParaRPr lang="en-US"/>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custDataLst>
              <p:tags r:id="rId2"/>
            </p:custDataLst>
          </p:nvPr>
        </p:nvSpPr>
        <p:spPr/>
        <p:txBody>
          <a:bodyPr>
            <a:normAutofit/>
          </a:bodyPr>
          <a:lstStyle/>
          <a:p>
            <a:r>
              <a:rPr lang="en-US" dirty="0" smtClean="0"/>
              <a:t>Specifies </a:t>
            </a:r>
            <a:r>
              <a:rPr lang="en-US" dirty="0" smtClean="0"/>
              <a:t>which of the available Percentage calculations will be used as the Profile’s Percent </a:t>
            </a:r>
            <a:r>
              <a:rPr lang="en-US" dirty="0" smtClean="0"/>
              <a:t>values</a:t>
            </a:r>
          </a:p>
          <a:p>
            <a:pPr lvl="1"/>
            <a:r>
              <a:rPr lang="en-US" dirty="0" smtClean="0"/>
              <a:t>The </a:t>
            </a:r>
            <a:r>
              <a:rPr lang="en-US" dirty="0" smtClean="0"/>
              <a:t>results of each of the following calculations display in the Calculations </a:t>
            </a:r>
            <a:r>
              <a:rPr lang="en-US" dirty="0" smtClean="0"/>
              <a:t>pane</a:t>
            </a:r>
            <a:endParaRPr lang="en-US" dirty="0" smtClean="0"/>
          </a:p>
          <a:p>
            <a:pPr lvl="2"/>
            <a:r>
              <a:rPr lang="en-US" b="1" dirty="0" smtClean="0"/>
              <a:t>Manual</a:t>
            </a:r>
            <a:r>
              <a:rPr lang="en-US" dirty="0" smtClean="0"/>
              <a:t> </a:t>
            </a:r>
            <a:r>
              <a:rPr lang="en-US" dirty="0" smtClean="0"/>
              <a:t>- Enter a value for each period manually in the Manual (Percent) line on the Calculations </a:t>
            </a:r>
            <a:r>
              <a:rPr lang="en-US" dirty="0" smtClean="0"/>
              <a:t>pane</a:t>
            </a:r>
          </a:p>
          <a:p>
            <a:pPr lvl="2"/>
            <a:r>
              <a:rPr lang="en-US" b="1" dirty="0" err="1" smtClean="0"/>
              <a:t>Avg</a:t>
            </a:r>
            <a:r>
              <a:rPr lang="en-US" dirty="0" smtClean="0"/>
              <a:t> </a:t>
            </a:r>
            <a:r>
              <a:rPr lang="en-US" dirty="0" smtClean="0"/>
              <a:t>- Use the average Percent calculation of all the selected </a:t>
            </a:r>
            <a:r>
              <a:rPr lang="en-US" dirty="0" smtClean="0"/>
              <a:t>series</a:t>
            </a:r>
          </a:p>
          <a:p>
            <a:pPr lvl="2"/>
            <a:r>
              <a:rPr lang="en-US" b="1" dirty="0" smtClean="0"/>
              <a:t>Min</a:t>
            </a:r>
            <a:r>
              <a:rPr lang="en-US" dirty="0" smtClean="0"/>
              <a:t> </a:t>
            </a:r>
            <a:r>
              <a:rPr lang="en-US" dirty="0" smtClean="0"/>
              <a:t>- Use the minimum Percent calculation of all the selected </a:t>
            </a:r>
            <a:r>
              <a:rPr lang="en-US" dirty="0" smtClean="0"/>
              <a:t>series</a:t>
            </a:r>
          </a:p>
          <a:p>
            <a:pPr lvl="2"/>
            <a:r>
              <a:rPr lang="en-US" b="1" dirty="0" smtClean="0"/>
              <a:t>Max</a:t>
            </a:r>
            <a:r>
              <a:rPr lang="en-US" dirty="0" smtClean="0"/>
              <a:t> </a:t>
            </a:r>
            <a:r>
              <a:rPr lang="en-US" dirty="0" smtClean="0"/>
              <a:t>- Use the maximum Percent calculation of all the selected </a:t>
            </a:r>
            <a:r>
              <a:rPr lang="en-US" dirty="0" smtClean="0"/>
              <a:t>series</a:t>
            </a:r>
            <a:endParaRPr lang="en-US" dirty="0" smtClean="0"/>
          </a:p>
        </p:txBody>
      </p:sp>
      <p:sp>
        <p:nvSpPr>
          <p:cNvPr id="37891" name="Rectangle 2"/>
          <p:cNvSpPr>
            <a:spLocks noGrp="1" noChangeArrowheads="1"/>
          </p:cNvSpPr>
          <p:nvPr>
            <p:ph type="title"/>
            <p:custDataLst>
              <p:tags r:id="rId3"/>
            </p:custDataLst>
          </p:nvPr>
        </p:nvSpPr>
        <p:spPr/>
        <p:txBody>
          <a:bodyPr/>
          <a:lstStyle/>
          <a:p>
            <a:r>
              <a:rPr lang="en-US" dirty="0" smtClean="0"/>
              <a:t>Profile Percent</a:t>
            </a:r>
          </a:p>
        </p:txBody>
      </p:sp>
      <p:sp>
        <p:nvSpPr>
          <p:cNvPr id="6" name="Footer Placeholder 5"/>
          <p:cNvSpPr>
            <a:spLocks noGrp="1"/>
          </p:cNvSpPr>
          <p:nvPr>
            <p:ph type="ftr" sz="quarter" idx="10"/>
          </p:nvPr>
        </p:nvSpPr>
        <p:spPr/>
        <p:txBody>
          <a:bodyPr/>
          <a:lstStyle/>
          <a:p>
            <a:r>
              <a:rPr lang="en-US" smtClean="0"/>
              <a:t>DM-Life-Cycle-Forecasting-150</a:t>
            </a:r>
            <a:endParaRPr lang="en-US" dirty="0"/>
          </a:p>
        </p:txBody>
      </p:sp>
    </p:spTree>
    <p:custDataLst>
      <p:tags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Specific Series –Use the Percent calculation for one specific series instead of the </a:t>
            </a:r>
            <a:r>
              <a:rPr lang="en-US" dirty="0" err="1" smtClean="0"/>
              <a:t>Avg</a:t>
            </a:r>
            <a:r>
              <a:rPr lang="en-US" dirty="0" smtClean="0"/>
              <a:t>, Min or Max calculations for all selected </a:t>
            </a:r>
            <a:r>
              <a:rPr lang="en-US" dirty="0" smtClean="0"/>
              <a:t>series</a:t>
            </a:r>
            <a:endParaRPr lang="en-US" dirty="0" smtClean="0"/>
          </a:p>
          <a:p>
            <a:endParaRPr lang="en-US" dirty="0" smtClean="0"/>
          </a:p>
          <a:p>
            <a:endParaRPr lang="en-US" dirty="0"/>
          </a:p>
        </p:txBody>
      </p:sp>
      <p:sp>
        <p:nvSpPr>
          <p:cNvPr id="3" name="Title 2"/>
          <p:cNvSpPr>
            <a:spLocks noGrp="1"/>
          </p:cNvSpPr>
          <p:nvPr>
            <p:ph type="title"/>
          </p:nvPr>
        </p:nvSpPr>
        <p:spPr/>
        <p:txBody>
          <a:bodyPr/>
          <a:lstStyle/>
          <a:p>
            <a:r>
              <a:rPr lang="en-US" dirty="0" smtClean="0"/>
              <a:t>Profile Percent</a:t>
            </a:r>
            <a:endParaRPr lang="en-US" dirty="0"/>
          </a:p>
        </p:txBody>
      </p:sp>
      <p:sp>
        <p:nvSpPr>
          <p:cNvPr id="4" name="Footer Placeholder 3"/>
          <p:cNvSpPr>
            <a:spLocks noGrp="1"/>
          </p:cNvSpPr>
          <p:nvPr>
            <p:ph type="ftr" sz="quarter" idx="10"/>
          </p:nvPr>
        </p:nvSpPr>
        <p:spPr/>
        <p:txBody>
          <a:bodyPr/>
          <a:lstStyle/>
          <a:p>
            <a:r>
              <a:rPr lang="en-US" smtClean="0"/>
              <a:t>DM-Life-Cycle-Forecasting-160</a:t>
            </a:r>
            <a:endParaRPr lang="en-US" dirty="0"/>
          </a:p>
        </p:txBody>
      </p:sp>
      <p:pic>
        <p:nvPicPr>
          <p:cNvPr id="5" name="Picture 2"/>
          <p:cNvPicPr>
            <a:picLocks noChangeAspect="1" noChangeArrowheads="1"/>
          </p:cNvPicPr>
          <p:nvPr>
            <p:custDataLst>
              <p:tags r:id="rId1"/>
            </p:custDataLst>
          </p:nvPr>
        </p:nvPicPr>
        <p:blipFill>
          <a:blip r:embed="rId4" cstate="print"/>
          <a:srcRect/>
          <a:stretch>
            <a:fillRect/>
          </a:stretch>
        </p:blipFill>
        <p:spPr bwMode="auto">
          <a:xfrm>
            <a:off x="573975" y="3429000"/>
            <a:ext cx="7980363" cy="1266825"/>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6" name="Rounded Rectangle 6"/>
          <p:cNvSpPr>
            <a:spLocks noChangeArrowheads="1"/>
          </p:cNvSpPr>
          <p:nvPr>
            <p:custDataLst>
              <p:tags r:id="rId2"/>
            </p:custDataLst>
          </p:nvPr>
        </p:nvSpPr>
        <p:spPr bwMode="auto">
          <a:xfrm>
            <a:off x="4612575" y="4114800"/>
            <a:ext cx="762000" cy="228600"/>
          </a:xfrm>
          <a:prstGeom prst="roundRect">
            <a:avLst>
              <a:gd name="adj" fmla="val 16667"/>
            </a:avLst>
          </a:prstGeom>
          <a:noFill/>
          <a:ln w="28575" algn="ctr">
            <a:solidFill>
              <a:srgbClr val="FF0000"/>
            </a:solidFill>
            <a:round/>
            <a:headEnd/>
            <a:tailEnd/>
          </a:ln>
        </p:spPr>
        <p:txBody>
          <a:bodyPr/>
          <a:lstStyle/>
          <a:p>
            <a:pPr algn="ctr"/>
            <a:endParaRPr lang="en-US"/>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custDataLst>
              <p:tags r:id="rId2"/>
            </p:custDataLst>
          </p:nvPr>
        </p:nvSpPr>
        <p:spPr/>
        <p:txBody>
          <a:bodyPr>
            <a:normAutofit/>
          </a:bodyPr>
          <a:lstStyle/>
          <a:p>
            <a:r>
              <a:rPr lang="en-US" sz="2400" b="1" dirty="0" smtClean="0"/>
              <a:t>Profile Index Volume </a:t>
            </a:r>
            <a:r>
              <a:rPr lang="en-US" sz="2400" dirty="0" smtClean="0"/>
              <a:t>- Displays the Total Volume for the selected </a:t>
            </a:r>
            <a:r>
              <a:rPr lang="en-US" sz="2400" b="1" dirty="0" smtClean="0"/>
              <a:t>Profile Index </a:t>
            </a:r>
            <a:r>
              <a:rPr lang="en-US" sz="2400" dirty="0" smtClean="0"/>
              <a:t>using the selected index type (i.e., </a:t>
            </a:r>
            <a:r>
              <a:rPr lang="en-US" sz="2400" b="1" dirty="0" smtClean="0"/>
              <a:t>Manual, </a:t>
            </a:r>
            <a:r>
              <a:rPr lang="en-US" sz="2400" b="1" dirty="0" err="1" smtClean="0"/>
              <a:t>Avg</a:t>
            </a:r>
            <a:r>
              <a:rPr lang="en-US" sz="2400" b="1" dirty="0" smtClean="0"/>
              <a:t>, Min, Max or a specific series</a:t>
            </a:r>
            <a:r>
              <a:rPr lang="en-US" sz="2400" dirty="0" smtClean="0"/>
              <a:t>) </a:t>
            </a:r>
          </a:p>
          <a:p>
            <a:r>
              <a:rPr lang="en-US" sz="2400" b="1" dirty="0" smtClean="0"/>
              <a:t>Profile Percent Volume </a:t>
            </a:r>
            <a:r>
              <a:rPr lang="en-US" sz="2400" dirty="0" smtClean="0"/>
              <a:t>- Displays the Total Volume for the selected Profile Percent using the selected index type (i.e., Manual, </a:t>
            </a:r>
            <a:r>
              <a:rPr lang="en-US" sz="2400" dirty="0" err="1" smtClean="0"/>
              <a:t>Avg</a:t>
            </a:r>
            <a:r>
              <a:rPr lang="en-US" sz="2400" dirty="0" smtClean="0"/>
              <a:t>, Min, Max or a specific series)</a:t>
            </a:r>
          </a:p>
          <a:p>
            <a:r>
              <a:rPr lang="en-US" sz="2400" dirty="0" smtClean="0"/>
              <a:t>Both of these fields are read only and are populated once the Profile Index and Profile Percent selections are </a:t>
            </a:r>
            <a:r>
              <a:rPr lang="en-US" sz="2400" dirty="0" smtClean="0"/>
              <a:t>made</a:t>
            </a:r>
            <a:endParaRPr lang="en-US" sz="2400" dirty="0" smtClean="0"/>
          </a:p>
          <a:p>
            <a:endParaRPr lang="en-US" sz="2400" dirty="0"/>
          </a:p>
        </p:txBody>
      </p:sp>
      <p:sp>
        <p:nvSpPr>
          <p:cNvPr id="38915" name="Rectangle 2"/>
          <p:cNvSpPr>
            <a:spLocks noGrp="1" noChangeArrowheads="1"/>
          </p:cNvSpPr>
          <p:nvPr>
            <p:ph type="title"/>
            <p:custDataLst>
              <p:tags r:id="rId3"/>
            </p:custDataLst>
          </p:nvPr>
        </p:nvSpPr>
        <p:spPr/>
        <p:txBody>
          <a:bodyPr/>
          <a:lstStyle/>
          <a:p>
            <a:r>
              <a:rPr lang="en-US" dirty="0" smtClean="0"/>
              <a:t>Profile Volumes</a:t>
            </a:r>
          </a:p>
        </p:txBody>
      </p:sp>
      <p:pic>
        <p:nvPicPr>
          <p:cNvPr id="38917" name="Picture 2"/>
          <p:cNvPicPr>
            <a:picLocks noChangeAspect="1" noChangeArrowheads="1"/>
          </p:cNvPicPr>
          <p:nvPr>
            <p:custDataLst>
              <p:tags r:id="rId4"/>
            </p:custDataLst>
          </p:nvPr>
        </p:nvPicPr>
        <p:blipFill>
          <a:blip r:embed="rId9" cstate="print"/>
          <a:srcRect/>
          <a:stretch>
            <a:fillRect/>
          </a:stretch>
        </p:blipFill>
        <p:spPr bwMode="auto">
          <a:xfrm>
            <a:off x="577787" y="5064825"/>
            <a:ext cx="7980363" cy="1266825"/>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8" name="Rounded Rectangle 6"/>
          <p:cNvSpPr>
            <a:spLocks noChangeArrowheads="1"/>
          </p:cNvSpPr>
          <p:nvPr>
            <p:custDataLst>
              <p:tags r:id="rId5"/>
            </p:custDataLst>
          </p:nvPr>
        </p:nvSpPr>
        <p:spPr bwMode="auto">
          <a:xfrm>
            <a:off x="4616387" y="5979225"/>
            <a:ext cx="1143000" cy="228600"/>
          </a:xfrm>
          <a:prstGeom prst="roundRect">
            <a:avLst>
              <a:gd name="adj" fmla="val 16667"/>
            </a:avLst>
          </a:prstGeom>
          <a:noFill/>
          <a:ln w="28575" algn="ctr">
            <a:solidFill>
              <a:srgbClr val="FF0000"/>
            </a:solidFill>
            <a:round/>
            <a:headEnd/>
            <a:tailEnd/>
          </a:ln>
        </p:spPr>
        <p:txBody>
          <a:bodyPr/>
          <a:lstStyle/>
          <a:p>
            <a:pPr algn="ctr"/>
            <a:endParaRPr lang="en-US"/>
          </a:p>
        </p:txBody>
      </p:sp>
      <p:sp>
        <p:nvSpPr>
          <p:cNvPr id="9" name="Rounded Rectangle 6"/>
          <p:cNvSpPr>
            <a:spLocks noChangeArrowheads="1"/>
          </p:cNvSpPr>
          <p:nvPr>
            <p:custDataLst>
              <p:tags r:id="rId6"/>
            </p:custDataLst>
          </p:nvPr>
        </p:nvSpPr>
        <p:spPr bwMode="auto">
          <a:xfrm>
            <a:off x="4616387" y="5522025"/>
            <a:ext cx="1143000" cy="228600"/>
          </a:xfrm>
          <a:prstGeom prst="roundRect">
            <a:avLst>
              <a:gd name="adj" fmla="val 16667"/>
            </a:avLst>
          </a:prstGeom>
          <a:noFill/>
          <a:ln w="28575" algn="ctr">
            <a:solidFill>
              <a:srgbClr val="FF0000"/>
            </a:solidFill>
            <a:round/>
            <a:headEnd/>
            <a:tailEnd/>
          </a:ln>
        </p:spPr>
        <p:txBody>
          <a:bodyPr/>
          <a:lstStyle/>
          <a:p>
            <a:pPr algn="ctr"/>
            <a:endParaRPr lang="en-US"/>
          </a:p>
        </p:txBody>
      </p:sp>
      <p:sp>
        <p:nvSpPr>
          <p:cNvPr id="7" name="Footer Placeholder 6"/>
          <p:cNvSpPr>
            <a:spLocks noGrp="1"/>
          </p:cNvSpPr>
          <p:nvPr>
            <p:ph type="ftr" sz="quarter" idx="10"/>
          </p:nvPr>
        </p:nvSpPr>
        <p:spPr/>
        <p:txBody>
          <a:bodyPr/>
          <a:lstStyle/>
          <a:p>
            <a:r>
              <a:rPr lang="en-US" smtClean="0"/>
              <a:t>DM-Life-Cycle-Forecasting-170</a:t>
            </a:r>
            <a:endParaRPr lang="en-US" dirty="0"/>
          </a:p>
        </p:txBody>
      </p:sp>
    </p:spTree>
    <p:custDataLst>
      <p:tags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2"/>
          <p:cNvPicPr>
            <a:picLocks noGrp="1" noChangeAspect="1" noChangeArrowheads="1"/>
          </p:cNvPicPr>
          <p:nvPr>
            <p:ph idx="1"/>
            <p:custDataLst>
              <p:tags r:id="rId2"/>
            </p:custDataLst>
          </p:nvPr>
        </p:nvPicPr>
        <p:blipFill>
          <a:blip r:embed="rId9" cstate="print"/>
          <a:stretch>
            <a:fillRect/>
          </a:stretch>
        </p:blipFill>
        <p:spPr bwMode="auto">
          <a:xfrm>
            <a:off x="33650" y="2247450"/>
            <a:ext cx="9033524" cy="2979047"/>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19459" name="Rectangle 2"/>
          <p:cNvSpPr>
            <a:spLocks noGrp="1" noChangeArrowheads="1"/>
          </p:cNvSpPr>
          <p:nvPr>
            <p:ph type="title"/>
            <p:custDataLst>
              <p:tags r:id="rId3"/>
            </p:custDataLst>
          </p:nvPr>
        </p:nvSpPr>
        <p:spPr/>
        <p:txBody>
          <a:bodyPr/>
          <a:lstStyle/>
          <a:p>
            <a:r>
              <a:rPr lang="en-US" dirty="0" smtClean="0"/>
              <a:t>What is Profile Index &amp; Profile Percent?</a:t>
            </a:r>
            <a:endParaRPr lang="en-US" dirty="0"/>
          </a:p>
        </p:txBody>
      </p:sp>
      <p:sp>
        <p:nvSpPr>
          <p:cNvPr id="11" name="Rectangle 3"/>
          <p:cNvSpPr txBox="1">
            <a:spLocks noChangeArrowheads="1"/>
          </p:cNvSpPr>
          <p:nvPr>
            <p:custDataLst>
              <p:tags r:id="rId4"/>
            </p:custDataLst>
          </p:nvPr>
        </p:nvSpPr>
        <p:spPr>
          <a:xfrm>
            <a:off x="457200" y="1143000"/>
            <a:ext cx="8534400" cy="5105400"/>
          </a:xfrm>
          <a:prstGeom prst="rect">
            <a:avLst/>
          </a:prstGeom>
        </p:spPr>
        <p:txBody>
          <a:bodyPr/>
          <a:lstStyle/>
          <a:p>
            <a:pPr>
              <a:spcBef>
                <a:spcPct val="20000"/>
              </a:spcBef>
              <a:defRPr/>
            </a:pPr>
            <a:endParaRPr lang="en-US" sz="2000" dirty="0">
              <a:cs typeface="+mn-cs"/>
            </a:endParaRPr>
          </a:p>
        </p:txBody>
      </p:sp>
      <p:sp>
        <p:nvSpPr>
          <p:cNvPr id="10" name="Rounded Rectangle 6"/>
          <p:cNvSpPr>
            <a:spLocks noChangeArrowheads="1"/>
          </p:cNvSpPr>
          <p:nvPr>
            <p:custDataLst>
              <p:tags r:id="rId5"/>
            </p:custDataLst>
          </p:nvPr>
        </p:nvSpPr>
        <p:spPr bwMode="auto">
          <a:xfrm>
            <a:off x="678875" y="3527950"/>
            <a:ext cx="1143000" cy="228600"/>
          </a:xfrm>
          <a:prstGeom prst="roundRect">
            <a:avLst>
              <a:gd name="adj" fmla="val 16667"/>
            </a:avLst>
          </a:prstGeom>
          <a:noFill/>
          <a:ln w="28575" algn="ctr">
            <a:solidFill>
              <a:srgbClr val="FF0000"/>
            </a:solidFill>
            <a:round/>
            <a:headEnd/>
            <a:tailEnd/>
          </a:ln>
        </p:spPr>
        <p:txBody>
          <a:bodyPr/>
          <a:lstStyle/>
          <a:p>
            <a:pPr algn="ctr"/>
            <a:endParaRPr lang="en-US"/>
          </a:p>
        </p:txBody>
      </p:sp>
      <p:sp>
        <p:nvSpPr>
          <p:cNvPr id="12" name="Rounded Rectangle 6"/>
          <p:cNvSpPr>
            <a:spLocks noChangeArrowheads="1"/>
          </p:cNvSpPr>
          <p:nvPr>
            <p:custDataLst>
              <p:tags r:id="rId6"/>
            </p:custDataLst>
          </p:nvPr>
        </p:nvSpPr>
        <p:spPr bwMode="auto">
          <a:xfrm>
            <a:off x="665025" y="4279075"/>
            <a:ext cx="1143000" cy="228600"/>
          </a:xfrm>
          <a:prstGeom prst="roundRect">
            <a:avLst>
              <a:gd name="adj" fmla="val 16667"/>
            </a:avLst>
          </a:prstGeom>
          <a:noFill/>
          <a:ln w="28575" algn="ctr">
            <a:solidFill>
              <a:srgbClr val="FF0000"/>
            </a:solidFill>
            <a:round/>
            <a:headEnd/>
            <a:tailEnd/>
          </a:ln>
        </p:spPr>
        <p:txBody>
          <a:bodyPr/>
          <a:lstStyle/>
          <a:p>
            <a:pPr algn="ctr"/>
            <a:endParaRPr lang="en-US"/>
          </a:p>
        </p:txBody>
      </p:sp>
      <p:sp>
        <p:nvSpPr>
          <p:cNvPr id="7" name="Footer Placeholder 6"/>
          <p:cNvSpPr>
            <a:spLocks noGrp="1"/>
          </p:cNvSpPr>
          <p:nvPr>
            <p:ph type="ftr" sz="quarter" idx="10"/>
          </p:nvPr>
        </p:nvSpPr>
        <p:spPr/>
        <p:txBody>
          <a:bodyPr/>
          <a:lstStyle/>
          <a:p>
            <a:r>
              <a:rPr lang="en-US" smtClean="0"/>
              <a:t>DM-Life-Cycle-Forecasting-180</a:t>
            </a:r>
            <a:endParaRPr lang="en-US" dirty="0"/>
          </a:p>
        </p:txBody>
      </p:sp>
    </p:spTree>
    <p:custDataLst>
      <p:tags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custDataLst>
              <p:tags r:id="rId2"/>
            </p:custDataLst>
          </p:nvPr>
        </p:nvSpPr>
        <p:spPr/>
        <p:txBody>
          <a:bodyPr/>
          <a:lstStyle/>
          <a:p>
            <a:r>
              <a:rPr lang="en-US" kern="0" dirty="0" smtClean="0"/>
              <a:t>A manual entry can be typed or copy/paste into the manual </a:t>
            </a:r>
            <a:r>
              <a:rPr lang="en-US" b="1" kern="0" dirty="0" smtClean="0"/>
              <a:t>Profile Index </a:t>
            </a:r>
            <a:r>
              <a:rPr lang="en-US" kern="0" dirty="0" smtClean="0"/>
              <a:t>or </a:t>
            </a:r>
            <a:r>
              <a:rPr lang="en-US" b="1" kern="0" dirty="0" smtClean="0"/>
              <a:t>Profile Percent </a:t>
            </a:r>
            <a:endParaRPr lang="en-US" dirty="0" smtClean="0"/>
          </a:p>
        </p:txBody>
      </p:sp>
      <p:sp>
        <p:nvSpPr>
          <p:cNvPr id="41987" name="Rectangle 2"/>
          <p:cNvSpPr>
            <a:spLocks noGrp="1" noChangeArrowheads="1"/>
          </p:cNvSpPr>
          <p:nvPr>
            <p:ph type="title"/>
            <p:custDataLst>
              <p:tags r:id="rId3"/>
            </p:custDataLst>
          </p:nvPr>
        </p:nvSpPr>
        <p:spPr/>
        <p:txBody>
          <a:bodyPr/>
          <a:lstStyle/>
          <a:p>
            <a:r>
              <a:rPr lang="en-US" dirty="0" smtClean="0"/>
              <a:t>Manual Profile Index and Profile Percent</a:t>
            </a:r>
            <a:endParaRPr lang="en-US" dirty="0"/>
          </a:p>
        </p:txBody>
      </p:sp>
      <p:pic>
        <p:nvPicPr>
          <p:cNvPr id="41989" name="Picture 2"/>
          <p:cNvPicPr>
            <a:picLocks noChangeAspect="1" noChangeArrowheads="1"/>
          </p:cNvPicPr>
          <p:nvPr>
            <p:custDataLst>
              <p:tags r:id="rId4"/>
            </p:custDataLst>
          </p:nvPr>
        </p:nvPicPr>
        <p:blipFill>
          <a:blip r:embed="rId9" cstate="print"/>
          <a:srcRect/>
          <a:stretch>
            <a:fillRect/>
          </a:stretch>
        </p:blipFill>
        <p:spPr bwMode="auto">
          <a:xfrm>
            <a:off x="526475" y="2362200"/>
            <a:ext cx="8086725" cy="3663462"/>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41990" name="Line 12"/>
          <p:cNvSpPr>
            <a:spLocks noChangeShapeType="1"/>
          </p:cNvSpPr>
          <p:nvPr>
            <p:custDataLst>
              <p:tags r:id="rId5"/>
            </p:custDataLst>
          </p:nvPr>
        </p:nvSpPr>
        <p:spPr bwMode="auto">
          <a:xfrm flipV="1">
            <a:off x="1593275" y="4769618"/>
            <a:ext cx="762000" cy="404725"/>
          </a:xfrm>
          <a:prstGeom prst="line">
            <a:avLst/>
          </a:prstGeom>
          <a:noFill/>
          <a:ln w="38100">
            <a:solidFill>
              <a:srgbClr val="FF0000"/>
            </a:solidFill>
            <a:round/>
            <a:headEnd/>
            <a:tailEnd type="triangle" w="med" len="med"/>
          </a:ln>
        </p:spPr>
        <p:txBody>
          <a:bodyPr/>
          <a:lstStyle/>
          <a:p>
            <a:endParaRPr lang="en-US"/>
          </a:p>
        </p:txBody>
      </p:sp>
      <p:sp>
        <p:nvSpPr>
          <p:cNvPr id="41991" name="Line 12"/>
          <p:cNvSpPr>
            <a:spLocks noChangeShapeType="1"/>
          </p:cNvSpPr>
          <p:nvPr>
            <p:custDataLst>
              <p:tags r:id="rId6"/>
            </p:custDataLst>
          </p:nvPr>
        </p:nvSpPr>
        <p:spPr bwMode="auto">
          <a:xfrm flipV="1">
            <a:off x="1364675" y="5711651"/>
            <a:ext cx="838200" cy="460549"/>
          </a:xfrm>
          <a:prstGeom prst="line">
            <a:avLst/>
          </a:prstGeom>
          <a:noFill/>
          <a:ln w="38100">
            <a:solidFill>
              <a:srgbClr val="FF0000"/>
            </a:solidFill>
            <a:round/>
            <a:headEnd/>
            <a:tailEnd type="triangle" w="med" len="med"/>
          </a:ln>
        </p:spPr>
        <p:txBody>
          <a:bodyPr/>
          <a:lstStyle/>
          <a:p>
            <a:endParaRPr lang="en-US"/>
          </a:p>
        </p:txBody>
      </p:sp>
      <p:sp>
        <p:nvSpPr>
          <p:cNvPr id="10" name="Footer Placeholder 9"/>
          <p:cNvSpPr>
            <a:spLocks noGrp="1"/>
          </p:cNvSpPr>
          <p:nvPr>
            <p:ph type="ftr" sz="quarter" idx="10"/>
          </p:nvPr>
        </p:nvSpPr>
        <p:spPr/>
        <p:txBody>
          <a:bodyPr/>
          <a:lstStyle/>
          <a:p>
            <a:r>
              <a:rPr lang="en-US" smtClean="0"/>
              <a:t>DM-Life-Cycle-Forecasting-190</a:t>
            </a:r>
            <a:endParaRPr lang="en-US" dirty="0"/>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custDataLst>
              <p:tags r:id="rId2"/>
            </p:custDataLst>
          </p:nvPr>
        </p:nvSpPr>
        <p:spPr/>
        <p:txBody>
          <a:bodyPr>
            <a:normAutofit/>
          </a:bodyPr>
          <a:lstStyle/>
          <a:p>
            <a:r>
              <a:rPr lang="en-US" b="1" dirty="0" smtClean="0"/>
              <a:t>Lifecycle</a:t>
            </a:r>
            <a:r>
              <a:rPr lang="en-US" dirty="0" smtClean="0"/>
              <a:t> </a:t>
            </a:r>
            <a:r>
              <a:rPr lang="en-US" b="1" dirty="0" smtClean="0"/>
              <a:t>Forecasting</a:t>
            </a:r>
            <a:r>
              <a:rPr lang="en-US" dirty="0" smtClean="0"/>
              <a:t> </a:t>
            </a:r>
            <a:endParaRPr lang="en-US" sz="2200" dirty="0" smtClean="0"/>
          </a:p>
          <a:p>
            <a:pPr>
              <a:spcBef>
                <a:spcPts val="1200"/>
              </a:spcBef>
            </a:pPr>
            <a:r>
              <a:rPr lang="en-US" b="1" dirty="0" smtClean="0"/>
              <a:t>Uses for Lifecycle </a:t>
            </a:r>
            <a:r>
              <a:rPr lang="en-US" b="1" dirty="0" smtClean="0"/>
              <a:t>Forecasting</a:t>
            </a:r>
            <a:endParaRPr lang="en-US" b="1" dirty="0" smtClean="0"/>
          </a:p>
          <a:p>
            <a:pPr lvl="1">
              <a:spcBef>
                <a:spcPts val="1200"/>
              </a:spcBef>
            </a:pPr>
            <a:r>
              <a:rPr lang="en-US" dirty="0" smtClean="0"/>
              <a:t>Introduction </a:t>
            </a:r>
            <a:r>
              <a:rPr lang="en-US" dirty="0" smtClean="0"/>
              <a:t>of a new product with little or no actual </a:t>
            </a:r>
            <a:r>
              <a:rPr lang="en-US" dirty="0" smtClean="0"/>
              <a:t>data</a:t>
            </a:r>
          </a:p>
          <a:p>
            <a:pPr lvl="1">
              <a:spcBef>
                <a:spcPts val="1200"/>
              </a:spcBef>
            </a:pPr>
            <a:r>
              <a:rPr lang="en-US" dirty="0" smtClean="0"/>
              <a:t>Retirement </a:t>
            </a:r>
            <a:r>
              <a:rPr lang="en-US" dirty="0" smtClean="0"/>
              <a:t>of a </a:t>
            </a:r>
            <a:r>
              <a:rPr lang="en-US" dirty="0" smtClean="0"/>
              <a:t>product</a:t>
            </a:r>
          </a:p>
          <a:p>
            <a:pPr lvl="1">
              <a:spcBef>
                <a:spcPts val="1200"/>
              </a:spcBef>
            </a:pPr>
            <a:r>
              <a:rPr lang="en-US" dirty="0" smtClean="0"/>
              <a:t>Patent </a:t>
            </a:r>
            <a:r>
              <a:rPr lang="en-US" dirty="0" smtClean="0"/>
              <a:t>expiration (e.g., ending medical patents on </a:t>
            </a:r>
            <a:r>
              <a:rPr lang="en-US" dirty="0" smtClean="0"/>
              <a:t>medications)</a:t>
            </a:r>
          </a:p>
          <a:p>
            <a:pPr lvl="1">
              <a:spcBef>
                <a:spcPts val="1200"/>
              </a:spcBef>
            </a:pPr>
            <a:r>
              <a:rPr lang="en-US" dirty="0" smtClean="0"/>
              <a:t>Seasonality</a:t>
            </a:r>
            <a:endParaRPr lang="en-US" dirty="0" smtClean="0"/>
          </a:p>
          <a:p>
            <a:endParaRPr lang="en-US" dirty="0"/>
          </a:p>
        </p:txBody>
      </p:sp>
      <p:sp>
        <p:nvSpPr>
          <p:cNvPr id="9219" name="Rectangle 2"/>
          <p:cNvSpPr>
            <a:spLocks noGrp="1" noChangeArrowheads="1"/>
          </p:cNvSpPr>
          <p:nvPr>
            <p:ph type="title"/>
            <p:custDataLst>
              <p:tags r:id="rId3"/>
            </p:custDataLst>
          </p:nvPr>
        </p:nvSpPr>
        <p:spPr/>
        <p:txBody>
          <a:bodyPr/>
          <a:lstStyle/>
          <a:p>
            <a:pPr eaLnBrk="1" hangingPunct="1"/>
            <a:r>
              <a:rPr lang="en-US" dirty="0" smtClean="0"/>
              <a:t>Life Cycle </a:t>
            </a:r>
            <a:r>
              <a:rPr lang="en-US" dirty="0" smtClean="0"/>
              <a:t>Forecasting - Overview</a:t>
            </a:r>
            <a:endParaRPr lang="en-US" dirty="0" smtClean="0"/>
          </a:p>
        </p:txBody>
      </p:sp>
      <p:sp>
        <p:nvSpPr>
          <p:cNvPr id="5" name="Footer Placeholder 4"/>
          <p:cNvSpPr>
            <a:spLocks noGrp="1"/>
          </p:cNvSpPr>
          <p:nvPr>
            <p:ph type="ftr" sz="quarter" idx="10"/>
          </p:nvPr>
        </p:nvSpPr>
        <p:spPr/>
        <p:txBody>
          <a:bodyPr/>
          <a:lstStyle/>
          <a:p>
            <a:r>
              <a:rPr lang="en-US" smtClean="0"/>
              <a:t>DM-Life-Cycle-Forecasting-020</a:t>
            </a:r>
            <a:endParaRPr lang="en-US" dirty="0"/>
          </a:p>
        </p:txBody>
      </p:sp>
    </p:spTree>
    <p:custDataLst>
      <p:tags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342900" lvl="1" indent="-342900">
              <a:buFont typeface="Arial"/>
              <a:buChar char="•"/>
            </a:pPr>
            <a:r>
              <a:rPr lang="en-US" sz="2800" dirty="0" smtClean="0"/>
              <a:t>The Created profiles can now be used as a </a:t>
            </a:r>
            <a:r>
              <a:rPr lang="en-US" sz="2800" b="1" dirty="0" err="1" smtClean="0"/>
              <a:t>ForecastX</a:t>
            </a:r>
            <a:r>
              <a:rPr lang="en-US" sz="2800" dirty="0" smtClean="0"/>
              <a:t> method</a:t>
            </a:r>
          </a:p>
          <a:p>
            <a:endParaRPr lang="en-US" dirty="0"/>
          </a:p>
        </p:txBody>
      </p:sp>
      <p:sp>
        <p:nvSpPr>
          <p:cNvPr id="3" name="Title 2"/>
          <p:cNvSpPr>
            <a:spLocks noGrp="1"/>
          </p:cNvSpPr>
          <p:nvPr>
            <p:ph type="title"/>
          </p:nvPr>
        </p:nvSpPr>
        <p:spPr/>
        <p:txBody>
          <a:bodyPr/>
          <a:lstStyle/>
          <a:p>
            <a:r>
              <a:rPr lang="en-US" dirty="0" smtClean="0"/>
              <a:t>Running A Profile</a:t>
            </a:r>
            <a:endParaRPr lang="en-US" dirty="0"/>
          </a:p>
        </p:txBody>
      </p:sp>
      <p:sp>
        <p:nvSpPr>
          <p:cNvPr id="4" name="Footer Placeholder 3"/>
          <p:cNvSpPr>
            <a:spLocks noGrp="1"/>
          </p:cNvSpPr>
          <p:nvPr>
            <p:ph type="ftr" sz="quarter" idx="10"/>
          </p:nvPr>
        </p:nvSpPr>
        <p:spPr/>
        <p:txBody>
          <a:bodyPr/>
          <a:lstStyle/>
          <a:p>
            <a:r>
              <a:rPr lang="en-US" smtClean="0"/>
              <a:t>DM-Life-Cycle-Forecasting-200</a:t>
            </a:r>
            <a:endParaRPr lang="en-US" dirty="0"/>
          </a:p>
        </p:txBody>
      </p:sp>
      <p:pic>
        <p:nvPicPr>
          <p:cNvPr id="5" name="Picture 5"/>
          <p:cNvPicPr>
            <a:picLocks noChangeAspect="1" noChangeArrowheads="1"/>
          </p:cNvPicPr>
          <p:nvPr>
            <p:custDataLst>
              <p:tags r:id="rId1"/>
            </p:custDataLst>
          </p:nvPr>
        </p:nvPicPr>
        <p:blipFill>
          <a:blip r:embed="rId3" cstate="print"/>
          <a:srcRect/>
          <a:stretch>
            <a:fillRect/>
          </a:stretch>
        </p:blipFill>
        <p:spPr bwMode="auto">
          <a:xfrm>
            <a:off x="287975" y="2463125"/>
            <a:ext cx="8542751" cy="3200400"/>
          </a:xfrm>
          <a:prstGeom prst="rect">
            <a:avLst/>
          </a:prstGeom>
          <a:noFill/>
          <a:ln w="19050">
            <a:noFill/>
            <a:miter lim="800000"/>
            <a:headEnd/>
            <a:tailEnd/>
          </a:ln>
          <a:effectLst>
            <a:outerShdw blurRad="50800" dist="38100" dir="2700000" algn="tl" rotWithShape="0">
              <a:prstClr val="black">
                <a:alpha val="40000"/>
              </a:prstClr>
            </a:outerShdw>
          </a:effectLst>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custDataLst>
              <p:tags r:id="rId2"/>
            </p:custDataLst>
          </p:nvPr>
        </p:nvSpPr>
        <p:spPr/>
        <p:txBody>
          <a:bodyPr>
            <a:normAutofit/>
          </a:bodyPr>
          <a:lstStyle/>
          <a:p>
            <a:r>
              <a:rPr lang="en-US" b="1" dirty="0" smtClean="0"/>
              <a:t>Profile Manager </a:t>
            </a:r>
            <a:r>
              <a:rPr lang="en-US" dirty="0" smtClean="0"/>
              <a:t>enables users to create a pattern of demand that can be applied using the </a:t>
            </a:r>
            <a:r>
              <a:rPr lang="en-US" b="1" dirty="0" smtClean="0"/>
              <a:t>Lifecycle </a:t>
            </a:r>
            <a:r>
              <a:rPr lang="en-US" b="1" dirty="0" err="1" smtClean="0"/>
              <a:t>ForecastX</a:t>
            </a:r>
            <a:r>
              <a:rPr lang="en-US" b="1" dirty="0" smtClean="0"/>
              <a:t> </a:t>
            </a:r>
            <a:r>
              <a:rPr lang="en-US" dirty="0" smtClean="0"/>
              <a:t>method</a:t>
            </a:r>
            <a:endParaRPr lang="en-US" dirty="0" smtClean="0"/>
          </a:p>
          <a:p>
            <a:r>
              <a:rPr lang="en-US" b="1" dirty="0" smtClean="0"/>
              <a:t>Profile Manager </a:t>
            </a:r>
            <a:r>
              <a:rPr lang="en-US" dirty="0" smtClean="0"/>
              <a:t>allows the user to control what history data to use as a starting point for the profile calculations, which can then be manually </a:t>
            </a:r>
            <a:r>
              <a:rPr lang="en-US" dirty="0" smtClean="0"/>
              <a:t>overwritten</a:t>
            </a:r>
            <a:endParaRPr lang="en-US" dirty="0" smtClean="0"/>
          </a:p>
          <a:p>
            <a:r>
              <a:rPr lang="en-US" b="1" dirty="0" smtClean="0"/>
              <a:t>Profile Manager </a:t>
            </a:r>
            <a:r>
              <a:rPr lang="en-US" dirty="0" smtClean="0"/>
              <a:t>provides two methods of applying the </a:t>
            </a:r>
            <a:r>
              <a:rPr lang="en-US" b="1" dirty="0" smtClean="0"/>
              <a:t>lifecycle</a:t>
            </a:r>
            <a:r>
              <a:rPr lang="en-US" dirty="0" smtClean="0"/>
              <a:t> forecast – </a:t>
            </a:r>
            <a:r>
              <a:rPr lang="en-US" b="1" dirty="0" smtClean="0"/>
              <a:t>Profile Index and Profile </a:t>
            </a:r>
            <a:r>
              <a:rPr lang="en-US" b="1" dirty="0" smtClean="0"/>
              <a:t>Percent</a:t>
            </a:r>
          </a:p>
          <a:p>
            <a:pPr lvl="1"/>
            <a:r>
              <a:rPr lang="en-US" dirty="0" smtClean="0"/>
              <a:t>The </a:t>
            </a:r>
            <a:r>
              <a:rPr lang="en-US" dirty="0" smtClean="0"/>
              <a:t>user can apply the default volumes for each </a:t>
            </a:r>
            <a:r>
              <a:rPr lang="en-US" b="1" dirty="0" smtClean="0"/>
              <a:t>lifecycle</a:t>
            </a:r>
            <a:r>
              <a:rPr lang="en-US" dirty="0" smtClean="0"/>
              <a:t> forecast or maintain them </a:t>
            </a:r>
            <a:r>
              <a:rPr lang="en-US" dirty="0" smtClean="0"/>
              <a:t>individually</a:t>
            </a:r>
            <a:endParaRPr lang="en-US" dirty="0" smtClean="0"/>
          </a:p>
          <a:p>
            <a:endParaRPr lang="en-US" dirty="0"/>
          </a:p>
        </p:txBody>
      </p:sp>
      <p:sp>
        <p:nvSpPr>
          <p:cNvPr id="44035" name="Rectangle 2"/>
          <p:cNvSpPr>
            <a:spLocks noGrp="1" noChangeArrowheads="1"/>
          </p:cNvSpPr>
          <p:nvPr>
            <p:ph type="title"/>
            <p:custDataLst>
              <p:tags r:id="rId3"/>
            </p:custDataLst>
          </p:nvPr>
        </p:nvSpPr>
        <p:spPr/>
        <p:txBody>
          <a:bodyPr/>
          <a:lstStyle/>
          <a:p>
            <a:r>
              <a:rPr lang="en-US" dirty="0" smtClean="0"/>
              <a:t>Recap – Setting Up A Life Cycle Profile</a:t>
            </a:r>
          </a:p>
        </p:txBody>
      </p:sp>
      <p:sp>
        <p:nvSpPr>
          <p:cNvPr id="4" name="Footer Placeholder 3"/>
          <p:cNvSpPr>
            <a:spLocks noGrp="1"/>
          </p:cNvSpPr>
          <p:nvPr>
            <p:ph type="ftr" sz="quarter" idx="10"/>
          </p:nvPr>
        </p:nvSpPr>
        <p:spPr/>
        <p:txBody>
          <a:bodyPr/>
          <a:lstStyle/>
          <a:p>
            <a:r>
              <a:rPr lang="en-US" smtClean="0"/>
              <a:t>DM-Life-Cycle-Forecasting-210</a:t>
            </a:r>
            <a:endParaRPr lang="en-US" dirty="0"/>
          </a:p>
        </p:txBody>
      </p:sp>
    </p:spTree>
    <p:custDataLst>
      <p:tags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1" name="Rectangle 2"/>
          <p:cNvSpPr>
            <a:spLocks noGrp="1" noChangeArrowheads="1"/>
          </p:cNvSpPr>
          <p:nvPr>
            <p:ph type="ctrTitle"/>
            <p:custDataLst>
              <p:tags r:id="rId2"/>
            </p:custDataLst>
          </p:nvPr>
        </p:nvSpPr>
        <p:spPr>
          <a:xfrm>
            <a:off x="685800" y="2286000"/>
            <a:ext cx="7772400" cy="1143000"/>
          </a:xfrm>
        </p:spPr>
        <p:txBody>
          <a:bodyPr/>
          <a:lstStyle/>
          <a:p>
            <a:pPr algn="ctr" eaLnBrk="1" hangingPunct="1"/>
            <a:r>
              <a:rPr lang="en-US" smtClean="0"/>
              <a:t>Advanced Concepts </a:t>
            </a:r>
          </a:p>
        </p:txBody>
      </p:sp>
      <p:sp>
        <p:nvSpPr>
          <p:cNvPr id="12292" name="Rectangle 3"/>
          <p:cNvSpPr>
            <a:spLocks noGrp="1" noChangeArrowheads="1"/>
          </p:cNvSpPr>
          <p:nvPr>
            <p:ph type="subTitle" idx="1"/>
            <p:custDataLst>
              <p:tags r:id="rId3"/>
            </p:custDataLst>
          </p:nvPr>
        </p:nvSpPr>
        <p:spPr/>
        <p:txBody>
          <a:bodyPr/>
          <a:lstStyle/>
          <a:p>
            <a:pPr eaLnBrk="1" hangingPunct="1"/>
            <a:r>
              <a:rPr lang="en-US" sz="2900" dirty="0" smtClean="0"/>
              <a:t>Running LifeCycle </a:t>
            </a:r>
            <a:br>
              <a:rPr lang="en-US" sz="2900" dirty="0" smtClean="0"/>
            </a:br>
            <a:r>
              <a:rPr lang="en-US" sz="2900" dirty="0" smtClean="0"/>
              <a:t>Forecasting</a:t>
            </a:r>
            <a:br>
              <a:rPr lang="en-US" sz="2900" dirty="0" smtClean="0"/>
            </a:br>
            <a:endParaRPr lang="en-US" sz="2900" dirty="0" smtClean="0"/>
          </a:p>
        </p:txBody>
      </p:sp>
      <p:sp>
        <p:nvSpPr>
          <p:cNvPr id="4" name="Footer Placeholder 3"/>
          <p:cNvSpPr>
            <a:spLocks noGrp="1"/>
          </p:cNvSpPr>
          <p:nvPr>
            <p:ph type="ftr" sz="quarter" idx="10"/>
          </p:nvPr>
        </p:nvSpPr>
        <p:spPr/>
        <p:txBody>
          <a:bodyPr/>
          <a:lstStyle/>
          <a:p>
            <a:r>
              <a:rPr lang="en-US" smtClean="0"/>
              <a:t>DM-Life-Cycle-Forecasting-220</a:t>
            </a:r>
            <a:endParaRPr lang="en-US" dirty="0"/>
          </a:p>
        </p:txBody>
      </p:sp>
    </p:spTree>
    <p:custDataLst>
      <p:tags r:id="rId1"/>
    </p:custData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9" name="Rectangle 2"/>
          <p:cNvSpPr>
            <a:spLocks noGrp="1" noChangeArrowheads="1"/>
          </p:cNvSpPr>
          <p:nvPr>
            <p:ph type="title"/>
            <p:custDataLst>
              <p:tags r:id="rId2"/>
            </p:custDataLst>
          </p:nvPr>
        </p:nvSpPr>
        <p:spPr/>
        <p:txBody>
          <a:bodyPr>
            <a:normAutofit/>
          </a:bodyPr>
          <a:lstStyle/>
          <a:p>
            <a:pPr eaLnBrk="1" hangingPunct="1"/>
            <a:r>
              <a:rPr lang="en-US" dirty="0" smtClean="0"/>
              <a:t>Setting Up Life Cycle Forecasting</a:t>
            </a:r>
          </a:p>
        </p:txBody>
      </p:sp>
      <p:pic>
        <p:nvPicPr>
          <p:cNvPr id="1026" name="Picture 2"/>
          <p:cNvPicPr>
            <a:picLocks noGrp="1" noChangeAspect="1" noChangeArrowheads="1"/>
          </p:cNvPicPr>
          <p:nvPr>
            <p:ph idx="4294967295"/>
            <p:custDataLst>
              <p:tags r:id="rId3"/>
            </p:custDataLst>
          </p:nvPr>
        </p:nvPicPr>
        <p:blipFill>
          <a:blip r:embed="rId14" cstate="print"/>
          <a:srcRect/>
          <a:stretch>
            <a:fillRect/>
          </a:stretch>
        </p:blipFill>
        <p:spPr bwMode="auto">
          <a:xfrm>
            <a:off x="397825" y="895600"/>
            <a:ext cx="8342312" cy="2133600"/>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4341" name="Picture 6"/>
          <p:cNvPicPr>
            <a:picLocks noChangeAspect="1" noChangeArrowheads="1"/>
          </p:cNvPicPr>
          <p:nvPr>
            <p:custDataLst>
              <p:tags r:id="rId4"/>
            </p:custDataLst>
          </p:nvPr>
        </p:nvPicPr>
        <p:blipFill>
          <a:blip r:embed="rId15" cstate="print"/>
          <a:srcRect/>
          <a:stretch>
            <a:fillRect/>
          </a:stretch>
        </p:blipFill>
        <p:spPr bwMode="auto">
          <a:xfrm>
            <a:off x="450275" y="3156455"/>
            <a:ext cx="8229600" cy="3144943"/>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8" name="TextBox 7"/>
          <p:cNvSpPr txBox="1"/>
          <p:nvPr>
            <p:custDataLst>
              <p:tags r:id="rId5"/>
            </p:custDataLst>
          </p:nvPr>
        </p:nvSpPr>
        <p:spPr>
          <a:xfrm>
            <a:off x="2319650" y="2572000"/>
            <a:ext cx="228600" cy="457200"/>
          </a:xfrm>
          <a:prstGeom prst="rect">
            <a:avLst/>
          </a:prstGeom>
          <a:noFill/>
        </p:spPr>
        <p:txBody>
          <a:bodyPr wrap="square" rtlCol="0">
            <a:spAutoFit/>
          </a:bodyPr>
          <a:lstStyle/>
          <a:p>
            <a:pPr algn="ctr"/>
            <a:r>
              <a:rPr lang="en-US" b="1" dirty="0" smtClean="0"/>
              <a:t>1</a:t>
            </a:r>
            <a:endParaRPr lang="en-US" b="1" dirty="0"/>
          </a:p>
        </p:txBody>
      </p:sp>
      <p:sp>
        <p:nvSpPr>
          <p:cNvPr id="9" name="TextBox 8"/>
          <p:cNvSpPr txBox="1"/>
          <p:nvPr>
            <p:custDataLst>
              <p:tags r:id="rId6"/>
            </p:custDataLst>
          </p:nvPr>
        </p:nvSpPr>
        <p:spPr>
          <a:xfrm>
            <a:off x="5062850" y="895600"/>
            <a:ext cx="228600" cy="457200"/>
          </a:xfrm>
          <a:prstGeom prst="rect">
            <a:avLst/>
          </a:prstGeom>
          <a:noFill/>
        </p:spPr>
        <p:txBody>
          <a:bodyPr wrap="square" rtlCol="0">
            <a:spAutoFit/>
          </a:bodyPr>
          <a:lstStyle/>
          <a:p>
            <a:pPr algn="ctr"/>
            <a:r>
              <a:rPr lang="en-US" b="1" dirty="0" smtClean="0"/>
              <a:t>2</a:t>
            </a:r>
            <a:endParaRPr lang="en-US" b="1" dirty="0"/>
          </a:p>
        </p:txBody>
      </p:sp>
      <p:sp>
        <p:nvSpPr>
          <p:cNvPr id="10" name="Oval 9"/>
          <p:cNvSpPr/>
          <p:nvPr>
            <p:custDataLst>
              <p:tags r:id="rId7"/>
            </p:custDataLst>
          </p:nvPr>
        </p:nvSpPr>
        <p:spPr>
          <a:xfrm>
            <a:off x="414650" y="971800"/>
            <a:ext cx="1143000" cy="228600"/>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2" name="Straight Arrow Connector 11"/>
          <p:cNvCxnSpPr/>
          <p:nvPr>
            <p:custDataLst>
              <p:tags r:id="rId8"/>
            </p:custDataLst>
          </p:nvPr>
        </p:nvCxnSpPr>
        <p:spPr>
          <a:xfrm flipV="1">
            <a:off x="2548250" y="2495800"/>
            <a:ext cx="762000" cy="304800"/>
          </a:xfrm>
          <a:prstGeom prst="straightConnector1">
            <a:avLst/>
          </a:prstGeom>
          <a:ln w="28575">
            <a:solidFill>
              <a:srgbClr val="FF33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13" name="Straight Arrow Connector 12"/>
          <p:cNvCxnSpPr/>
          <p:nvPr>
            <p:custDataLst>
              <p:tags r:id="rId9"/>
            </p:custDataLst>
          </p:nvPr>
        </p:nvCxnSpPr>
        <p:spPr>
          <a:xfrm rot="10800000" flipV="1">
            <a:off x="3691250" y="1200400"/>
            <a:ext cx="1295400" cy="457200"/>
          </a:xfrm>
          <a:prstGeom prst="straightConnector1">
            <a:avLst/>
          </a:prstGeom>
          <a:ln w="28575">
            <a:solidFill>
              <a:srgbClr val="FF3300"/>
            </a:solidFill>
            <a:tailEnd type="arrow"/>
          </a:ln>
          <a:effectLst/>
        </p:spPr>
        <p:style>
          <a:lnRef idx="2">
            <a:schemeClr val="accent1"/>
          </a:lnRef>
          <a:fillRef idx="0">
            <a:schemeClr val="accent1"/>
          </a:fillRef>
          <a:effectRef idx="1">
            <a:schemeClr val="accent1"/>
          </a:effectRef>
          <a:fontRef idx="minor">
            <a:schemeClr val="tx1"/>
          </a:fontRef>
        </p:style>
      </p:cxnSp>
      <p:sp>
        <p:nvSpPr>
          <p:cNvPr id="17" name="TextBox 16"/>
          <p:cNvSpPr txBox="1"/>
          <p:nvPr>
            <p:custDataLst>
              <p:tags r:id="rId10"/>
            </p:custDataLst>
          </p:nvPr>
        </p:nvSpPr>
        <p:spPr>
          <a:xfrm>
            <a:off x="4869875" y="3738750"/>
            <a:ext cx="304800" cy="457200"/>
          </a:xfrm>
          <a:prstGeom prst="rect">
            <a:avLst/>
          </a:prstGeom>
          <a:noFill/>
        </p:spPr>
        <p:txBody>
          <a:bodyPr wrap="square" rtlCol="0">
            <a:spAutoFit/>
          </a:bodyPr>
          <a:lstStyle/>
          <a:p>
            <a:pPr algn="ctr"/>
            <a:r>
              <a:rPr lang="en-US" b="1" dirty="0" smtClean="0"/>
              <a:t>3</a:t>
            </a:r>
            <a:endParaRPr lang="en-US" b="1" dirty="0"/>
          </a:p>
        </p:txBody>
      </p:sp>
      <p:cxnSp>
        <p:nvCxnSpPr>
          <p:cNvPr id="18" name="Straight Arrow Connector 17"/>
          <p:cNvCxnSpPr/>
          <p:nvPr>
            <p:custDataLst>
              <p:tags r:id="rId11"/>
            </p:custDataLst>
          </p:nvPr>
        </p:nvCxnSpPr>
        <p:spPr>
          <a:xfrm rot="10800000">
            <a:off x="1440875" y="3357750"/>
            <a:ext cx="3429000" cy="609600"/>
          </a:xfrm>
          <a:prstGeom prst="straightConnector1">
            <a:avLst/>
          </a:prstGeom>
          <a:ln w="28575">
            <a:solidFill>
              <a:srgbClr val="FF3300"/>
            </a:solidFill>
            <a:tailEnd type="arrow"/>
          </a:ln>
          <a:effectLst/>
        </p:spPr>
        <p:style>
          <a:lnRef idx="2">
            <a:schemeClr val="accent1"/>
          </a:lnRef>
          <a:fillRef idx="0">
            <a:schemeClr val="accent1"/>
          </a:fillRef>
          <a:effectRef idx="1">
            <a:schemeClr val="accent1"/>
          </a:effectRef>
          <a:fontRef idx="minor">
            <a:schemeClr val="tx1"/>
          </a:fontRef>
        </p:style>
      </p:cxnSp>
      <p:sp>
        <p:nvSpPr>
          <p:cNvPr id="14" name="Footer Placeholder 13"/>
          <p:cNvSpPr>
            <a:spLocks noGrp="1"/>
          </p:cNvSpPr>
          <p:nvPr>
            <p:ph type="ftr" sz="quarter" idx="10"/>
          </p:nvPr>
        </p:nvSpPr>
        <p:spPr/>
        <p:txBody>
          <a:bodyPr/>
          <a:lstStyle/>
          <a:p>
            <a:r>
              <a:rPr lang="en-US" smtClean="0"/>
              <a:t>DM-Life-Cycle-Forecasting-230</a:t>
            </a:r>
            <a:endParaRPr 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9">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7">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2"/>
          <p:cNvSpPr>
            <a:spLocks noGrp="1" noChangeArrowheads="1"/>
          </p:cNvSpPr>
          <p:nvPr>
            <p:ph type="title"/>
            <p:custDataLst>
              <p:tags r:id="rId2"/>
            </p:custDataLst>
          </p:nvPr>
        </p:nvSpPr>
        <p:spPr/>
        <p:txBody>
          <a:bodyPr/>
          <a:lstStyle/>
          <a:p>
            <a:r>
              <a:rPr lang="en-US" dirty="0" smtClean="0"/>
              <a:t>Setting Up Life Cycle </a:t>
            </a:r>
            <a:r>
              <a:rPr lang="en-US" dirty="0" smtClean="0"/>
              <a:t>Forecasting</a:t>
            </a:r>
            <a:endParaRPr lang="en-US" dirty="0" smtClean="0"/>
          </a:p>
        </p:txBody>
      </p:sp>
      <p:pic>
        <p:nvPicPr>
          <p:cNvPr id="15365" name="Picture 7"/>
          <p:cNvPicPr>
            <a:picLocks noChangeAspect="1" noChangeArrowheads="1"/>
          </p:cNvPicPr>
          <p:nvPr>
            <p:custDataLst>
              <p:tags r:id="rId3"/>
            </p:custDataLst>
          </p:nvPr>
        </p:nvPicPr>
        <p:blipFill>
          <a:blip r:embed="rId17" cstate="print"/>
          <a:srcRect/>
          <a:stretch>
            <a:fillRect/>
          </a:stretch>
        </p:blipFill>
        <p:spPr bwMode="auto">
          <a:xfrm>
            <a:off x="392875" y="953000"/>
            <a:ext cx="8329613" cy="2667000"/>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6" name="TextBox 5"/>
          <p:cNvSpPr txBox="1"/>
          <p:nvPr>
            <p:custDataLst>
              <p:tags r:id="rId4"/>
            </p:custDataLst>
          </p:nvPr>
        </p:nvSpPr>
        <p:spPr>
          <a:xfrm>
            <a:off x="2667000" y="883725"/>
            <a:ext cx="228600" cy="461665"/>
          </a:xfrm>
          <a:prstGeom prst="rect">
            <a:avLst/>
          </a:prstGeom>
          <a:noFill/>
        </p:spPr>
        <p:txBody>
          <a:bodyPr wrap="square" rtlCol="0">
            <a:spAutoFit/>
          </a:bodyPr>
          <a:lstStyle/>
          <a:p>
            <a:pPr algn="ctr"/>
            <a:r>
              <a:rPr lang="en-US" b="1" dirty="0" smtClean="0"/>
              <a:t>4</a:t>
            </a:r>
            <a:endParaRPr lang="en-US" b="1" dirty="0"/>
          </a:p>
        </p:txBody>
      </p:sp>
      <p:sp>
        <p:nvSpPr>
          <p:cNvPr id="7" name="Oval 6"/>
          <p:cNvSpPr/>
          <p:nvPr>
            <p:custDataLst>
              <p:tags r:id="rId5"/>
            </p:custDataLst>
          </p:nvPr>
        </p:nvSpPr>
        <p:spPr>
          <a:xfrm>
            <a:off x="392875" y="1867400"/>
            <a:ext cx="457200" cy="304800"/>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cxnSp>
        <p:nvCxnSpPr>
          <p:cNvPr id="13" name="Straight Arrow Connector 12"/>
          <p:cNvCxnSpPr/>
          <p:nvPr>
            <p:custDataLst>
              <p:tags r:id="rId6"/>
            </p:custDataLst>
          </p:nvPr>
        </p:nvCxnSpPr>
        <p:spPr>
          <a:xfrm flipH="1">
            <a:off x="1002475" y="1112325"/>
            <a:ext cx="1664525" cy="297875"/>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7" name="TextBox 16"/>
          <p:cNvSpPr txBox="1"/>
          <p:nvPr>
            <p:custDataLst>
              <p:tags r:id="rId7"/>
            </p:custDataLst>
          </p:nvPr>
        </p:nvSpPr>
        <p:spPr>
          <a:xfrm>
            <a:off x="1840675" y="2705600"/>
            <a:ext cx="228600" cy="457200"/>
          </a:xfrm>
          <a:prstGeom prst="rect">
            <a:avLst/>
          </a:prstGeom>
          <a:noFill/>
        </p:spPr>
        <p:txBody>
          <a:bodyPr wrap="square" rtlCol="0">
            <a:spAutoFit/>
          </a:bodyPr>
          <a:lstStyle/>
          <a:p>
            <a:pPr algn="ctr"/>
            <a:r>
              <a:rPr lang="en-US" b="1" dirty="0" smtClean="0"/>
              <a:t>5</a:t>
            </a:r>
            <a:endParaRPr lang="en-US" b="1" dirty="0"/>
          </a:p>
        </p:txBody>
      </p:sp>
      <p:cxnSp>
        <p:nvCxnSpPr>
          <p:cNvPr id="18" name="Straight Arrow Connector 17"/>
          <p:cNvCxnSpPr/>
          <p:nvPr>
            <p:custDataLst>
              <p:tags r:id="rId8"/>
            </p:custDataLst>
          </p:nvPr>
        </p:nvCxnSpPr>
        <p:spPr>
          <a:xfrm rot="10800000">
            <a:off x="1078675" y="2248400"/>
            <a:ext cx="761998" cy="609600"/>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23" name="TextBox 22"/>
          <p:cNvSpPr txBox="1"/>
          <p:nvPr>
            <p:custDataLst>
              <p:tags r:id="rId9"/>
            </p:custDataLst>
          </p:nvPr>
        </p:nvSpPr>
        <p:spPr>
          <a:xfrm>
            <a:off x="5867400" y="876800"/>
            <a:ext cx="304800" cy="457200"/>
          </a:xfrm>
          <a:prstGeom prst="rect">
            <a:avLst/>
          </a:prstGeom>
          <a:noFill/>
        </p:spPr>
        <p:txBody>
          <a:bodyPr wrap="square" rtlCol="0">
            <a:spAutoFit/>
          </a:bodyPr>
          <a:lstStyle/>
          <a:p>
            <a:pPr algn="ctr"/>
            <a:r>
              <a:rPr lang="en-US" b="1" dirty="0" smtClean="0"/>
              <a:t>6</a:t>
            </a:r>
            <a:endParaRPr lang="en-US" b="1" dirty="0"/>
          </a:p>
        </p:txBody>
      </p:sp>
      <p:cxnSp>
        <p:nvCxnSpPr>
          <p:cNvPr id="24" name="Straight Arrow Connector 23"/>
          <p:cNvCxnSpPr>
            <a:stCxn id="23" idx="1"/>
          </p:cNvCxnSpPr>
          <p:nvPr>
            <p:custDataLst>
              <p:tags r:id="rId10"/>
            </p:custDataLst>
          </p:nvPr>
        </p:nvCxnSpPr>
        <p:spPr>
          <a:xfrm flipH="1">
            <a:off x="4507675" y="1105400"/>
            <a:ext cx="1359725" cy="221675"/>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pic>
        <p:nvPicPr>
          <p:cNvPr id="27" name="Picture 6"/>
          <p:cNvPicPr>
            <a:picLocks noChangeAspect="1" noChangeArrowheads="1"/>
          </p:cNvPicPr>
          <p:nvPr>
            <p:custDataLst>
              <p:tags r:id="rId11"/>
            </p:custDataLst>
          </p:nvPr>
        </p:nvPicPr>
        <p:blipFill>
          <a:blip r:embed="rId18" cstate="print"/>
          <a:srcRect/>
          <a:stretch>
            <a:fillRect/>
          </a:stretch>
        </p:blipFill>
        <p:spPr bwMode="auto">
          <a:xfrm>
            <a:off x="457200" y="3784275"/>
            <a:ext cx="8229600" cy="2438400"/>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30" name="TextBox 29"/>
          <p:cNvSpPr txBox="1"/>
          <p:nvPr>
            <p:custDataLst>
              <p:tags r:id="rId12"/>
            </p:custDataLst>
          </p:nvPr>
        </p:nvSpPr>
        <p:spPr>
          <a:xfrm>
            <a:off x="1066800" y="5384475"/>
            <a:ext cx="228600" cy="457200"/>
          </a:xfrm>
          <a:prstGeom prst="rect">
            <a:avLst/>
          </a:prstGeom>
          <a:noFill/>
        </p:spPr>
        <p:txBody>
          <a:bodyPr wrap="square" rtlCol="0">
            <a:spAutoFit/>
          </a:bodyPr>
          <a:lstStyle/>
          <a:p>
            <a:pPr algn="ctr"/>
            <a:r>
              <a:rPr lang="en-US" b="1" dirty="0" smtClean="0"/>
              <a:t>7</a:t>
            </a:r>
            <a:endParaRPr lang="en-US" b="1" dirty="0"/>
          </a:p>
        </p:txBody>
      </p:sp>
      <p:cxnSp>
        <p:nvCxnSpPr>
          <p:cNvPr id="31" name="Straight Arrow Connector 30"/>
          <p:cNvCxnSpPr/>
          <p:nvPr>
            <p:custDataLst>
              <p:tags r:id="rId13"/>
            </p:custDataLst>
          </p:nvPr>
        </p:nvCxnSpPr>
        <p:spPr>
          <a:xfrm rot="16200000" flipV="1">
            <a:off x="323850" y="4603425"/>
            <a:ext cx="1371600" cy="342900"/>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34" name="Straight Arrow Connector 33"/>
          <p:cNvCxnSpPr/>
          <p:nvPr>
            <p:custDataLst>
              <p:tags r:id="rId14"/>
            </p:custDataLst>
          </p:nvPr>
        </p:nvCxnSpPr>
        <p:spPr>
          <a:xfrm rot="5400000" flipH="1" flipV="1">
            <a:off x="800100" y="4431975"/>
            <a:ext cx="1371600" cy="685800"/>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9" name="Footer Placeholder 18"/>
          <p:cNvSpPr>
            <a:spLocks noGrp="1"/>
          </p:cNvSpPr>
          <p:nvPr>
            <p:ph type="ftr" sz="quarter" idx="10"/>
          </p:nvPr>
        </p:nvSpPr>
        <p:spPr/>
        <p:txBody>
          <a:bodyPr/>
          <a:lstStyle/>
          <a:p>
            <a:r>
              <a:rPr lang="en-US" smtClean="0"/>
              <a:t>DM-Life-Cycle-Forecasting-240</a:t>
            </a:r>
            <a:endParaRPr lang="en-US" dirty="0"/>
          </a:p>
        </p:txBody>
      </p:sp>
    </p:spTree>
    <p:custDataLst>
      <p:tags r:id="rId1"/>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7">
                                            <p:txEl>
                                              <p:pRg st="0" end="0"/>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3">
                                            <p:txEl>
                                              <p:pRg st="0" end="0"/>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4"/>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0">
                                            <p:txEl>
                                              <p:pRg st="0" end="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1"/>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2"/>
          <p:cNvSpPr>
            <a:spLocks noGrp="1" noChangeArrowheads="1"/>
          </p:cNvSpPr>
          <p:nvPr>
            <p:ph type="title"/>
            <p:custDataLst>
              <p:tags r:id="rId2"/>
            </p:custDataLst>
          </p:nvPr>
        </p:nvSpPr>
        <p:spPr/>
        <p:txBody>
          <a:bodyPr/>
          <a:lstStyle/>
          <a:p>
            <a:r>
              <a:rPr lang="en-US" dirty="0" smtClean="0"/>
              <a:t>Profile Settings</a:t>
            </a:r>
          </a:p>
        </p:txBody>
      </p:sp>
      <p:pic>
        <p:nvPicPr>
          <p:cNvPr id="10" name="Picture 6"/>
          <p:cNvPicPr>
            <a:picLocks noGrp="1" noChangeAspect="1" noChangeArrowheads="1"/>
          </p:cNvPicPr>
          <p:nvPr>
            <p:ph idx="4294967295"/>
            <p:custDataLst>
              <p:tags r:id="rId3"/>
            </p:custDataLst>
          </p:nvPr>
        </p:nvPicPr>
        <p:blipFill>
          <a:blip r:embed="rId16" cstate="print"/>
          <a:srcRect/>
          <a:stretch>
            <a:fillRect/>
          </a:stretch>
        </p:blipFill>
        <p:spPr>
          <a:xfrm>
            <a:off x="447300" y="1578425"/>
            <a:ext cx="8229600" cy="3657600"/>
          </a:xfrm>
        </p:spPr>
      </p:pic>
      <p:sp>
        <p:nvSpPr>
          <p:cNvPr id="13" name="TextBox 12"/>
          <p:cNvSpPr txBox="1"/>
          <p:nvPr>
            <p:custDataLst>
              <p:tags r:id="rId4"/>
            </p:custDataLst>
          </p:nvPr>
        </p:nvSpPr>
        <p:spPr>
          <a:xfrm>
            <a:off x="1043050" y="3254825"/>
            <a:ext cx="228600" cy="457200"/>
          </a:xfrm>
          <a:prstGeom prst="rect">
            <a:avLst/>
          </a:prstGeom>
          <a:noFill/>
        </p:spPr>
        <p:txBody>
          <a:bodyPr wrap="square" rtlCol="0">
            <a:spAutoFit/>
          </a:bodyPr>
          <a:lstStyle/>
          <a:p>
            <a:pPr algn="ctr"/>
            <a:r>
              <a:rPr lang="en-US" b="1" dirty="0" smtClean="0"/>
              <a:t>1</a:t>
            </a:r>
            <a:endParaRPr lang="en-US" b="1" dirty="0"/>
          </a:p>
        </p:txBody>
      </p:sp>
      <p:sp>
        <p:nvSpPr>
          <p:cNvPr id="14" name="TextBox 13"/>
          <p:cNvSpPr txBox="1"/>
          <p:nvPr>
            <p:custDataLst>
              <p:tags r:id="rId5"/>
            </p:custDataLst>
          </p:nvPr>
        </p:nvSpPr>
        <p:spPr>
          <a:xfrm>
            <a:off x="2040575" y="3254825"/>
            <a:ext cx="228600" cy="461665"/>
          </a:xfrm>
          <a:prstGeom prst="rect">
            <a:avLst/>
          </a:prstGeom>
          <a:noFill/>
        </p:spPr>
        <p:txBody>
          <a:bodyPr wrap="square" rtlCol="0">
            <a:spAutoFit/>
          </a:bodyPr>
          <a:lstStyle/>
          <a:p>
            <a:pPr algn="ctr"/>
            <a:r>
              <a:rPr lang="en-US" b="1" dirty="0" smtClean="0"/>
              <a:t>2</a:t>
            </a:r>
            <a:endParaRPr lang="en-US" b="1" dirty="0"/>
          </a:p>
        </p:txBody>
      </p:sp>
      <p:sp>
        <p:nvSpPr>
          <p:cNvPr id="15" name="TextBox 14"/>
          <p:cNvSpPr txBox="1"/>
          <p:nvPr>
            <p:custDataLst>
              <p:tags r:id="rId6"/>
            </p:custDataLst>
          </p:nvPr>
        </p:nvSpPr>
        <p:spPr>
          <a:xfrm>
            <a:off x="2909450" y="3254825"/>
            <a:ext cx="228600" cy="461665"/>
          </a:xfrm>
          <a:prstGeom prst="rect">
            <a:avLst/>
          </a:prstGeom>
          <a:noFill/>
        </p:spPr>
        <p:txBody>
          <a:bodyPr wrap="square" rtlCol="0">
            <a:spAutoFit/>
          </a:bodyPr>
          <a:lstStyle/>
          <a:p>
            <a:pPr algn="ctr"/>
            <a:r>
              <a:rPr lang="en-US" b="1" dirty="0" smtClean="0"/>
              <a:t>3</a:t>
            </a:r>
            <a:endParaRPr lang="en-US" b="1" dirty="0"/>
          </a:p>
        </p:txBody>
      </p:sp>
      <p:sp>
        <p:nvSpPr>
          <p:cNvPr id="16" name="TextBox 15"/>
          <p:cNvSpPr txBox="1"/>
          <p:nvPr>
            <p:custDataLst>
              <p:tags r:id="rId7"/>
            </p:custDataLst>
          </p:nvPr>
        </p:nvSpPr>
        <p:spPr>
          <a:xfrm>
            <a:off x="3633850" y="3254825"/>
            <a:ext cx="228600" cy="461665"/>
          </a:xfrm>
          <a:prstGeom prst="rect">
            <a:avLst/>
          </a:prstGeom>
          <a:noFill/>
        </p:spPr>
        <p:txBody>
          <a:bodyPr wrap="square" rtlCol="0">
            <a:spAutoFit/>
          </a:bodyPr>
          <a:lstStyle/>
          <a:p>
            <a:pPr algn="ctr"/>
            <a:r>
              <a:rPr lang="en-US" b="1" dirty="0" smtClean="0"/>
              <a:t>4</a:t>
            </a:r>
            <a:endParaRPr lang="en-US" b="1" dirty="0"/>
          </a:p>
        </p:txBody>
      </p:sp>
      <p:sp>
        <p:nvSpPr>
          <p:cNvPr id="17" name="TextBox 16"/>
          <p:cNvSpPr txBox="1"/>
          <p:nvPr>
            <p:custDataLst>
              <p:tags r:id="rId8"/>
            </p:custDataLst>
          </p:nvPr>
        </p:nvSpPr>
        <p:spPr>
          <a:xfrm>
            <a:off x="4255325" y="3254825"/>
            <a:ext cx="228600" cy="461665"/>
          </a:xfrm>
          <a:prstGeom prst="rect">
            <a:avLst/>
          </a:prstGeom>
          <a:noFill/>
        </p:spPr>
        <p:txBody>
          <a:bodyPr wrap="square" rtlCol="0">
            <a:spAutoFit/>
          </a:bodyPr>
          <a:lstStyle/>
          <a:p>
            <a:pPr algn="ctr"/>
            <a:r>
              <a:rPr lang="en-US" b="1" dirty="0" smtClean="0"/>
              <a:t>5</a:t>
            </a:r>
            <a:endParaRPr lang="en-US" b="1" dirty="0"/>
          </a:p>
        </p:txBody>
      </p:sp>
      <p:sp>
        <p:nvSpPr>
          <p:cNvPr id="18" name="TextBox 17"/>
          <p:cNvSpPr txBox="1"/>
          <p:nvPr>
            <p:custDataLst>
              <p:tags r:id="rId9"/>
            </p:custDataLst>
          </p:nvPr>
        </p:nvSpPr>
        <p:spPr>
          <a:xfrm>
            <a:off x="4771900" y="3254825"/>
            <a:ext cx="228600" cy="461665"/>
          </a:xfrm>
          <a:prstGeom prst="rect">
            <a:avLst/>
          </a:prstGeom>
          <a:noFill/>
        </p:spPr>
        <p:txBody>
          <a:bodyPr wrap="square" rtlCol="0">
            <a:spAutoFit/>
          </a:bodyPr>
          <a:lstStyle/>
          <a:p>
            <a:pPr algn="ctr"/>
            <a:r>
              <a:rPr lang="en-US" b="1" dirty="0" smtClean="0"/>
              <a:t>6</a:t>
            </a:r>
            <a:endParaRPr lang="en-US" b="1" dirty="0"/>
          </a:p>
        </p:txBody>
      </p:sp>
      <p:sp>
        <p:nvSpPr>
          <p:cNvPr id="19" name="TextBox 18"/>
          <p:cNvSpPr txBox="1"/>
          <p:nvPr>
            <p:custDataLst>
              <p:tags r:id="rId10"/>
            </p:custDataLst>
          </p:nvPr>
        </p:nvSpPr>
        <p:spPr>
          <a:xfrm>
            <a:off x="5293425" y="3254825"/>
            <a:ext cx="228600" cy="461665"/>
          </a:xfrm>
          <a:prstGeom prst="rect">
            <a:avLst/>
          </a:prstGeom>
          <a:noFill/>
        </p:spPr>
        <p:txBody>
          <a:bodyPr wrap="square" rtlCol="0">
            <a:spAutoFit/>
          </a:bodyPr>
          <a:lstStyle/>
          <a:p>
            <a:pPr algn="ctr"/>
            <a:r>
              <a:rPr lang="en-US" b="1" dirty="0" smtClean="0"/>
              <a:t>7</a:t>
            </a:r>
            <a:endParaRPr lang="en-US" b="1" dirty="0"/>
          </a:p>
        </p:txBody>
      </p:sp>
      <p:sp>
        <p:nvSpPr>
          <p:cNvPr id="20" name="TextBox 19"/>
          <p:cNvSpPr txBox="1"/>
          <p:nvPr>
            <p:custDataLst>
              <p:tags r:id="rId11"/>
            </p:custDataLst>
          </p:nvPr>
        </p:nvSpPr>
        <p:spPr>
          <a:xfrm>
            <a:off x="6267200" y="3254825"/>
            <a:ext cx="228600" cy="461665"/>
          </a:xfrm>
          <a:prstGeom prst="rect">
            <a:avLst/>
          </a:prstGeom>
          <a:noFill/>
        </p:spPr>
        <p:txBody>
          <a:bodyPr wrap="square" rtlCol="0">
            <a:spAutoFit/>
          </a:bodyPr>
          <a:lstStyle/>
          <a:p>
            <a:pPr algn="ctr"/>
            <a:r>
              <a:rPr lang="en-US" b="1" dirty="0" smtClean="0"/>
              <a:t>8</a:t>
            </a:r>
            <a:endParaRPr lang="en-US" b="1" dirty="0"/>
          </a:p>
        </p:txBody>
      </p:sp>
      <p:sp>
        <p:nvSpPr>
          <p:cNvPr id="21" name="TextBox 20"/>
          <p:cNvSpPr txBox="1"/>
          <p:nvPr>
            <p:custDataLst>
              <p:tags r:id="rId12"/>
            </p:custDataLst>
          </p:nvPr>
        </p:nvSpPr>
        <p:spPr>
          <a:xfrm>
            <a:off x="7486400" y="3254825"/>
            <a:ext cx="228600" cy="461665"/>
          </a:xfrm>
          <a:prstGeom prst="rect">
            <a:avLst/>
          </a:prstGeom>
          <a:noFill/>
        </p:spPr>
        <p:txBody>
          <a:bodyPr wrap="square" rtlCol="0">
            <a:spAutoFit/>
          </a:bodyPr>
          <a:lstStyle/>
          <a:p>
            <a:pPr algn="ctr"/>
            <a:r>
              <a:rPr lang="en-US" b="1" dirty="0" smtClean="0"/>
              <a:t>9</a:t>
            </a:r>
            <a:endParaRPr lang="en-US" b="1" dirty="0"/>
          </a:p>
        </p:txBody>
      </p:sp>
      <p:sp>
        <p:nvSpPr>
          <p:cNvPr id="22" name="TextBox 21"/>
          <p:cNvSpPr txBox="1"/>
          <p:nvPr>
            <p:custDataLst>
              <p:tags r:id="rId13"/>
            </p:custDataLst>
          </p:nvPr>
        </p:nvSpPr>
        <p:spPr>
          <a:xfrm>
            <a:off x="8096000" y="3254825"/>
            <a:ext cx="533400" cy="461665"/>
          </a:xfrm>
          <a:prstGeom prst="rect">
            <a:avLst/>
          </a:prstGeom>
          <a:noFill/>
        </p:spPr>
        <p:txBody>
          <a:bodyPr wrap="square" rtlCol="0">
            <a:spAutoFit/>
          </a:bodyPr>
          <a:lstStyle/>
          <a:p>
            <a:pPr algn="ctr"/>
            <a:r>
              <a:rPr lang="en-US" b="1" dirty="0" smtClean="0"/>
              <a:t>10</a:t>
            </a:r>
            <a:endParaRPr lang="en-US" b="1" dirty="0"/>
          </a:p>
        </p:txBody>
      </p:sp>
      <p:sp>
        <p:nvSpPr>
          <p:cNvPr id="23" name="Footer Placeholder 22"/>
          <p:cNvSpPr>
            <a:spLocks noGrp="1"/>
          </p:cNvSpPr>
          <p:nvPr>
            <p:ph type="ftr" sz="quarter" idx="10"/>
          </p:nvPr>
        </p:nvSpPr>
        <p:spPr/>
        <p:txBody>
          <a:bodyPr/>
          <a:lstStyle/>
          <a:p>
            <a:r>
              <a:rPr lang="en-US" smtClean="0"/>
              <a:t>DM-Life-Cycle-Forecasting-250</a:t>
            </a:r>
            <a:endParaRPr lang="en-US" dirty="0"/>
          </a:p>
        </p:txBody>
      </p:sp>
    </p:spTree>
    <p:custDataLst>
      <p:tags r:id="rId1"/>
    </p:custData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custDataLst>
              <p:tags r:id="rId2"/>
            </p:custDataLst>
          </p:nvPr>
        </p:nvSpPr>
        <p:spPr/>
        <p:txBody>
          <a:bodyPr>
            <a:normAutofit fontScale="92500" lnSpcReduction="20000"/>
          </a:bodyPr>
          <a:lstStyle/>
          <a:p>
            <a:r>
              <a:rPr lang="en-US" dirty="0" smtClean="0"/>
              <a:t>Under the Type </a:t>
            </a:r>
            <a:r>
              <a:rPr lang="en-US" dirty="0" smtClean="0"/>
              <a:t>field </a:t>
            </a:r>
            <a:r>
              <a:rPr lang="en-US" dirty="0" smtClean="0"/>
              <a:t>you can select either Index or </a:t>
            </a:r>
            <a:r>
              <a:rPr lang="en-US" dirty="0" smtClean="0"/>
              <a:t>Percent</a:t>
            </a:r>
            <a:endParaRPr lang="en-US" dirty="0" smtClean="0"/>
          </a:p>
          <a:p>
            <a:r>
              <a:rPr lang="en-US" dirty="0" smtClean="0"/>
              <a:t>You have the option to change the volume associated with the </a:t>
            </a:r>
            <a:r>
              <a:rPr lang="en-US" dirty="0" smtClean="0"/>
              <a:t>profile</a:t>
            </a:r>
          </a:p>
          <a:p>
            <a:pPr lvl="1"/>
            <a:r>
              <a:rPr lang="en-US" dirty="0" smtClean="0"/>
              <a:t>If </a:t>
            </a:r>
            <a:r>
              <a:rPr lang="en-US" dirty="0" smtClean="0"/>
              <a:t>a change is made the Operation will change to “</a:t>
            </a:r>
            <a:r>
              <a:rPr lang="en-US" dirty="0" smtClean="0"/>
              <a:t>Manual”</a:t>
            </a:r>
            <a:endParaRPr lang="en-US" dirty="0" smtClean="0"/>
          </a:p>
          <a:p>
            <a:endParaRPr lang="en-US" dirty="0" smtClean="0"/>
          </a:p>
          <a:p>
            <a:endParaRPr lang="en-US" dirty="0" smtClean="0"/>
          </a:p>
          <a:p>
            <a:endParaRPr lang="en-US" dirty="0" smtClean="0"/>
          </a:p>
          <a:p>
            <a:endParaRPr lang="en-US" dirty="0" smtClean="0"/>
          </a:p>
          <a:p>
            <a:r>
              <a:rPr lang="en-US" dirty="0" smtClean="0"/>
              <a:t>If the forecast horizon is longer than the profile, you can use the Recycle check box to repeat the profile </a:t>
            </a:r>
            <a:r>
              <a:rPr lang="en-US" dirty="0" smtClean="0"/>
              <a:t>pattern</a:t>
            </a:r>
          </a:p>
          <a:p>
            <a:pPr lvl="1"/>
            <a:r>
              <a:rPr lang="en-US" dirty="0" smtClean="0"/>
              <a:t>This </a:t>
            </a:r>
            <a:r>
              <a:rPr lang="en-US" dirty="0" smtClean="0"/>
              <a:t>may not be appropriate for scenarios such as end of </a:t>
            </a:r>
            <a:r>
              <a:rPr lang="en-US" dirty="0" smtClean="0"/>
              <a:t>life</a:t>
            </a:r>
            <a:endParaRPr lang="en-US" dirty="0" smtClean="0"/>
          </a:p>
          <a:p>
            <a:pPr lvl="1"/>
            <a:endParaRPr lang="en-US" dirty="0" smtClean="0"/>
          </a:p>
          <a:p>
            <a:endParaRPr lang="en-US" dirty="0"/>
          </a:p>
        </p:txBody>
      </p:sp>
      <p:sp>
        <p:nvSpPr>
          <p:cNvPr id="22531" name="Rectangle 2"/>
          <p:cNvSpPr>
            <a:spLocks noGrp="1" noChangeArrowheads="1"/>
          </p:cNvSpPr>
          <p:nvPr>
            <p:ph type="title"/>
            <p:custDataLst>
              <p:tags r:id="rId3"/>
            </p:custDataLst>
          </p:nvPr>
        </p:nvSpPr>
        <p:spPr/>
        <p:txBody>
          <a:bodyPr/>
          <a:lstStyle/>
          <a:p>
            <a:r>
              <a:rPr lang="en-US" dirty="0" smtClean="0"/>
              <a:t>Running Life Cycle Forecasting</a:t>
            </a:r>
          </a:p>
        </p:txBody>
      </p:sp>
      <p:pic>
        <p:nvPicPr>
          <p:cNvPr id="22533" name="Picture 3"/>
          <p:cNvPicPr>
            <a:picLocks noChangeAspect="1" noChangeArrowheads="1"/>
          </p:cNvPicPr>
          <p:nvPr>
            <p:custDataLst>
              <p:tags r:id="rId4"/>
            </p:custDataLst>
          </p:nvPr>
        </p:nvPicPr>
        <p:blipFill>
          <a:blip r:embed="rId8" cstate="print"/>
          <a:srcRect/>
          <a:stretch>
            <a:fillRect/>
          </a:stretch>
        </p:blipFill>
        <p:spPr bwMode="auto">
          <a:xfrm>
            <a:off x="1426025" y="2871850"/>
            <a:ext cx="6281738" cy="1577975"/>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10" name="Oval 9"/>
          <p:cNvSpPr/>
          <p:nvPr>
            <p:custDataLst>
              <p:tags r:id="rId5"/>
            </p:custDataLst>
          </p:nvPr>
        </p:nvSpPr>
        <p:spPr>
          <a:xfrm>
            <a:off x="4855025" y="3252850"/>
            <a:ext cx="533400" cy="457200"/>
          </a:xfrm>
          <a:prstGeom prst="ellipse">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0"/>
          </p:nvPr>
        </p:nvSpPr>
        <p:spPr/>
        <p:txBody>
          <a:bodyPr/>
          <a:lstStyle/>
          <a:p>
            <a:r>
              <a:rPr lang="en-US" smtClean="0"/>
              <a:t>DM-Life-Cycle-Forecasting-260</a:t>
            </a:r>
            <a:endParaRPr lang="en-US" dirty="0"/>
          </a:p>
        </p:txBody>
      </p:sp>
    </p:spTree>
    <p:custDataLst>
      <p:tags r:id="rId1"/>
    </p:custData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Content Placeholder 15"/>
          <p:cNvSpPr>
            <a:spLocks noGrp="1"/>
          </p:cNvSpPr>
          <p:nvPr>
            <p:ph idx="1"/>
            <p:custDataLst>
              <p:tags r:id="rId2"/>
            </p:custDataLst>
          </p:nvPr>
        </p:nvSpPr>
        <p:spPr/>
        <p:txBody>
          <a:bodyPr>
            <a:normAutofit/>
          </a:bodyPr>
          <a:lstStyle/>
          <a:p>
            <a:pPr marL="571500" lvl="1" indent="-457200">
              <a:spcBef>
                <a:spcPts val="1800"/>
              </a:spcBef>
              <a:buFont typeface="Arial" pitchFamily="34" charset="0"/>
              <a:buChar char="•"/>
              <a:defRPr/>
            </a:pPr>
            <a:r>
              <a:rPr lang="en-US" sz="2600" dirty="0" smtClean="0"/>
              <a:t>On the </a:t>
            </a:r>
            <a:r>
              <a:rPr lang="en-US" sz="2600" b="1" dirty="0" smtClean="0"/>
              <a:t>ForecastX Methods</a:t>
            </a:r>
            <a:r>
              <a:rPr lang="en-US" sz="2600" dirty="0" smtClean="0"/>
              <a:t> tab in the </a:t>
            </a:r>
            <a:r>
              <a:rPr lang="en-US" sz="2600" b="1" dirty="0" smtClean="0"/>
              <a:t>Misc Window</a:t>
            </a:r>
            <a:r>
              <a:rPr lang="en-US" sz="2600" dirty="0" smtClean="0"/>
              <a:t>, right-click on the </a:t>
            </a:r>
            <a:r>
              <a:rPr lang="en-US" sz="2600" b="1" dirty="0" smtClean="0"/>
              <a:t>Lifecycle</a:t>
            </a:r>
            <a:r>
              <a:rPr lang="en-US" sz="2600" dirty="0" smtClean="0"/>
              <a:t> forecast method</a:t>
            </a:r>
          </a:p>
          <a:p>
            <a:pPr marL="571500" lvl="1" indent="-457200">
              <a:spcBef>
                <a:spcPts val="1800"/>
              </a:spcBef>
              <a:buFont typeface="Arial" pitchFamily="34" charset="0"/>
              <a:buChar char="•"/>
              <a:defRPr/>
            </a:pPr>
            <a:r>
              <a:rPr lang="en-US" sz="2600" dirty="0" smtClean="0"/>
              <a:t>Select </a:t>
            </a:r>
            <a:r>
              <a:rPr lang="en-US" sz="2600" b="1" dirty="0" smtClean="0"/>
              <a:t>Run ForecastX for Opinion Line </a:t>
            </a:r>
            <a:r>
              <a:rPr lang="en-US" sz="2600" dirty="0" smtClean="0"/>
              <a:t>from the </a:t>
            </a:r>
            <a:r>
              <a:rPr lang="en-US" sz="2600" dirty="0" smtClean="0"/>
              <a:t>menu</a:t>
            </a:r>
          </a:p>
          <a:p>
            <a:pPr marL="571500" lvl="1" indent="-457200">
              <a:spcBef>
                <a:spcPts val="1800"/>
              </a:spcBef>
              <a:buFont typeface="Arial" pitchFamily="34" charset="0"/>
              <a:buChar char="•"/>
              <a:defRPr/>
            </a:pPr>
            <a:endParaRPr lang="en-US" sz="2800" dirty="0" smtClean="0"/>
          </a:p>
          <a:p>
            <a:pPr marL="571500" lvl="1" indent="-457200">
              <a:spcBef>
                <a:spcPts val="1800"/>
              </a:spcBef>
              <a:buFont typeface="Arial" pitchFamily="34" charset="0"/>
              <a:buChar char="•"/>
              <a:defRPr/>
            </a:pPr>
            <a:endParaRPr lang="en-US" sz="2800" dirty="0" smtClean="0"/>
          </a:p>
          <a:p>
            <a:pPr marL="571500" lvl="1" indent="-457200">
              <a:spcBef>
                <a:spcPts val="1800"/>
              </a:spcBef>
              <a:buFont typeface="Arial" pitchFamily="34" charset="0"/>
              <a:buChar char="•"/>
              <a:defRPr/>
            </a:pPr>
            <a:endParaRPr lang="en-US" sz="2800" dirty="0" smtClean="0"/>
          </a:p>
          <a:p>
            <a:pPr marL="971550" lvl="2" indent="-457200">
              <a:spcBef>
                <a:spcPts val="1800"/>
              </a:spcBef>
              <a:buNone/>
              <a:defRPr/>
            </a:pPr>
            <a:endParaRPr lang="en-US" dirty="0" smtClean="0"/>
          </a:p>
          <a:p>
            <a:pPr marL="971550" lvl="2" indent="-457200">
              <a:spcBef>
                <a:spcPts val="1800"/>
              </a:spcBef>
              <a:buNone/>
              <a:defRPr/>
            </a:pPr>
            <a:r>
              <a:rPr lang="en-US" dirty="0" smtClean="0"/>
              <a:t>The </a:t>
            </a:r>
            <a:r>
              <a:rPr lang="en-US" dirty="0" smtClean="0"/>
              <a:t>forecast is run using the settings in your selected </a:t>
            </a:r>
            <a:r>
              <a:rPr lang="en-US" dirty="0" smtClean="0"/>
              <a:t>profile</a:t>
            </a:r>
            <a:endParaRPr lang="en-US" sz="1600" dirty="0" smtClean="0"/>
          </a:p>
          <a:p>
            <a:endParaRPr lang="en-US" dirty="0"/>
          </a:p>
        </p:txBody>
      </p:sp>
      <p:sp>
        <p:nvSpPr>
          <p:cNvPr id="23555" name="Rectangle 2"/>
          <p:cNvSpPr>
            <a:spLocks noGrp="1" noChangeArrowheads="1"/>
          </p:cNvSpPr>
          <p:nvPr>
            <p:ph type="title"/>
            <p:custDataLst>
              <p:tags r:id="rId3"/>
            </p:custDataLst>
          </p:nvPr>
        </p:nvSpPr>
        <p:spPr/>
        <p:txBody>
          <a:bodyPr/>
          <a:lstStyle/>
          <a:p>
            <a:r>
              <a:rPr lang="en-US" smtClean="0"/>
              <a:t>Running Life Cycle Forecasting</a:t>
            </a:r>
          </a:p>
        </p:txBody>
      </p:sp>
      <p:grpSp>
        <p:nvGrpSpPr>
          <p:cNvPr id="7" name="Group 6"/>
          <p:cNvGrpSpPr>
            <a:grpSpLocks noChangeAspect="1"/>
          </p:cNvGrpSpPr>
          <p:nvPr/>
        </p:nvGrpSpPr>
        <p:grpSpPr>
          <a:xfrm>
            <a:off x="743995" y="3276575"/>
            <a:ext cx="7649880" cy="2331720"/>
            <a:chOff x="316675" y="3165750"/>
            <a:chExt cx="8499870" cy="2590800"/>
          </a:xfrm>
        </p:grpSpPr>
        <p:pic>
          <p:nvPicPr>
            <p:cNvPr id="14" name="Content Placeholder 9"/>
            <p:cNvPicPr>
              <a:picLocks noChangeAspect="1" noChangeArrowheads="1"/>
            </p:cNvPicPr>
            <p:nvPr>
              <p:custDataLst>
                <p:tags r:id="rId4"/>
              </p:custDataLst>
            </p:nvPr>
          </p:nvPicPr>
          <p:blipFill>
            <a:blip r:embed="rId9" cstate="print"/>
            <a:srcRect/>
            <a:stretch>
              <a:fillRect/>
            </a:stretch>
          </p:blipFill>
          <p:spPr>
            <a:xfrm>
              <a:off x="316675" y="3241950"/>
              <a:ext cx="8499870" cy="2514600"/>
            </a:xfrm>
            <a:prstGeom prst="rect">
              <a:avLst/>
            </a:prstGeom>
            <a:effectLst>
              <a:outerShdw blurRad="50800" dist="38100" dir="2700000" algn="tl" rotWithShape="0">
                <a:prstClr val="black">
                  <a:alpha val="40000"/>
                </a:prstClr>
              </a:outerShdw>
            </a:effectLst>
          </p:spPr>
        </p:pic>
        <p:sp>
          <p:nvSpPr>
            <p:cNvPr id="17" name="Rectangle 16"/>
            <p:cNvSpPr/>
            <p:nvPr>
              <p:custDataLst>
                <p:tags r:id="rId5"/>
              </p:custDataLst>
            </p:nvPr>
          </p:nvSpPr>
          <p:spPr>
            <a:xfrm>
              <a:off x="316675" y="3165750"/>
              <a:ext cx="1066800" cy="381000"/>
            </a:xfrm>
            <a:prstGeom prst="rect">
              <a:avLst/>
            </a:prstGeom>
            <a:noFill/>
            <a:ln w="28575">
              <a:solidFill>
                <a:srgbClr val="FF0000"/>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p:cNvSpPr/>
            <p:nvPr>
              <p:custDataLst>
                <p:tags r:id="rId6"/>
              </p:custDataLst>
            </p:nvPr>
          </p:nvSpPr>
          <p:spPr>
            <a:xfrm>
              <a:off x="3669475" y="4689750"/>
              <a:ext cx="685800" cy="228600"/>
            </a:xfrm>
            <a:prstGeom prst="rect">
              <a:avLst/>
            </a:prstGeom>
            <a:noFill/>
            <a:ln>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8" name="Footer Placeholder 7"/>
          <p:cNvSpPr>
            <a:spLocks noGrp="1"/>
          </p:cNvSpPr>
          <p:nvPr>
            <p:ph type="ftr" sz="quarter" idx="10"/>
          </p:nvPr>
        </p:nvSpPr>
        <p:spPr/>
        <p:txBody>
          <a:bodyPr/>
          <a:lstStyle/>
          <a:p>
            <a:r>
              <a:rPr lang="en-US" smtClean="0"/>
              <a:t>DM-Life-Cycle-Forecasting-270</a:t>
            </a:r>
            <a:endParaRPr lang="en-US" dirty="0"/>
          </a:p>
        </p:txBody>
      </p:sp>
    </p:spTree>
    <p:custDataLst>
      <p:tags r:id="rId1"/>
    </p:custData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custDataLst>
              <p:tags r:id="rId2"/>
            </p:custDataLst>
          </p:nvPr>
        </p:nvSpPr>
        <p:spPr/>
        <p:txBody>
          <a:bodyPr>
            <a:normAutofit fontScale="92500" lnSpcReduction="10000"/>
          </a:bodyPr>
          <a:lstStyle/>
          <a:p>
            <a:pPr indent="-339725">
              <a:spcBef>
                <a:spcPts val="1800"/>
              </a:spcBef>
              <a:buFontTx/>
              <a:buChar char="•"/>
            </a:pPr>
            <a:r>
              <a:rPr lang="en-US" b="1" dirty="0" smtClean="0"/>
              <a:t>Lifecycle Forecasting</a:t>
            </a:r>
            <a:r>
              <a:rPr lang="en-US" dirty="0" smtClean="0"/>
              <a:t> enables users to apply a pattern to the forecast for a series in order to compensate for either predictable growth or a decrease in a product’s demand that is not captured by most statistical forecasting </a:t>
            </a:r>
            <a:r>
              <a:rPr lang="en-US" dirty="0" smtClean="0"/>
              <a:t>methods</a:t>
            </a:r>
            <a:endParaRPr lang="en-US" dirty="0" smtClean="0"/>
          </a:p>
          <a:p>
            <a:pPr indent="-339725">
              <a:spcBef>
                <a:spcPts val="1800"/>
              </a:spcBef>
              <a:buFontTx/>
              <a:buChar char="•"/>
            </a:pPr>
            <a:r>
              <a:rPr lang="en-US" b="1" dirty="0" smtClean="0"/>
              <a:t>Lifecycle Forecasting</a:t>
            </a:r>
            <a:r>
              <a:rPr lang="en-US" dirty="0" smtClean="0"/>
              <a:t> is useful for applying general foreseeable trends that occur over a length of </a:t>
            </a:r>
            <a:r>
              <a:rPr lang="en-US" dirty="0" smtClean="0"/>
              <a:t>time</a:t>
            </a:r>
            <a:endParaRPr lang="en-US" b="1" dirty="0" smtClean="0"/>
          </a:p>
          <a:p>
            <a:pPr indent="-339725">
              <a:spcBef>
                <a:spcPts val="1800"/>
              </a:spcBef>
              <a:buFontTx/>
              <a:buChar char="•"/>
            </a:pPr>
            <a:r>
              <a:rPr lang="en-US" b="1" dirty="0" smtClean="0"/>
              <a:t>Lifecycle Forecasting</a:t>
            </a:r>
            <a:r>
              <a:rPr lang="en-US" dirty="0" smtClean="0"/>
              <a:t> is useful for the introduction of a new product, the retirement of an existing product, patent expiration, or </a:t>
            </a:r>
            <a:r>
              <a:rPr lang="en-US" dirty="0" smtClean="0"/>
              <a:t>seasonality</a:t>
            </a:r>
            <a:endParaRPr lang="en-US" dirty="0" smtClean="0"/>
          </a:p>
          <a:p>
            <a:endParaRPr lang="en-US" dirty="0"/>
          </a:p>
        </p:txBody>
      </p:sp>
      <p:sp>
        <p:nvSpPr>
          <p:cNvPr id="24579" name="Rectangle 2"/>
          <p:cNvSpPr>
            <a:spLocks noGrp="1" noChangeArrowheads="1"/>
          </p:cNvSpPr>
          <p:nvPr>
            <p:ph type="title"/>
            <p:custDataLst>
              <p:tags r:id="rId3"/>
            </p:custDataLst>
          </p:nvPr>
        </p:nvSpPr>
        <p:spPr/>
        <p:txBody>
          <a:bodyPr>
            <a:normAutofit/>
          </a:bodyPr>
          <a:lstStyle/>
          <a:p>
            <a:r>
              <a:rPr lang="en-US" dirty="0" smtClean="0"/>
              <a:t>Recap – Running Life Cycle Forecasting</a:t>
            </a:r>
          </a:p>
        </p:txBody>
      </p:sp>
      <p:sp>
        <p:nvSpPr>
          <p:cNvPr id="5" name="Footer Placeholder 4"/>
          <p:cNvSpPr>
            <a:spLocks noGrp="1"/>
          </p:cNvSpPr>
          <p:nvPr>
            <p:ph type="ftr" sz="quarter" idx="10"/>
          </p:nvPr>
        </p:nvSpPr>
        <p:spPr/>
        <p:txBody>
          <a:bodyPr/>
          <a:lstStyle/>
          <a:p>
            <a:r>
              <a:rPr lang="en-US" smtClean="0"/>
              <a:t>DM-Life-Cycle-Forecasting-280</a:t>
            </a:r>
            <a:endParaRPr lang="en-US" dirty="0"/>
          </a:p>
        </p:txBody>
      </p:sp>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custDataLst>
              <p:tags r:id="rId2"/>
            </p:custDataLst>
          </p:nvPr>
        </p:nvSpPr>
        <p:spPr/>
        <p:txBody>
          <a:bodyPr>
            <a:normAutofit lnSpcReduction="10000"/>
          </a:bodyPr>
          <a:lstStyle/>
          <a:p>
            <a:r>
              <a:rPr lang="en-US" b="1" dirty="0" smtClean="0"/>
              <a:t>Profiles</a:t>
            </a:r>
            <a:r>
              <a:rPr lang="en-US" dirty="0" smtClean="0"/>
              <a:t> can be created based on the history pattern for one or more series in the </a:t>
            </a:r>
            <a:r>
              <a:rPr lang="en-US" dirty="0" smtClean="0"/>
              <a:t>scenario</a:t>
            </a:r>
            <a:endParaRPr lang="en-US" dirty="0" smtClean="0"/>
          </a:p>
          <a:p>
            <a:r>
              <a:rPr lang="en-US" dirty="0" smtClean="0"/>
              <a:t>The </a:t>
            </a:r>
            <a:r>
              <a:rPr lang="en-US" b="1" dirty="0" smtClean="0"/>
              <a:t>Profile Manager </a:t>
            </a:r>
            <a:r>
              <a:rPr lang="en-US" dirty="0" smtClean="0"/>
              <a:t>calculates a number of profiles based on the series </a:t>
            </a:r>
            <a:r>
              <a:rPr lang="en-US" dirty="0" smtClean="0"/>
              <a:t>selected</a:t>
            </a:r>
            <a:endParaRPr lang="en-US" dirty="0" smtClean="0"/>
          </a:p>
          <a:p>
            <a:r>
              <a:rPr lang="en-US" dirty="0" smtClean="0"/>
              <a:t>The user controls which </a:t>
            </a:r>
            <a:r>
              <a:rPr lang="en-US" b="1" dirty="0" smtClean="0"/>
              <a:t>profiles</a:t>
            </a:r>
            <a:r>
              <a:rPr lang="en-US" dirty="0" smtClean="0"/>
              <a:t> appear on the graphs </a:t>
            </a:r>
            <a:r>
              <a:rPr lang="en-US" dirty="0" smtClean="0"/>
              <a:t>below</a:t>
            </a:r>
            <a:endParaRPr lang="en-US" dirty="0" smtClean="0"/>
          </a:p>
          <a:p>
            <a:r>
              <a:rPr lang="en-US" dirty="0" smtClean="0"/>
              <a:t>The user can create a </a:t>
            </a:r>
            <a:r>
              <a:rPr lang="en-US" b="1" dirty="0" smtClean="0"/>
              <a:t>Manual profile </a:t>
            </a:r>
            <a:r>
              <a:rPr lang="en-US" dirty="0" smtClean="0"/>
              <a:t>by copying and pasting another row or by entering values </a:t>
            </a:r>
            <a:r>
              <a:rPr lang="en-US" dirty="0" smtClean="0"/>
              <a:t>directly</a:t>
            </a:r>
            <a:endParaRPr lang="en-US" dirty="0" smtClean="0"/>
          </a:p>
          <a:p>
            <a:r>
              <a:rPr lang="en-US" dirty="0" smtClean="0"/>
              <a:t>The most important step in the profile creation is selecting the item(s) (or records) that best represent the desired curve</a:t>
            </a:r>
          </a:p>
          <a:p>
            <a:endParaRPr lang="en-US" dirty="0"/>
          </a:p>
        </p:txBody>
      </p:sp>
      <p:sp>
        <p:nvSpPr>
          <p:cNvPr id="27651" name="Rectangle 2"/>
          <p:cNvSpPr>
            <a:spLocks noGrp="1" noChangeArrowheads="1"/>
          </p:cNvSpPr>
          <p:nvPr>
            <p:ph type="title"/>
            <p:custDataLst>
              <p:tags r:id="rId3"/>
            </p:custDataLst>
          </p:nvPr>
        </p:nvSpPr>
        <p:spPr/>
        <p:txBody>
          <a:bodyPr>
            <a:normAutofit/>
          </a:bodyPr>
          <a:lstStyle/>
          <a:p>
            <a:r>
              <a:rPr lang="en-US" dirty="0" smtClean="0"/>
              <a:t>Creating </a:t>
            </a:r>
            <a:r>
              <a:rPr lang="en-US" dirty="0" smtClean="0"/>
              <a:t>the Life Cycle Profile</a:t>
            </a:r>
          </a:p>
        </p:txBody>
      </p:sp>
      <p:sp>
        <p:nvSpPr>
          <p:cNvPr id="5" name="Footer Placeholder 4"/>
          <p:cNvSpPr>
            <a:spLocks noGrp="1"/>
          </p:cNvSpPr>
          <p:nvPr>
            <p:ph type="ftr" sz="quarter" idx="10"/>
          </p:nvPr>
        </p:nvSpPr>
        <p:spPr/>
        <p:txBody>
          <a:bodyPr/>
          <a:lstStyle/>
          <a:p>
            <a:r>
              <a:rPr lang="en-US" smtClean="0"/>
              <a:t>DM-Life-Cycle-Forecasting-030</a:t>
            </a:r>
            <a:endParaRPr lang="en-US" dirty="0"/>
          </a:p>
        </p:txBody>
      </p:sp>
    </p:spTree>
    <p:custDataLst>
      <p:tags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custDataLst>
              <p:tags r:id="rId2"/>
            </p:custDataLst>
          </p:nvPr>
        </p:nvSpPr>
        <p:spPr/>
        <p:txBody>
          <a:bodyPr>
            <a:normAutofit fontScale="92500" lnSpcReduction="20000"/>
          </a:bodyPr>
          <a:lstStyle/>
          <a:p>
            <a:pPr indent="-339725">
              <a:spcBef>
                <a:spcPts val="1200"/>
              </a:spcBef>
              <a:buFontTx/>
              <a:buChar char="•"/>
              <a:defRPr/>
            </a:pPr>
            <a:r>
              <a:rPr lang="en-US" b="1" dirty="0" smtClean="0"/>
              <a:t>Lifecycle</a:t>
            </a:r>
            <a:r>
              <a:rPr lang="en-US" dirty="0" smtClean="0"/>
              <a:t> forecasting enables users to apply a pattern to the forecast of a series in order to compensate for predictable growth or a decrease in a product’s demand that is not captured by most statistical forecasting methods</a:t>
            </a:r>
          </a:p>
          <a:p>
            <a:pPr indent="-339725">
              <a:spcBef>
                <a:spcPts val="1200"/>
              </a:spcBef>
              <a:buFontTx/>
              <a:buChar char="•"/>
              <a:defRPr/>
            </a:pPr>
            <a:r>
              <a:rPr lang="en-US" b="1" dirty="0" smtClean="0"/>
              <a:t>Lifecycle</a:t>
            </a:r>
            <a:r>
              <a:rPr lang="en-US" dirty="0" smtClean="0"/>
              <a:t> forecasting is useful for applying general foreseeable trends that occur over a length of time</a:t>
            </a:r>
            <a:endParaRPr lang="en-US" b="1" dirty="0" smtClean="0"/>
          </a:p>
          <a:p>
            <a:pPr indent="-339725">
              <a:spcBef>
                <a:spcPts val="1200"/>
              </a:spcBef>
              <a:buFontTx/>
              <a:buChar char="•"/>
              <a:defRPr/>
            </a:pPr>
            <a:r>
              <a:rPr lang="en-US" b="1" dirty="0" smtClean="0"/>
              <a:t>Lifecycle</a:t>
            </a:r>
            <a:r>
              <a:rPr lang="en-US" dirty="0" smtClean="0"/>
              <a:t> forecasting can be useful with the introduction of a new product with little or no actual data, the retirement of a product, patent expiration, or seasonality</a:t>
            </a:r>
          </a:p>
          <a:p>
            <a:pPr indent="-339725">
              <a:spcBef>
                <a:spcPts val="1200"/>
              </a:spcBef>
              <a:buFontTx/>
              <a:buChar char="•"/>
              <a:defRPr/>
            </a:pPr>
            <a:r>
              <a:rPr lang="en-US" b="1" dirty="0" smtClean="0"/>
              <a:t>Profiles</a:t>
            </a:r>
            <a:r>
              <a:rPr lang="en-US" dirty="0" smtClean="0"/>
              <a:t> used in </a:t>
            </a:r>
            <a:r>
              <a:rPr lang="en-US" b="1" dirty="0" smtClean="0"/>
              <a:t>Lifecycle Forecasting </a:t>
            </a:r>
            <a:r>
              <a:rPr lang="en-US" dirty="0" smtClean="0"/>
              <a:t>are defined by the user</a:t>
            </a:r>
          </a:p>
        </p:txBody>
      </p:sp>
      <p:sp>
        <p:nvSpPr>
          <p:cNvPr id="11267" name="Rectangle 2"/>
          <p:cNvSpPr>
            <a:spLocks noGrp="1" noChangeArrowheads="1"/>
          </p:cNvSpPr>
          <p:nvPr>
            <p:ph type="title"/>
            <p:custDataLst>
              <p:tags r:id="rId3"/>
            </p:custDataLst>
          </p:nvPr>
        </p:nvSpPr>
        <p:spPr/>
        <p:txBody>
          <a:bodyPr/>
          <a:lstStyle/>
          <a:p>
            <a:r>
              <a:rPr lang="en-US" dirty="0" smtClean="0">
                <a:cs typeface="+mn-cs"/>
              </a:rPr>
              <a:t>Recap – </a:t>
            </a:r>
            <a:r>
              <a:rPr lang="en-US" dirty="0" smtClean="0"/>
              <a:t>Life Cycle Forecasting</a:t>
            </a:r>
          </a:p>
        </p:txBody>
      </p:sp>
      <p:sp>
        <p:nvSpPr>
          <p:cNvPr id="5" name="Footer Placeholder 4"/>
          <p:cNvSpPr>
            <a:spLocks noGrp="1"/>
          </p:cNvSpPr>
          <p:nvPr>
            <p:ph type="ftr" sz="quarter" idx="10"/>
          </p:nvPr>
        </p:nvSpPr>
        <p:spPr/>
        <p:txBody>
          <a:bodyPr/>
          <a:lstStyle/>
          <a:p>
            <a:r>
              <a:rPr lang="en-US" smtClean="0"/>
              <a:t>DM-Life-Cycle-Forecasting-040</a:t>
            </a:r>
            <a:endParaRPr lang="en-US" dirty="0"/>
          </a:p>
        </p:txBody>
      </p: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7" name="Rectangle 2"/>
          <p:cNvSpPr>
            <a:spLocks noGrp="1" noChangeArrowheads="1"/>
          </p:cNvSpPr>
          <p:nvPr>
            <p:ph type="ctrTitle"/>
            <p:custDataLst>
              <p:tags r:id="rId2"/>
            </p:custDataLst>
          </p:nvPr>
        </p:nvSpPr>
        <p:spPr/>
        <p:txBody>
          <a:bodyPr/>
          <a:lstStyle/>
          <a:p>
            <a:pPr algn="ctr" eaLnBrk="1" hangingPunct="1"/>
            <a:r>
              <a:rPr lang="en-US" smtClean="0"/>
              <a:t>Advanced Concepts </a:t>
            </a:r>
          </a:p>
        </p:txBody>
      </p:sp>
      <p:sp>
        <p:nvSpPr>
          <p:cNvPr id="26628" name="Rectangle 3"/>
          <p:cNvSpPr>
            <a:spLocks noGrp="1" noChangeArrowheads="1"/>
          </p:cNvSpPr>
          <p:nvPr>
            <p:ph type="subTitle" idx="1"/>
            <p:custDataLst>
              <p:tags r:id="rId3"/>
            </p:custDataLst>
          </p:nvPr>
        </p:nvSpPr>
        <p:spPr/>
        <p:txBody>
          <a:bodyPr/>
          <a:lstStyle/>
          <a:p>
            <a:pPr eaLnBrk="1" hangingPunct="1"/>
            <a:r>
              <a:rPr lang="en-US" smtClean="0"/>
              <a:t>Creating a Life Cycle </a:t>
            </a:r>
            <a:br>
              <a:rPr lang="en-US" smtClean="0"/>
            </a:br>
            <a:r>
              <a:rPr lang="en-US" smtClean="0"/>
              <a:t>Forecasting Profile</a:t>
            </a:r>
          </a:p>
        </p:txBody>
      </p:sp>
      <p:sp>
        <p:nvSpPr>
          <p:cNvPr id="4" name="Footer Placeholder 3"/>
          <p:cNvSpPr>
            <a:spLocks noGrp="1"/>
          </p:cNvSpPr>
          <p:nvPr>
            <p:ph type="ftr" sz="quarter" idx="10"/>
          </p:nvPr>
        </p:nvSpPr>
        <p:spPr/>
        <p:txBody>
          <a:bodyPr/>
          <a:lstStyle/>
          <a:p>
            <a:r>
              <a:rPr lang="en-US" smtClean="0"/>
              <a:t>DM-Life-Cycle-Forecasting-050</a:t>
            </a:r>
            <a:endParaRPr lang="en-US" dirty="0"/>
          </a:p>
        </p:txBody>
      </p:sp>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2"/>
          <p:cNvSpPr>
            <a:spLocks noGrp="1" noChangeArrowheads="1"/>
          </p:cNvSpPr>
          <p:nvPr>
            <p:ph type="title"/>
            <p:custDataLst>
              <p:tags r:id="rId2"/>
            </p:custDataLst>
          </p:nvPr>
        </p:nvSpPr>
        <p:spPr/>
        <p:txBody>
          <a:bodyPr/>
          <a:lstStyle/>
          <a:p>
            <a:pPr eaLnBrk="1" hangingPunct="1"/>
            <a:r>
              <a:rPr lang="en-US" dirty="0" smtClean="0"/>
              <a:t>Creating the Life Cycle Profile</a:t>
            </a:r>
          </a:p>
        </p:txBody>
      </p:sp>
      <p:grpSp>
        <p:nvGrpSpPr>
          <p:cNvPr id="17" name="Group 16"/>
          <p:cNvGrpSpPr/>
          <p:nvPr/>
        </p:nvGrpSpPr>
        <p:grpSpPr>
          <a:xfrm>
            <a:off x="399848" y="795650"/>
            <a:ext cx="8153400" cy="2209800"/>
            <a:chOff x="381000" y="914400"/>
            <a:chExt cx="8153400" cy="2209800"/>
          </a:xfrm>
        </p:grpSpPr>
        <p:pic>
          <p:nvPicPr>
            <p:cNvPr id="29701" name="Picture 6"/>
            <p:cNvPicPr>
              <a:picLocks noChangeAspect="1" noChangeArrowheads="1"/>
            </p:cNvPicPr>
            <p:nvPr>
              <p:custDataLst>
                <p:tags r:id="rId8"/>
              </p:custDataLst>
            </p:nvPr>
          </p:nvPicPr>
          <p:blipFill>
            <a:blip r:embed="rId14" cstate="print"/>
            <a:srcRect/>
            <a:stretch>
              <a:fillRect/>
            </a:stretch>
          </p:blipFill>
          <p:spPr bwMode="auto">
            <a:xfrm>
              <a:off x="381000" y="914400"/>
              <a:ext cx="8153400" cy="2209800"/>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29702" name="Rounded Rectangle 6"/>
            <p:cNvSpPr>
              <a:spLocks noChangeArrowheads="1"/>
            </p:cNvSpPr>
            <p:nvPr>
              <p:custDataLst>
                <p:tags r:id="rId9"/>
              </p:custDataLst>
            </p:nvPr>
          </p:nvSpPr>
          <p:spPr bwMode="auto">
            <a:xfrm>
              <a:off x="5029200" y="2057399"/>
              <a:ext cx="685801" cy="381001"/>
            </a:xfrm>
            <a:prstGeom prst="roundRect">
              <a:avLst>
                <a:gd name="adj" fmla="val 16667"/>
              </a:avLst>
            </a:prstGeom>
            <a:noFill/>
            <a:ln w="28575" algn="ctr">
              <a:solidFill>
                <a:srgbClr val="FF0000"/>
              </a:solidFill>
              <a:round/>
              <a:headEnd/>
              <a:tailEnd/>
            </a:ln>
            <a:effectLst/>
          </p:spPr>
          <p:txBody>
            <a:bodyPr/>
            <a:lstStyle/>
            <a:p>
              <a:pPr algn="ctr"/>
              <a:endParaRPr lang="en-US"/>
            </a:p>
          </p:txBody>
        </p:sp>
        <p:sp>
          <p:nvSpPr>
            <p:cNvPr id="12" name="TextBox 11"/>
            <p:cNvSpPr txBox="1"/>
            <p:nvPr>
              <p:custDataLst>
                <p:tags r:id="rId10"/>
              </p:custDataLst>
            </p:nvPr>
          </p:nvSpPr>
          <p:spPr>
            <a:xfrm>
              <a:off x="6705600" y="1219200"/>
              <a:ext cx="228600" cy="461665"/>
            </a:xfrm>
            <a:prstGeom prst="rect">
              <a:avLst/>
            </a:prstGeom>
            <a:noFill/>
          </p:spPr>
          <p:txBody>
            <a:bodyPr wrap="square" rtlCol="0">
              <a:spAutoFit/>
            </a:bodyPr>
            <a:lstStyle/>
            <a:p>
              <a:pPr algn="ctr"/>
              <a:r>
                <a:rPr lang="en-US" b="1" dirty="0" smtClean="0"/>
                <a:t>1</a:t>
              </a:r>
              <a:endParaRPr lang="en-US" b="1" dirty="0"/>
            </a:p>
          </p:txBody>
        </p:sp>
        <p:cxnSp>
          <p:nvCxnSpPr>
            <p:cNvPr id="14" name="Straight Arrow Connector 13"/>
            <p:cNvCxnSpPr/>
            <p:nvPr>
              <p:custDataLst>
                <p:tags r:id="rId11"/>
              </p:custDataLst>
            </p:nvPr>
          </p:nvCxnSpPr>
          <p:spPr>
            <a:xfrm rot="10800000" flipV="1">
              <a:off x="5715000" y="1524000"/>
              <a:ext cx="914400" cy="533400"/>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a:off x="419100" y="3081650"/>
            <a:ext cx="8114897" cy="3279775"/>
            <a:chOff x="457200" y="3200400"/>
            <a:chExt cx="8114897" cy="3279775"/>
          </a:xfrm>
        </p:grpSpPr>
        <p:pic>
          <p:nvPicPr>
            <p:cNvPr id="29703" name="Picture 7"/>
            <p:cNvPicPr>
              <a:picLocks noChangeAspect="1" noChangeArrowheads="1"/>
            </p:cNvPicPr>
            <p:nvPr>
              <p:custDataLst>
                <p:tags r:id="rId3"/>
              </p:custDataLst>
            </p:nvPr>
          </p:nvPicPr>
          <p:blipFill>
            <a:blip r:embed="rId15" cstate="print"/>
            <a:srcRect/>
            <a:stretch>
              <a:fillRect/>
            </a:stretch>
          </p:blipFill>
          <p:spPr bwMode="auto">
            <a:xfrm>
              <a:off x="457200" y="3200400"/>
              <a:ext cx="8114897" cy="3279775"/>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29704" name="Rounded Rectangle 8"/>
            <p:cNvSpPr>
              <a:spLocks noChangeArrowheads="1"/>
            </p:cNvSpPr>
            <p:nvPr>
              <p:custDataLst>
                <p:tags r:id="rId4"/>
              </p:custDataLst>
            </p:nvPr>
          </p:nvSpPr>
          <p:spPr bwMode="auto">
            <a:xfrm>
              <a:off x="585384" y="3429000"/>
              <a:ext cx="457201" cy="252611"/>
            </a:xfrm>
            <a:prstGeom prst="roundRect">
              <a:avLst>
                <a:gd name="adj" fmla="val 16667"/>
              </a:avLst>
            </a:prstGeom>
            <a:noFill/>
            <a:ln w="28575" algn="ctr">
              <a:solidFill>
                <a:srgbClr val="FF0000"/>
              </a:solidFill>
              <a:round/>
              <a:headEnd/>
              <a:tailEnd/>
            </a:ln>
          </p:spPr>
          <p:txBody>
            <a:bodyPr/>
            <a:lstStyle/>
            <a:p>
              <a:pPr algn="ctr"/>
              <a:endParaRPr lang="en-US"/>
            </a:p>
          </p:txBody>
        </p:sp>
        <p:sp>
          <p:nvSpPr>
            <p:cNvPr id="10" name="Rounded Rectangle 8"/>
            <p:cNvSpPr>
              <a:spLocks noChangeArrowheads="1"/>
            </p:cNvSpPr>
            <p:nvPr>
              <p:custDataLst>
                <p:tags r:id="rId5"/>
              </p:custDataLst>
            </p:nvPr>
          </p:nvSpPr>
          <p:spPr bwMode="auto">
            <a:xfrm>
              <a:off x="685800" y="3200401"/>
              <a:ext cx="1524000" cy="228599"/>
            </a:xfrm>
            <a:prstGeom prst="roundRect">
              <a:avLst>
                <a:gd name="adj" fmla="val 16667"/>
              </a:avLst>
            </a:prstGeom>
            <a:noFill/>
            <a:ln w="28575" algn="ctr">
              <a:solidFill>
                <a:srgbClr val="FF0000"/>
              </a:solidFill>
              <a:round/>
              <a:headEnd/>
              <a:tailEnd/>
            </a:ln>
          </p:spPr>
          <p:txBody>
            <a:bodyPr/>
            <a:lstStyle/>
            <a:p>
              <a:pPr algn="ctr"/>
              <a:endParaRPr lang="en-US"/>
            </a:p>
          </p:txBody>
        </p:sp>
        <p:sp>
          <p:nvSpPr>
            <p:cNvPr id="15" name="TextBox 14"/>
            <p:cNvSpPr txBox="1"/>
            <p:nvPr>
              <p:custDataLst>
                <p:tags r:id="rId6"/>
              </p:custDataLst>
            </p:nvPr>
          </p:nvSpPr>
          <p:spPr>
            <a:xfrm>
              <a:off x="838200" y="4495800"/>
              <a:ext cx="228600" cy="457200"/>
            </a:xfrm>
            <a:prstGeom prst="rect">
              <a:avLst/>
            </a:prstGeom>
            <a:noFill/>
          </p:spPr>
          <p:txBody>
            <a:bodyPr wrap="square" rtlCol="0">
              <a:spAutoFit/>
            </a:bodyPr>
            <a:lstStyle/>
            <a:p>
              <a:pPr algn="ctr"/>
              <a:r>
                <a:rPr lang="en-US" b="1" dirty="0" smtClean="0"/>
                <a:t>2</a:t>
              </a:r>
              <a:endParaRPr lang="en-US" b="1" dirty="0"/>
            </a:p>
          </p:txBody>
        </p:sp>
        <p:cxnSp>
          <p:nvCxnSpPr>
            <p:cNvPr id="16" name="Straight Arrow Connector 15"/>
            <p:cNvCxnSpPr>
              <a:stCxn id="15" idx="0"/>
            </p:cNvCxnSpPr>
            <p:nvPr>
              <p:custDataLst>
                <p:tags r:id="rId7"/>
              </p:custDataLst>
            </p:nvPr>
          </p:nvCxnSpPr>
          <p:spPr>
            <a:xfrm rot="16200000" flipV="1">
              <a:off x="552450" y="4095750"/>
              <a:ext cx="762000" cy="38100"/>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grpSp>
      <p:sp>
        <p:nvSpPr>
          <p:cNvPr id="19" name="Footer Placeholder 18"/>
          <p:cNvSpPr>
            <a:spLocks noGrp="1"/>
          </p:cNvSpPr>
          <p:nvPr>
            <p:ph type="ftr" sz="quarter" idx="10"/>
          </p:nvPr>
        </p:nvSpPr>
        <p:spPr/>
        <p:txBody>
          <a:bodyPr/>
          <a:lstStyle/>
          <a:p>
            <a:r>
              <a:rPr lang="en-US" smtClean="0"/>
              <a:t>DM-Life-Cycle-Forecasting-060</a:t>
            </a:r>
            <a:endParaRPr lang="en-US" dirty="0"/>
          </a:p>
        </p:txBody>
      </p: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custDataLst>
              <p:tags r:id="rId2"/>
            </p:custDataLst>
          </p:nvPr>
        </p:nvSpPr>
        <p:spPr/>
        <p:txBody>
          <a:bodyPr/>
          <a:lstStyle/>
          <a:p>
            <a:r>
              <a:rPr lang="en-US" sz="2600" dirty="0" smtClean="0"/>
              <a:t>Name the profile</a:t>
            </a:r>
          </a:p>
          <a:p>
            <a:r>
              <a:rPr lang="en-US" sz="2600" dirty="0" smtClean="0"/>
              <a:t>Filter - Series can be added manually or by using an existing </a:t>
            </a:r>
            <a:r>
              <a:rPr lang="en-US" sz="2600" dirty="0" smtClean="0"/>
              <a:t>filter</a:t>
            </a:r>
            <a:endParaRPr lang="en-US" sz="2600" dirty="0" smtClean="0"/>
          </a:p>
          <a:p>
            <a:r>
              <a:rPr lang="en-US" sz="2600" dirty="0" smtClean="0"/>
              <a:t>SQL - Displays the structure of the filter statement selected </a:t>
            </a:r>
            <a:r>
              <a:rPr lang="en-US" sz="2600" dirty="0" smtClean="0"/>
              <a:t>above</a:t>
            </a:r>
            <a:endParaRPr lang="en-US" sz="2600" dirty="0" smtClean="0"/>
          </a:p>
          <a:p>
            <a:r>
              <a:rPr lang="en-US" sz="2600" dirty="0" smtClean="0"/>
              <a:t>Opinion Line – Select the opinion line used to calculate the </a:t>
            </a:r>
            <a:r>
              <a:rPr lang="en-US" sz="2600" dirty="0" smtClean="0"/>
              <a:t>profile</a:t>
            </a:r>
          </a:p>
          <a:p>
            <a:pPr lvl="1"/>
            <a:r>
              <a:rPr lang="en-US" sz="2200" dirty="0" smtClean="0"/>
              <a:t>The </a:t>
            </a:r>
            <a:r>
              <a:rPr lang="en-US" sz="2200" dirty="0" smtClean="0"/>
              <a:t>data in this opinion line for the periods specified in the Series Detail pane are included for the selected </a:t>
            </a:r>
            <a:r>
              <a:rPr lang="en-US" sz="2200" dirty="0" smtClean="0"/>
              <a:t>series</a:t>
            </a:r>
            <a:endParaRPr lang="en-US" sz="2200" dirty="0" smtClean="0"/>
          </a:p>
          <a:p>
            <a:endParaRPr lang="en-US" dirty="0"/>
          </a:p>
        </p:txBody>
      </p:sp>
      <p:sp>
        <p:nvSpPr>
          <p:cNvPr id="30723" name="Rectangle 2"/>
          <p:cNvSpPr>
            <a:spLocks noGrp="1" noChangeArrowheads="1"/>
          </p:cNvSpPr>
          <p:nvPr>
            <p:ph type="title"/>
            <p:custDataLst>
              <p:tags r:id="rId3"/>
            </p:custDataLst>
          </p:nvPr>
        </p:nvSpPr>
        <p:spPr/>
        <p:txBody>
          <a:bodyPr/>
          <a:lstStyle/>
          <a:p>
            <a:r>
              <a:rPr lang="en-US" dirty="0" smtClean="0"/>
              <a:t>Create The Main Settings</a:t>
            </a:r>
          </a:p>
        </p:txBody>
      </p:sp>
      <p:sp>
        <p:nvSpPr>
          <p:cNvPr id="11" name="Rectangle 3"/>
          <p:cNvSpPr txBox="1">
            <a:spLocks noChangeArrowheads="1"/>
          </p:cNvSpPr>
          <p:nvPr>
            <p:custDataLst>
              <p:tags r:id="rId4"/>
            </p:custDataLst>
          </p:nvPr>
        </p:nvSpPr>
        <p:spPr>
          <a:xfrm>
            <a:off x="457200" y="990600"/>
            <a:ext cx="8458200" cy="3962400"/>
          </a:xfrm>
          <a:prstGeom prst="rect">
            <a:avLst/>
          </a:prstGeom>
        </p:spPr>
        <p:txBody>
          <a:bodyPr/>
          <a:lstStyle/>
          <a:p>
            <a:pPr marL="342900" indent="-342900">
              <a:spcBef>
                <a:spcPct val="20000"/>
              </a:spcBef>
              <a:defRPr/>
            </a:pPr>
            <a:endParaRPr lang="en-US" sz="1800" kern="0" dirty="0">
              <a:latin typeface="+mn-lt"/>
              <a:cs typeface="+mn-cs"/>
            </a:endParaRPr>
          </a:p>
        </p:txBody>
      </p:sp>
      <p:grpSp>
        <p:nvGrpSpPr>
          <p:cNvPr id="7" name="Group 6"/>
          <p:cNvGrpSpPr>
            <a:grpSpLocks noChangeAspect="1"/>
          </p:cNvGrpSpPr>
          <p:nvPr/>
        </p:nvGrpSpPr>
        <p:grpSpPr>
          <a:xfrm>
            <a:off x="662052" y="5012376"/>
            <a:ext cx="7818127" cy="1328659"/>
            <a:chOff x="448300" y="4988625"/>
            <a:chExt cx="8229600" cy="1398588"/>
          </a:xfrm>
        </p:grpSpPr>
        <p:pic>
          <p:nvPicPr>
            <p:cNvPr id="30725" name="Picture 6"/>
            <p:cNvPicPr>
              <a:picLocks noChangeAspect="1" noChangeArrowheads="1"/>
            </p:cNvPicPr>
            <p:nvPr>
              <p:custDataLst>
                <p:tags r:id="rId5"/>
              </p:custDataLst>
            </p:nvPr>
          </p:nvPicPr>
          <p:blipFill>
            <a:blip r:embed="rId9" cstate="print"/>
            <a:srcRect/>
            <a:stretch>
              <a:fillRect/>
            </a:stretch>
          </p:blipFill>
          <p:spPr bwMode="auto">
            <a:xfrm>
              <a:off x="448300" y="4988625"/>
              <a:ext cx="8229600" cy="1398588"/>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8" name="Rounded Rectangle 6"/>
            <p:cNvSpPr>
              <a:spLocks noChangeArrowheads="1"/>
            </p:cNvSpPr>
            <p:nvPr>
              <p:custDataLst>
                <p:tags r:id="rId6"/>
              </p:custDataLst>
            </p:nvPr>
          </p:nvSpPr>
          <p:spPr bwMode="auto">
            <a:xfrm>
              <a:off x="448300" y="5369625"/>
              <a:ext cx="762000" cy="914400"/>
            </a:xfrm>
            <a:prstGeom prst="roundRect">
              <a:avLst>
                <a:gd name="adj" fmla="val 16667"/>
              </a:avLst>
            </a:prstGeom>
            <a:noFill/>
            <a:ln w="28575" algn="ctr">
              <a:solidFill>
                <a:srgbClr val="FF0000"/>
              </a:solidFill>
              <a:round/>
              <a:headEnd/>
              <a:tailEnd/>
            </a:ln>
          </p:spPr>
          <p:txBody>
            <a:bodyPr/>
            <a:lstStyle/>
            <a:p>
              <a:pPr algn="ctr"/>
              <a:endParaRPr lang="en-US"/>
            </a:p>
          </p:txBody>
        </p:sp>
      </p:grpSp>
      <p:sp>
        <p:nvSpPr>
          <p:cNvPr id="9" name="Footer Placeholder 8"/>
          <p:cNvSpPr>
            <a:spLocks noGrp="1"/>
          </p:cNvSpPr>
          <p:nvPr>
            <p:ph type="ftr" sz="quarter" idx="10"/>
          </p:nvPr>
        </p:nvSpPr>
        <p:spPr/>
        <p:txBody>
          <a:bodyPr/>
          <a:lstStyle/>
          <a:p>
            <a:r>
              <a:rPr lang="en-US" smtClean="0"/>
              <a:t>DM-Life-Cycle-Forecasting-070</a:t>
            </a:r>
            <a:endParaRPr lang="en-US" dirty="0"/>
          </a:p>
        </p:txBody>
      </p:sp>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custDataLst>
              <p:tags r:id="rId2"/>
            </p:custDataLst>
          </p:nvPr>
        </p:nvSpPr>
        <p:spPr/>
        <p:txBody>
          <a:bodyPr/>
          <a:lstStyle/>
          <a:p>
            <a:pPr marL="234950" indent="-234950">
              <a:spcBef>
                <a:spcPts val="1200"/>
              </a:spcBef>
              <a:buFont typeface="Arial" pitchFamily="34" charset="0"/>
              <a:buChar char="•"/>
              <a:defRPr/>
            </a:pPr>
            <a:r>
              <a:rPr lang="en-US" dirty="0" smtClean="0"/>
              <a:t>The </a:t>
            </a:r>
            <a:r>
              <a:rPr lang="en-US" b="1" dirty="0" smtClean="0"/>
              <a:t>Series Detail </a:t>
            </a:r>
            <a:r>
              <a:rPr lang="en-US" dirty="0" smtClean="0"/>
              <a:t>section allows the user to select the series used to create this profile</a:t>
            </a:r>
          </a:p>
          <a:p>
            <a:pPr marL="234950" indent="-234950">
              <a:spcBef>
                <a:spcPts val="1200"/>
              </a:spcBef>
              <a:buNone/>
              <a:defRPr/>
            </a:pPr>
            <a:endParaRPr lang="en-US" dirty="0" smtClean="0"/>
          </a:p>
          <a:p>
            <a:pPr marL="234950" indent="-234950">
              <a:spcBef>
                <a:spcPts val="1200"/>
              </a:spcBef>
              <a:buFont typeface="Arial" pitchFamily="34" charset="0"/>
              <a:buChar char="•"/>
              <a:defRPr/>
            </a:pPr>
            <a:endParaRPr lang="en-US" dirty="0"/>
          </a:p>
        </p:txBody>
      </p:sp>
      <p:sp>
        <p:nvSpPr>
          <p:cNvPr id="31747" name="Rectangle 2"/>
          <p:cNvSpPr>
            <a:spLocks noGrp="1" noChangeArrowheads="1"/>
          </p:cNvSpPr>
          <p:nvPr>
            <p:ph type="title"/>
            <p:custDataLst>
              <p:tags r:id="rId3"/>
            </p:custDataLst>
          </p:nvPr>
        </p:nvSpPr>
        <p:spPr/>
        <p:txBody>
          <a:bodyPr>
            <a:normAutofit/>
          </a:bodyPr>
          <a:lstStyle/>
          <a:p>
            <a:r>
              <a:rPr lang="en-US" kern="0" dirty="0" smtClean="0"/>
              <a:t>Series Detail</a:t>
            </a:r>
            <a:endParaRPr lang="en-US" dirty="0" smtClean="0"/>
          </a:p>
        </p:txBody>
      </p:sp>
      <p:pic>
        <p:nvPicPr>
          <p:cNvPr id="31749" name="Picture 7"/>
          <p:cNvPicPr>
            <a:picLocks noChangeAspect="1" noChangeArrowheads="1"/>
          </p:cNvPicPr>
          <p:nvPr>
            <p:custDataLst>
              <p:tags r:id="rId4"/>
            </p:custDataLst>
          </p:nvPr>
        </p:nvPicPr>
        <p:blipFill>
          <a:blip r:embed="rId10" cstate="print"/>
          <a:srcRect/>
          <a:stretch>
            <a:fillRect/>
          </a:stretch>
        </p:blipFill>
        <p:spPr bwMode="auto">
          <a:xfrm>
            <a:off x="2296835" y="2181100"/>
            <a:ext cx="4531659" cy="3352800"/>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31750" name="Line 12"/>
          <p:cNvSpPr>
            <a:spLocks noChangeShapeType="1"/>
          </p:cNvSpPr>
          <p:nvPr>
            <p:custDataLst>
              <p:tags r:id="rId5"/>
            </p:custDataLst>
          </p:nvPr>
        </p:nvSpPr>
        <p:spPr bwMode="auto">
          <a:xfrm flipV="1">
            <a:off x="1543800" y="2817204"/>
            <a:ext cx="968188" cy="530087"/>
          </a:xfrm>
          <a:prstGeom prst="line">
            <a:avLst/>
          </a:prstGeom>
          <a:noFill/>
          <a:ln w="38100">
            <a:solidFill>
              <a:srgbClr val="FF0000"/>
            </a:solidFill>
            <a:round/>
            <a:headEnd/>
            <a:tailEnd type="triangle" w="med" len="med"/>
          </a:ln>
        </p:spPr>
        <p:txBody>
          <a:bodyPr/>
          <a:lstStyle/>
          <a:p>
            <a:endParaRPr lang="en-US"/>
          </a:p>
        </p:txBody>
      </p:sp>
      <p:sp>
        <p:nvSpPr>
          <p:cNvPr id="31751" name="Line 12"/>
          <p:cNvSpPr>
            <a:spLocks noChangeShapeType="1"/>
          </p:cNvSpPr>
          <p:nvPr>
            <p:custDataLst>
              <p:tags r:id="rId6"/>
            </p:custDataLst>
          </p:nvPr>
        </p:nvSpPr>
        <p:spPr bwMode="auto">
          <a:xfrm flipH="1" flipV="1">
            <a:off x="6277165" y="4195430"/>
            <a:ext cx="753035" cy="742122"/>
          </a:xfrm>
          <a:prstGeom prst="line">
            <a:avLst/>
          </a:prstGeom>
          <a:noFill/>
          <a:ln w="38100">
            <a:solidFill>
              <a:srgbClr val="FF0000"/>
            </a:solidFill>
            <a:round/>
            <a:headEnd/>
            <a:tailEnd type="triangle" w="med" len="med"/>
          </a:ln>
        </p:spPr>
        <p:txBody>
          <a:bodyPr/>
          <a:lstStyle/>
          <a:p>
            <a:endParaRPr lang="en-US"/>
          </a:p>
        </p:txBody>
      </p:sp>
      <p:sp>
        <p:nvSpPr>
          <p:cNvPr id="31752" name="Rectangle 3"/>
          <p:cNvSpPr txBox="1">
            <a:spLocks noChangeArrowheads="1"/>
          </p:cNvSpPr>
          <p:nvPr>
            <p:custDataLst>
              <p:tags r:id="rId7"/>
            </p:custDataLst>
          </p:nvPr>
        </p:nvSpPr>
        <p:spPr bwMode="auto">
          <a:xfrm>
            <a:off x="381000" y="5257800"/>
            <a:ext cx="8229600" cy="990600"/>
          </a:xfrm>
          <a:prstGeom prst="rect">
            <a:avLst/>
          </a:prstGeom>
          <a:noFill/>
          <a:ln w="9525">
            <a:noFill/>
            <a:miter lim="800000"/>
            <a:headEnd/>
            <a:tailEnd/>
          </a:ln>
        </p:spPr>
        <p:txBody>
          <a:bodyPr/>
          <a:lstStyle/>
          <a:p>
            <a:pPr marL="234950" indent="-234950">
              <a:spcBef>
                <a:spcPts val="1200"/>
              </a:spcBef>
              <a:buFont typeface="Arial" charset="0"/>
              <a:buChar char="•"/>
            </a:pPr>
            <a:endParaRPr lang="en-US" sz="2000" dirty="0"/>
          </a:p>
        </p:txBody>
      </p:sp>
      <p:sp>
        <p:nvSpPr>
          <p:cNvPr id="10" name="Footer Placeholder 9"/>
          <p:cNvSpPr>
            <a:spLocks noGrp="1"/>
          </p:cNvSpPr>
          <p:nvPr>
            <p:ph type="ftr" sz="quarter" idx="10"/>
          </p:nvPr>
        </p:nvSpPr>
        <p:spPr/>
        <p:txBody>
          <a:bodyPr/>
          <a:lstStyle/>
          <a:p>
            <a:r>
              <a:rPr lang="en-US" smtClean="0"/>
              <a:t>DM-Life-Cycle-Forecasting-080</a:t>
            </a:r>
            <a:endParaRPr lang="en-US" dirty="0"/>
          </a:p>
        </p:txBody>
      </p:sp>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custDataLst>
              <p:tags r:id="rId2"/>
            </p:custDataLst>
          </p:nvPr>
        </p:nvSpPr>
        <p:spPr/>
        <p:txBody>
          <a:bodyPr/>
          <a:lstStyle/>
          <a:p>
            <a:r>
              <a:rPr lang="en-US" dirty="0" smtClean="0"/>
              <a:t>Use the </a:t>
            </a:r>
            <a:r>
              <a:rPr lang="en-US" b="1" dirty="0" smtClean="0"/>
              <a:t>Filter Manager </a:t>
            </a:r>
            <a:r>
              <a:rPr lang="en-US" dirty="0" smtClean="0"/>
              <a:t>after clicking Add Series to add and select specific records.  Add criteria as necessary to limit the list to the desired series</a:t>
            </a:r>
          </a:p>
          <a:p>
            <a:endParaRPr lang="en-US" dirty="0"/>
          </a:p>
        </p:txBody>
      </p:sp>
      <p:sp>
        <p:nvSpPr>
          <p:cNvPr id="32771" name="Rectangle 2"/>
          <p:cNvSpPr>
            <a:spLocks noGrp="1" noChangeArrowheads="1"/>
          </p:cNvSpPr>
          <p:nvPr>
            <p:ph type="title"/>
            <p:custDataLst>
              <p:tags r:id="rId3"/>
            </p:custDataLst>
          </p:nvPr>
        </p:nvSpPr>
        <p:spPr/>
        <p:txBody>
          <a:bodyPr/>
          <a:lstStyle/>
          <a:p>
            <a:r>
              <a:rPr lang="en-US" dirty="0" smtClean="0"/>
              <a:t>Adding A Series</a:t>
            </a:r>
          </a:p>
        </p:txBody>
      </p:sp>
      <p:grpSp>
        <p:nvGrpSpPr>
          <p:cNvPr id="6" name="Group 5"/>
          <p:cNvGrpSpPr>
            <a:grpSpLocks noChangeAspect="1"/>
          </p:cNvGrpSpPr>
          <p:nvPr/>
        </p:nvGrpSpPr>
        <p:grpSpPr>
          <a:xfrm>
            <a:off x="1026793" y="2699203"/>
            <a:ext cx="7079252" cy="3483357"/>
            <a:chOff x="634918" y="2722953"/>
            <a:chExt cx="7865832" cy="3870397"/>
          </a:xfrm>
        </p:grpSpPr>
        <p:pic>
          <p:nvPicPr>
            <p:cNvPr id="32773" name="Picture 6"/>
            <p:cNvPicPr>
              <a:picLocks noChangeAspect="1" noChangeArrowheads="1"/>
            </p:cNvPicPr>
            <p:nvPr>
              <p:custDataLst>
                <p:tags r:id="rId4"/>
              </p:custDataLst>
            </p:nvPr>
          </p:nvPicPr>
          <p:blipFill>
            <a:blip r:embed="rId8" cstate="print"/>
            <a:srcRect/>
            <a:stretch>
              <a:fillRect/>
            </a:stretch>
          </p:blipFill>
          <p:spPr bwMode="auto">
            <a:xfrm>
              <a:off x="634918" y="2722953"/>
              <a:ext cx="7865832" cy="3870397"/>
            </a:xfrm>
            <a:prstGeom prst="rect">
              <a:avLst/>
            </a:prstGeom>
            <a:noFill/>
            <a:ln w="19050">
              <a:noFill/>
              <a:miter lim="800000"/>
              <a:headEnd/>
              <a:tailEnd/>
            </a:ln>
            <a:effectLst>
              <a:outerShdw blurRad="50800" dist="38100" dir="2700000" algn="tl" rotWithShape="0">
                <a:prstClr val="black">
                  <a:alpha val="40000"/>
                </a:prstClr>
              </a:outerShdw>
            </a:effectLst>
          </p:spPr>
        </p:pic>
        <p:sp>
          <p:nvSpPr>
            <p:cNvPr id="8" name="Rounded Rectangle 6"/>
            <p:cNvSpPr>
              <a:spLocks noChangeArrowheads="1"/>
            </p:cNvSpPr>
            <p:nvPr>
              <p:custDataLst>
                <p:tags r:id="rId5"/>
              </p:custDataLst>
            </p:nvPr>
          </p:nvSpPr>
          <p:spPr bwMode="auto">
            <a:xfrm>
              <a:off x="652150" y="3170700"/>
              <a:ext cx="762000" cy="304800"/>
            </a:xfrm>
            <a:prstGeom prst="roundRect">
              <a:avLst>
                <a:gd name="adj" fmla="val 16667"/>
              </a:avLst>
            </a:prstGeom>
            <a:noFill/>
            <a:ln w="28575" algn="ctr">
              <a:solidFill>
                <a:srgbClr val="FF0000"/>
              </a:solidFill>
              <a:round/>
              <a:headEnd/>
              <a:tailEnd/>
            </a:ln>
            <a:effectLst/>
          </p:spPr>
          <p:txBody>
            <a:bodyPr/>
            <a:lstStyle/>
            <a:p>
              <a:pPr algn="ctr"/>
              <a:endParaRPr lang="en-US"/>
            </a:p>
          </p:txBody>
        </p:sp>
      </p:grpSp>
      <p:sp>
        <p:nvSpPr>
          <p:cNvPr id="7" name="Footer Placeholder 6"/>
          <p:cNvSpPr>
            <a:spLocks noGrp="1"/>
          </p:cNvSpPr>
          <p:nvPr>
            <p:ph type="ftr" sz="quarter" idx="10"/>
          </p:nvPr>
        </p:nvSpPr>
        <p:spPr/>
        <p:txBody>
          <a:bodyPr/>
          <a:lstStyle/>
          <a:p>
            <a:r>
              <a:rPr lang="en-US" smtClean="0"/>
              <a:t>DM-Life-Cycle-Forecasting-090</a:t>
            </a:r>
            <a:endParaRPr lang="en-US" dirty="0"/>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HAPEID" val="FQGZu2XZjIEkJCLMr7cLH5"/>
</p:tagLst>
</file>

<file path=ppt/tags/tag10.xml><?xml version="1.0" encoding="utf-8"?>
<p:tagLst xmlns:a="http://schemas.openxmlformats.org/drawingml/2006/main" xmlns:r="http://schemas.openxmlformats.org/officeDocument/2006/relationships" xmlns:p="http://schemas.openxmlformats.org/presentationml/2006/main">
  <p:tag name="DVSECTIONID" val="RQfrR8TZbtnqWuMZbqxAWa"/>
</p:tagLst>
</file>

<file path=ppt/tags/tag100.xml><?xml version="1.0" encoding="utf-8"?>
<p:tagLst xmlns:a="http://schemas.openxmlformats.org/drawingml/2006/main" xmlns:r="http://schemas.openxmlformats.org/officeDocument/2006/relationships" xmlns:p="http://schemas.openxmlformats.org/presentationml/2006/main">
  <p:tag name="DVSHAPEID" val="ywkMjVd8cAE55jLjZYQ8Y9"/>
</p:tagLst>
</file>

<file path=ppt/tags/tag101.xml><?xml version="1.0" encoding="utf-8"?>
<p:tagLst xmlns:a="http://schemas.openxmlformats.org/drawingml/2006/main" xmlns:r="http://schemas.openxmlformats.org/officeDocument/2006/relationships" xmlns:p="http://schemas.openxmlformats.org/presentationml/2006/main">
  <p:tag name="DVSHAPEID" val="E54YMd839uayDsvd5u7M07"/>
</p:tagLst>
</file>

<file path=ppt/tags/tag102.xml><?xml version="1.0" encoding="utf-8"?>
<p:tagLst xmlns:a="http://schemas.openxmlformats.org/drawingml/2006/main" xmlns:r="http://schemas.openxmlformats.org/officeDocument/2006/relationships" xmlns:p="http://schemas.openxmlformats.org/presentationml/2006/main">
  <p:tag name="DVSHAPEID" val="xDnoBQnx8D6pReHl9008ra"/>
</p:tagLst>
</file>

<file path=ppt/tags/tag103.xml><?xml version="1.0" encoding="utf-8"?>
<p:tagLst xmlns:a="http://schemas.openxmlformats.org/drawingml/2006/main" xmlns:r="http://schemas.openxmlformats.org/officeDocument/2006/relationships" xmlns:p="http://schemas.openxmlformats.org/presentationml/2006/main">
  <p:tag name="DVSHAPEID" val="UxFiNMTl0c8xxrAoBhGBlx"/>
</p:tagLst>
</file>

<file path=ppt/tags/tag104.xml><?xml version="1.0" encoding="utf-8"?>
<p:tagLst xmlns:a="http://schemas.openxmlformats.org/drawingml/2006/main" xmlns:r="http://schemas.openxmlformats.org/officeDocument/2006/relationships" xmlns:p="http://schemas.openxmlformats.org/presentationml/2006/main">
  <p:tag name="DVSHAPEID" val="seBgvJl7MSFnIQIj2AENDU"/>
</p:tagLst>
</file>

<file path=ppt/tags/tag105.xml><?xml version="1.0" encoding="utf-8"?>
<p:tagLst xmlns:a="http://schemas.openxmlformats.org/drawingml/2006/main" xmlns:r="http://schemas.openxmlformats.org/officeDocument/2006/relationships" xmlns:p="http://schemas.openxmlformats.org/presentationml/2006/main">
  <p:tag name="DVSHAPEID" val="gkGfKLoIsQPn4qHxh90Spg"/>
</p:tagLst>
</file>

<file path=ppt/tags/tag106.xml><?xml version="1.0" encoding="utf-8"?>
<p:tagLst xmlns:a="http://schemas.openxmlformats.org/drawingml/2006/main" xmlns:r="http://schemas.openxmlformats.org/officeDocument/2006/relationships" xmlns:p="http://schemas.openxmlformats.org/presentationml/2006/main">
  <p:tag name="DVSHAPEID" val="RaJKFie6WyUyYhAfYAJ3pP"/>
</p:tagLst>
</file>

<file path=ppt/tags/tag107.xml><?xml version="1.0" encoding="utf-8"?>
<p:tagLst xmlns:a="http://schemas.openxmlformats.org/drawingml/2006/main" xmlns:r="http://schemas.openxmlformats.org/officeDocument/2006/relationships" xmlns:p="http://schemas.openxmlformats.org/presentationml/2006/main">
  <p:tag name="DVSECTIONID" val="2EvwKqpEyZTFhxJz0Uh5CB"/>
</p:tagLst>
</file>

<file path=ppt/tags/tag108.xml><?xml version="1.0" encoding="utf-8"?>
<p:tagLst xmlns:a="http://schemas.openxmlformats.org/drawingml/2006/main" xmlns:r="http://schemas.openxmlformats.org/officeDocument/2006/relationships" xmlns:p="http://schemas.openxmlformats.org/presentationml/2006/main">
  <p:tag name="DVSHAPEID" val="ykLhBviuMKuZsww055umTh"/>
</p:tagLst>
</file>

<file path=ppt/tags/tag109.xml><?xml version="1.0" encoding="utf-8"?>
<p:tagLst xmlns:a="http://schemas.openxmlformats.org/drawingml/2006/main" xmlns:r="http://schemas.openxmlformats.org/officeDocument/2006/relationships" xmlns:p="http://schemas.openxmlformats.org/presentationml/2006/main">
  <p:tag name="DVSHAPEID" val="twsqW1bq9mR2BoYnGINsL9"/>
</p:tagLst>
</file>

<file path=ppt/tags/tag11.xml><?xml version="1.0" encoding="utf-8"?>
<p:tagLst xmlns:a="http://schemas.openxmlformats.org/drawingml/2006/main" xmlns:r="http://schemas.openxmlformats.org/officeDocument/2006/relationships" xmlns:p="http://schemas.openxmlformats.org/presentationml/2006/main">
  <p:tag name="DVSHAPEID" val="DWrOy23AesdmDwH416XiRO"/>
</p:tagLst>
</file>

<file path=ppt/tags/tag110.xml><?xml version="1.0" encoding="utf-8"?>
<p:tagLst xmlns:a="http://schemas.openxmlformats.org/drawingml/2006/main" xmlns:r="http://schemas.openxmlformats.org/officeDocument/2006/relationships" xmlns:p="http://schemas.openxmlformats.org/presentationml/2006/main">
  <p:tag name="DVSHAPEID" val="3YO3JYuDz3VhRfPbyhjmB8"/>
</p:tagLst>
</file>

<file path=ppt/tags/tag111.xml><?xml version="1.0" encoding="utf-8"?>
<p:tagLst xmlns:a="http://schemas.openxmlformats.org/drawingml/2006/main" xmlns:r="http://schemas.openxmlformats.org/officeDocument/2006/relationships" xmlns:p="http://schemas.openxmlformats.org/presentationml/2006/main">
  <p:tag name="DVSHAPEID" val="8pU71HoLyrvkstBTicVvNN"/>
</p:tagLst>
</file>

<file path=ppt/tags/tag112.xml><?xml version="1.0" encoding="utf-8"?>
<p:tagLst xmlns:a="http://schemas.openxmlformats.org/drawingml/2006/main" xmlns:r="http://schemas.openxmlformats.org/officeDocument/2006/relationships" xmlns:p="http://schemas.openxmlformats.org/presentationml/2006/main">
  <p:tag name="DVSHAPEID" val="7kxJyvaw8pxVQp8BWNeOuu"/>
</p:tagLst>
</file>

<file path=ppt/tags/tag113.xml><?xml version="1.0" encoding="utf-8"?>
<p:tagLst xmlns:a="http://schemas.openxmlformats.org/drawingml/2006/main" xmlns:r="http://schemas.openxmlformats.org/officeDocument/2006/relationships" xmlns:p="http://schemas.openxmlformats.org/presentationml/2006/main">
  <p:tag name="DVSHAPEID" val="LwMmAFY6q5lkiAzi9TB2i6"/>
</p:tagLst>
</file>

<file path=ppt/tags/tag114.xml><?xml version="1.0" encoding="utf-8"?>
<p:tagLst xmlns:a="http://schemas.openxmlformats.org/drawingml/2006/main" xmlns:r="http://schemas.openxmlformats.org/officeDocument/2006/relationships" xmlns:p="http://schemas.openxmlformats.org/presentationml/2006/main">
  <p:tag name="DVSHAPEID" val="MxDcKGg8gYjDy0WbUux2Yr"/>
</p:tagLst>
</file>

<file path=ppt/tags/tag115.xml><?xml version="1.0" encoding="utf-8"?>
<p:tagLst xmlns:a="http://schemas.openxmlformats.org/drawingml/2006/main" xmlns:r="http://schemas.openxmlformats.org/officeDocument/2006/relationships" xmlns:p="http://schemas.openxmlformats.org/presentationml/2006/main">
  <p:tag name="DVSHAPEID" val="Av6y1DDldrbFKfJoViPiPm"/>
</p:tagLst>
</file>

<file path=ppt/tags/tag116.xml><?xml version="1.0" encoding="utf-8"?>
<p:tagLst xmlns:a="http://schemas.openxmlformats.org/drawingml/2006/main" xmlns:r="http://schemas.openxmlformats.org/officeDocument/2006/relationships" xmlns:p="http://schemas.openxmlformats.org/presentationml/2006/main">
  <p:tag name="DVSHAPEID" val="1F2zmXY6vg7kW75cEDuVLR"/>
</p:tagLst>
</file>

<file path=ppt/tags/tag117.xml><?xml version="1.0" encoding="utf-8"?>
<p:tagLst xmlns:a="http://schemas.openxmlformats.org/drawingml/2006/main" xmlns:r="http://schemas.openxmlformats.org/officeDocument/2006/relationships" xmlns:p="http://schemas.openxmlformats.org/presentationml/2006/main">
  <p:tag name="DVSHAPEID" val="sSgHswzfcGCeurwsgGm6WU"/>
</p:tagLst>
</file>

<file path=ppt/tags/tag118.xml><?xml version="1.0" encoding="utf-8"?>
<p:tagLst xmlns:a="http://schemas.openxmlformats.org/drawingml/2006/main" xmlns:r="http://schemas.openxmlformats.org/officeDocument/2006/relationships" xmlns:p="http://schemas.openxmlformats.org/presentationml/2006/main">
  <p:tag name="DVSHAPEID" val="ypiBiIDcOTAad9iFvrxf4r"/>
</p:tagLst>
</file>

<file path=ppt/tags/tag119.xml><?xml version="1.0" encoding="utf-8"?>
<p:tagLst xmlns:a="http://schemas.openxmlformats.org/drawingml/2006/main" xmlns:r="http://schemas.openxmlformats.org/officeDocument/2006/relationships" xmlns:p="http://schemas.openxmlformats.org/presentationml/2006/main">
  <p:tag name="DVSHAPEID" val="IIDDGcmOyFUxkQoReQC0RI"/>
</p:tagLst>
</file>

<file path=ppt/tags/tag12.xml><?xml version="1.0" encoding="utf-8"?>
<p:tagLst xmlns:a="http://schemas.openxmlformats.org/drawingml/2006/main" xmlns:r="http://schemas.openxmlformats.org/officeDocument/2006/relationships" xmlns:p="http://schemas.openxmlformats.org/presentationml/2006/main">
  <p:tag name="DVSHAPEID" val="KTCvWMqy9pXnwDHBjvunZU"/>
</p:tagLst>
</file>

<file path=ppt/tags/tag120.xml><?xml version="1.0" encoding="utf-8"?>
<p:tagLst xmlns:a="http://schemas.openxmlformats.org/drawingml/2006/main" xmlns:r="http://schemas.openxmlformats.org/officeDocument/2006/relationships" xmlns:p="http://schemas.openxmlformats.org/presentationml/2006/main">
  <p:tag name="DVSHAPEID" val="DkemaBaUyHP6HzXF2rPZlV"/>
</p:tagLst>
</file>

<file path=ppt/tags/tag121.xml><?xml version="1.0" encoding="utf-8"?>
<p:tagLst xmlns:a="http://schemas.openxmlformats.org/drawingml/2006/main" xmlns:r="http://schemas.openxmlformats.org/officeDocument/2006/relationships" xmlns:p="http://schemas.openxmlformats.org/presentationml/2006/main">
  <p:tag name="DVSECTIONID" val="pcKaTHIIXbjoqljuTBy567"/>
</p:tagLst>
</file>

<file path=ppt/tags/tag122.xml><?xml version="1.0" encoding="utf-8"?>
<p:tagLst xmlns:a="http://schemas.openxmlformats.org/drawingml/2006/main" xmlns:r="http://schemas.openxmlformats.org/officeDocument/2006/relationships" xmlns:p="http://schemas.openxmlformats.org/presentationml/2006/main">
  <p:tag name="DVSHAPEID" val="fFPrgEdGD4zZ5joj1KDE6d"/>
</p:tagLst>
</file>

<file path=ppt/tags/tag123.xml><?xml version="1.0" encoding="utf-8"?>
<p:tagLst xmlns:a="http://schemas.openxmlformats.org/drawingml/2006/main" xmlns:r="http://schemas.openxmlformats.org/officeDocument/2006/relationships" xmlns:p="http://schemas.openxmlformats.org/presentationml/2006/main">
  <p:tag name="DVSHAPEID" val="Hd9OTyNbaSnH4zxIkwGR4L"/>
</p:tagLst>
</file>

<file path=ppt/tags/tag124.xml><?xml version="1.0" encoding="utf-8"?>
<p:tagLst xmlns:a="http://schemas.openxmlformats.org/drawingml/2006/main" xmlns:r="http://schemas.openxmlformats.org/officeDocument/2006/relationships" xmlns:p="http://schemas.openxmlformats.org/presentationml/2006/main">
  <p:tag name="DVSHAPEID" val="xHuEgIp4mGP1XBirKETrUH"/>
</p:tagLst>
</file>

<file path=ppt/tags/tag125.xml><?xml version="1.0" encoding="utf-8"?>
<p:tagLst xmlns:a="http://schemas.openxmlformats.org/drawingml/2006/main" xmlns:r="http://schemas.openxmlformats.org/officeDocument/2006/relationships" xmlns:p="http://schemas.openxmlformats.org/presentationml/2006/main">
  <p:tag name="DVSHAPEID" val="CnePMiq6Xe9WGrkei5L5vG"/>
</p:tagLst>
</file>

<file path=ppt/tags/tag126.xml><?xml version="1.0" encoding="utf-8"?>
<p:tagLst xmlns:a="http://schemas.openxmlformats.org/drawingml/2006/main" xmlns:r="http://schemas.openxmlformats.org/officeDocument/2006/relationships" xmlns:p="http://schemas.openxmlformats.org/presentationml/2006/main">
  <p:tag name="DVSHAPEID" val="S3CVqTL2YCRP56prW6EfJA"/>
</p:tagLst>
</file>

<file path=ppt/tags/tag127.xml><?xml version="1.0" encoding="utf-8"?>
<p:tagLst xmlns:a="http://schemas.openxmlformats.org/drawingml/2006/main" xmlns:r="http://schemas.openxmlformats.org/officeDocument/2006/relationships" xmlns:p="http://schemas.openxmlformats.org/presentationml/2006/main">
  <p:tag name="DVSHAPEID" val="R0VQ6wmNGObVubcQSxkVfx"/>
</p:tagLst>
</file>

<file path=ppt/tags/tag128.xml><?xml version="1.0" encoding="utf-8"?>
<p:tagLst xmlns:a="http://schemas.openxmlformats.org/drawingml/2006/main" xmlns:r="http://schemas.openxmlformats.org/officeDocument/2006/relationships" xmlns:p="http://schemas.openxmlformats.org/presentationml/2006/main">
  <p:tag name="DVSHAPEID" val="5QmeOQ8FqgWibBZAMfFaV2"/>
</p:tagLst>
</file>

<file path=ppt/tags/tag129.xml><?xml version="1.0" encoding="utf-8"?>
<p:tagLst xmlns:a="http://schemas.openxmlformats.org/drawingml/2006/main" xmlns:r="http://schemas.openxmlformats.org/officeDocument/2006/relationships" xmlns:p="http://schemas.openxmlformats.org/presentationml/2006/main">
  <p:tag name="DVSHAPEID" val="E9Bee6e7UOkkV5tSHwF1oV"/>
</p:tagLst>
</file>

<file path=ppt/tags/tag13.xml><?xml version="1.0" encoding="utf-8"?>
<p:tagLst xmlns:a="http://schemas.openxmlformats.org/drawingml/2006/main" xmlns:r="http://schemas.openxmlformats.org/officeDocument/2006/relationships" xmlns:p="http://schemas.openxmlformats.org/presentationml/2006/main">
  <p:tag name="DVSECTIONID" val="fXAZxAzxfDPdGWg15NNOr8"/>
</p:tagLst>
</file>

<file path=ppt/tags/tag130.xml><?xml version="1.0" encoding="utf-8"?>
<p:tagLst xmlns:a="http://schemas.openxmlformats.org/drawingml/2006/main" xmlns:r="http://schemas.openxmlformats.org/officeDocument/2006/relationships" xmlns:p="http://schemas.openxmlformats.org/presentationml/2006/main">
  <p:tag name="DVSHAPEID" val="Yc0BQhK5g4B2ccDAB2qil8"/>
</p:tagLst>
</file>

<file path=ppt/tags/tag131.xml><?xml version="1.0" encoding="utf-8"?>
<p:tagLst xmlns:a="http://schemas.openxmlformats.org/drawingml/2006/main" xmlns:r="http://schemas.openxmlformats.org/officeDocument/2006/relationships" xmlns:p="http://schemas.openxmlformats.org/presentationml/2006/main">
  <p:tag name="DVSHAPEID" val="XQFU6Uy8vUDIaoeCfXnPyg"/>
</p:tagLst>
</file>

<file path=ppt/tags/tag132.xml><?xml version="1.0" encoding="utf-8"?>
<p:tagLst xmlns:a="http://schemas.openxmlformats.org/drawingml/2006/main" xmlns:r="http://schemas.openxmlformats.org/officeDocument/2006/relationships" xmlns:p="http://schemas.openxmlformats.org/presentationml/2006/main">
  <p:tag name="DVSHAPEID" val="ISThe6UDA6AQf9VWbQw7zG"/>
</p:tagLst>
</file>

<file path=ppt/tags/tag133.xml><?xml version="1.0" encoding="utf-8"?>
<p:tagLst xmlns:a="http://schemas.openxmlformats.org/drawingml/2006/main" xmlns:r="http://schemas.openxmlformats.org/officeDocument/2006/relationships" xmlns:p="http://schemas.openxmlformats.org/presentationml/2006/main">
  <p:tag name="DVSHAPEID" val="pt2emYMtVvAH8M0PFreSjx"/>
</p:tagLst>
</file>

<file path=ppt/tags/tag134.xml><?xml version="1.0" encoding="utf-8"?>
<p:tagLst xmlns:a="http://schemas.openxmlformats.org/drawingml/2006/main" xmlns:r="http://schemas.openxmlformats.org/officeDocument/2006/relationships" xmlns:p="http://schemas.openxmlformats.org/presentationml/2006/main">
  <p:tag name="DVSECTIONID" val="BNDdStNF4IMqeiLAxIVQ1H"/>
</p:tagLst>
</file>

<file path=ppt/tags/tag135.xml><?xml version="1.0" encoding="utf-8"?>
<p:tagLst xmlns:a="http://schemas.openxmlformats.org/drawingml/2006/main" xmlns:r="http://schemas.openxmlformats.org/officeDocument/2006/relationships" xmlns:p="http://schemas.openxmlformats.org/presentationml/2006/main">
  <p:tag name="DVSHAPEID" val="gx18Vlb5SGnRlI4hhtHpc9"/>
</p:tagLst>
</file>

<file path=ppt/tags/tag136.xml><?xml version="1.0" encoding="utf-8"?>
<p:tagLst xmlns:a="http://schemas.openxmlformats.org/drawingml/2006/main" xmlns:r="http://schemas.openxmlformats.org/officeDocument/2006/relationships" xmlns:p="http://schemas.openxmlformats.org/presentationml/2006/main">
  <p:tag name="DVSHAPEID" val="7k94HjMwjrG1tpe0KVQ7a5"/>
</p:tagLst>
</file>

<file path=ppt/tags/tag137.xml><?xml version="1.0" encoding="utf-8"?>
<p:tagLst xmlns:a="http://schemas.openxmlformats.org/drawingml/2006/main" xmlns:r="http://schemas.openxmlformats.org/officeDocument/2006/relationships" xmlns:p="http://schemas.openxmlformats.org/presentationml/2006/main">
  <p:tag name="DVSHAPEID" val="06jBAEGj2cn24C3ynqkdyZ"/>
</p:tagLst>
</file>

<file path=ppt/tags/tag138.xml><?xml version="1.0" encoding="utf-8"?>
<p:tagLst xmlns:a="http://schemas.openxmlformats.org/drawingml/2006/main" xmlns:r="http://schemas.openxmlformats.org/officeDocument/2006/relationships" xmlns:p="http://schemas.openxmlformats.org/presentationml/2006/main">
  <p:tag name="DVSHAPEID" val="EC3wVtDmqLT7wUPkKxozEa"/>
</p:tagLst>
</file>

<file path=ppt/tags/tag139.xml><?xml version="1.0" encoding="utf-8"?>
<p:tagLst xmlns:a="http://schemas.openxmlformats.org/drawingml/2006/main" xmlns:r="http://schemas.openxmlformats.org/officeDocument/2006/relationships" xmlns:p="http://schemas.openxmlformats.org/presentationml/2006/main">
  <p:tag name="DVSECTIONID" val="mS6ngw1FwwviBWxFOfUh7B"/>
</p:tagLst>
</file>

<file path=ppt/tags/tag14.xml><?xml version="1.0" encoding="utf-8"?>
<p:tagLst xmlns:a="http://schemas.openxmlformats.org/drawingml/2006/main" xmlns:r="http://schemas.openxmlformats.org/officeDocument/2006/relationships" xmlns:p="http://schemas.openxmlformats.org/presentationml/2006/main">
  <p:tag name="DVSHAPEID" val="aaZbUetoqG2OssPeFEkhwR"/>
</p:tagLst>
</file>

<file path=ppt/tags/tag140.xml><?xml version="1.0" encoding="utf-8"?>
<p:tagLst xmlns:a="http://schemas.openxmlformats.org/drawingml/2006/main" xmlns:r="http://schemas.openxmlformats.org/officeDocument/2006/relationships" xmlns:p="http://schemas.openxmlformats.org/presentationml/2006/main">
  <p:tag name="DVSHAPEID" val="wwt8NGOcTYoRaHm403Bh9A"/>
</p:tagLst>
</file>

<file path=ppt/tags/tag141.xml><?xml version="1.0" encoding="utf-8"?>
<p:tagLst xmlns:a="http://schemas.openxmlformats.org/drawingml/2006/main" xmlns:r="http://schemas.openxmlformats.org/officeDocument/2006/relationships" xmlns:p="http://schemas.openxmlformats.org/presentationml/2006/main">
  <p:tag name="DVSHAPEID" val="tjEsdJ6g4YA0rGx4IcFFMB"/>
</p:tagLst>
</file>

<file path=ppt/tags/tag142.xml><?xml version="1.0" encoding="utf-8"?>
<p:tagLst xmlns:a="http://schemas.openxmlformats.org/drawingml/2006/main" xmlns:r="http://schemas.openxmlformats.org/officeDocument/2006/relationships" xmlns:p="http://schemas.openxmlformats.org/presentationml/2006/main">
  <p:tag name="DVSHAPEID" val="9X59I3FNOZlu8KStgUf9GU"/>
</p:tagLst>
</file>

<file path=ppt/tags/tag143.xml><?xml version="1.0" encoding="utf-8"?>
<p:tagLst xmlns:a="http://schemas.openxmlformats.org/drawingml/2006/main" xmlns:r="http://schemas.openxmlformats.org/officeDocument/2006/relationships" xmlns:p="http://schemas.openxmlformats.org/presentationml/2006/main">
  <p:tag name="DVSHAPEID" val="FXyNcfWLqCVeqzGzgYZC6m"/>
</p:tagLst>
</file>

<file path=ppt/tags/tag144.xml><?xml version="1.0" encoding="utf-8"?>
<p:tagLst xmlns:a="http://schemas.openxmlformats.org/drawingml/2006/main" xmlns:r="http://schemas.openxmlformats.org/officeDocument/2006/relationships" xmlns:p="http://schemas.openxmlformats.org/presentationml/2006/main">
  <p:tag name="DVSHAPEID" val="5gzb6bTcyoKWQvAZuyf7yL"/>
</p:tagLst>
</file>

<file path=ppt/tags/tag145.xml><?xml version="1.0" encoding="utf-8"?>
<p:tagLst xmlns:a="http://schemas.openxmlformats.org/drawingml/2006/main" xmlns:r="http://schemas.openxmlformats.org/officeDocument/2006/relationships" xmlns:p="http://schemas.openxmlformats.org/presentationml/2006/main">
  <p:tag name="DVSECTIONID" val="BZ60Ii4Pag5TrK7uchEobg"/>
</p:tagLst>
</file>

<file path=ppt/tags/tag146.xml><?xml version="1.0" encoding="utf-8"?>
<p:tagLst xmlns:a="http://schemas.openxmlformats.org/drawingml/2006/main" xmlns:r="http://schemas.openxmlformats.org/officeDocument/2006/relationships" xmlns:p="http://schemas.openxmlformats.org/presentationml/2006/main">
  <p:tag name="DVSHAPEID" val="tuJaZguqnYNjkDUjNspV6d"/>
</p:tagLst>
</file>

<file path=ppt/tags/tag147.xml><?xml version="1.0" encoding="utf-8"?>
<p:tagLst xmlns:a="http://schemas.openxmlformats.org/drawingml/2006/main" xmlns:r="http://schemas.openxmlformats.org/officeDocument/2006/relationships" xmlns:p="http://schemas.openxmlformats.org/presentationml/2006/main">
  <p:tag name="DVSHAPEID" val="WVgNoqNCixujShd09KSd4w"/>
</p:tagLst>
</file>

<file path=ppt/tags/tag15.xml><?xml version="1.0" encoding="utf-8"?>
<p:tagLst xmlns:a="http://schemas.openxmlformats.org/drawingml/2006/main" xmlns:r="http://schemas.openxmlformats.org/officeDocument/2006/relationships" xmlns:p="http://schemas.openxmlformats.org/presentationml/2006/main">
  <p:tag name="DVSHAPEID" val="tYZknpgXWl4QfG38dnuzau"/>
</p:tagLst>
</file>

<file path=ppt/tags/tag16.xml><?xml version="1.0" encoding="utf-8"?>
<p:tagLst xmlns:a="http://schemas.openxmlformats.org/drawingml/2006/main" xmlns:r="http://schemas.openxmlformats.org/officeDocument/2006/relationships" xmlns:p="http://schemas.openxmlformats.org/presentationml/2006/main">
  <p:tag name="DVSECTIONID" val="7k5r7gYk7GiGAiRSBiqDeK"/>
</p:tagLst>
</file>

<file path=ppt/tags/tag17.xml><?xml version="1.0" encoding="utf-8"?>
<p:tagLst xmlns:a="http://schemas.openxmlformats.org/drawingml/2006/main" xmlns:r="http://schemas.openxmlformats.org/officeDocument/2006/relationships" xmlns:p="http://schemas.openxmlformats.org/presentationml/2006/main">
  <p:tag name="DVSHAPEID" val="hNg11TSzOiDYOOkcv1tyVn"/>
</p:tagLst>
</file>

<file path=ppt/tags/tag18.xml><?xml version="1.0" encoding="utf-8"?>
<p:tagLst xmlns:a="http://schemas.openxmlformats.org/drawingml/2006/main" xmlns:r="http://schemas.openxmlformats.org/officeDocument/2006/relationships" xmlns:p="http://schemas.openxmlformats.org/presentationml/2006/main">
  <p:tag name="DVSHAPEID" val="NrdAjZIQeTYiScUSdzvRSJ"/>
</p:tagLst>
</file>

<file path=ppt/tags/tag19.xml><?xml version="1.0" encoding="utf-8"?>
<p:tagLst xmlns:a="http://schemas.openxmlformats.org/drawingml/2006/main" xmlns:r="http://schemas.openxmlformats.org/officeDocument/2006/relationships" xmlns:p="http://schemas.openxmlformats.org/presentationml/2006/main">
  <p:tag name="DVSECTIONID" val="BIOQIalJN8J7PfU5tizUv9"/>
</p:tagLst>
</file>

<file path=ppt/tags/tag2.xml><?xml version="1.0" encoding="utf-8"?>
<p:tagLst xmlns:a="http://schemas.openxmlformats.org/drawingml/2006/main" xmlns:r="http://schemas.openxmlformats.org/officeDocument/2006/relationships" xmlns:p="http://schemas.openxmlformats.org/presentationml/2006/main">
  <p:tag name="DVSHAPEID" val="SlPjWz6VdTNCkqnTzucpx7"/>
</p:tagLst>
</file>

<file path=ppt/tags/tag20.xml><?xml version="1.0" encoding="utf-8"?>
<p:tagLst xmlns:a="http://schemas.openxmlformats.org/drawingml/2006/main" xmlns:r="http://schemas.openxmlformats.org/officeDocument/2006/relationships" xmlns:p="http://schemas.openxmlformats.org/presentationml/2006/main">
  <p:tag name="DVSHAPEID" val="btE0Tt9iNYWT0PNqASQX3K"/>
</p:tagLst>
</file>

<file path=ppt/tags/tag21.xml><?xml version="1.0" encoding="utf-8"?>
<p:tagLst xmlns:a="http://schemas.openxmlformats.org/drawingml/2006/main" xmlns:r="http://schemas.openxmlformats.org/officeDocument/2006/relationships" xmlns:p="http://schemas.openxmlformats.org/presentationml/2006/main">
  <p:tag name="DVSHAPEID" val="bu3MScIyeSy7W4nBnZoZK8"/>
</p:tagLst>
</file>

<file path=ppt/tags/tag22.xml><?xml version="1.0" encoding="utf-8"?>
<p:tagLst xmlns:a="http://schemas.openxmlformats.org/drawingml/2006/main" xmlns:r="http://schemas.openxmlformats.org/officeDocument/2006/relationships" xmlns:p="http://schemas.openxmlformats.org/presentationml/2006/main">
  <p:tag name="DVSHAPEID" val="Gk81DBKk8VR0NFZ7ey6dq9"/>
</p:tagLst>
</file>

<file path=ppt/tags/tag23.xml><?xml version="1.0" encoding="utf-8"?>
<p:tagLst xmlns:a="http://schemas.openxmlformats.org/drawingml/2006/main" xmlns:r="http://schemas.openxmlformats.org/officeDocument/2006/relationships" xmlns:p="http://schemas.openxmlformats.org/presentationml/2006/main">
  <p:tag name="DVSHAPEID" val="nOhMek3asb3tBfu0iIPoEy"/>
</p:tagLst>
</file>

<file path=ppt/tags/tag24.xml><?xml version="1.0" encoding="utf-8"?>
<p:tagLst xmlns:a="http://schemas.openxmlformats.org/drawingml/2006/main" xmlns:r="http://schemas.openxmlformats.org/officeDocument/2006/relationships" xmlns:p="http://schemas.openxmlformats.org/presentationml/2006/main">
  <p:tag name="DVSHAPEID" val="ENHIeAFnQyTjwkM8iqJMXa"/>
</p:tagLst>
</file>

<file path=ppt/tags/tag25.xml><?xml version="1.0" encoding="utf-8"?>
<p:tagLst xmlns:a="http://schemas.openxmlformats.org/drawingml/2006/main" xmlns:r="http://schemas.openxmlformats.org/officeDocument/2006/relationships" xmlns:p="http://schemas.openxmlformats.org/presentationml/2006/main">
  <p:tag name="DVSHAPEID" val="RJKXWVXuTGhp1xYYj8xcPn"/>
</p:tagLst>
</file>

<file path=ppt/tags/tag26.xml><?xml version="1.0" encoding="utf-8"?>
<p:tagLst xmlns:a="http://schemas.openxmlformats.org/drawingml/2006/main" xmlns:r="http://schemas.openxmlformats.org/officeDocument/2006/relationships" xmlns:p="http://schemas.openxmlformats.org/presentationml/2006/main">
  <p:tag name="DVSHAPEID" val="Y03xEh59OxNJup76i2OZnR"/>
</p:tagLst>
</file>

<file path=ppt/tags/tag27.xml><?xml version="1.0" encoding="utf-8"?>
<p:tagLst xmlns:a="http://schemas.openxmlformats.org/drawingml/2006/main" xmlns:r="http://schemas.openxmlformats.org/officeDocument/2006/relationships" xmlns:p="http://schemas.openxmlformats.org/presentationml/2006/main">
  <p:tag name="DVSHAPEID" val="3Z92T6KPMF29g5sGiuRs03"/>
</p:tagLst>
</file>

<file path=ppt/tags/tag28.xml><?xml version="1.0" encoding="utf-8"?>
<p:tagLst xmlns:a="http://schemas.openxmlformats.org/drawingml/2006/main" xmlns:r="http://schemas.openxmlformats.org/officeDocument/2006/relationships" xmlns:p="http://schemas.openxmlformats.org/presentationml/2006/main">
  <p:tag name="DVSHAPEID" val="Ms07PZYsZxPNyMMI2sy5Ft"/>
</p:tagLst>
</file>

<file path=ppt/tags/tag29.xml><?xml version="1.0" encoding="utf-8"?>
<p:tagLst xmlns:a="http://schemas.openxmlformats.org/drawingml/2006/main" xmlns:r="http://schemas.openxmlformats.org/officeDocument/2006/relationships" xmlns:p="http://schemas.openxmlformats.org/presentationml/2006/main">
  <p:tag name="DVSHAPEID" val="WGlGHxJczFWO1OM6v3cZcw"/>
</p:tagLst>
</file>

<file path=ppt/tags/tag3.xml><?xml version="1.0" encoding="utf-8"?>
<p:tagLst xmlns:a="http://schemas.openxmlformats.org/drawingml/2006/main" xmlns:r="http://schemas.openxmlformats.org/officeDocument/2006/relationships" xmlns:p="http://schemas.openxmlformats.org/presentationml/2006/main">
  <p:tag name="DVSECTIONID" val="wp2zuEotgKNRsl1tvOH0i6"/>
</p:tagLst>
</file>

<file path=ppt/tags/tag30.xml><?xml version="1.0" encoding="utf-8"?>
<p:tagLst xmlns:a="http://schemas.openxmlformats.org/drawingml/2006/main" xmlns:r="http://schemas.openxmlformats.org/officeDocument/2006/relationships" xmlns:p="http://schemas.openxmlformats.org/presentationml/2006/main">
  <p:tag name="DVSECTIONID" val="VZmYadcunNUnJmDhxOZnT9"/>
</p:tagLst>
</file>

<file path=ppt/tags/tag31.xml><?xml version="1.0" encoding="utf-8"?>
<p:tagLst xmlns:a="http://schemas.openxmlformats.org/drawingml/2006/main" xmlns:r="http://schemas.openxmlformats.org/officeDocument/2006/relationships" xmlns:p="http://schemas.openxmlformats.org/presentationml/2006/main">
  <p:tag name="DVSHAPEID" val="26ifaj7BfLkuO3FuBBJ7qR"/>
</p:tagLst>
</file>

<file path=ppt/tags/tag32.xml><?xml version="1.0" encoding="utf-8"?>
<p:tagLst xmlns:a="http://schemas.openxmlformats.org/drawingml/2006/main" xmlns:r="http://schemas.openxmlformats.org/officeDocument/2006/relationships" xmlns:p="http://schemas.openxmlformats.org/presentationml/2006/main">
  <p:tag name="DVSHAPEID" val="VHirkmLLfpyuWXXgDJplFd"/>
</p:tagLst>
</file>

<file path=ppt/tags/tag33.xml><?xml version="1.0" encoding="utf-8"?>
<p:tagLst xmlns:a="http://schemas.openxmlformats.org/drawingml/2006/main" xmlns:r="http://schemas.openxmlformats.org/officeDocument/2006/relationships" xmlns:p="http://schemas.openxmlformats.org/presentationml/2006/main">
  <p:tag name="DVSHAPEID" val="QxB003uNMtHIFc95crDE9N"/>
</p:tagLst>
</file>

<file path=ppt/tags/tag34.xml><?xml version="1.0" encoding="utf-8"?>
<p:tagLst xmlns:a="http://schemas.openxmlformats.org/drawingml/2006/main" xmlns:r="http://schemas.openxmlformats.org/officeDocument/2006/relationships" xmlns:p="http://schemas.openxmlformats.org/presentationml/2006/main">
  <p:tag name="DVSHAPEID" val="9r9UA98NBxMafKD9j46rYR"/>
</p:tagLst>
</file>

<file path=ppt/tags/tag35.xml><?xml version="1.0" encoding="utf-8"?>
<p:tagLst xmlns:a="http://schemas.openxmlformats.org/drawingml/2006/main" xmlns:r="http://schemas.openxmlformats.org/officeDocument/2006/relationships" xmlns:p="http://schemas.openxmlformats.org/presentationml/2006/main">
  <p:tag name="DVSHAPEID" val="M6otkwpiuMH3o9R5slFZSa"/>
</p:tagLst>
</file>

<file path=ppt/tags/tag36.xml><?xml version="1.0" encoding="utf-8"?>
<p:tagLst xmlns:a="http://schemas.openxmlformats.org/drawingml/2006/main" xmlns:r="http://schemas.openxmlformats.org/officeDocument/2006/relationships" xmlns:p="http://schemas.openxmlformats.org/presentationml/2006/main">
  <p:tag name="DVSECTIONID" val="WssBXvP84jesNOtKZ7xiLW"/>
</p:tagLst>
</file>

<file path=ppt/tags/tag37.xml><?xml version="1.0" encoding="utf-8"?>
<p:tagLst xmlns:a="http://schemas.openxmlformats.org/drawingml/2006/main" xmlns:r="http://schemas.openxmlformats.org/officeDocument/2006/relationships" xmlns:p="http://schemas.openxmlformats.org/presentationml/2006/main">
  <p:tag name="DVSHAPEID" val="sbluhdCKMZYCaTwV4maUeZ"/>
</p:tagLst>
</file>

<file path=ppt/tags/tag38.xml><?xml version="1.0" encoding="utf-8"?>
<p:tagLst xmlns:a="http://schemas.openxmlformats.org/drawingml/2006/main" xmlns:r="http://schemas.openxmlformats.org/officeDocument/2006/relationships" xmlns:p="http://schemas.openxmlformats.org/presentationml/2006/main">
  <p:tag name="DVSHAPEID" val="VuWpr28zyIOiF3w7OBoj3Z"/>
</p:tagLst>
</file>

<file path=ppt/tags/tag39.xml><?xml version="1.0" encoding="utf-8"?>
<p:tagLst xmlns:a="http://schemas.openxmlformats.org/drawingml/2006/main" xmlns:r="http://schemas.openxmlformats.org/officeDocument/2006/relationships" xmlns:p="http://schemas.openxmlformats.org/presentationml/2006/main">
  <p:tag name="DVSHAPEID" val="gds4m9s6NxB7JDvuF6Oay9"/>
</p:tagLst>
</file>

<file path=ppt/tags/tag4.xml><?xml version="1.0" encoding="utf-8"?>
<p:tagLst xmlns:a="http://schemas.openxmlformats.org/drawingml/2006/main" xmlns:r="http://schemas.openxmlformats.org/officeDocument/2006/relationships" xmlns:p="http://schemas.openxmlformats.org/presentationml/2006/main">
  <p:tag name="DVSHAPEID" val="VWHO3RTFWKAKh6hfNIAHlf"/>
</p:tagLst>
</file>

<file path=ppt/tags/tag40.xml><?xml version="1.0" encoding="utf-8"?>
<p:tagLst xmlns:a="http://schemas.openxmlformats.org/drawingml/2006/main" xmlns:r="http://schemas.openxmlformats.org/officeDocument/2006/relationships" xmlns:p="http://schemas.openxmlformats.org/presentationml/2006/main">
  <p:tag name="DVSHAPEID" val="PYEOyI6CWVMg2TMZANIAHN"/>
</p:tagLst>
</file>

<file path=ppt/tags/tag41.xml><?xml version="1.0" encoding="utf-8"?>
<p:tagLst xmlns:a="http://schemas.openxmlformats.org/drawingml/2006/main" xmlns:r="http://schemas.openxmlformats.org/officeDocument/2006/relationships" xmlns:p="http://schemas.openxmlformats.org/presentationml/2006/main">
  <p:tag name="DVSHAPEID" val="yrW4YuwfA8T6nuqxAJ0aBG"/>
</p:tagLst>
</file>

<file path=ppt/tags/tag42.xml><?xml version="1.0" encoding="utf-8"?>
<p:tagLst xmlns:a="http://schemas.openxmlformats.org/drawingml/2006/main" xmlns:r="http://schemas.openxmlformats.org/officeDocument/2006/relationships" xmlns:p="http://schemas.openxmlformats.org/presentationml/2006/main">
  <p:tag name="DVSHAPEID" val="j3TDBTw198LsVf0tEheIoo"/>
</p:tagLst>
</file>

<file path=ppt/tags/tag43.xml><?xml version="1.0" encoding="utf-8"?>
<p:tagLst xmlns:a="http://schemas.openxmlformats.org/drawingml/2006/main" xmlns:r="http://schemas.openxmlformats.org/officeDocument/2006/relationships" xmlns:p="http://schemas.openxmlformats.org/presentationml/2006/main">
  <p:tag name="DVSECTIONID" val="drvysbKKV8fM3TvygGFfIA"/>
</p:tagLst>
</file>

<file path=ppt/tags/tag44.xml><?xml version="1.0" encoding="utf-8"?>
<p:tagLst xmlns:a="http://schemas.openxmlformats.org/drawingml/2006/main" xmlns:r="http://schemas.openxmlformats.org/officeDocument/2006/relationships" xmlns:p="http://schemas.openxmlformats.org/presentationml/2006/main">
  <p:tag name="DVSHAPEID" val="azPNWhgFycpUxELQ0ppTaj"/>
</p:tagLst>
</file>

<file path=ppt/tags/tag45.xml><?xml version="1.0" encoding="utf-8"?>
<p:tagLst xmlns:a="http://schemas.openxmlformats.org/drawingml/2006/main" xmlns:r="http://schemas.openxmlformats.org/officeDocument/2006/relationships" xmlns:p="http://schemas.openxmlformats.org/presentationml/2006/main">
  <p:tag name="DVSHAPEID" val="veRKS7BfYr4rMqUWJCwzqX"/>
</p:tagLst>
</file>

<file path=ppt/tags/tag46.xml><?xml version="1.0" encoding="utf-8"?>
<p:tagLst xmlns:a="http://schemas.openxmlformats.org/drawingml/2006/main" xmlns:r="http://schemas.openxmlformats.org/officeDocument/2006/relationships" xmlns:p="http://schemas.openxmlformats.org/presentationml/2006/main">
  <p:tag name="DVSHAPEID" val="ouszzHyBbPYx3iU4akYjSR"/>
</p:tagLst>
</file>

<file path=ppt/tags/tag47.xml><?xml version="1.0" encoding="utf-8"?>
<p:tagLst xmlns:a="http://schemas.openxmlformats.org/drawingml/2006/main" xmlns:r="http://schemas.openxmlformats.org/officeDocument/2006/relationships" xmlns:p="http://schemas.openxmlformats.org/presentationml/2006/main">
  <p:tag name="DVSHAPEID" val="1RSgaSC79wNQalkmHy6X0z"/>
</p:tagLst>
</file>

<file path=ppt/tags/tag48.xml><?xml version="1.0" encoding="utf-8"?>
<p:tagLst xmlns:a="http://schemas.openxmlformats.org/drawingml/2006/main" xmlns:r="http://schemas.openxmlformats.org/officeDocument/2006/relationships" xmlns:p="http://schemas.openxmlformats.org/presentationml/2006/main">
  <p:tag name="DVSECTIONID" val="9hyPNNORQBn0e15p3Dnjo6"/>
</p:tagLst>
</file>

<file path=ppt/tags/tag49.xml><?xml version="1.0" encoding="utf-8"?>
<p:tagLst xmlns:a="http://schemas.openxmlformats.org/drawingml/2006/main" xmlns:r="http://schemas.openxmlformats.org/officeDocument/2006/relationships" xmlns:p="http://schemas.openxmlformats.org/presentationml/2006/main">
  <p:tag name="DVSHAPEID" val="W0AtWVe5URrwsAHixFZ4Fr"/>
</p:tagLst>
</file>

<file path=ppt/tags/tag5.xml><?xml version="1.0" encoding="utf-8"?>
<p:tagLst xmlns:a="http://schemas.openxmlformats.org/drawingml/2006/main" xmlns:r="http://schemas.openxmlformats.org/officeDocument/2006/relationships" xmlns:p="http://schemas.openxmlformats.org/presentationml/2006/main">
  <p:tag name="DVSHAPEID" val="cHvMxk2DDIqk49jUfcWukl"/>
</p:tagLst>
</file>

<file path=ppt/tags/tag50.xml><?xml version="1.0" encoding="utf-8"?>
<p:tagLst xmlns:a="http://schemas.openxmlformats.org/drawingml/2006/main" xmlns:r="http://schemas.openxmlformats.org/officeDocument/2006/relationships" xmlns:p="http://schemas.openxmlformats.org/presentationml/2006/main">
  <p:tag name="DVSHAPEID" val="e10nJJqwBY4zlK6OU2OEj7"/>
</p:tagLst>
</file>

<file path=ppt/tags/tag51.xml><?xml version="1.0" encoding="utf-8"?>
<p:tagLst xmlns:a="http://schemas.openxmlformats.org/drawingml/2006/main" xmlns:r="http://schemas.openxmlformats.org/officeDocument/2006/relationships" xmlns:p="http://schemas.openxmlformats.org/presentationml/2006/main">
  <p:tag name="DVSHAPEID" val="oJSD6xtagyMmGxqPcNANBA"/>
</p:tagLst>
</file>

<file path=ppt/tags/tag52.xml><?xml version="1.0" encoding="utf-8"?>
<p:tagLst xmlns:a="http://schemas.openxmlformats.org/drawingml/2006/main" xmlns:r="http://schemas.openxmlformats.org/officeDocument/2006/relationships" xmlns:p="http://schemas.openxmlformats.org/presentationml/2006/main">
  <p:tag name="DVSHAPEID" val="TdrvsH3IlSx7Chu6DS3qIw"/>
</p:tagLst>
</file>

<file path=ppt/tags/tag53.xml><?xml version="1.0" encoding="utf-8"?>
<p:tagLst xmlns:a="http://schemas.openxmlformats.org/drawingml/2006/main" xmlns:r="http://schemas.openxmlformats.org/officeDocument/2006/relationships" xmlns:p="http://schemas.openxmlformats.org/presentationml/2006/main">
  <p:tag name="DVSECTIONID" val="c1LAfrRRCwdCheZDnXW3hE"/>
</p:tagLst>
</file>

<file path=ppt/tags/tag54.xml><?xml version="1.0" encoding="utf-8"?>
<p:tagLst xmlns:a="http://schemas.openxmlformats.org/drawingml/2006/main" xmlns:r="http://schemas.openxmlformats.org/officeDocument/2006/relationships" xmlns:p="http://schemas.openxmlformats.org/presentationml/2006/main">
  <p:tag name="DVSHAPEID" val="G0FPDPIjbBPONtFZ8doLXU"/>
</p:tagLst>
</file>

<file path=ppt/tags/tag55.xml><?xml version="1.0" encoding="utf-8"?>
<p:tagLst xmlns:a="http://schemas.openxmlformats.org/drawingml/2006/main" xmlns:r="http://schemas.openxmlformats.org/officeDocument/2006/relationships" xmlns:p="http://schemas.openxmlformats.org/presentationml/2006/main">
  <p:tag name="DVSHAPEID" val="pETKFo1rXWUufnmncqsuEw"/>
</p:tagLst>
</file>

<file path=ppt/tags/tag56.xml><?xml version="1.0" encoding="utf-8"?>
<p:tagLst xmlns:a="http://schemas.openxmlformats.org/drawingml/2006/main" xmlns:r="http://schemas.openxmlformats.org/officeDocument/2006/relationships" xmlns:p="http://schemas.openxmlformats.org/presentationml/2006/main">
  <p:tag name="DVSHAPEID" val="xqChkzusC7hTXS4QLbIEKi"/>
</p:tagLst>
</file>

<file path=ppt/tags/tag57.xml><?xml version="1.0" encoding="utf-8"?>
<p:tagLst xmlns:a="http://schemas.openxmlformats.org/drawingml/2006/main" xmlns:r="http://schemas.openxmlformats.org/officeDocument/2006/relationships" xmlns:p="http://schemas.openxmlformats.org/presentationml/2006/main">
  <p:tag name="DVSECTIONID" val="o2EusQC1Roc34x4dyn0YYR"/>
</p:tagLst>
</file>

<file path=ppt/tags/tag58.xml><?xml version="1.0" encoding="utf-8"?>
<p:tagLst xmlns:a="http://schemas.openxmlformats.org/drawingml/2006/main" xmlns:r="http://schemas.openxmlformats.org/officeDocument/2006/relationships" xmlns:p="http://schemas.openxmlformats.org/presentationml/2006/main">
  <p:tag name="DVSHAPEID" val="xTvMVisd3i9fLaHrRi9n1n"/>
</p:tagLst>
</file>

<file path=ppt/tags/tag59.xml><?xml version="1.0" encoding="utf-8"?>
<p:tagLst xmlns:a="http://schemas.openxmlformats.org/drawingml/2006/main" xmlns:r="http://schemas.openxmlformats.org/officeDocument/2006/relationships" xmlns:p="http://schemas.openxmlformats.org/presentationml/2006/main">
  <p:tag name="DVSHAPEID" val="ErATHcie5TyMsedlv9OJZI"/>
</p:tagLst>
</file>

<file path=ppt/tags/tag6.xml><?xml version="1.0" encoding="utf-8"?>
<p:tagLst xmlns:a="http://schemas.openxmlformats.org/drawingml/2006/main" xmlns:r="http://schemas.openxmlformats.org/officeDocument/2006/relationships" xmlns:p="http://schemas.openxmlformats.org/presentationml/2006/main">
  <p:tag name="DVSHAPEID" val="jGs0cXtVOuUFKZjgjyDi7R"/>
</p:tagLst>
</file>

<file path=ppt/tags/tag60.xml><?xml version="1.0" encoding="utf-8"?>
<p:tagLst xmlns:a="http://schemas.openxmlformats.org/drawingml/2006/main" xmlns:r="http://schemas.openxmlformats.org/officeDocument/2006/relationships" xmlns:p="http://schemas.openxmlformats.org/presentationml/2006/main">
  <p:tag name="DVSHAPEID" val="kbqPCpGyQ1jVUGnVgZLSQg"/>
</p:tagLst>
</file>

<file path=ppt/tags/tag61.xml><?xml version="1.0" encoding="utf-8"?>
<p:tagLst xmlns:a="http://schemas.openxmlformats.org/drawingml/2006/main" xmlns:r="http://schemas.openxmlformats.org/officeDocument/2006/relationships" xmlns:p="http://schemas.openxmlformats.org/presentationml/2006/main">
  <p:tag name="DVSECTIONID" val="MCJRpqgpnkOyDIVLY0eBEP"/>
</p:tagLst>
</file>

<file path=ppt/tags/tag62.xml><?xml version="1.0" encoding="utf-8"?>
<p:tagLst xmlns:a="http://schemas.openxmlformats.org/drawingml/2006/main" xmlns:r="http://schemas.openxmlformats.org/officeDocument/2006/relationships" xmlns:p="http://schemas.openxmlformats.org/presentationml/2006/main">
  <p:tag name="DVSHAPEID" val="VPg03W19C8x4ycmAKCgjrI"/>
</p:tagLst>
</file>

<file path=ppt/tags/tag63.xml><?xml version="1.0" encoding="utf-8"?>
<p:tagLst xmlns:a="http://schemas.openxmlformats.org/drawingml/2006/main" xmlns:r="http://schemas.openxmlformats.org/officeDocument/2006/relationships" xmlns:p="http://schemas.openxmlformats.org/presentationml/2006/main">
  <p:tag name="DVSHAPEID" val="Cdt2E3hwzBH9zkm5F3xus7"/>
</p:tagLst>
</file>

<file path=ppt/tags/tag64.xml><?xml version="1.0" encoding="utf-8"?>
<p:tagLst xmlns:a="http://schemas.openxmlformats.org/drawingml/2006/main" xmlns:r="http://schemas.openxmlformats.org/officeDocument/2006/relationships" xmlns:p="http://schemas.openxmlformats.org/presentationml/2006/main">
  <p:tag name="DVSHAPEID" val="eK73ybkIlmNvhDLEZlvpYy"/>
</p:tagLst>
</file>

<file path=ppt/tags/tag65.xml><?xml version="1.0" encoding="utf-8"?>
<p:tagLst xmlns:a="http://schemas.openxmlformats.org/drawingml/2006/main" xmlns:r="http://schemas.openxmlformats.org/officeDocument/2006/relationships" xmlns:p="http://schemas.openxmlformats.org/presentationml/2006/main">
  <p:tag name="DVSHAPEID" val="CuL9J4iUd9FdBvT0nQPTNb"/>
</p:tagLst>
</file>

<file path=ppt/tags/tag66.xml><?xml version="1.0" encoding="utf-8"?>
<p:tagLst xmlns:a="http://schemas.openxmlformats.org/drawingml/2006/main" xmlns:r="http://schemas.openxmlformats.org/officeDocument/2006/relationships" xmlns:p="http://schemas.openxmlformats.org/presentationml/2006/main">
  <p:tag name="DVSECTIONID" val="qe9szapy3jGwg2KBqcLs0S"/>
</p:tagLst>
</file>

<file path=ppt/tags/tag67.xml><?xml version="1.0" encoding="utf-8"?>
<p:tagLst xmlns:a="http://schemas.openxmlformats.org/drawingml/2006/main" xmlns:r="http://schemas.openxmlformats.org/officeDocument/2006/relationships" xmlns:p="http://schemas.openxmlformats.org/presentationml/2006/main">
  <p:tag name="DVSHAPEID" val="P41fKZXFA5LqdIfZfcghlD"/>
</p:tagLst>
</file>

<file path=ppt/tags/tag68.xml><?xml version="1.0" encoding="utf-8"?>
<p:tagLst xmlns:a="http://schemas.openxmlformats.org/drawingml/2006/main" xmlns:r="http://schemas.openxmlformats.org/officeDocument/2006/relationships" xmlns:p="http://schemas.openxmlformats.org/presentationml/2006/main">
  <p:tag name="DVSHAPEID" val="h3UJP6DVN2JF8Ciosfqr8E"/>
</p:tagLst>
</file>

<file path=ppt/tags/tag69.xml><?xml version="1.0" encoding="utf-8"?>
<p:tagLst xmlns:a="http://schemas.openxmlformats.org/drawingml/2006/main" xmlns:r="http://schemas.openxmlformats.org/officeDocument/2006/relationships" xmlns:p="http://schemas.openxmlformats.org/presentationml/2006/main">
  <p:tag name="DVSHAPEID" val="uVmgHZnztm2CeQHzlDY7rD"/>
</p:tagLst>
</file>

<file path=ppt/tags/tag7.xml><?xml version="1.0" encoding="utf-8"?>
<p:tagLst xmlns:a="http://schemas.openxmlformats.org/drawingml/2006/main" xmlns:r="http://schemas.openxmlformats.org/officeDocument/2006/relationships" xmlns:p="http://schemas.openxmlformats.org/presentationml/2006/main">
  <p:tag name="DVSECTIONID" val="sxMvsXWGNCBvL1WUfaLEgf"/>
</p:tagLst>
</file>

<file path=ppt/tags/tag70.xml><?xml version="1.0" encoding="utf-8"?>
<p:tagLst xmlns:a="http://schemas.openxmlformats.org/drawingml/2006/main" xmlns:r="http://schemas.openxmlformats.org/officeDocument/2006/relationships" xmlns:p="http://schemas.openxmlformats.org/presentationml/2006/main">
  <p:tag name="DVSHAPEID" val="UIpA9s0daQibA6SuhYh1Bo"/>
</p:tagLst>
</file>

<file path=ppt/tags/tag71.xml><?xml version="1.0" encoding="utf-8"?>
<p:tagLst xmlns:a="http://schemas.openxmlformats.org/drawingml/2006/main" xmlns:r="http://schemas.openxmlformats.org/officeDocument/2006/relationships" xmlns:p="http://schemas.openxmlformats.org/presentationml/2006/main">
  <p:tag name="DVSECTIONID" val="ewTliNoZKncXbuHXR6ZPgv"/>
</p:tagLst>
</file>

<file path=ppt/tags/tag72.xml><?xml version="1.0" encoding="utf-8"?>
<p:tagLst xmlns:a="http://schemas.openxmlformats.org/drawingml/2006/main" xmlns:r="http://schemas.openxmlformats.org/officeDocument/2006/relationships" xmlns:p="http://schemas.openxmlformats.org/presentationml/2006/main">
  <p:tag name="DVSHAPEID" val="k2gBGQm0Qq2wjP6Kalmxx4"/>
</p:tagLst>
</file>

<file path=ppt/tags/tag73.xml><?xml version="1.0" encoding="utf-8"?>
<p:tagLst xmlns:a="http://schemas.openxmlformats.org/drawingml/2006/main" xmlns:r="http://schemas.openxmlformats.org/officeDocument/2006/relationships" xmlns:p="http://schemas.openxmlformats.org/presentationml/2006/main">
  <p:tag name="DVSHAPEID" val="oAtoiFQCjdbQ0EQ7PVyfcb"/>
</p:tagLst>
</file>

<file path=ppt/tags/tag74.xml><?xml version="1.0" encoding="utf-8"?>
<p:tagLst xmlns:a="http://schemas.openxmlformats.org/drawingml/2006/main" xmlns:r="http://schemas.openxmlformats.org/officeDocument/2006/relationships" xmlns:p="http://schemas.openxmlformats.org/presentationml/2006/main">
  <p:tag name="DVSHAPEID" val="ZK5eD98msmccfr8GY0gjnL"/>
</p:tagLst>
</file>

<file path=ppt/tags/tag75.xml><?xml version="1.0" encoding="utf-8"?>
<p:tagLst xmlns:a="http://schemas.openxmlformats.org/drawingml/2006/main" xmlns:r="http://schemas.openxmlformats.org/officeDocument/2006/relationships" xmlns:p="http://schemas.openxmlformats.org/presentationml/2006/main">
  <p:tag name="DVSHAPEID" val="Ouk115LdSFEf3vvsccSuYF"/>
</p:tagLst>
</file>

<file path=ppt/tags/tag76.xml><?xml version="1.0" encoding="utf-8"?>
<p:tagLst xmlns:a="http://schemas.openxmlformats.org/drawingml/2006/main" xmlns:r="http://schemas.openxmlformats.org/officeDocument/2006/relationships" xmlns:p="http://schemas.openxmlformats.org/presentationml/2006/main">
  <p:tag name="DVSHAPEID" val="k7zEBtmmgdHeWBTC72Aetw"/>
</p:tagLst>
</file>

<file path=ppt/tags/tag77.xml><?xml version="1.0" encoding="utf-8"?>
<p:tagLst xmlns:a="http://schemas.openxmlformats.org/drawingml/2006/main" xmlns:r="http://schemas.openxmlformats.org/officeDocument/2006/relationships" xmlns:p="http://schemas.openxmlformats.org/presentationml/2006/main">
  <p:tag name="DVSECTIONID" val="S6sS0nz1PcOxZDydRC94yi"/>
</p:tagLst>
</file>

<file path=ppt/tags/tag78.xml><?xml version="1.0" encoding="utf-8"?>
<p:tagLst xmlns:a="http://schemas.openxmlformats.org/drawingml/2006/main" xmlns:r="http://schemas.openxmlformats.org/officeDocument/2006/relationships" xmlns:p="http://schemas.openxmlformats.org/presentationml/2006/main">
  <p:tag name="DVSHAPEID" val="rOrFaKzinW86rz3gWcYCZ3"/>
</p:tagLst>
</file>

<file path=ppt/tags/tag79.xml><?xml version="1.0" encoding="utf-8"?>
<p:tagLst xmlns:a="http://schemas.openxmlformats.org/drawingml/2006/main" xmlns:r="http://schemas.openxmlformats.org/officeDocument/2006/relationships" xmlns:p="http://schemas.openxmlformats.org/presentationml/2006/main">
  <p:tag name="DVSHAPEID" val="xZoCbwN3rTM8adrmthRwor"/>
</p:tagLst>
</file>

<file path=ppt/tags/tag8.xml><?xml version="1.0" encoding="utf-8"?>
<p:tagLst xmlns:a="http://schemas.openxmlformats.org/drawingml/2006/main" xmlns:r="http://schemas.openxmlformats.org/officeDocument/2006/relationships" xmlns:p="http://schemas.openxmlformats.org/presentationml/2006/main">
  <p:tag name="DVSHAPEID" val="qopjAYSnR1ermvY51zsrI4"/>
</p:tagLst>
</file>

<file path=ppt/tags/tag80.xml><?xml version="1.0" encoding="utf-8"?>
<p:tagLst xmlns:a="http://schemas.openxmlformats.org/drawingml/2006/main" xmlns:r="http://schemas.openxmlformats.org/officeDocument/2006/relationships" xmlns:p="http://schemas.openxmlformats.org/presentationml/2006/main">
  <p:tag name="DVSHAPEID" val="yOzUzA4PTJcNzzgYiQzcMN"/>
</p:tagLst>
</file>

<file path=ppt/tags/tag81.xml><?xml version="1.0" encoding="utf-8"?>
<p:tagLst xmlns:a="http://schemas.openxmlformats.org/drawingml/2006/main" xmlns:r="http://schemas.openxmlformats.org/officeDocument/2006/relationships" xmlns:p="http://schemas.openxmlformats.org/presentationml/2006/main">
  <p:tag name="DVSHAPEID" val="VmDR6uZ0XbEKmLsTpjgAlf"/>
</p:tagLst>
</file>

<file path=ppt/tags/tag82.xml><?xml version="1.0" encoding="utf-8"?>
<p:tagLst xmlns:a="http://schemas.openxmlformats.org/drawingml/2006/main" xmlns:r="http://schemas.openxmlformats.org/officeDocument/2006/relationships" xmlns:p="http://schemas.openxmlformats.org/presentationml/2006/main">
  <p:tag name="DVSHAPEID" val="Et8GV1TmeaOoS42jE4jmZX"/>
</p:tagLst>
</file>

<file path=ppt/tags/tag83.xml><?xml version="1.0" encoding="utf-8"?>
<p:tagLst xmlns:a="http://schemas.openxmlformats.org/drawingml/2006/main" xmlns:r="http://schemas.openxmlformats.org/officeDocument/2006/relationships" xmlns:p="http://schemas.openxmlformats.org/presentationml/2006/main">
  <p:tag name="DVSECTIONID" val="jiRfTtlFsbCJENSpM1pIx0"/>
</p:tagLst>
</file>

<file path=ppt/tags/tag84.xml><?xml version="1.0" encoding="utf-8"?>
<p:tagLst xmlns:a="http://schemas.openxmlformats.org/drawingml/2006/main" xmlns:r="http://schemas.openxmlformats.org/officeDocument/2006/relationships" xmlns:p="http://schemas.openxmlformats.org/presentationml/2006/main">
  <p:tag name="DVSHAPEID" val="WYSoR6FbhYfH1rtEdRzzOo"/>
</p:tagLst>
</file>

<file path=ppt/tags/tag85.xml><?xml version="1.0" encoding="utf-8"?>
<p:tagLst xmlns:a="http://schemas.openxmlformats.org/drawingml/2006/main" xmlns:r="http://schemas.openxmlformats.org/officeDocument/2006/relationships" xmlns:p="http://schemas.openxmlformats.org/presentationml/2006/main">
  <p:tag name="DVSHAPEID" val="rGdhN2NFlpHFHaJpyX7AXu"/>
</p:tagLst>
</file>

<file path=ppt/tags/tag86.xml><?xml version="1.0" encoding="utf-8"?>
<p:tagLst xmlns:a="http://schemas.openxmlformats.org/drawingml/2006/main" xmlns:r="http://schemas.openxmlformats.org/officeDocument/2006/relationships" xmlns:p="http://schemas.openxmlformats.org/presentationml/2006/main">
  <p:tag name="DVSHAPEID" val="TgwwJZsn2rPpV2YctZdPcr"/>
</p:tagLst>
</file>

<file path=ppt/tags/tag87.xml><?xml version="1.0" encoding="utf-8"?>
<p:tagLst xmlns:a="http://schemas.openxmlformats.org/drawingml/2006/main" xmlns:r="http://schemas.openxmlformats.org/officeDocument/2006/relationships" xmlns:p="http://schemas.openxmlformats.org/presentationml/2006/main">
  <p:tag name="DVSHAPEID" val="GwmO2PtpIfE97IxG4URIjf"/>
</p:tagLst>
</file>

<file path=ppt/tags/tag88.xml><?xml version="1.0" encoding="utf-8"?>
<p:tagLst xmlns:a="http://schemas.openxmlformats.org/drawingml/2006/main" xmlns:r="http://schemas.openxmlformats.org/officeDocument/2006/relationships" xmlns:p="http://schemas.openxmlformats.org/presentationml/2006/main">
  <p:tag name="DVSHAPEID" val="I4cxaI7kSiCrAZ9UWDUDIz"/>
</p:tagLst>
</file>

<file path=ppt/tags/tag89.xml><?xml version="1.0" encoding="utf-8"?>
<p:tagLst xmlns:a="http://schemas.openxmlformats.org/drawingml/2006/main" xmlns:r="http://schemas.openxmlformats.org/officeDocument/2006/relationships" xmlns:p="http://schemas.openxmlformats.org/presentationml/2006/main">
  <p:tag name="DVSHAPEID" val="fdXIoaazuc0zi3BHEVz8P2"/>
</p:tagLst>
</file>

<file path=ppt/tags/tag9.xml><?xml version="1.0" encoding="utf-8"?>
<p:tagLst xmlns:a="http://schemas.openxmlformats.org/drawingml/2006/main" xmlns:r="http://schemas.openxmlformats.org/officeDocument/2006/relationships" xmlns:p="http://schemas.openxmlformats.org/presentationml/2006/main">
  <p:tag name="DVSHAPEID" val="kW27VTtnLQVRnOkx859HUW"/>
</p:tagLst>
</file>

<file path=ppt/tags/tag90.xml><?xml version="1.0" encoding="utf-8"?>
<p:tagLst xmlns:a="http://schemas.openxmlformats.org/drawingml/2006/main" xmlns:r="http://schemas.openxmlformats.org/officeDocument/2006/relationships" xmlns:p="http://schemas.openxmlformats.org/presentationml/2006/main">
  <p:tag name="DVSECTIONID" val="VgZLkrQ8EPLjadKP4Iq5wq"/>
</p:tagLst>
</file>

<file path=ppt/tags/tag91.xml><?xml version="1.0" encoding="utf-8"?>
<p:tagLst xmlns:a="http://schemas.openxmlformats.org/drawingml/2006/main" xmlns:r="http://schemas.openxmlformats.org/officeDocument/2006/relationships" xmlns:p="http://schemas.openxmlformats.org/presentationml/2006/main">
  <p:tag name="DVSHAPEID" val="We3FGAXFqfMdWCQIUVrpTh"/>
</p:tagLst>
</file>

<file path=ppt/tags/tag92.xml><?xml version="1.0" encoding="utf-8"?>
<p:tagLst xmlns:a="http://schemas.openxmlformats.org/drawingml/2006/main" xmlns:r="http://schemas.openxmlformats.org/officeDocument/2006/relationships" xmlns:p="http://schemas.openxmlformats.org/presentationml/2006/main">
  <p:tag name="DVSHAPEID" val="gkSFgf84jIs6PthxqvI094"/>
</p:tagLst>
</file>

<file path=ppt/tags/tag93.xml><?xml version="1.0" encoding="utf-8"?>
<p:tagLst xmlns:a="http://schemas.openxmlformats.org/drawingml/2006/main" xmlns:r="http://schemas.openxmlformats.org/officeDocument/2006/relationships" xmlns:p="http://schemas.openxmlformats.org/presentationml/2006/main">
  <p:tag name="DVSECTIONID" val="M40Jo1yj2mgvIe4DiMwxw6"/>
</p:tagLst>
</file>

<file path=ppt/tags/tag94.xml><?xml version="1.0" encoding="utf-8"?>
<p:tagLst xmlns:a="http://schemas.openxmlformats.org/drawingml/2006/main" xmlns:r="http://schemas.openxmlformats.org/officeDocument/2006/relationships" xmlns:p="http://schemas.openxmlformats.org/presentationml/2006/main">
  <p:tag name="DVSHAPEID" val="7ce7q6v3qOScoDBAyx7Dhc"/>
</p:tagLst>
</file>

<file path=ppt/tags/tag95.xml><?xml version="1.0" encoding="utf-8"?>
<p:tagLst xmlns:a="http://schemas.openxmlformats.org/drawingml/2006/main" xmlns:r="http://schemas.openxmlformats.org/officeDocument/2006/relationships" xmlns:p="http://schemas.openxmlformats.org/presentationml/2006/main">
  <p:tag name="DVSHAPEID" val="jCxFGHBNyKbE7RrzaQanPX"/>
</p:tagLst>
</file>

<file path=ppt/tags/tag96.xml><?xml version="1.0" encoding="utf-8"?>
<p:tagLst xmlns:a="http://schemas.openxmlformats.org/drawingml/2006/main" xmlns:r="http://schemas.openxmlformats.org/officeDocument/2006/relationships" xmlns:p="http://schemas.openxmlformats.org/presentationml/2006/main">
  <p:tag name="DVSECTIONID" val="NtZO0D2XKE6vtUKB3OzlNp"/>
</p:tagLst>
</file>

<file path=ppt/tags/tag97.xml><?xml version="1.0" encoding="utf-8"?>
<p:tagLst xmlns:a="http://schemas.openxmlformats.org/drawingml/2006/main" xmlns:r="http://schemas.openxmlformats.org/officeDocument/2006/relationships" xmlns:p="http://schemas.openxmlformats.org/presentationml/2006/main">
  <p:tag name="DVSHAPEID" val="kJdd7jmThf0USCzLpOrCf8"/>
</p:tagLst>
</file>

<file path=ppt/tags/tag98.xml><?xml version="1.0" encoding="utf-8"?>
<p:tagLst xmlns:a="http://schemas.openxmlformats.org/drawingml/2006/main" xmlns:r="http://schemas.openxmlformats.org/officeDocument/2006/relationships" xmlns:p="http://schemas.openxmlformats.org/presentationml/2006/main">
  <p:tag name="DVSHAPEID" val="EcYPZoqlVcHcItHmanwZL5"/>
</p:tagLst>
</file>

<file path=ppt/tags/tag99.xml><?xml version="1.0" encoding="utf-8"?>
<p:tagLst xmlns:a="http://schemas.openxmlformats.org/drawingml/2006/main" xmlns:r="http://schemas.openxmlformats.org/officeDocument/2006/relationships" xmlns:p="http://schemas.openxmlformats.org/presentationml/2006/main">
  <p:tag name="DVSHAPEID" val="1KvK9ZnhtUmmhNrtAiqFtV"/>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ECF1C440CE21346A33C4F16C157A41A" ma:contentTypeVersion="4" ma:contentTypeDescription="Create a new document." ma:contentTypeScope="" ma:versionID="c076df5cdbcf84d20ebc52c0bec9f742">
  <xsd:schema xmlns:xsd="http://www.w3.org/2001/XMLSchema" xmlns:p="http://schemas.microsoft.com/office/2006/metadata/properties" xmlns:ns2="47cba8a7-b1d4-4fdd-a586-806848fa5752" targetNamespace="http://schemas.microsoft.com/office/2006/metadata/properties" ma:root="true" ma:fieldsID="06bfc42a5009bc37c423a4d74f770b2e" ns2:_="">
    <xsd:import namespace="47cba8a7-b1d4-4fdd-a586-806848fa5752"/>
    <xsd:element name="properties">
      <xsd:complexType>
        <xsd:sequence>
          <xsd:element name="documentManagement">
            <xsd:complexType>
              <xsd:all>
                <xsd:element ref="ns2:Description0" minOccurs="0"/>
                <xsd:element ref="ns2:Key_x0020_Words" minOccurs="0"/>
                <xsd:element ref="ns2:Client_x0020_Name" minOccurs="0"/>
                <xsd:element ref="ns2:Build_x0020_Version" minOccurs="0"/>
              </xsd:all>
            </xsd:complexType>
          </xsd:element>
        </xsd:sequence>
      </xsd:complexType>
    </xsd:element>
  </xsd:schema>
  <xsd:schema xmlns:xsd="http://www.w3.org/2001/XMLSchema" xmlns:dms="http://schemas.microsoft.com/office/2006/documentManagement/types" targetNamespace="47cba8a7-b1d4-4fdd-a586-806848fa5752" elementFormDefault="qualified">
    <xsd:import namespace="http://schemas.microsoft.com/office/2006/documentManagement/types"/>
    <xsd:element name="Description0" ma:index="8" nillable="true" ma:displayName="Description" ma:internalName="Description0">
      <xsd:simpleType>
        <xsd:restriction base="dms:Text">
          <xsd:maxLength value="255"/>
        </xsd:restriction>
      </xsd:simpleType>
    </xsd:element>
    <xsd:element name="Key_x0020_Words" ma:index="9" nillable="true" ma:displayName="Key Words" ma:internalName="Key_x0020_Words">
      <xsd:simpleType>
        <xsd:restriction base="dms:Text">
          <xsd:maxLength value="255"/>
        </xsd:restriction>
      </xsd:simpleType>
    </xsd:element>
    <xsd:element name="Client_x0020_Name" ma:index="10" nillable="true" ma:displayName="Client Name" ma:internalName="Client_x0020_Name">
      <xsd:simpleType>
        <xsd:restriction base="dms:Text">
          <xsd:maxLength value="255"/>
        </xsd:restriction>
      </xsd:simpleType>
    </xsd:element>
    <xsd:element name="Build_x0020_Version" ma:index="11" nillable="true" ma:displayName="Build Version" ma:internalName="Build_x0020_Version">
      <xsd:simpleType>
        <xsd:restriction base="dms:Text">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Build_x0020_Version xmlns="47cba8a7-b1d4-4fdd-a586-806848fa5752" xsi:nil="true"/>
    <Key_x0020_Words xmlns="47cba8a7-b1d4-4fdd-a586-806848fa5752" xsi:nil="true"/>
    <Description0 xmlns="47cba8a7-b1d4-4fdd-a586-806848fa5752" xsi:nil="true"/>
    <Client_x0020_Name xmlns="47cba8a7-b1d4-4fdd-a586-806848fa5752" xsi:nil="true"/>
  </documentManagement>
</p:properties>
</file>

<file path=customXml/itemProps1.xml><?xml version="1.0" encoding="utf-8"?>
<ds:datastoreItem xmlns:ds="http://schemas.openxmlformats.org/officeDocument/2006/customXml" ds:itemID="{8A00ADC1-2834-4B53-886E-1B29FED5059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7cba8a7-b1d4-4fdd-a586-806848fa5752"/>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B53E34DA-36A4-4DE0-B3C7-D5BDE414FFB7}">
  <ds:schemaRefs>
    <ds:schemaRef ds:uri="http://schemas.microsoft.com/sharepoint/v3/contenttype/forms"/>
  </ds:schemaRefs>
</ds:datastoreItem>
</file>

<file path=customXml/itemProps3.xml><?xml version="1.0" encoding="utf-8"?>
<ds:datastoreItem xmlns:ds="http://schemas.openxmlformats.org/officeDocument/2006/customXml" ds:itemID="{14A1A7B4-A82E-4702-87F3-80D2488FBF06}">
  <ds:schemaRefs>
    <ds:schemaRef ds:uri="http://schemas.microsoft.com/office/2006/metadata/properties"/>
    <ds:schemaRef ds:uri="47cba8a7-b1d4-4fdd-a586-806848fa5752"/>
  </ds:schemaRefs>
</ds:datastoreItem>
</file>

<file path=docProps/app.xml><?xml version="1.0" encoding="utf-8"?>
<Properties xmlns="http://schemas.openxmlformats.org/officeDocument/2006/extended-properties" xmlns:vt="http://schemas.openxmlformats.org/officeDocument/2006/docPropsVTypes">
  <Template>QAD_Presentation_Template_2010</Template>
  <TotalTime>14568</TotalTime>
  <Words>2155</Words>
  <Application>Microsoft Office PowerPoint</Application>
  <PresentationFormat>On-screen Show (4:3)</PresentationFormat>
  <Paragraphs>221</Paragraphs>
  <Slides>28</Slides>
  <Notes>25</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QAD 2010 Template</vt:lpstr>
      <vt:lpstr>Life Cycle Forecasting</vt:lpstr>
      <vt:lpstr>Life Cycle Forecasting - Overview</vt:lpstr>
      <vt:lpstr>Creating the Life Cycle Profile</vt:lpstr>
      <vt:lpstr>Recap – Life Cycle Forecasting</vt:lpstr>
      <vt:lpstr>Advanced Concepts </vt:lpstr>
      <vt:lpstr>Creating the Life Cycle Profile</vt:lpstr>
      <vt:lpstr>Create The Main Settings</vt:lpstr>
      <vt:lpstr>Series Detail</vt:lpstr>
      <vt:lpstr>Adding A Series</vt:lpstr>
      <vt:lpstr>Series Detail Settings</vt:lpstr>
      <vt:lpstr>Calculations &amp; Profile Graphs</vt:lpstr>
      <vt:lpstr>Calculations &amp; Profile Graphs</vt:lpstr>
      <vt:lpstr>Profile Index Settings</vt:lpstr>
      <vt:lpstr>Profile Index Settings</vt:lpstr>
      <vt:lpstr>Profile Percent</vt:lpstr>
      <vt:lpstr>Profile Percent</vt:lpstr>
      <vt:lpstr>Profile Volumes</vt:lpstr>
      <vt:lpstr>What is Profile Index &amp; Profile Percent?</vt:lpstr>
      <vt:lpstr>Manual Profile Index and Profile Percent</vt:lpstr>
      <vt:lpstr>Running A Profile</vt:lpstr>
      <vt:lpstr>Recap – Setting Up A Life Cycle Profile</vt:lpstr>
      <vt:lpstr>Advanced Concepts </vt:lpstr>
      <vt:lpstr>Setting Up Life Cycle Forecasting</vt:lpstr>
      <vt:lpstr>Setting Up Life Cycle Forecasting</vt:lpstr>
      <vt:lpstr>Profile Settings</vt:lpstr>
      <vt:lpstr>Running Life Cycle Forecasting</vt:lpstr>
      <vt:lpstr>Running Life Cycle Forecasting</vt:lpstr>
      <vt:lpstr>Recap – Running Life Cycle Forecasting</vt:lpstr>
    </vt:vector>
  </TitlesOfParts>
  <Company>JGD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Ben Gabriel</dc:creator>
  <cp:lastModifiedBy>mdf</cp:lastModifiedBy>
  <cp:revision>842</cp:revision>
  <dcterms:created xsi:type="dcterms:W3CDTF">2002-07-02T16:26:53Z</dcterms:created>
  <dcterms:modified xsi:type="dcterms:W3CDTF">2012-02-15T19:45:22Z</dcterms:modified>
</cp:coreProperties>
</file>