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docProps/custom.xml" ContentType="application/vnd.openxmlformats-officedocument.custom-properties+xml"/>
  <Override PartName="/ppt/tags/tag34.xml" ContentType="application/vnd.openxmlformats-officedocument.presentationml.tags+xml"/>
  <Override PartName="/ppt/tags/tag52.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tags/tag123.xml" ContentType="application/vnd.openxmlformats-officedocument.presentationml.tags+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notesSlides/notesSlide13.xml" ContentType="application/vnd.openxmlformats-officedocument.presentationml.notesSlide+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ppt/tags/tag115.xml" ContentType="application/vnd.openxmlformats-officedocument.presentationml.tags+xml"/>
  <Override PartName="/ppt/tags/tag124.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114.xml" ContentType="application/vnd.openxmlformats-officedocument.presentationml.tags+xml"/>
  <Override PartName="/ppt/tags/tag125.xml" ContentType="application/vnd.openxmlformats-officedocument.presentationml.tags+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19"/>
  </p:notesMasterIdLst>
  <p:sldIdLst>
    <p:sldId id="257" r:id="rId2"/>
    <p:sldId id="258" r:id="rId3"/>
    <p:sldId id="276" r:id="rId4"/>
    <p:sldId id="275" r:id="rId5"/>
    <p:sldId id="260" r:id="rId6"/>
    <p:sldId id="261" r:id="rId7"/>
    <p:sldId id="263" r:id="rId8"/>
    <p:sldId id="264" r:id="rId9"/>
    <p:sldId id="265" r:id="rId10"/>
    <p:sldId id="266" r:id="rId11"/>
    <p:sldId id="267" r:id="rId12"/>
    <p:sldId id="268" r:id="rId13"/>
    <p:sldId id="269" r:id="rId14"/>
    <p:sldId id="270" r:id="rId15"/>
    <p:sldId id="271" r:id="rId16"/>
    <p:sldId id="272" r:id="rId17"/>
    <p:sldId id="273" r:id="rId18"/>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3457" autoAdjust="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notesViewPr>
    <p:cSldViewPr>
      <p:cViewPr varScale="1">
        <p:scale>
          <a:sx n="88" d="100"/>
          <a:sy n="88" d="100"/>
        </p:scale>
        <p:origin x="-1788" y="-114"/>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109B23AE-223B-46B2-9A6F-593F18F22AC7}" type="datetimeFigureOut">
              <a:rPr lang="en-US" smtClean="0"/>
              <a:pPr/>
              <a:t>1/31/2012</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8A6409B4-6864-4DE1-99D3-EAD63C0B4721}"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p:cNvSpPr>
            <a:spLocks noGrp="1" noRot="1" noChangeAspect="1" noTextEdit="1"/>
          </p:cNvSpPr>
          <p:nvPr>
            <p:ph type="sldImg"/>
          </p:nvPr>
        </p:nvSpPr>
        <p:spPr>
          <a:ln/>
        </p:spPr>
      </p:sp>
      <p:sp>
        <p:nvSpPr>
          <p:cNvPr id="20483"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 </a:t>
            </a:r>
            <a:r>
              <a:rPr lang="en-US" dirty="0" smtClean="0"/>
              <a:t>Summary View</a:t>
            </a:r>
          </a:p>
        </p:txBody>
      </p:sp>
      <p:sp>
        <p:nvSpPr>
          <p:cNvPr id="20484" name="Slide Number Placeholder 3"/>
          <p:cNvSpPr>
            <a:spLocks noGrp="1"/>
          </p:cNvSpPr>
          <p:nvPr>
            <p:ph type="sldNum" sz="quarter" idx="5"/>
          </p:nvPr>
        </p:nvSpPr>
        <p:spPr>
          <a:noFill/>
        </p:spPr>
        <p:txBody>
          <a:bodyPr/>
          <a:lstStyle/>
          <a:p>
            <a:pPr defTabSz="920197"/>
            <a:fld id="{5F85502B-4818-47A1-A872-236D75F1E043}" type="slidenum">
              <a:rPr lang="en-US" smtClean="0"/>
              <a:pPr defTabSz="920197"/>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Image Placeholder 1"/>
          <p:cNvSpPr>
            <a:spLocks noGrp="1" noRot="1" noChangeAspect="1" noTextEdit="1"/>
          </p:cNvSpPr>
          <p:nvPr>
            <p:ph type="sldImg"/>
          </p:nvPr>
        </p:nvSpPr>
        <p:spPr>
          <a:ln/>
        </p:spPr>
      </p:sp>
      <p:sp>
        <p:nvSpPr>
          <p:cNvPr id="29699" name="Notes Placeholder 2"/>
          <p:cNvSpPr>
            <a:spLocks noGrp="1"/>
          </p:cNvSpPr>
          <p:nvPr>
            <p:ph type="body" idx="1"/>
          </p:nvPr>
        </p:nvSpPr>
        <p:spPr>
          <a:noFill/>
          <a:ln/>
        </p:spPr>
        <p:txBody>
          <a:bodyPr/>
          <a:lstStyle/>
          <a:p>
            <a:pPr eaLnBrk="1" hangingPunct="1"/>
            <a:endParaRPr lang="en-US" smtClean="0"/>
          </a:p>
        </p:txBody>
      </p:sp>
      <p:sp>
        <p:nvSpPr>
          <p:cNvPr id="29700" name="Slide Number Placeholder 3"/>
          <p:cNvSpPr>
            <a:spLocks noGrp="1"/>
          </p:cNvSpPr>
          <p:nvPr>
            <p:ph type="sldNum" sz="quarter" idx="5"/>
          </p:nvPr>
        </p:nvSpPr>
        <p:spPr>
          <a:noFill/>
        </p:spPr>
        <p:txBody>
          <a:bodyPr/>
          <a:lstStyle/>
          <a:p>
            <a:pPr defTabSz="920197"/>
            <a:fld id="{405982C2-A9EF-42E5-BC60-042CA4AA71D0}" type="slidenum">
              <a:rPr lang="en-US" smtClean="0"/>
              <a:pPr defTabSz="920197"/>
              <a:t>10</a:t>
            </a:fld>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a:ln/>
        </p:spPr>
      </p:sp>
      <p:sp>
        <p:nvSpPr>
          <p:cNvPr id="30723" name="Notes Placeholder 2"/>
          <p:cNvSpPr>
            <a:spLocks noGrp="1"/>
          </p:cNvSpPr>
          <p:nvPr>
            <p:ph type="body" idx="1"/>
          </p:nvPr>
        </p:nvSpPr>
        <p:spPr>
          <a:noFill/>
          <a:ln/>
        </p:spPr>
        <p:txBody>
          <a:bodyPr>
            <a:normAutofit/>
          </a:bodyPr>
          <a:lstStyle/>
          <a:p>
            <a:pPr marL="469682" indent="-469682">
              <a:buFont typeface="+mj-lt"/>
              <a:buAutoNum type="arabicPeriod"/>
              <a:defRPr/>
            </a:pPr>
            <a:r>
              <a:rPr lang="en-US" b="0" i="0" dirty="0" smtClean="0"/>
              <a:t> </a:t>
            </a:r>
            <a:r>
              <a:rPr lang="en-US" b="1" i="0" dirty="0" smtClean="0"/>
              <a:t>From</a:t>
            </a:r>
            <a:r>
              <a:rPr lang="en-US" i="0" dirty="0" smtClean="0"/>
              <a:t> and </a:t>
            </a:r>
            <a:r>
              <a:rPr lang="en-US" b="1" i="0" dirty="0" smtClean="0"/>
              <a:t>To</a:t>
            </a:r>
            <a:r>
              <a:rPr lang="en-US" i="0" dirty="0" smtClean="0"/>
              <a:t> drop-downs are used to indicate which periods are displayed while in Summary View</a:t>
            </a:r>
          </a:p>
          <a:p>
            <a:pPr marL="469682" lvl="1" indent="-469682" defTabSz="939363">
              <a:buFont typeface="+mj-lt"/>
              <a:buAutoNum type="arabicPeriod" startAt="2"/>
              <a:defRPr/>
            </a:pPr>
            <a:r>
              <a:rPr lang="en-US" i="0" dirty="0" smtClean="0"/>
              <a:t> Use </a:t>
            </a:r>
            <a:r>
              <a:rPr lang="en-US" b="1" i="0" dirty="0" smtClean="0"/>
              <a:t>Select All </a:t>
            </a:r>
            <a:r>
              <a:rPr lang="en-US" i="0" dirty="0" smtClean="0"/>
              <a:t>and </a:t>
            </a:r>
            <a:r>
              <a:rPr lang="en-US" b="1" i="0" dirty="0" smtClean="0"/>
              <a:t>Unselect All </a:t>
            </a:r>
            <a:r>
              <a:rPr lang="en-US" i="0" dirty="0" smtClean="0"/>
              <a:t>buttons to select or de-select all series currently displayed in the Summary View</a:t>
            </a:r>
          </a:p>
          <a:p>
            <a:pPr marL="469682" lvl="1" indent="-469682">
              <a:buFont typeface="+mj-lt"/>
              <a:buAutoNum type="arabicPeriod" startAt="2"/>
              <a:defRPr/>
            </a:pPr>
            <a:r>
              <a:rPr lang="en-US" b="0" i="0" dirty="0" smtClean="0"/>
              <a:t> </a:t>
            </a:r>
            <a:r>
              <a:rPr lang="en-US" b="1" i="0" dirty="0" smtClean="0"/>
              <a:t>Max # of Series</a:t>
            </a:r>
            <a:r>
              <a:rPr lang="en-US" i="0" dirty="0" smtClean="0"/>
              <a:t> field is used to limit the number of series that can be displayed on a page if you are over 1,000 series</a:t>
            </a:r>
          </a:p>
          <a:p>
            <a:pPr marL="469682" lvl="1" indent="-469682">
              <a:buFont typeface="+mj-lt"/>
              <a:buAutoNum type="arabicPeriod" startAt="2"/>
              <a:defRPr/>
            </a:pPr>
            <a:r>
              <a:rPr lang="en-US" i="0" dirty="0" smtClean="0"/>
              <a:t> Click </a:t>
            </a:r>
            <a:r>
              <a:rPr lang="en-US" b="1" i="0" dirty="0" smtClean="0"/>
              <a:t>Refresh</a:t>
            </a:r>
            <a:r>
              <a:rPr lang="en-US" i="0" dirty="0" smtClean="0"/>
              <a:t> to update the view after making any changes</a:t>
            </a:r>
            <a:endParaRPr lang="en-US" i="0" dirty="0"/>
          </a:p>
        </p:txBody>
      </p:sp>
      <p:sp>
        <p:nvSpPr>
          <p:cNvPr id="30724" name="Slide Number Placeholder 3"/>
          <p:cNvSpPr>
            <a:spLocks noGrp="1"/>
          </p:cNvSpPr>
          <p:nvPr>
            <p:ph type="sldNum" sz="quarter" idx="5"/>
          </p:nvPr>
        </p:nvSpPr>
        <p:spPr>
          <a:noFill/>
        </p:spPr>
        <p:txBody>
          <a:bodyPr/>
          <a:lstStyle/>
          <a:p>
            <a:pPr defTabSz="920197"/>
            <a:fld id="{93A90E89-215A-4531-872A-E4BD0436BD5E}" type="slidenum">
              <a:rPr lang="en-US" smtClean="0"/>
              <a:pPr defTabSz="920197"/>
              <a:t>11</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defTabSz="939363">
              <a:defRPr/>
            </a:pPr>
            <a:r>
              <a:rPr lang="en-US" dirty="0" smtClean="0"/>
              <a:t>Series attributes can be added or removed from Summary View</a:t>
            </a:r>
          </a:p>
          <a:p>
            <a:pPr marL="234841" indent="-234841" defTabSz="939363">
              <a:defRPr/>
            </a:pPr>
            <a:endParaRPr lang="en-US" dirty="0" smtClean="0"/>
          </a:p>
          <a:p>
            <a:pPr marL="234841" indent="-234841" defTabSz="939363">
              <a:buFont typeface="+mj-lt"/>
              <a:buAutoNum type="arabicPeriod"/>
              <a:defRPr/>
            </a:pPr>
            <a:r>
              <a:rPr lang="en-US" dirty="0" smtClean="0"/>
              <a:t>Right-click in the data area on Summary View and select </a:t>
            </a:r>
            <a:r>
              <a:rPr lang="en-US" b="1" dirty="0" smtClean="0"/>
              <a:t>Attribute Selector</a:t>
            </a:r>
            <a:endParaRPr lang="en-US" dirty="0" smtClean="0"/>
          </a:p>
          <a:p>
            <a:pPr marL="234841" indent="-234841">
              <a:spcBef>
                <a:spcPts val="1849"/>
              </a:spcBef>
              <a:buFont typeface="+mj-lt"/>
              <a:buAutoNum type="arabicPeriod"/>
            </a:pPr>
            <a:r>
              <a:rPr lang="en-US" dirty="0" smtClean="0"/>
              <a:t>In </a:t>
            </a:r>
            <a:r>
              <a:rPr lang="en-US" b="1" dirty="0" smtClean="0"/>
              <a:t>Attribute Selector</a:t>
            </a:r>
            <a:r>
              <a:rPr lang="en-US" dirty="0" smtClean="0"/>
              <a:t>, move the series attributes you want to display to </a:t>
            </a:r>
            <a:r>
              <a:rPr lang="en-US" b="1" dirty="0" smtClean="0"/>
              <a:t>Selected</a:t>
            </a:r>
            <a:r>
              <a:rPr lang="en-US" dirty="0" smtClean="0"/>
              <a:t> column</a:t>
            </a:r>
          </a:p>
          <a:p>
            <a:pPr marL="234841" indent="-234841">
              <a:spcBef>
                <a:spcPts val="1849"/>
              </a:spcBef>
              <a:buFont typeface="+mj-lt"/>
              <a:buAutoNum type="arabicPeriod"/>
            </a:pPr>
            <a:r>
              <a:rPr lang="en-US" dirty="0" smtClean="0"/>
              <a:t>Use the </a:t>
            </a:r>
            <a:r>
              <a:rPr lang="en-US" b="1" dirty="0" smtClean="0"/>
              <a:t>up/down arrows </a:t>
            </a:r>
            <a:r>
              <a:rPr lang="en-US" dirty="0" smtClean="0"/>
              <a:t>to order them</a:t>
            </a:r>
          </a:p>
          <a:p>
            <a:pPr marL="234841" indent="-234841">
              <a:spcBef>
                <a:spcPts val="1849"/>
              </a:spcBef>
              <a:buFont typeface="+mj-lt"/>
              <a:buAutoNum type="arabicPeriod"/>
            </a:pPr>
            <a:r>
              <a:rPr lang="en-US" sz="1100" dirty="0" smtClean="0"/>
              <a:t>Click </a:t>
            </a:r>
            <a:r>
              <a:rPr lang="en-US" sz="1100" b="1" dirty="0" smtClean="0"/>
              <a:t>OK</a:t>
            </a:r>
            <a:r>
              <a:rPr lang="en-US" sz="1100" dirty="0" smtClean="0"/>
              <a:t> when finished</a:t>
            </a:r>
          </a:p>
          <a:p>
            <a:pPr defTabSz="939363">
              <a:defRPr/>
            </a:pPr>
            <a:endParaRPr lang="en-US" b="1" dirty="0" smtClean="0"/>
          </a:p>
          <a:p>
            <a:pPr defTabSz="939363">
              <a:defRPr/>
            </a:pPr>
            <a:r>
              <a:rPr lang="en-US" b="1" dirty="0" smtClean="0"/>
              <a:t>Note</a:t>
            </a:r>
            <a:r>
              <a:rPr lang="en-US" dirty="0" smtClean="0"/>
              <a:t>:  </a:t>
            </a:r>
            <a:r>
              <a:rPr lang="en-US" i="1" dirty="0" smtClean="0"/>
              <a:t>Series properties not in the hierarchy level will not display data.  Hierarchy level grouping fields can be added for sorting and filtering </a:t>
            </a:r>
            <a:endParaRPr lang="en-US" dirty="0" smtClean="0"/>
          </a:p>
          <a:p>
            <a:pPr eaLnBrk="1" hangingPunct="1"/>
            <a:endParaRPr lang="en-US" dirty="0" smtClean="0"/>
          </a:p>
        </p:txBody>
      </p:sp>
      <p:sp>
        <p:nvSpPr>
          <p:cNvPr id="31748" name="Slide Number Placeholder 3"/>
          <p:cNvSpPr>
            <a:spLocks noGrp="1"/>
          </p:cNvSpPr>
          <p:nvPr>
            <p:ph type="sldNum" sz="quarter" idx="5"/>
          </p:nvPr>
        </p:nvSpPr>
        <p:spPr>
          <a:noFill/>
        </p:spPr>
        <p:txBody>
          <a:bodyPr/>
          <a:lstStyle/>
          <a:p>
            <a:pPr defTabSz="920197"/>
            <a:fld id="{A763DB4D-7BF8-4A6B-84C3-8A1A7978175E}" type="slidenum">
              <a:rPr lang="en-US" smtClean="0"/>
              <a:pPr defTabSz="920197"/>
              <a:t>12</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pPr eaLnBrk="1" hangingPunct="1"/>
            <a:endParaRPr lang="en-US" smtClean="0"/>
          </a:p>
        </p:txBody>
      </p:sp>
      <p:sp>
        <p:nvSpPr>
          <p:cNvPr id="32772" name="Slide Number Placeholder 3"/>
          <p:cNvSpPr>
            <a:spLocks noGrp="1"/>
          </p:cNvSpPr>
          <p:nvPr>
            <p:ph type="sldNum" sz="quarter" idx="5"/>
          </p:nvPr>
        </p:nvSpPr>
        <p:spPr>
          <a:noFill/>
        </p:spPr>
        <p:txBody>
          <a:bodyPr/>
          <a:lstStyle/>
          <a:p>
            <a:pPr defTabSz="920197"/>
            <a:fld id="{0FDAAEA4-1158-420D-ACAA-3E8356AA474C}" type="slidenum">
              <a:rPr lang="en-US" smtClean="0"/>
              <a:pPr defTabSz="920197"/>
              <a:t>13</a:t>
            </a:fld>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Image Placeholder 1"/>
          <p:cNvSpPr>
            <a:spLocks noGrp="1" noRot="1" noChangeAspect="1" noTextEdit="1"/>
          </p:cNvSpPr>
          <p:nvPr>
            <p:ph type="sldImg"/>
          </p:nvPr>
        </p:nvSpPr>
        <p:spPr>
          <a:ln/>
        </p:spPr>
      </p:sp>
      <p:sp>
        <p:nvSpPr>
          <p:cNvPr id="33795" name="Notes Placeholder 2"/>
          <p:cNvSpPr>
            <a:spLocks noGrp="1"/>
          </p:cNvSpPr>
          <p:nvPr>
            <p:ph type="body" idx="1"/>
          </p:nvPr>
        </p:nvSpPr>
        <p:spPr>
          <a:noFill/>
          <a:ln/>
        </p:spPr>
        <p:txBody>
          <a:bodyPr/>
          <a:lstStyle/>
          <a:p>
            <a:pPr defTabSz="939363">
              <a:defRPr/>
            </a:pPr>
            <a:r>
              <a:rPr lang="en-US" dirty="0" smtClean="0"/>
              <a:t>In </a:t>
            </a:r>
            <a:r>
              <a:rPr lang="en-US" b="1" dirty="0" smtClean="0"/>
              <a:t>Summary View </a:t>
            </a:r>
            <a:r>
              <a:rPr lang="en-US" dirty="0" smtClean="0"/>
              <a:t> a user can add or remove displayed Opinion Lines</a:t>
            </a:r>
          </a:p>
          <a:p>
            <a:pPr defTabSz="939363">
              <a:defRPr/>
            </a:pPr>
            <a:endParaRPr lang="en-US" dirty="0" smtClean="0"/>
          </a:p>
          <a:p>
            <a:pPr marL="234841" indent="-234841">
              <a:buFont typeface="+mj-lt"/>
              <a:buAutoNum type="arabicPeriod"/>
            </a:pPr>
            <a:r>
              <a:rPr lang="en-US" dirty="0" smtClean="0"/>
              <a:t>Right-click in data area on Summary View and select </a:t>
            </a:r>
            <a:r>
              <a:rPr lang="en-US" b="1" dirty="0" smtClean="0"/>
              <a:t>Opinion Line Selector</a:t>
            </a:r>
            <a:endParaRPr lang="en-US" dirty="0" smtClean="0"/>
          </a:p>
          <a:p>
            <a:pPr marL="234841" indent="-234841">
              <a:buFont typeface="+mj-lt"/>
              <a:buAutoNum type="arabicPeriod"/>
            </a:pPr>
            <a:r>
              <a:rPr lang="en-US" dirty="0" smtClean="0"/>
              <a:t>In </a:t>
            </a:r>
            <a:r>
              <a:rPr lang="en-US" b="1" dirty="0" smtClean="0"/>
              <a:t>Opinion Lines Selector</a:t>
            </a:r>
            <a:r>
              <a:rPr lang="en-US" dirty="0" smtClean="0"/>
              <a:t>, move the lines you want to display to </a:t>
            </a:r>
            <a:r>
              <a:rPr lang="en-US" b="1" dirty="0" smtClean="0"/>
              <a:t>Selected</a:t>
            </a:r>
            <a:r>
              <a:rPr lang="en-US" dirty="0" smtClean="0"/>
              <a:t> side</a:t>
            </a:r>
          </a:p>
          <a:p>
            <a:pPr marL="234841" indent="-234841">
              <a:buFont typeface="+mj-lt"/>
              <a:buAutoNum type="arabicPeriod"/>
            </a:pPr>
            <a:r>
              <a:rPr lang="en-US" dirty="0" smtClean="0"/>
              <a:t>Move an Opinion Line from the </a:t>
            </a:r>
            <a:r>
              <a:rPr lang="en-US" b="1" dirty="0" smtClean="0"/>
              <a:t>Selected</a:t>
            </a:r>
            <a:r>
              <a:rPr lang="en-US" dirty="0" smtClean="0"/>
              <a:t>  back to </a:t>
            </a:r>
            <a:r>
              <a:rPr lang="en-US" b="1" dirty="0" smtClean="0"/>
              <a:t>Available</a:t>
            </a:r>
            <a:r>
              <a:rPr lang="en-US" dirty="0" smtClean="0"/>
              <a:t> to remove it from view</a:t>
            </a:r>
          </a:p>
          <a:p>
            <a:pPr marL="234841" indent="-234841">
              <a:buFont typeface="+mj-lt"/>
              <a:buAutoNum type="arabicPeriod"/>
            </a:pPr>
            <a:r>
              <a:rPr lang="en-US" dirty="0" smtClean="0"/>
              <a:t>Click </a:t>
            </a:r>
            <a:r>
              <a:rPr lang="en-US" b="1" dirty="0" smtClean="0"/>
              <a:t>OK</a:t>
            </a:r>
            <a:r>
              <a:rPr lang="en-US" dirty="0" smtClean="0"/>
              <a:t> when finished</a:t>
            </a:r>
          </a:p>
          <a:p>
            <a:pPr marL="234841" indent="-234841">
              <a:buFont typeface="+mj-lt"/>
              <a:buAutoNum type="arabicPeriod"/>
            </a:pPr>
            <a:r>
              <a:rPr lang="en-US" dirty="0" smtClean="0"/>
              <a:t>Click </a:t>
            </a:r>
            <a:r>
              <a:rPr lang="en-US" b="1" dirty="0" smtClean="0"/>
              <a:t>Refresh</a:t>
            </a:r>
            <a:r>
              <a:rPr lang="en-US" dirty="0" smtClean="0"/>
              <a:t> on the Summary view window to display the changes</a:t>
            </a:r>
          </a:p>
          <a:p>
            <a:pPr eaLnBrk="1" hangingPunct="1"/>
            <a:endParaRPr lang="en-US" dirty="0" smtClean="0"/>
          </a:p>
        </p:txBody>
      </p:sp>
      <p:sp>
        <p:nvSpPr>
          <p:cNvPr id="33796" name="Slide Number Placeholder 3"/>
          <p:cNvSpPr>
            <a:spLocks noGrp="1"/>
          </p:cNvSpPr>
          <p:nvPr>
            <p:ph type="sldNum" sz="quarter" idx="5"/>
          </p:nvPr>
        </p:nvSpPr>
        <p:spPr>
          <a:noFill/>
        </p:spPr>
        <p:txBody>
          <a:bodyPr/>
          <a:lstStyle/>
          <a:p>
            <a:pPr defTabSz="920197"/>
            <a:fld id="{6BDEE44D-E7C1-407A-A19D-10D705707E2F}" type="slidenum">
              <a:rPr lang="en-US" smtClean="0"/>
              <a:pPr defTabSz="920197"/>
              <a:t>14</a:t>
            </a:fld>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Image Placeholder 1"/>
          <p:cNvSpPr>
            <a:spLocks noGrp="1" noRot="1" noChangeAspect="1" noTextEdit="1"/>
          </p:cNvSpPr>
          <p:nvPr>
            <p:ph type="sldImg"/>
          </p:nvPr>
        </p:nvSpPr>
        <p:spPr>
          <a:ln/>
        </p:spPr>
      </p:sp>
      <p:sp>
        <p:nvSpPr>
          <p:cNvPr id="34819" name="Notes Placeholder 2"/>
          <p:cNvSpPr>
            <a:spLocks noGrp="1"/>
          </p:cNvSpPr>
          <p:nvPr>
            <p:ph type="body" idx="1"/>
          </p:nvPr>
        </p:nvSpPr>
        <p:spPr>
          <a:noFill/>
          <a:ln/>
        </p:spPr>
        <p:txBody>
          <a:bodyPr>
            <a:normAutofit/>
          </a:bodyPr>
          <a:lstStyle/>
          <a:p>
            <a:pPr marL="55449" lvl="1" indent="-55449">
              <a:buFont typeface="Arial" pitchFamily="34" charset="0"/>
              <a:buChar char="•"/>
              <a:defRPr/>
            </a:pPr>
            <a:r>
              <a:rPr lang="en-US" dirty="0" smtClean="0"/>
              <a:t>You can make changes to the data by clicking on a field and manually updating while a hierarchy is applied</a:t>
            </a:r>
          </a:p>
          <a:p>
            <a:pPr marL="55449" lvl="1" indent="-55449">
              <a:buFont typeface="Arial" pitchFamily="34" charset="0"/>
              <a:buChar char="•"/>
              <a:defRPr/>
            </a:pPr>
            <a:r>
              <a:rPr lang="en-US" dirty="0" smtClean="0"/>
              <a:t>Once you finish making changes, you can Rebalance the series using the </a:t>
            </a:r>
            <a:r>
              <a:rPr lang="en-US" b="1" i="1" dirty="0" smtClean="0"/>
              <a:t>Rebalance</a:t>
            </a:r>
            <a:r>
              <a:rPr lang="en-US" dirty="0" smtClean="0"/>
              <a:t> button in the Hierarchy section of the toolbar</a:t>
            </a:r>
          </a:p>
          <a:p>
            <a:pPr marL="55449" lvl="1" indent="-55449">
              <a:buFont typeface="Arial"/>
              <a:buChar char="•"/>
            </a:pPr>
            <a:r>
              <a:rPr lang="en-US" dirty="0" smtClean="0"/>
              <a:t>To re-run the forecast, right-click on the data and select “Run </a:t>
            </a:r>
            <a:r>
              <a:rPr lang="en-US" dirty="0" err="1" smtClean="0"/>
              <a:t>ForecastX</a:t>
            </a:r>
            <a:r>
              <a:rPr lang="en-US" dirty="0" smtClean="0"/>
              <a:t> for Selected Series”</a:t>
            </a:r>
          </a:p>
          <a:p>
            <a:endParaRPr lang="en-US" dirty="0" smtClean="0"/>
          </a:p>
          <a:p>
            <a:pPr eaLnBrk="1" hangingPunct="1"/>
            <a:endParaRPr lang="en-US" dirty="0" smtClean="0"/>
          </a:p>
        </p:txBody>
      </p:sp>
      <p:sp>
        <p:nvSpPr>
          <p:cNvPr id="34820" name="Slide Number Placeholder 3"/>
          <p:cNvSpPr>
            <a:spLocks noGrp="1"/>
          </p:cNvSpPr>
          <p:nvPr>
            <p:ph type="sldNum" sz="quarter" idx="5"/>
          </p:nvPr>
        </p:nvSpPr>
        <p:spPr>
          <a:noFill/>
        </p:spPr>
        <p:txBody>
          <a:bodyPr/>
          <a:lstStyle/>
          <a:p>
            <a:pPr defTabSz="920197"/>
            <a:fld id="{41362402-F07F-4B37-9EE7-C27B325FB79B}" type="slidenum">
              <a:rPr lang="en-US" smtClean="0"/>
              <a:pPr defTabSz="920197"/>
              <a:t>15</a:t>
            </a:fld>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marL="234841" indent="-234841">
              <a:spcBef>
                <a:spcPts val="1849"/>
              </a:spcBef>
            </a:pPr>
            <a:r>
              <a:rPr lang="en-US" dirty="0" smtClean="0"/>
              <a:t>Note:  for more information on using Conversion refer to training module </a:t>
            </a:r>
            <a:r>
              <a:rPr lang="en-US" i="1" dirty="0" smtClean="0">
                <a:solidFill>
                  <a:srgbClr val="FF0000"/>
                </a:solidFill>
              </a:rPr>
              <a:t>Conversion Factors</a:t>
            </a:r>
            <a:endParaRPr lang="en-US" dirty="0">
              <a:solidFill>
                <a:srgbClr val="FF0000"/>
              </a:solidFill>
            </a:endParaRPr>
          </a:p>
        </p:txBody>
      </p:sp>
      <p:sp>
        <p:nvSpPr>
          <p:cNvPr id="35844" name="Slide Number Placeholder 3"/>
          <p:cNvSpPr>
            <a:spLocks noGrp="1"/>
          </p:cNvSpPr>
          <p:nvPr>
            <p:ph type="sldNum" sz="quarter" idx="5"/>
          </p:nvPr>
        </p:nvSpPr>
        <p:spPr>
          <a:noFill/>
        </p:spPr>
        <p:txBody>
          <a:bodyPr/>
          <a:lstStyle/>
          <a:p>
            <a:pPr defTabSz="920197"/>
            <a:fld id="{3E238D1B-D520-4397-9552-5F681F8819D8}" type="slidenum">
              <a:rPr lang="en-US" smtClean="0"/>
              <a:pPr defTabSz="920197"/>
              <a:t>16</a:t>
            </a:fld>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endParaRPr lang="en-US" smtClean="0"/>
          </a:p>
        </p:txBody>
      </p:sp>
      <p:sp>
        <p:nvSpPr>
          <p:cNvPr id="36868" name="Slide Number Placeholder 3"/>
          <p:cNvSpPr>
            <a:spLocks noGrp="1"/>
          </p:cNvSpPr>
          <p:nvPr>
            <p:ph type="sldNum" sz="quarter" idx="5"/>
          </p:nvPr>
        </p:nvSpPr>
        <p:spPr>
          <a:noFill/>
        </p:spPr>
        <p:txBody>
          <a:bodyPr/>
          <a:lstStyle/>
          <a:p>
            <a:pPr defTabSz="920197"/>
            <a:fld id="{F820B3AC-EDF2-4C74-A15B-B89D2B4218FD}" type="slidenum">
              <a:rPr lang="en-US" smtClean="0"/>
              <a:pPr defTabSz="920197"/>
              <a:t>17</a:t>
            </a:fld>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p:spPr>
        <p:txBody>
          <a:bodyPr/>
          <a:lstStyle/>
          <a:p>
            <a:pPr marL="239734" marR="0" indent="-239734" algn="l" defTabSz="914400" rtl="0" eaLnBrk="1" fontAlgn="auto" latinLnBrk="0" hangingPunct="1">
              <a:lnSpc>
                <a:spcPct val="100000"/>
              </a:lnSpc>
              <a:spcBef>
                <a:spcPts val="616"/>
              </a:spcBef>
              <a:spcAft>
                <a:spcPts val="0"/>
              </a:spcAft>
              <a:buClrTx/>
              <a:buSzTx/>
              <a:buFont typeface="Arial" charset="0"/>
              <a:buChar char="•"/>
              <a:tabLst/>
              <a:defRPr/>
            </a:pPr>
            <a:r>
              <a:rPr lang="en-US" b="1" i="0" dirty="0" smtClean="0"/>
              <a:t>Summary View</a:t>
            </a:r>
            <a:r>
              <a:rPr lang="en-US" i="0" dirty="0" smtClean="0"/>
              <a:t> </a:t>
            </a:r>
            <a:r>
              <a:rPr lang="en-US" dirty="0" smtClean="0"/>
              <a:t>looks like a report but it is interactive.  The series list is on the left with periods across the top.  Users can make changes to the data and enter notes as they would in the Data Views.</a:t>
            </a:r>
          </a:p>
          <a:p>
            <a:pPr marL="239734" indent="-239734">
              <a:spcBef>
                <a:spcPts val="616"/>
              </a:spcBef>
              <a:buFont typeface="Arial" charset="0"/>
              <a:buChar char="•"/>
            </a:pPr>
            <a:r>
              <a:rPr lang="en-US" b="0" i="0" dirty="0" smtClean="0"/>
              <a:t>Summary View can be customized with opinion lines, series attributes and time periods</a:t>
            </a:r>
          </a:p>
          <a:p>
            <a:pPr marL="239734" indent="-239734">
              <a:spcBef>
                <a:spcPts val="616"/>
              </a:spcBef>
              <a:buFont typeface="Arial" charset="0"/>
              <a:buChar char="•"/>
            </a:pPr>
            <a:r>
              <a:rPr lang="en-US" b="0" i="0" dirty="0" smtClean="0"/>
              <a:t>If a hierarchy is applied the upper levels show with aggregations where overrides can be entered.</a:t>
            </a:r>
          </a:p>
          <a:p>
            <a:pPr marL="239734" indent="-239734">
              <a:spcBef>
                <a:spcPts val="616"/>
              </a:spcBef>
              <a:buFont typeface="Arial" charset="0"/>
              <a:buChar char="•"/>
            </a:pPr>
            <a:r>
              <a:rPr lang="en-US" b="0" i="0" dirty="0" smtClean="0"/>
              <a:t>This view also contains opinion line period totals, quarter totals and grand totals.</a:t>
            </a:r>
          </a:p>
        </p:txBody>
      </p:sp>
      <p:sp>
        <p:nvSpPr>
          <p:cNvPr id="21508" name="Slide Number Placeholder 3"/>
          <p:cNvSpPr>
            <a:spLocks noGrp="1"/>
          </p:cNvSpPr>
          <p:nvPr>
            <p:ph type="sldNum" sz="quarter" idx="5"/>
          </p:nvPr>
        </p:nvSpPr>
        <p:spPr>
          <a:noFill/>
        </p:spPr>
        <p:txBody>
          <a:bodyPr/>
          <a:lstStyle/>
          <a:p>
            <a:pPr defTabSz="920197"/>
            <a:fld id="{26194CC9-4ED9-4C45-B26F-A04010852906}" type="slidenum">
              <a:rPr lang="en-US" smtClean="0"/>
              <a:pPr defTabSz="920197"/>
              <a:t>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defTabSz="939363">
              <a:defRPr/>
            </a:pPr>
            <a:endParaRPr lang="en-US" dirty="0" smtClean="0"/>
          </a:p>
          <a:p>
            <a:pPr eaLnBrk="1" hangingPunct="1"/>
            <a:endParaRPr lang="en-US" dirty="0" smtClean="0"/>
          </a:p>
        </p:txBody>
      </p:sp>
      <p:sp>
        <p:nvSpPr>
          <p:cNvPr id="25604" name="Slide Number Placeholder 3"/>
          <p:cNvSpPr>
            <a:spLocks noGrp="1"/>
          </p:cNvSpPr>
          <p:nvPr>
            <p:ph type="sldNum" sz="quarter" idx="5"/>
          </p:nvPr>
        </p:nvSpPr>
        <p:spPr>
          <a:noFill/>
        </p:spPr>
        <p:txBody>
          <a:bodyPr/>
          <a:lstStyle/>
          <a:p>
            <a:pPr defTabSz="920197"/>
            <a:fld id="{BA2E0645-9732-44B1-B4CE-94C2A2B8157C}" type="slidenum">
              <a:rPr lang="en-US" smtClean="0"/>
              <a:pPr defTabSz="920197"/>
              <a:t>3</a:t>
            </a:fld>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defTabSz="939363">
              <a:defRPr/>
            </a:pPr>
            <a:r>
              <a:rPr lang="en-US" dirty="0" smtClean="0"/>
              <a:t>Select the  </a:t>
            </a:r>
            <a:r>
              <a:rPr lang="en-US" b="1" dirty="0" smtClean="0"/>
              <a:t>Summary View </a:t>
            </a:r>
            <a:r>
              <a:rPr lang="en-US" dirty="0" smtClean="0"/>
              <a:t>button to view the window</a:t>
            </a:r>
          </a:p>
          <a:p>
            <a:pPr defTabSz="939363">
              <a:defRPr/>
            </a:pPr>
            <a:endParaRPr lang="en-US" dirty="0" smtClean="0"/>
          </a:p>
          <a:p>
            <a:pPr eaLnBrk="1" hangingPunct="1"/>
            <a:endParaRPr lang="en-US" dirty="0" smtClean="0"/>
          </a:p>
        </p:txBody>
      </p:sp>
      <p:sp>
        <p:nvSpPr>
          <p:cNvPr id="25604" name="Slide Number Placeholder 3"/>
          <p:cNvSpPr>
            <a:spLocks noGrp="1"/>
          </p:cNvSpPr>
          <p:nvPr>
            <p:ph type="sldNum" sz="quarter" idx="5"/>
          </p:nvPr>
        </p:nvSpPr>
        <p:spPr>
          <a:noFill/>
        </p:spPr>
        <p:txBody>
          <a:bodyPr/>
          <a:lstStyle/>
          <a:p>
            <a:pPr defTabSz="920197"/>
            <a:fld id="{BA2E0645-9732-44B1-B4CE-94C2A2B8157C}" type="slidenum">
              <a:rPr lang="en-US" smtClean="0"/>
              <a:pPr defTabSz="920197"/>
              <a:t>4</a:t>
            </a:fld>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p:cNvSpPr>
            <a:spLocks noGrp="1" noRot="1" noChangeAspect="1" noTextEdit="1"/>
          </p:cNvSpPr>
          <p:nvPr>
            <p:ph type="sldImg"/>
          </p:nvPr>
        </p:nvSpPr>
        <p:spPr>
          <a:ln/>
        </p:spPr>
      </p:sp>
      <p:sp>
        <p:nvSpPr>
          <p:cNvPr id="23555" name="Notes Placeholder 2"/>
          <p:cNvSpPr>
            <a:spLocks noGrp="1"/>
          </p:cNvSpPr>
          <p:nvPr>
            <p:ph type="body" idx="1"/>
          </p:nvPr>
        </p:nvSpPr>
        <p:spPr>
          <a:noFill/>
          <a:ln/>
        </p:spPr>
        <p:txBody>
          <a:bodyPr/>
          <a:lstStyle/>
          <a:p>
            <a:pPr eaLnBrk="1" hangingPunct="1"/>
            <a:endParaRPr lang="en-US" smtClean="0"/>
          </a:p>
        </p:txBody>
      </p:sp>
      <p:sp>
        <p:nvSpPr>
          <p:cNvPr id="23556" name="Slide Number Placeholder 3"/>
          <p:cNvSpPr>
            <a:spLocks noGrp="1"/>
          </p:cNvSpPr>
          <p:nvPr>
            <p:ph type="sldNum" sz="quarter" idx="5"/>
          </p:nvPr>
        </p:nvSpPr>
        <p:spPr>
          <a:noFill/>
        </p:spPr>
        <p:txBody>
          <a:bodyPr/>
          <a:lstStyle/>
          <a:p>
            <a:pPr defTabSz="920197"/>
            <a:fld id="{57F29310-719D-48AA-B3E3-DCF78CD38E4F}" type="slidenum">
              <a:rPr lang="en-US" smtClean="0"/>
              <a:pPr defTabSz="920197"/>
              <a:t>5</a:t>
            </a:fld>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endParaRPr lang="en-US" smtClean="0"/>
          </a:p>
        </p:txBody>
      </p:sp>
      <p:sp>
        <p:nvSpPr>
          <p:cNvPr id="24580" name="Slide Number Placeholder 3"/>
          <p:cNvSpPr>
            <a:spLocks noGrp="1"/>
          </p:cNvSpPr>
          <p:nvPr>
            <p:ph type="sldNum" sz="quarter" idx="5"/>
          </p:nvPr>
        </p:nvSpPr>
        <p:spPr>
          <a:noFill/>
        </p:spPr>
        <p:txBody>
          <a:bodyPr/>
          <a:lstStyle/>
          <a:p>
            <a:pPr defTabSz="920197"/>
            <a:fld id="{BBDF62D0-B4F5-4C71-801A-12D8822009E0}" type="slidenum">
              <a:rPr lang="en-US" smtClean="0"/>
              <a:pPr defTabSz="920197"/>
              <a:t>6</a:t>
            </a:fld>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a:ln/>
        </p:spPr>
      </p:sp>
      <p:sp>
        <p:nvSpPr>
          <p:cNvPr id="26627" name="Notes Placeholder 2"/>
          <p:cNvSpPr>
            <a:spLocks noGrp="1"/>
          </p:cNvSpPr>
          <p:nvPr>
            <p:ph type="body" idx="1"/>
          </p:nvPr>
        </p:nvSpPr>
        <p:spPr>
          <a:noFill/>
          <a:ln/>
        </p:spPr>
        <p:txBody>
          <a:bodyPr/>
          <a:lstStyle/>
          <a:p>
            <a:pPr eaLnBrk="1" hangingPunct="1"/>
            <a:endParaRPr lang="en-US" dirty="0" smtClean="0"/>
          </a:p>
        </p:txBody>
      </p:sp>
      <p:sp>
        <p:nvSpPr>
          <p:cNvPr id="26628" name="Slide Number Placeholder 3"/>
          <p:cNvSpPr>
            <a:spLocks noGrp="1"/>
          </p:cNvSpPr>
          <p:nvPr>
            <p:ph type="sldNum" sz="quarter" idx="5"/>
          </p:nvPr>
        </p:nvSpPr>
        <p:spPr>
          <a:noFill/>
        </p:spPr>
        <p:txBody>
          <a:bodyPr/>
          <a:lstStyle/>
          <a:p>
            <a:pPr defTabSz="920197"/>
            <a:fld id="{7E0B6C90-0360-4729-825E-DB0570B12F2E}" type="slidenum">
              <a:rPr lang="en-US" smtClean="0"/>
              <a:pPr defTabSz="920197"/>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p:spPr>
        <p:txBody>
          <a:bodyPr/>
          <a:lstStyle/>
          <a:p>
            <a:pPr eaLnBrk="1" hangingPunct="1"/>
            <a:endParaRPr lang="en-US" dirty="0" smtClean="0"/>
          </a:p>
        </p:txBody>
      </p:sp>
      <p:sp>
        <p:nvSpPr>
          <p:cNvPr id="27652" name="Slide Number Placeholder 3"/>
          <p:cNvSpPr>
            <a:spLocks noGrp="1"/>
          </p:cNvSpPr>
          <p:nvPr>
            <p:ph type="sldNum" sz="quarter" idx="5"/>
          </p:nvPr>
        </p:nvSpPr>
        <p:spPr>
          <a:noFill/>
        </p:spPr>
        <p:txBody>
          <a:bodyPr/>
          <a:lstStyle/>
          <a:p>
            <a:pPr defTabSz="920197"/>
            <a:fld id="{3B5CED0F-1D90-453E-9BE8-7AC37339799D}" type="slidenum">
              <a:rPr lang="en-US" smtClean="0"/>
              <a:pPr defTabSz="920197"/>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Image Placeholder 1"/>
          <p:cNvSpPr>
            <a:spLocks noGrp="1" noRot="1" noChangeAspect="1" noTextEdit="1"/>
          </p:cNvSpPr>
          <p:nvPr>
            <p:ph type="sldImg"/>
          </p:nvPr>
        </p:nvSpPr>
        <p:spPr>
          <a:ln/>
        </p:spPr>
      </p:sp>
      <p:sp>
        <p:nvSpPr>
          <p:cNvPr id="28675" name="Notes Placeholder 2"/>
          <p:cNvSpPr>
            <a:spLocks noGrp="1"/>
          </p:cNvSpPr>
          <p:nvPr>
            <p:ph type="body" idx="1"/>
          </p:nvPr>
        </p:nvSpPr>
        <p:spPr>
          <a:noFill/>
          <a:ln/>
        </p:spPr>
        <p:txBody>
          <a:bodyPr/>
          <a:lstStyle/>
          <a:p>
            <a:pPr>
              <a:buFont typeface="Arial" pitchFamily="34" charset="0"/>
              <a:buChar char="•"/>
            </a:pPr>
            <a:r>
              <a:rPr lang="en-US" dirty="0" smtClean="0"/>
              <a:t>Click on a hierarchy level and drag it into the data column label area to remove that level from the hierarchy</a:t>
            </a:r>
          </a:p>
          <a:p>
            <a:pPr>
              <a:buFont typeface="Arial" pitchFamily="34" charset="0"/>
              <a:buChar char="•"/>
            </a:pPr>
            <a:r>
              <a:rPr lang="en-US" dirty="0" smtClean="0"/>
              <a:t>If changes are made to the hierarchy, they can be saved as a new hierarchy by clicking the Save Hierarchy As button</a:t>
            </a:r>
          </a:p>
          <a:p>
            <a:pPr>
              <a:buFont typeface="Arial" pitchFamily="34" charset="0"/>
              <a:buChar char="•"/>
            </a:pPr>
            <a:r>
              <a:rPr lang="en-US" dirty="0" smtClean="0"/>
              <a:t>Click Save Hierarchy to save the changes to the currently applied hierarchy</a:t>
            </a:r>
          </a:p>
          <a:p>
            <a:endParaRPr lang="en-US" dirty="0" smtClean="0"/>
          </a:p>
          <a:p>
            <a:r>
              <a:rPr lang="en-US" dirty="0" smtClean="0"/>
              <a:t> Note:  Undo Changes removes hierarchy changes made before saving.</a:t>
            </a:r>
          </a:p>
          <a:p>
            <a:pPr eaLnBrk="1" hangingPunct="1"/>
            <a:endParaRPr lang="en-US" dirty="0" smtClean="0"/>
          </a:p>
        </p:txBody>
      </p:sp>
      <p:sp>
        <p:nvSpPr>
          <p:cNvPr id="28676" name="Slide Number Placeholder 3"/>
          <p:cNvSpPr>
            <a:spLocks noGrp="1"/>
          </p:cNvSpPr>
          <p:nvPr>
            <p:ph type="sldNum" sz="quarter" idx="5"/>
          </p:nvPr>
        </p:nvSpPr>
        <p:spPr>
          <a:noFill/>
        </p:spPr>
        <p:txBody>
          <a:bodyPr/>
          <a:lstStyle/>
          <a:p>
            <a:pPr defTabSz="920197"/>
            <a:fld id="{5DA6A947-4CB5-4502-9C46-637CEE2F53C1}" type="slidenum">
              <a:rPr lang="en-US" smtClean="0"/>
              <a:pPr defTabSz="920197"/>
              <a:t>9</a:t>
            </a:fld>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DM-SUM-View-</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DM-SUM-View-</a:t>
            </a:r>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457200" y="0"/>
            <a:ext cx="8229600" cy="716523"/>
          </a:xfrm>
        </p:spPr>
        <p:txBody>
          <a:bodyPr/>
          <a:lstStyle/>
          <a:p>
            <a:r>
              <a:rPr lang="en-US" smtClean="0"/>
              <a:t>Click to edit Master title style</a:t>
            </a:r>
            <a:endParaRPr lang="en-US"/>
          </a:p>
        </p:txBody>
      </p:sp>
      <p:sp>
        <p:nvSpPr>
          <p:cNvPr id="3" name="Content Placeholder 2"/>
          <p:cNvSpPr>
            <a:spLocks noGrp="1"/>
          </p:cNvSpPr>
          <p:nvPr>
            <p:ph idx="1"/>
            <p:custDataLst>
              <p:tags r:id="rId2"/>
            </p:custDataLst>
          </p:nvPr>
        </p:nvSpPr>
        <p:spPr>
          <a:xfrm>
            <a:off x="457200" y="914400"/>
            <a:ext cx="8229600" cy="5393107"/>
          </a:xfrm>
        </p:spPr>
        <p:txBody>
          <a:bodyPr/>
          <a:lstStyle>
            <a:lvl1pPr>
              <a:defRPr sz="2400"/>
            </a:lvl1pPr>
            <a:lvl2pPr>
              <a:defRPr sz="22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391400" y="6638544"/>
            <a:ext cx="17526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DM-SUM-View-</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1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7.xml"/><Relationship Id="rId7" Type="http://schemas.openxmlformats.org/officeDocument/2006/relationships/tags" Target="../tags/tag61.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tags" Target="../tags/tag60.xml"/><Relationship Id="rId5" Type="http://schemas.openxmlformats.org/officeDocument/2006/relationships/tags" Target="../tags/tag59.xml"/><Relationship Id="rId10" Type="http://schemas.openxmlformats.org/officeDocument/2006/relationships/image" Target="../media/image12.png"/><Relationship Id="rId4" Type="http://schemas.openxmlformats.org/officeDocument/2006/relationships/tags" Target="../tags/tag58.xml"/><Relationship Id="rId9"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8" Type="http://schemas.openxmlformats.org/officeDocument/2006/relationships/tags" Target="../tags/tag69.xml"/><Relationship Id="rId13" Type="http://schemas.openxmlformats.org/officeDocument/2006/relationships/image" Target="../media/image13.png"/><Relationship Id="rId3" Type="http://schemas.openxmlformats.org/officeDocument/2006/relationships/tags" Target="../tags/tag64.xml"/><Relationship Id="rId7" Type="http://schemas.openxmlformats.org/officeDocument/2006/relationships/tags" Target="../tags/tag68.xml"/><Relationship Id="rId12" Type="http://schemas.openxmlformats.org/officeDocument/2006/relationships/notesSlide" Target="../notesSlides/notesSlide11.xml"/><Relationship Id="rId2" Type="http://schemas.openxmlformats.org/officeDocument/2006/relationships/tags" Target="../tags/tag63.xml"/><Relationship Id="rId1" Type="http://schemas.openxmlformats.org/officeDocument/2006/relationships/tags" Target="../tags/tag62.xml"/><Relationship Id="rId6" Type="http://schemas.openxmlformats.org/officeDocument/2006/relationships/tags" Target="../tags/tag67.xml"/><Relationship Id="rId11" Type="http://schemas.openxmlformats.org/officeDocument/2006/relationships/slideLayout" Target="../slideLayouts/slideLayout2.xml"/><Relationship Id="rId5" Type="http://schemas.openxmlformats.org/officeDocument/2006/relationships/tags" Target="../tags/tag66.xml"/><Relationship Id="rId10" Type="http://schemas.openxmlformats.org/officeDocument/2006/relationships/tags" Target="../tags/tag71.xml"/><Relationship Id="rId4" Type="http://schemas.openxmlformats.org/officeDocument/2006/relationships/tags" Target="../tags/tag65.xml"/><Relationship Id="rId9" Type="http://schemas.openxmlformats.org/officeDocument/2006/relationships/tags" Target="../tags/tag70.xml"/></Relationships>
</file>

<file path=ppt/slides/_rels/slide12.xml.rels><?xml version="1.0" encoding="UTF-8" standalone="yes"?>
<Relationships xmlns="http://schemas.openxmlformats.org/package/2006/relationships"><Relationship Id="rId8" Type="http://schemas.openxmlformats.org/officeDocument/2006/relationships/tags" Target="../tags/tag79.xml"/><Relationship Id="rId13" Type="http://schemas.openxmlformats.org/officeDocument/2006/relationships/tags" Target="../tags/tag84.xml"/><Relationship Id="rId18" Type="http://schemas.openxmlformats.org/officeDocument/2006/relationships/tags" Target="../tags/tag89.xml"/><Relationship Id="rId3" Type="http://schemas.openxmlformats.org/officeDocument/2006/relationships/tags" Target="../tags/tag74.xml"/><Relationship Id="rId21" Type="http://schemas.openxmlformats.org/officeDocument/2006/relationships/slideLayout" Target="../slideLayouts/slideLayout2.xml"/><Relationship Id="rId7" Type="http://schemas.openxmlformats.org/officeDocument/2006/relationships/tags" Target="../tags/tag78.xml"/><Relationship Id="rId12" Type="http://schemas.openxmlformats.org/officeDocument/2006/relationships/tags" Target="../tags/tag83.xml"/><Relationship Id="rId17" Type="http://schemas.openxmlformats.org/officeDocument/2006/relationships/tags" Target="../tags/tag88.xml"/><Relationship Id="rId2" Type="http://schemas.openxmlformats.org/officeDocument/2006/relationships/tags" Target="../tags/tag73.xml"/><Relationship Id="rId16" Type="http://schemas.openxmlformats.org/officeDocument/2006/relationships/tags" Target="../tags/tag87.xml"/><Relationship Id="rId20" Type="http://schemas.openxmlformats.org/officeDocument/2006/relationships/tags" Target="../tags/tag91.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tags" Target="../tags/tag82.xml"/><Relationship Id="rId24" Type="http://schemas.openxmlformats.org/officeDocument/2006/relationships/image" Target="../media/image15.png"/><Relationship Id="rId5" Type="http://schemas.openxmlformats.org/officeDocument/2006/relationships/tags" Target="../tags/tag76.xml"/><Relationship Id="rId15" Type="http://schemas.openxmlformats.org/officeDocument/2006/relationships/tags" Target="../tags/tag86.xml"/><Relationship Id="rId23" Type="http://schemas.openxmlformats.org/officeDocument/2006/relationships/image" Target="../media/image14.png"/><Relationship Id="rId10" Type="http://schemas.openxmlformats.org/officeDocument/2006/relationships/tags" Target="../tags/tag81.xml"/><Relationship Id="rId19" Type="http://schemas.openxmlformats.org/officeDocument/2006/relationships/tags" Target="../tags/tag90.xml"/><Relationship Id="rId4" Type="http://schemas.openxmlformats.org/officeDocument/2006/relationships/tags" Target="../tags/tag75.xml"/><Relationship Id="rId9" Type="http://schemas.openxmlformats.org/officeDocument/2006/relationships/tags" Target="../tags/tag80.xml"/><Relationship Id="rId14" Type="http://schemas.openxmlformats.org/officeDocument/2006/relationships/tags" Target="../tags/tag85.xml"/><Relationship Id="rId2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94.xml"/><Relationship Id="rId7" Type="http://schemas.openxmlformats.org/officeDocument/2006/relationships/tags" Target="../tags/tag98.xml"/><Relationship Id="rId2" Type="http://schemas.openxmlformats.org/officeDocument/2006/relationships/tags" Target="../tags/tag93.xml"/><Relationship Id="rId1" Type="http://schemas.openxmlformats.org/officeDocument/2006/relationships/tags" Target="../tags/tag92.xml"/><Relationship Id="rId6" Type="http://schemas.openxmlformats.org/officeDocument/2006/relationships/tags" Target="../tags/tag97.xml"/><Relationship Id="rId5" Type="http://schemas.openxmlformats.org/officeDocument/2006/relationships/tags" Target="../tags/tag96.xml"/><Relationship Id="rId10" Type="http://schemas.openxmlformats.org/officeDocument/2006/relationships/image" Target="../media/image10.png"/><Relationship Id="rId4" Type="http://schemas.openxmlformats.org/officeDocument/2006/relationships/tags" Target="../tags/tag95.xml"/><Relationship Id="rId9"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8" Type="http://schemas.openxmlformats.org/officeDocument/2006/relationships/tags" Target="../tags/tag106.xml"/><Relationship Id="rId13" Type="http://schemas.openxmlformats.org/officeDocument/2006/relationships/tags" Target="../tags/tag111.xml"/><Relationship Id="rId18" Type="http://schemas.openxmlformats.org/officeDocument/2006/relationships/image" Target="../media/image16.png"/><Relationship Id="rId3" Type="http://schemas.openxmlformats.org/officeDocument/2006/relationships/tags" Target="../tags/tag101.xml"/><Relationship Id="rId7" Type="http://schemas.openxmlformats.org/officeDocument/2006/relationships/tags" Target="../tags/tag105.xml"/><Relationship Id="rId12" Type="http://schemas.openxmlformats.org/officeDocument/2006/relationships/tags" Target="../tags/tag110.xml"/><Relationship Id="rId17" Type="http://schemas.openxmlformats.org/officeDocument/2006/relationships/notesSlide" Target="../notesSlides/notesSlide14.xml"/><Relationship Id="rId2" Type="http://schemas.openxmlformats.org/officeDocument/2006/relationships/tags" Target="../tags/tag100.xml"/><Relationship Id="rId16" Type="http://schemas.openxmlformats.org/officeDocument/2006/relationships/slideLayout" Target="../slideLayouts/slideLayout2.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tags" Target="../tags/tag109.xml"/><Relationship Id="rId5" Type="http://schemas.openxmlformats.org/officeDocument/2006/relationships/tags" Target="../tags/tag103.xml"/><Relationship Id="rId15" Type="http://schemas.openxmlformats.org/officeDocument/2006/relationships/tags" Target="../tags/tag113.xml"/><Relationship Id="rId10" Type="http://schemas.openxmlformats.org/officeDocument/2006/relationships/tags" Target="../tags/tag108.xml"/><Relationship Id="rId19" Type="http://schemas.openxmlformats.org/officeDocument/2006/relationships/image" Target="../media/image17.png"/><Relationship Id="rId4" Type="http://schemas.openxmlformats.org/officeDocument/2006/relationships/tags" Target="../tags/tag102.xml"/><Relationship Id="rId9" Type="http://schemas.openxmlformats.org/officeDocument/2006/relationships/tags" Target="../tags/tag107.xml"/><Relationship Id="rId14" Type="http://schemas.openxmlformats.org/officeDocument/2006/relationships/tags" Target="../tags/tag112.xml"/></Relationships>
</file>

<file path=ppt/slides/_rels/slide15.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116.xml"/><Relationship Id="rId7"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10" Type="http://schemas.openxmlformats.org/officeDocument/2006/relationships/image" Target="../media/image19.png"/><Relationship Id="rId4" Type="http://schemas.openxmlformats.org/officeDocument/2006/relationships/tags" Target="../tags/tag117.xml"/><Relationship Id="rId9" Type="http://schemas.openxmlformats.org/officeDocument/2006/relationships/image" Target="../media/image18.png"/></Relationships>
</file>

<file path=ppt/slides/_rels/slide16.xml.rels><?xml version="1.0" encoding="UTF-8" standalone="yes"?>
<Relationships xmlns="http://schemas.openxmlformats.org/package/2006/relationships"><Relationship Id="rId3" Type="http://schemas.openxmlformats.org/officeDocument/2006/relationships/tags" Target="../tags/tag122.xml"/><Relationship Id="rId7" Type="http://schemas.openxmlformats.org/officeDocument/2006/relationships/image" Target="../media/image20.png"/><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123.xml"/></Relationships>
</file>

<file path=ppt/slides/_rels/slide17.xml.rels><?xml version="1.0" encoding="UTF-8" standalone="yes"?>
<Relationships xmlns="http://schemas.openxmlformats.org/package/2006/relationships"><Relationship Id="rId3" Type="http://schemas.openxmlformats.org/officeDocument/2006/relationships/tags" Target="../tags/tag126.xml"/><Relationship Id="rId2" Type="http://schemas.openxmlformats.org/officeDocument/2006/relationships/tags" Target="../tags/tag125.xml"/><Relationship Id="rId1" Type="http://schemas.openxmlformats.org/officeDocument/2006/relationships/tags" Target="../tags/tag124.xml"/><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tags" Target="../tags/tag9.xml"/><Relationship Id="rId7" Type="http://schemas.openxmlformats.org/officeDocument/2006/relationships/image" Target="../media/image3.png"/><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notesSlide" Target="../notesSlides/notesSlide2.xml"/><Relationship Id="rId5" Type="http://schemas.openxmlformats.org/officeDocument/2006/relationships/slideLayout" Target="../slideLayouts/slideLayout2.xml"/><Relationship Id="rId4" Type="http://schemas.openxmlformats.org/officeDocument/2006/relationships/tags" Target="../tags/tag10.xml"/></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3" Type="http://schemas.openxmlformats.org/officeDocument/2006/relationships/tags" Target="../tags/tag13.xml"/><Relationship Id="rId7" Type="http://schemas.openxmlformats.org/officeDocument/2006/relationships/slideLayout" Target="../slideLayouts/slideLayout2.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19.xml"/><Relationship Id="rId7"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25.xml"/><Relationship Id="rId7" Type="http://schemas.openxmlformats.org/officeDocument/2006/relationships/slideLayout" Target="../slideLayouts/slideLayout2.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 Id="rId9"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media/image8.png"/><Relationship Id="rId5" Type="http://schemas.openxmlformats.org/officeDocument/2006/relationships/tags" Target="../tags/tag33.xml"/><Relationship Id="rId10" Type="http://schemas.openxmlformats.org/officeDocument/2006/relationships/image" Target="../media/image7.png"/><Relationship Id="rId4" Type="http://schemas.openxmlformats.org/officeDocument/2006/relationships/tags" Target="../tags/tag32.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tags" Target="../tags/tag38.xml"/><Relationship Id="rId7" Type="http://schemas.openxmlformats.org/officeDocument/2006/relationships/notesSlide" Target="../notesSlides/notesSlide7.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slideLayout" Target="../slideLayouts/slideLayout2.xml"/><Relationship Id="rId5" Type="http://schemas.openxmlformats.org/officeDocument/2006/relationships/tags" Target="../tags/tag40.xml"/><Relationship Id="rId4" Type="http://schemas.openxmlformats.org/officeDocument/2006/relationships/tags" Target="../tags/tag39.xml"/></Relationships>
</file>

<file path=ppt/slides/_rels/slide8.xml.rels><?xml version="1.0" encoding="UTF-8" standalone="yes"?>
<Relationships xmlns="http://schemas.openxmlformats.org/package/2006/relationships"><Relationship Id="rId8" Type="http://schemas.openxmlformats.org/officeDocument/2006/relationships/tags" Target="../tags/tag48.xml"/><Relationship Id="rId3" Type="http://schemas.openxmlformats.org/officeDocument/2006/relationships/tags" Target="../tags/tag43.xml"/><Relationship Id="rId7" Type="http://schemas.openxmlformats.org/officeDocument/2006/relationships/tags" Target="../tags/tag47.xml"/><Relationship Id="rId2" Type="http://schemas.openxmlformats.org/officeDocument/2006/relationships/tags" Target="../tags/tag42.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image" Target="../media/image10.png"/><Relationship Id="rId5" Type="http://schemas.openxmlformats.org/officeDocument/2006/relationships/tags" Target="../tags/tag45.xml"/><Relationship Id="rId10" Type="http://schemas.openxmlformats.org/officeDocument/2006/relationships/notesSlide" Target="../notesSlides/notesSlide8.xml"/><Relationship Id="rId4" Type="http://schemas.openxmlformats.org/officeDocument/2006/relationships/tags" Target="../tags/tag44.xml"/><Relationship Id="rId9"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notesSlide" Target="../notesSlides/notesSlide9.xml"/><Relationship Id="rId3" Type="http://schemas.openxmlformats.org/officeDocument/2006/relationships/tags" Target="../tags/tag51.xml"/><Relationship Id="rId7" Type="http://schemas.openxmlformats.org/officeDocument/2006/relationships/slideLayout" Target="../slideLayouts/slideLayout2.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 Id="rId9"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lstStyle/>
          <a:p>
            <a:r>
              <a:rPr lang="en-US" dirty="0" smtClean="0">
                <a:solidFill>
                  <a:schemeClr val="tx1"/>
                </a:solidFill>
              </a:rPr>
              <a:t>Summary View</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a:p>
            <a:pPr eaLnBrk="1" hangingPunct="1"/>
            <a:endParaRPr lang="en-US" dirty="0" smtClean="0"/>
          </a:p>
        </p:txBody>
      </p:sp>
      <p:sp>
        <p:nvSpPr>
          <p:cNvPr id="5" name="Text Placeholder 4"/>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dirty="0" smtClean="0"/>
              <a:t>Users can edit opinion line data based on their permissions</a:t>
            </a:r>
          </a:p>
          <a:p>
            <a:endParaRPr lang="en-US" dirty="0"/>
          </a:p>
        </p:txBody>
      </p:sp>
      <p:sp>
        <p:nvSpPr>
          <p:cNvPr id="11267" name="Rectangle 2"/>
          <p:cNvSpPr>
            <a:spLocks noGrp="1" noChangeArrowheads="1"/>
          </p:cNvSpPr>
          <p:nvPr>
            <p:ph type="title"/>
            <p:custDataLst>
              <p:tags r:id="rId3"/>
            </p:custDataLst>
          </p:nvPr>
        </p:nvSpPr>
        <p:spPr>
          <a:noFill/>
        </p:spPr>
        <p:txBody>
          <a:bodyPr>
            <a:normAutofit/>
          </a:bodyPr>
          <a:lstStyle/>
          <a:p>
            <a:pPr eaLnBrk="1" hangingPunct="1"/>
            <a:r>
              <a:rPr lang="en-US" dirty="0" smtClean="0"/>
              <a:t>Editing Opinion Lines In Summary </a:t>
            </a:r>
            <a:r>
              <a:rPr lang="en-US" dirty="0" smtClean="0">
                <a:solidFill>
                  <a:schemeClr val="tx1"/>
                </a:solidFill>
              </a:rPr>
              <a:t>View</a:t>
            </a:r>
          </a:p>
        </p:txBody>
      </p:sp>
      <p:sp>
        <p:nvSpPr>
          <p:cNvPr id="11268" name="Rectangle 3"/>
          <p:cNvSpPr>
            <a:spLocks noChangeArrowheads="1"/>
          </p:cNvSpPr>
          <p:nvPr>
            <p:custDataLst>
              <p:tags r:id="rId4"/>
            </p:custDataLst>
          </p:nvPr>
        </p:nvSpPr>
        <p:spPr bwMode="auto">
          <a:xfrm>
            <a:off x="457200" y="1066800"/>
            <a:ext cx="8305800" cy="1143000"/>
          </a:xfrm>
          <a:prstGeom prst="rect">
            <a:avLst/>
          </a:prstGeom>
          <a:noFill/>
          <a:ln w="9525">
            <a:noFill/>
            <a:miter lim="800000"/>
            <a:headEnd/>
            <a:tailEnd/>
          </a:ln>
        </p:spPr>
        <p:txBody>
          <a:bodyPr/>
          <a:lstStyle/>
          <a:p>
            <a:pPr marL="233363" indent="-233363" algn="l">
              <a:spcBef>
                <a:spcPts val="1800"/>
              </a:spcBef>
            </a:pPr>
            <a:endParaRPr lang="en-US" sz="2200" dirty="0"/>
          </a:p>
        </p:txBody>
      </p:sp>
      <p:sp>
        <p:nvSpPr>
          <p:cNvPr id="11269" name="Rectangle 3"/>
          <p:cNvSpPr>
            <a:spLocks noChangeArrowheads="1"/>
          </p:cNvSpPr>
          <p:nvPr>
            <p:custDataLst>
              <p:tags r:id="rId5"/>
            </p:custDataLst>
          </p:nvPr>
        </p:nvSpPr>
        <p:spPr bwMode="auto">
          <a:xfrm>
            <a:off x="533400" y="1600200"/>
            <a:ext cx="8077200" cy="3810000"/>
          </a:xfrm>
          <a:prstGeom prst="rect">
            <a:avLst/>
          </a:prstGeom>
          <a:noFill/>
          <a:ln w="9525">
            <a:noFill/>
            <a:miter lim="800000"/>
            <a:headEnd/>
            <a:tailEnd/>
          </a:ln>
        </p:spPr>
        <p:txBody>
          <a:bodyPr/>
          <a:lstStyle/>
          <a:p>
            <a:pPr marL="233363" indent="-233363" algn="l">
              <a:spcBef>
                <a:spcPts val="1800"/>
              </a:spcBef>
              <a:buFont typeface="Arial" charset="0"/>
              <a:buChar char="•"/>
            </a:pPr>
            <a:endParaRPr lang="en-US" sz="2200" dirty="0"/>
          </a:p>
        </p:txBody>
      </p:sp>
      <p:pic>
        <p:nvPicPr>
          <p:cNvPr id="11270" name="Picture 6"/>
          <p:cNvPicPr>
            <a:picLocks noChangeAspect="1" noChangeArrowheads="1"/>
          </p:cNvPicPr>
          <p:nvPr>
            <p:custDataLst>
              <p:tags r:id="rId6"/>
            </p:custDataLst>
          </p:nvPr>
        </p:nvPicPr>
        <p:blipFill>
          <a:blip r:embed="rId10" cstate="print"/>
          <a:srcRect/>
          <a:stretch>
            <a:fillRect/>
          </a:stretch>
        </p:blipFill>
        <p:spPr bwMode="auto">
          <a:xfrm>
            <a:off x="685800" y="1905000"/>
            <a:ext cx="7858125" cy="42672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1271" name="Rounded Rectangle 6"/>
          <p:cNvSpPr>
            <a:spLocks noChangeArrowheads="1"/>
          </p:cNvSpPr>
          <p:nvPr>
            <p:custDataLst>
              <p:tags r:id="rId7"/>
            </p:custDataLst>
          </p:nvPr>
        </p:nvSpPr>
        <p:spPr bwMode="auto">
          <a:xfrm>
            <a:off x="1784564" y="4332994"/>
            <a:ext cx="2746910" cy="291359"/>
          </a:xfrm>
          <a:prstGeom prst="roundRect">
            <a:avLst>
              <a:gd name="adj" fmla="val 16667"/>
            </a:avLst>
          </a:prstGeom>
          <a:noFill/>
          <a:ln w="28575" algn="ctr">
            <a:solidFill>
              <a:srgbClr val="FF0000"/>
            </a:solidFill>
            <a:round/>
            <a:headEnd/>
            <a:tailEnd/>
          </a:ln>
        </p:spPr>
        <p:txBody>
          <a:bodyPr/>
          <a:lstStyle/>
          <a:p>
            <a:endParaRPr lang="en-US"/>
          </a:p>
        </p:txBody>
      </p:sp>
      <p:sp>
        <p:nvSpPr>
          <p:cNvPr id="9" name="Footer Placeholder 8"/>
          <p:cNvSpPr>
            <a:spLocks noGrp="1"/>
          </p:cNvSpPr>
          <p:nvPr>
            <p:ph type="ftr" sz="quarter" idx="10"/>
          </p:nvPr>
        </p:nvSpPr>
        <p:spPr/>
        <p:txBody>
          <a:bodyPr/>
          <a:lstStyle/>
          <a:p>
            <a:r>
              <a:rPr lang="en-US" smtClean="0"/>
              <a:t>DM-SUM-View-100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13" cstate="print"/>
          <a:srcRect/>
          <a:stretch>
            <a:fillRect/>
          </a:stretch>
        </p:blipFill>
        <p:spPr bwMode="auto">
          <a:xfrm>
            <a:off x="447675" y="2571750"/>
            <a:ext cx="8248650" cy="2609850"/>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12291" name="Rectangle 2"/>
          <p:cNvSpPr>
            <a:spLocks noGrp="1" noChangeArrowheads="1"/>
          </p:cNvSpPr>
          <p:nvPr>
            <p:ph type="title"/>
            <p:custDataLst>
              <p:tags r:id="rId2"/>
            </p:custDataLst>
          </p:nvPr>
        </p:nvSpPr>
        <p:spPr/>
        <p:txBody>
          <a:bodyPr/>
          <a:lstStyle/>
          <a:p>
            <a:r>
              <a:rPr lang="en-US" smtClean="0"/>
              <a:t>Customize the Summary View</a:t>
            </a:r>
            <a:endParaRPr lang="en-US" dirty="0"/>
          </a:p>
        </p:txBody>
      </p:sp>
      <p:sp>
        <p:nvSpPr>
          <p:cNvPr id="18" name="TextBox 17"/>
          <p:cNvSpPr txBox="1"/>
          <p:nvPr>
            <p:custDataLst>
              <p:tags r:id="rId3"/>
            </p:custDataLst>
          </p:nvPr>
        </p:nvSpPr>
        <p:spPr>
          <a:xfrm>
            <a:off x="1524000" y="1600200"/>
            <a:ext cx="304800" cy="461665"/>
          </a:xfrm>
          <a:prstGeom prst="rect">
            <a:avLst/>
          </a:prstGeom>
          <a:noFill/>
        </p:spPr>
        <p:txBody>
          <a:bodyPr wrap="square" rtlCol="0">
            <a:spAutoFit/>
          </a:bodyPr>
          <a:lstStyle/>
          <a:p>
            <a:r>
              <a:rPr lang="en-US" sz="2400" b="1" dirty="0" smtClean="0"/>
              <a:t>1</a:t>
            </a:r>
            <a:endParaRPr lang="en-US" sz="2400" b="1" dirty="0"/>
          </a:p>
        </p:txBody>
      </p:sp>
      <p:sp>
        <p:nvSpPr>
          <p:cNvPr id="19" name="TextBox 18"/>
          <p:cNvSpPr txBox="1"/>
          <p:nvPr>
            <p:custDataLst>
              <p:tags r:id="rId4"/>
            </p:custDataLst>
          </p:nvPr>
        </p:nvSpPr>
        <p:spPr>
          <a:xfrm>
            <a:off x="5181600" y="1600200"/>
            <a:ext cx="304800" cy="461665"/>
          </a:xfrm>
          <a:prstGeom prst="rect">
            <a:avLst/>
          </a:prstGeom>
          <a:noFill/>
        </p:spPr>
        <p:txBody>
          <a:bodyPr wrap="square" rtlCol="0">
            <a:spAutoFit/>
          </a:bodyPr>
          <a:lstStyle/>
          <a:p>
            <a:r>
              <a:rPr lang="en-US" sz="2400" b="1" dirty="0" smtClean="0"/>
              <a:t>2</a:t>
            </a:r>
            <a:endParaRPr lang="en-US" sz="2400" b="1" dirty="0"/>
          </a:p>
        </p:txBody>
      </p:sp>
      <p:sp>
        <p:nvSpPr>
          <p:cNvPr id="20" name="TextBox 19"/>
          <p:cNvSpPr txBox="1"/>
          <p:nvPr>
            <p:custDataLst>
              <p:tags r:id="rId5"/>
            </p:custDataLst>
          </p:nvPr>
        </p:nvSpPr>
        <p:spPr>
          <a:xfrm>
            <a:off x="7162800" y="1600200"/>
            <a:ext cx="304800" cy="461665"/>
          </a:xfrm>
          <a:prstGeom prst="rect">
            <a:avLst/>
          </a:prstGeom>
          <a:noFill/>
        </p:spPr>
        <p:txBody>
          <a:bodyPr wrap="square" rtlCol="0">
            <a:spAutoFit/>
          </a:bodyPr>
          <a:lstStyle/>
          <a:p>
            <a:r>
              <a:rPr lang="en-US" sz="2400" b="1" dirty="0" smtClean="0"/>
              <a:t>3</a:t>
            </a:r>
            <a:endParaRPr lang="en-US" sz="2400" b="1" dirty="0"/>
          </a:p>
        </p:txBody>
      </p:sp>
      <p:sp>
        <p:nvSpPr>
          <p:cNvPr id="21" name="TextBox 20"/>
          <p:cNvSpPr txBox="1"/>
          <p:nvPr>
            <p:custDataLst>
              <p:tags r:id="rId6"/>
            </p:custDataLst>
          </p:nvPr>
        </p:nvSpPr>
        <p:spPr>
          <a:xfrm>
            <a:off x="7772400" y="1600200"/>
            <a:ext cx="304800" cy="461665"/>
          </a:xfrm>
          <a:prstGeom prst="rect">
            <a:avLst/>
          </a:prstGeom>
          <a:noFill/>
        </p:spPr>
        <p:txBody>
          <a:bodyPr wrap="square" rtlCol="0">
            <a:spAutoFit/>
          </a:bodyPr>
          <a:lstStyle/>
          <a:p>
            <a:r>
              <a:rPr lang="en-US" sz="2400" b="1" dirty="0" smtClean="0"/>
              <a:t>4</a:t>
            </a:r>
            <a:endParaRPr lang="en-US" sz="2400" b="1" dirty="0"/>
          </a:p>
        </p:txBody>
      </p:sp>
      <p:cxnSp>
        <p:nvCxnSpPr>
          <p:cNvPr id="23" name="Straight Arrow Connector 22"/>
          <p:cNvCxnSpPr>
            <a:stCxn id="18" idx="2"/>
          </p:cNvCxnSpPr>
          <p:nvPr>
            <p:custDataLst>
              <p:tags r:id="rId7"/>
            </p:custDataLst>
          </p:nvPr>
        </p:nvCxnSpPr>
        <p:spPr>
          <a:xfrm>
            <a:off x="1676400" y="2061865"/>
            <a:ext cx="0" cy="75753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4" name="Straight Arrow Connector 23"/>
          <p:cNvCxnSpPr>
            <a:stCxn id="19" idx="2"/>
          </p:cNvCxnSpPr>
          <p:nvPr>
            <p:custDataLst>
              <p:tags r:id="rId8"/>
            </p:custDataLst>
          </p:nvPr>
        </p:nvCxnSpPr>
        <p:spPr>
          <a:xfrm rot="5400000">
            <a:off x="4993332" y="2402533"/>
            <a:ext cx="681337"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9" name="Straight Arrow Connector 28"/>
          <p:cNvCxnSpPr>
            <a:stCxn id="20" idx="2"/>
            <a:endCxn id="27" idx="0"/>
          </p:cNvCxnSpPr>
          <p:nvPr>
            <p:custDataLst>
              <p:tags r:id="rId9"/>
            </p:custDataLst>
          </p:nvPr>
        </p:nvCxnSpPr>
        <p:spPr>
          <a:xfrm>
            <a:off x="7315200" y="2061865"/>
            <a:ext cx="0" cy="75753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p:cNvCxnSpPr>
            <a:stCxn id="21" idx="2"/>
          </p:cNvCxnSpPr>
          <p:nvPr>
            <p:custDataLst>
              <p:tags r:id="rId10"/>
            </p:custDataLst>
          </p:nvPr>
        </p:nvCxnSpPr>
        <p:spPr>
          <a:xfrm>
            <a:off x="7924800" y="2061865"/>
            <a:ext cx="0" cy="75753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p:cNvSpPr/>
          <p:nvPr/>
        </p:nvSpPr>
        <p:spPr>
          <a:xfrm>
            <a:off x="457200" y="2819400"/>
            <a:ext cx="2514600" cy="6858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ounded Rectangle 25"/>
          <p:cNvSpPr/>
          <p:nvPr/>
        </p:nvSpPr>
        <p:spPr>
          <a:xfrm>
            <a:off x="4648200" y="2819400"/>
            <a:ext cx="1600200" cy="6858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ounded Rectangle 26"/>
          <p:cNvSpPr/>
          <p:nvPr/>
        </p:nvSpPr>
        <p:spPr>
          <a:xfrm>
            <a:off x="7086600" y="2819400"/>
            <a:ext cx="457200" cy="6858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ounded Rectangle 27"/>
          <p:cNvSpPr/>
          <p:nvPr/>
        </p:nvSpPr>
        <p:spPr>
          <a:xfrm>
            <a:off x="7620000" y="2821548"/>
            <a:ext cx="609600" cy="6858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Footer Placeholder 15"/>
          <p:cNvSpPr>
            <a:spLocks noGrp="1"/>
          </p:cNvSpPr>
          <p:nvPr>
            <p:ph type="ftr" sz="quarter" idx="10"/>
          </p:nvPr>
        </p:nvSpPr>
        <p:spPr/>
        <p:txBody>
          <a:bodyPr/>
          <a:lstStyle/>
          <a:p>
            <a:r>
              <a:rPr lang="en-US" smtClean="0"/>
              <a:t>DM-SUM-View-110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1">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custDataLst>
              <p:tags r:id="rId2"/>
            </p:custDataLst>
          </p:nvPr>
        </p:nvSpPr>
        <p:spPr/>
        <p:txBody>
          <a:bodyPr/>
          <a:lstStyle/>
          <a:p>
            <a:r>
              <a:rPr lang="en-US" smtClean="0"/>
              <a:t>Adding/Removing Series Attributes</a:t>
            </a:r>
            <a:endParaRPr lang="en-US" dirty="0"/>
          </a:p>
        </p:txBody>
      </p:sp>
      <p:sp>
        <p:nvSpPr>
          <p:cNvPr id="4100" name="Rectangle 3"/>
          <p:cNvSpPr>
            <a:spLocks noChangeArrowheads="1"/>
          </p:cNvSpPr>
          <p:nvPr>
            <p:custDataLst>
              <p:tags r:id="rId3"/>
            </p:custDataLst>
          </p:nvPr>
        </p:nvSpPr>
        <p:spPr bwMode="auto">
          <a:xfrm>
            <a:off x="381000" y="838200"/>
            <a:ext cx="8458200" cy="5562600"/>
          </a:xfrm>
          <a:prstGeom prst="rect">
            <a:avLst/>
          </a:prstGeom>
          <a:noFill/>
          <a:ln w="9525">
            <a:noFill/>
            <a:miter lim="800000"/>
            <a:headEnd/>
            <a:tailEnd/>
          </a:ln>
        </p:spPr>
        <p:txBody>
          <a:bodyPr/>
          <a:lstStyle/>
          <a:p>
            <a:pPr marL="228600" indent="-228600" algn="l">
              <a:spcBef>
                <a:spcPts val="1800"/>
              </a:spcBef>
              <a:defRPr/>
            </a:pPr>
            <a:endParaRPr lang="en-US" sz="2200" dirty="0"/>
          </a:p>
        </p:txBody>
      </p:sp>
      <p:pic>
        <p:nvPicPr>
          <p:cNvPr id="13319" name="Picture 14"/>
          <p:cNvPicPr>
            <a:picLocks noChangeAspect="1" noChangeArrowheads="1"/>
          </p:cNvPicPr>
          <p:nvPr>
            <p:custDataLst>
              <p:tags r:id="rId4"/>
            </p:custDataLst>
          </p:nvPr>
        </p:nvPicPr>
        <p:blipFill>
          <a:blip r:embed="rId23" cstate="print"/>
          <a:srcRect/>
          <a:stretch>
            <a:fillRect/>
          </a:stretch>
        </p:blipFill>
        <p:spPr bwMode="auto">
          <a:xfrm>
            <a:off x="1143000" y="3886200"/>
            <a:ext cx="7162800" cy="24384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3322" name="Rounded Rectangle 11"/>
          <p:cNvSpPr>
            <a:spLocks noChangeArrowheads="1"/>
          </p:cNvSpPr>
          <p:nvPr>
            <p:custDataLst>
              <p:tags r:id="rId5"/>
            </p:custDataLst>
          </p:nvPr>
        </p:nvSpPr>
        <p:spPr bwMode="auto">
          <a:xfrm>
            <a:off x="4175846" y="4572000"/>
            <a:ext cx="551426" cy="1371600"/>
          </a:xfrm>
          <a:prstGeom prst="roundRect">
            <a:avLst>
              <a:gd name="adj" fmla="val 16667"/>
            </a:avLst>
          </a:prstGeom>
          <a:noFill/>
          <a:ln w="28575" algn="ctr">
            <a:solidFill>
              <a:srgbClr val="FF0000"/>
            </a:solidFill>
            <a:round/>
            <a:headEnd/>
            <a:tailEnd/>
          </a:ln>
        </p:spPr>
        <p:txBody>
          <a:bodyPr/>
          <a:lstStyle/>
          <a:p>
            <a:endParaRPr lang="en-US"/>
          </a:p>
        </p:txBody>
      </p:sp>
      <p:sp>
        <p:nvSpPr>
          <p:cNvPr id="13323" name="Rounded Rectangle 12"/>
          <p:cNvSpPr>
            <a:spLocks noChangeArrowheads="1"/>
          </p:cNvSpPr>
          <p:nvPr>
            <p:custDataLst>
              <p:tags r:id="rId6"/>
            </p:custDataLst>
          </p:nvPr>
        </p:nvSpPr>
        <p:spPr bwMode="auto">
          <a:xfrm>
            <a:off x="4865129" y="4724400"/>
            <a:ext cx="827140" cy="152400"/>
          </a:xfrm>
          <a:prstGeom prst="roundRect">
            <a:avLst>
              <a:gd name="adj" fmla="val 16667"/>
            </a:avLst>
          </a:prstGeom>
          <a:noFill/>
          <a:ln w="19050" algn="ctr">
            <a:solidFill>
              <a:srgbClr val="FF0000"/>
            </a:solidFill>
            <a:round/>
            <a:headEnd/>
            <a:tailEnd/>
          </a:ln>
        </p:spPr>
        <p:txBody>
          <a:bodyPr/>
          <a:lstStyle/>
          <a:p>
            <a:endParaRPr lang="en-US"/>
          </a:p>
        </p:txBody>
      </p:sp>
      <p:sp>
        <p:nvSpPr>
          <p:cNvPr id="13324" name="Rounded Rectangle 13"/>
          <p:cNvSpPr>
            <a:spLocks noChangeArrowheads="1"/>
          </p:cNvSpPr>
          <p:nvPr>
            <p:custDataLst>
              <p:tags r:id="rId7"/>
            </p:custDataLst>
          </p:nvPr>
        </p:nvSpPr>
        <p:spPr bwMode="auto">
          <a:xfrm>
            <a:off x="1280857" y="4724400"/>
            <a:ext cx="1240710" cy="304800"/>
          </a:xfrm>
          <a:prstGeom prst="roundRect">
            <a:avLst>
              <a:gd name="adj" fmla="val 16667"/>
            </a:avLst>
          </a:prstGeom>
          <a:noFill/>
          <a:ln w="28575" algn="ctr">
            <a:solidFill>
              <a:srgbClr val="FF0000"/>
            </a:solidFill>
            <a:round/>
            <a:headEnd/>
            <a:tailEnd/>
          </a:ln>
        </p:spPr>
        <p:txBody>
          <a:bodyPr/>
          <a:lstStyle/>
          <a:p>
            <a:endParaRPr lang="en-US"/>
          </a:p>
        </p:txBody>
      </p:sp>
      <p:sp>
        <p:nvSpPr>
          <p:cNvPr id="13325" name="Rounded Rectangle 14"/>
          <p:cNvSpPr>
            <a:spLocks noChangeArrowheads="1"/>
          </p:cNvSpPr>
          <p:nvPr>
            <p:custDataLst>
              <p:tags r:id="rId8"/>
            </p:custDataLst>
          </p:nvPr>
        </p:nvSpPr>
        <p:spPr bwMode="auto">
          <a:xfrm>
            <a:off x="7622261" y="4572000"/>
            <a:ext cx="551426" cy="685800"/>
          </a:xfrm>
          <a:prstGeom prst="roundRect">
            <a:avLst>
              <a:gd name="adj" fmla="val 16667"/>
            </a:avLst>
          </a:prstGeom>
          <a:noFill/>
          <a:ln w="28575" algn="ctr">
            <a:solidFill>
              <a:srgbClr val="FF0000"/>
            </a:solidFill>
            <a:round/>
            <a:headEnd/>
            <a:tailEnd/>
          </a:ln>
        </p:spPr>
        <p:txBody>
          <a:bodyPr/>
          <a:lstStyle/>
          <a:p>
            <a:endParaRPr lang="en-US"/>
          </a:p>
        </p:txBody>
      </p:sp>
      <p:pic>
        <p:nvPicPr>
          <p:cNvPr id="13318" name="Picture 13"/>
          <p:cNvPicPr>
            <a:picLocks noChangeAspect="1" noChangeArrowheads="1"/>
          </p:cNvPicPr>
          <p:nvPr>
            <p:custDataLst>
              <p:tags r:id="rId9"/>
            </p:custDataLst>
          </p:nvPr>
        </p:nvPicPr>
        <p:blipFill>
          <a:blip r:embed="rId24" cstate="print"/>
          <a:srcRect/>
          <a:stretch>
            <a:fillRect/>
          </a:stretch>
        </p:blipFill>
        <p:spPr bwMode="auto">
          <a:xfrm>
            <a:off x="1295400" y="914400"/>
            <a:ext cx="6657975" cy="22860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3326" name="Rounded Rectangle 15"/>
          <p:cNvSpPr>
            <a:spLocks noChangeArrowheads="1"/>
          </p:cNvSpPr>
          <p:nvPr>
            <p:custDataLst>
              <p:tags r:id="rId10"/>
            </p:custDataLst>
          </p:nvPr>
        </p:nvSpPr>
        <p:spPr bwMode="auto">
          <a:xfrm>
            <a:off x="4495800" y="2405468"/>
            <a:ext cx="1828800" cy="120317"/>
          </a:xfrm>
          <a:prstGeom prst="roundRect">
            <a:avLst>
              <a:gd name="adj" fmla="val 16667"/>
            </a:avLst>
          </a:prstGeom>
          <a:noFill/>
          <a:ln w="28575" algn="ctr">
            <a:solidFill>
              <a:srgbClr val="FF0000"/>
            </a:solidFill>
            <a:round/>
            <a:headEnd/>
            <a:tailEnd/>
          </a:ln>
        </p:spPr>
        <p:txBody>
          <a:bodyPr/>
          <a:lstStyle/>
          <a:p>
            <a:endParaRPr lang="en-US"/>
          </a:p>
        </p:txBody>
      </p:sp>
      <p:sp>
        <p:nvSpPr>
          <p:cNvPr id="17" name="TextBox 16"/>
          <p:cNvSpPr txBox="1"/>
          <p:nvPr>
            <p:custDataLst>
              <p:tags r:id="rId11"/>
            </p:custDataLst>
          </p:nvPr>
        </p:nvSpPr>
        <p:spPr>
          <a:xfrm>
            <a:off x="8610600" y="1676400"/>
            <a:ext cx="228600" cy="461665"/>
          </a:xfrm>
          <a:prstGeom prst="rect">
            <a:avLst/>
          </a:prstGeom>
          <a:noFill/>
        </p:spPr>
        <p:txBody>
          <a:bodyPr wrap="square" rtlCol="0">
            <a:spAutoFit/>
          </a:bodyPr>
          <a:lstStyle/>
          <a:p>
            <a:pPr algn="ctr"/>
            <a:r>
              <a:rPr lang="en-US" sz="2400" b="1" dirty="0" smtClean="0"/>
              <a:t>1</a:t>
            </a:r>
            <a:endParaRPr lang="en-US" sz="2400" b="1" dirty="0"/>
          </a:p>
        </p:txBody>
      </p:sp>
      <p:cxnSp>
        <p:nvCxnSpPr>
          <p:cNvPr id="19" name="Straight Arrow Connector 18"/>
          <p:cNvCxnSpPr>
            <a:stCxn id="17" idx="1"/>
          </p:cNvCxnSpPr>
          <p:nvPr>
            <p:custDataLst>
              <p:tags r:id="rId12"/>
            </p:custDataLst>
          </p:nvPr>
        </p:nvCxnSpPr>
        <p:spPr>
          <a:xfrm rot="10800000" flipV="1">
            <a:off x="7620000" y="1907232"/>
            <a:ext cx="990600" cy="15016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a:stCxn id="17" idx="1"/>
          </p:cNvCxnSpPr>
          <p:nvPr>
            <p:custDataLst>
              <p:tags r:id="rId13"/>
            </p:custDataLst>
          </p:nvPr>
        </p:nvCxnSpPr>
        <p:spPr>
          <a:xfrm rot="10800000" flipV="1">
            <a:off x="6324600" y="1907232"/>
            <a:ext cx="2286000" cy="60736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custDataLst>
              <p:tags r:id="rId14"/>
            </p:custDataLst>
          </p:nvPr>
        </p:nvSpPr>
        <p:spPr>
          <a:xfrm>
            <a:off x="3200400" y="3352800"/>
            <a:ext cx="304800" cy="461665"/>
          </a:xfrm>
          <a:prstGeom prst="rect">
            <a:avLst/>
          </a:prstGeom>
          <a:noFill/>
        </p:spPr>
        <p:txBody>
          <a:bodyPr wrap="square" rtlCol="0">
            <a:spAutoFit/>
          </a:bodyPr>
          <a:lstStyle/>
          <a:p>
            <a:r>
              <a:rPr lang="en-US" sz="2400" b="1" dirty="0" smtClean="0"/>
              <a:t>2</a:t>
            </a:r>
            <a:endParaRPr lang="en-US" sz="2400" b="1" dirty="0"/>
          </a:p>
        </p:txBody>
      </p:sp>
      <p:cxnSp>
        <p:nvCxnSpPr>
          <p:cNvPr id="25" name="Straight Arrow Connector 24"/>
          <p:cNvCxnSpPr>
            <a:stCxn id="24" idx="2"/>
          </p:cNvCxnSpPr>
          <p:nvPr>
            <p:custDataLst>
              <p:tags r:id="rId15"/>
            </p:custDataLst>
          </p:nvPr>
        </p:nvCxnSpPr>
        <p:spPr>
          <a:xfrm rot="5400000">
            <a:off x="2402533" y="3926532"/>
            <a:ext cx="1062335" cy="8382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24" idx="2"/>
          </p:cNvCxnSpPr>
          <p:nvPr>
            <p:custDataLst>
              <p:tags r:id="rId16"/>
            </p:custDataLst>
          </p:nvPr>
        </p:nvCxnSpPr>
        <p:spPr>
          <a:xfrm rot="16200000" flipH="1">
            <a:off x="3240731" y="3926533"/>
            <a:ext cx="986138" cy="762001"/>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TextBox 32"/>
          <p:cNvSpPr txBox="1"/>
          <p:nvPr>
            <p:custDataLst>
              <p:tags r:id="rId17"/>
            </p:custDataLst>
          </p:nvPr>
        </p:nvSpPr>
        <p:spPr>
          <a:xfrm>
            <a:off x="8610600" y="4648200"/>
            <a:ext cx="381000" cy="461665"/>
          </a:xfrm>
          <a:prstGeom prst="rect">
            <a:avLst/>
          </a:prstGeom>
          <a:noFill/>
        </p:spPr>
        <p:txBody>
          <a:bodyPr wrap="square" rtlCol="0">
            <a:spAutoFit/>
          </a:bodyPr>
          <a:lstStyle/>
          <a:p>
            <a:r>
              <a:rPr lang="en-US" sz="2400" b="1" dirty="0" smtClean="0"/>
              <a:t>3</a:t>
            </a:r>
            <a:endParaRPr lang="en-US" sz="2400" b="1" dirty="0"/>
          </a:p>
        </p:txBody>
      </p:sp>
      <p:cxnSp>
        <p:nvCxnSpPr>
          <p:cNvPr id="34" name="Straight Arrow Connector 33"/>
          <p:cNvCxnSpPr>
            <a:stCxn id="33" idx="1"/>
          </p:cNvCxnSpPr>
          <p:nvPr>
            <p:custDataLst>
              <p:tags r:id="rId18"/>
            </p:custDataLst>
          </p:nvPr>
        </p:nvCxnSpPr>
        <p:spPr>
          <a:xfrm rot="10800000" flipV="1">
            <a:off x="8229600" y="4879032"/>
            <a:ext cx="381000" cy="7396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TextBox 36"/>
          <p:cNvSpPr txBox="1"/>
          <p:nvPr>
            <p:custDataLst>
              <p:tags r:id="rId19"/>
            </p:custDataLst>
          </p:nvPr>
        </p:nvSpPr>
        <p:spPr>
          <a:xfrm>
            <a:off x="1524000" y="3352800"/>
            <a:ext cx="457200" cy="461665"/>
          </a:xfrm>
          <a:prstGeom prst="rect">
            <a:avLst/>
          </a:prstGeom>
          <a:noFill/>
          <a:ln>
            <a:noFill/>
          </a:ln>
        </p:spPr>
        <p:txBody>
          <a:bodyPr wrap="square" rtlCol="0">
            <a:spAutoFit/>
          </a:bodyPr>
          <a:lstStyle/>
          <a:p>
            <a:r>
              <a:rPr lang="en-US" sz="2400" b="1" dirty="0" smtClean="0"/>
              <a:t>4</a:t>
            </a:r>
            <a:endParaRPr lang="en-US" sz="2400" b="1" dirty="0"/>
          </a:p>
        </p:txBody>
      </p:sp>
      <p:cxnSp>
        <p:nvCxnSpPr>
          <p:cNvPr id="38" name="Straight Arrow Connector 37"/>
          <p:cNvCxnSpPr/>
          <p:nvPr>
            <p:custDataLst>
              <p:tags r:id="rId20"/>
            </p:custDataLst>
          </p:nvPr>
        </p:nvCxnSpPr>
        <p:spPr>
          <a:xfrm rot="5400000">
            <a:off x="1562894" y="3923506"/>
            <a:ext cx="381000"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Footer Placeholder 22"/>
          <p:cNvSpPr>
            <a:spLocks noGrp="1"/>
          </p:cNvSpPr>
          <p:nvPr>
            <p:ph type="ftr" sz="quarter" idx="10"/>
          </p:nvPr>
        </p:nvSpPr>
        <p:spPr/>
        <p:txBody>
          <a:bodyPr/>
          <a:lstStyle/>
          <a:p>
            <a:r>
              <a:rPr lang="en-US" smtClean="0"/>
              <a:t>DM-SUM-View-120</a:t>
            </a:r>
            <a:endParaRPr 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r>
              <a:rPr lang="en-US" smtClean="0"/>
              <a:t>Refresh the window and note Attributes added to the left of observations based on order selection</a:t>
            </a:r>
          </a:p>
          <a:p>
            <a:endParaRPr lang="en-US" dirty="0"/>
          </a:p>
        </p:txBody>
      </p:sp>
      <p:sp>
        <p:nvSpPr>
          <p:cNvPr id="14340" name="Rectangle 2"/>
          <p:cNvSpPr>
            <a:spLocks noGrp="1" noChangeArrowheads="1"/>
          </p:cNvSpPr>
          <p:nvPr>
            <p:ph type="title"/>
            <p:custDataLst>
              <p:tags r:id="rId3"/>
            </p:custDataLst>
          </p:nvPr>
        </p:nvSpPr>
        <p:spPr/>
        <p:txBody>
          <a:bodyPr>
            <a:normAutofit fontScale="90000"/>
          </a:bodyPr>
          <a:lstStyle/>
          <a:p>
            <a:r>
              <a:rPr lang="en-US" dirty="0" smtClean="0"/>
              <a:t>Adding/Removing Series Attributes (cont)</a:t>
            </a:r>
            <a:endParaRPr lang="en-US" dirty="0"/>
          </a:p>
        </p:txBody>
      </p:sp>
      <p:sp>
        <p:nvSpPr>
          <p:cNvPr id="14341" name="Rectangle 3"/>
          <p:cNvSpPr>
            <a:spLocks noChangeArrowheads="1"/>
          </p:cNvSpPr>
          <p:nvPr>
            <p:custDataLst>
              <p:tags r:id="rId4"/>
            </p:custDataLst>
          </p:nvPr>
        </p:nvSpPr>
        <p:spPr bwMode="auto">
          <a:xfrm>
            <a:off x="457200" y="1066800"/>
            <a:ext cx="8458200" cy="1371600"/>
          </a:xfrm>
          <a:prstGeom prst="rect">
            <a:avLst/>
          </a:prstGeom>
          <a:noFill/>
          <a:ln w="9525">
            <a:noFill/>
            <a:miter lim="800000"/>
            <a:headEnd/>
            <a:tailEnd/>
          </a:ln>
        </p:spPr>
        <p:txBody>
          <a:bodyPr/>
          <a:lstStyle/>
          <a:p>
            <a:pPr algn="l">
              <a:spcBef>
                <a:spcPts val="1800"/>
              </a:spcBef>
              <a:buFont typeface="Arial" charset="0"/>
              <a:buChar char="•"/>
            </a:pPr>
            <a:endParaRPr lang="en-US" sz="2000" dirty="0"/>
          </a:p>
        </p:txBody>
      </p:sp>
      <p:pic>
        <p:nvPicPr>
          <p:cNvPr id="14338" name="Picture 9"/>
          <p:cNvPicPr>
            <a:picLocks noChangeAspect="1" noChangeArrowheads="1"/>
          </p:cNvPicPr>
          <p:nvPr>
            <p:custDataLst>
              <p:tags r:id="rId5"/>
            </p:custDataLst>
          </p:nvPr>
        </p:nvPicPr>
        <p:blipFill>
          <a:blip r:embed="rId10" cstate="print"/>
          <a:srcRect/>
          <a:stretch>
            <a:fillRect/>
          </a:stretch>
        </p:blipFill>
        <p:spPr bwMode="auto">
          <a:xfrm>
            <a:off x="304800" y="2185116"/>
            <a:ext cx="8167688" cy="41148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4343" name="Rectangle 10"/>
          <p:cNvSpPr>
            <a:spLocks noChangeArrowheads="1"/>
          </p:cNvSpPr>
          <p:nvPr>
            <p:custDataLst>
              <p:tags r:id="rId6"/>
            </p:custDataLst>
          </p:nvPr>
        </p:nvSpPr>
        <p:spPr bwMode="auto">
          <a:xfrm flipV="1">
            <a:off x="6986966" y="2358823"/>
            <a:ext cx="772257" cy="324853"/>
          </a:xfrm>
          <a:prstGeom prst="rect">
            <a:avLst/>
          </a:prstGeom>
          <a:noFill/>
          <a:ln w="28575" algn="ctr">
            <a:solidFill>
              <a:srgbClr val="FF0000"/>
            </a:solidFill>
            <a:round/>
            <a:headEnd/>
            <a:tailEnd/>
          </a:ln>
        </p:spPr>
        <p:txBody>
          <a:bodyPr rot="10800000"/>
          <a:lstStyle/>
          <a:p>
            <a:endParaRPr lang="en-US"/>
          </a:p>
        </p:txBody>
      </p:sp>
      <p:sp>
        <p:nvSpPr>
          <p:cNvPr id="14344" name="Rounded Rectangle 8"/>
          <p:cNvSpPr>
            <a:spLocks noChangeArrowheads="1"/>
          </p:cNvSpPr>
          <p:nvPr>
            <p:custDataLst>
              <p:tags r:id="rId7"/>
            </p:custDataLst>
          </p:nvPr>
        </p:nvSpPr>
        <p:spPr bwMode="auto">
          <a:xfrm>
            <a:off x="648025" y="2956641"/>
            <a:ext cx="2488383" cy="216568"/>
          </a:xfrm>
          <a:prstGeom prst="roundRect">
            <a:avLst>
              <a:gd name="adj" fmla="val 16667"/>
            </a:avLst>
          </a:prstGeom>
          <a:noFill/>
          <a:ln w="28575" algn="ctr">
            <a:solidFill>
              <a:srgbClr val="FF0000"/>
            </a:solidFill>
            <a:round/>
            <a:headEnd/>
            <a:tailEnd/>
          </a:ln>
        </p:spPr>
        <p:txBody>
          <a:bodyPr/>
          <a:lstStyle/>
          <a:p>
            <a:endParaRPr lang="en-US"/>
          </a:p>
        </p:txBody>
      </p:sp>
      <p:sp>
        <p:nvSpPr>
          <p:cNvPr id="10" name="Footer Placeholder 9"/>
          <p:cNvSpPr>
            <a:spLocks noGrp="1"/>
          </p:cNvSpPr>
          <p:nvPr>
            <p:ph type="ftr" sz="quarter" idx="10"/>
          </p:nvPr>
        </p:nvSpPr>
        <p:spPr/>
        <p:txBody>
          <a:bodyPr/>
          <a:lstStyle/>
          <a:p>
            <a:r>
              <a:rPr lang="en-US" smtClean="0"/>
              <a:t>DM-SUM-View-130</a:t>
            </a:r>
            <a:endParaRPr lang="en-US"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custDataLst>
              <p:tags r:id="rId2"/>
            </p:custDataLst>
          </p:nvPr>
        </p:nvSpPr>
        <p:spPr>
          <a:noFill/>
        </p:spPr>
        <p:txBody>
          <a:bodyPr/>
          <a:lstStyle/>
          <a:p>
            <a:r>
              <a:rPr lang="en-US" dirty="0" smtClean="0"/>
              <a:t>Adding/Removing Opinion Lines</a:t>
            </a:r>
            <a:endParaRPr lang="en-US" dirty="0" smtClean="0">
              <a:solidFill>
                <a:schemeClr val="tx1"/>
              </a:solidFill>
            </a:endParaRPr>
          </a:p>
        </p:txBody>
      </p:sp>
      <p:sp>
        <p:nvSpPr>
          <p:cNvPr id="4100" name="Rectangle 3"/>
          <p:cNvSpPr>
            <a:spLocks noChangeArrowheads="1"/>
          </p:cNvSpPr>
          <p:nvPr>
            <p:custDataLst>
              <p:tags r:id="rId3"/>
            </p:custDataLst>
          </p:nvPr>
        </p:nvSpPr>
        <p:spPr bwMode="auto">
          <a:xfrm>
            <a:off x="228600" y="1066800"/>
            <a:ext cx="8686800" cy="5257800"/>
          </a:xfrm>
          <a:prstGeom prst="rect">
            <a:avLst/>
          </a:prstGeom>
          <a:noFill/>
          <a:ln w="9525">
            <a:noFill/>
            <a:miter lim="800000"/>
            <a:headEnd/>
            <a:tailEnd/>
          </a:ln>
        </p:spPr>
        <p:txBody>
          <a:bodyPr/>
          <a:lstStyle/>
          <a:p>
            <a:pPr algn="l">
              <a:spcBef>
                <a:spcPct val="20000"/>
              </a:spcBef>
              <a:defRPr/>
            </a:pPr>
            <a:r>
              <a:rPr lang="en-US" b="1" dirty="0"/>
              <a:t>Changing Opinion Lines</a:t>
            </a:r>
          </a:p>
          <a:p>
            <a:pPr algn="l">
              <a:spcBef>
                <a:spcPts val="1800"/>
              </a:spcBef>
              <a:buFont typeface="Arial" charset="0"/>
              <a:buChar char="•"/>
              <a:defRPr/>
            </a:pPr>
            <a:endParaRPr lang="en-US" sz="2000" dirty="0"/>
          </a:p>
        </p:txBody>
      </p:sp>
      <p:sp>
        <p:nvSpPr>
          <p:cNvPr id="15365" name="Rectangle 3"/>
          <p:cNvSpPr>
            <a:spLocks noChangeArrowheads="1"/>
          </p:cNvSpPr>
          <p:nvPr>
            <p:custDataLst>
              <p:tags r:id="rId4"/>
            </p:custDataLst>
          </p:nvPr>
        </p:nvSpPr>
        <p:spPr bwMode="auto">
          <a:xfrm>
            <a:off x="685800" y="2209800"/>
            <a:ext cx="4876800" cy="3733800"/>
          </a:xfrm>
          <a:prstGeom prst="rect">
            <a:avLst/>
          </a:prstGeom>
          <a:noFill/>
          <a:ln w="9525">
            <a:noFill/>
            <a:miter lim="800000"/>
            <a:headEnd/>
            <a:tailEnd/>
          </a:ln>
        </p:spPr>
        <p:txBody>
          <a:bodyPr/>
          <a:lstStyle/>
          <a:p>
            <a:pPr marL="457200" indent="-457200" algn="l">
              <a:spcBef>
                <a:spcPts val="1800"/>
              </a:spcBef>
              <a:buFont typeface="Arial" charset="0"/>
              <a:buChar char="•"/>
            </a:pPr>
            <a:endParaRPr lang="en-US" sz="1800" dirty="0"/>
          </a:p>
        </p:txBody>
      </p:sp>
      <p:pic>
        <p:nvPicPr>
          <p:cNvPr id="15367" name="Picture 12"/>
          <p:cNvPicPr>
            <a:picLocks noChangeAspect="1" noChangeArrowheads="1"/>
          </p:cNvPicPr>
          <p:nvPr>
            <p:custDataLst>
              <p:tags r:id="rId5"/>
            </p:custDataLst>
          </p:nvPr>
        </p:nvPicPr>
        <p:blipFill>
          <a:blip r:embed="rId18" cstate="print"/>
          <a:srcRect/>
          <a:stretch>
            <a:fillRect/>
          </a:stretch>
        </p:blipFill>
        <p:spPr bwMode="auto">
          <a:xfrm>
            <a:off x="5049057" y="1622866"/>
            <a:ext cx="3590118" cy="4092135"/>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5368" name="Rounded Rectangle 9"/>
          <p:cNvSpPr>
            <a:spLocks noChangeArrowheads="1"/>
          </p:cNvSpPr>
          <p:nvPr>
            <p:custDataLst>
              <p:tags r:id="rId6"/>
            </p:custDataLst>
          </p:nvPr>
        </p:nvSpPr>
        <p:spPr bwMode="auto">
          <a:xfrm>
            <a:off x="4953000" y="1447801"/>
            <a:ext cx="1056623" cy="525194"/>
          </a:xfrm>
          <a:prstGeom prst="roundRect">
            <a:avLst>
              <a:gd name="adj" fmla="val 16667"/>
            </a:avLst>
          </a:prstGeom>
          <a:noFill/>
          <a:ln w="28575" algn="ctr">
            <a:solidFill>
              <a:srgbClr val="FF0000"/>
            </a:solidFill>
            <a:round/>
            <a:headEnd/>
            <a:tailEnd/>
          </a:ln>
        </p:spPr>
        <p:txBody>
          <a:bodyPr/>
          <a:lstStyle/>
          <a:p>
            <a:endParaRPr lang="en-US"/>
          </a:p>
        </p:txBody>
      </p:sp>
      <p:sp>
        <p:nvSpPr>
          <p:cNvPr id="15369" name="Rounded Rectangle 10"/>
          <p:cNvSpPr>
            <a:spLocks noChangeArrowheads="1"/>
          </p:cNvSpPr>
          <p:nvPr>
            <p:custDataLst>
              <p:tags r:id="rId7"/>
            </p:custDataLst>
          </p:nvPr>
        </p:nvSpPr>
        <p:spPr bwMode="auto">
          <a:xfrm>
            <a:off x="6585964" y="2848318"/>
            <a:ext cx="288170" cy="2100775"/>
          </a:xfrm>
          <a:prstGeom prst="roundRect">
            <a:avLst>
              <a:gd name="adj" fmla="val 16667"/>
            </a:avLst>
          </a:prstGeom>
          <a:noFill/>
          <a:ln w="28575" algn="ctr">
            <a:solidFill>
              <a:srgbClr val="FF0000"/>
            </a:solidFill>
            <a:round/>
            <a:headEnd/>
            <a:tailEnd/>
          </a:ln>
        </p:spPr>
        <p:txBody>
          <a:bodyPr/>
          <a:lstStyle/>
          <a:p>
            <a:endParaRPr lang="en-US"/>
          </a:p>
        </p:txBody>
      </p:sp>
      <p:sp>
        <p:nvSpPr>
          <p:cNvPr id="15370" name="Rounded Rectangle 11"/>
          <p:cNvSpPr>
            <a:spLocks noChangeArrowheads="1"/>
          </p:cNvSpPr>
          <p:nvPr>
            <p:custDataLst>
              <p:tags r:id="rId8"/>
            </p:custDataLst>
          </p:nvPr>
        </p:nvSpPr>
        <p:spPr bwMode="auto">
          <a:xfrm>
            <a:off x="6874134" y="2323124"/>
            <a:ext cx="384227" cy="350129"/>
          </a:xfrm>
          <a:prstGeom prst="roundRect">
            <a:avLst>
              <a:gd name="adj" fmla="val 16667"/>
            </a:avLst>
          </a:prstGeom>
          <a:noFill/>
          <a:ln w="28575" algn="ctr">
            <a:solidFill>
              <a:srgbClr val="FF0000"/>
            </a:solidFill>
            <a:round/>
            <a:headEnd/>
            <a:tailEnd/>
          </a:ln>
        </p:spPr>
        <p:txBody>
          <a:bodyPr/>
          <a:lstStyle/>
          <a:p>
            <a:endParaRPr lang="en-US"/>
          </a:p>
        </p:txBody>
      </p:sp>
      <p:sp>
        <p:nvSpPr>
          <p:cNvPr id="15371" name="Rounded Rectangle 12"/>
          <p:cNvSpPr>
            <a:spLocks noChangeArrowheads="1"/>
          </p:cNvSpPr>
          <p:nvPr>
            <p:custDataLst>
              <p:tags r:id="rId9"/>
            </p:custDataLst>
          </p:nvPr>
        </p:nvSpPr>
        <p:spPr bwMode="auto">
          <a:xfrm>
            <a:off x="5145113" y="2323124"/>
            <a:ext cx="384227" cy="350129"/>
          </a:xfrm>
          <a:prstGeom prst="roundRect">
            <a:avLst>
              <a:gd name="adj" fmla="val 16667"/>
            </a:avLst>
          </a:prstGeom>
          <a:noFill/>
          <a:ln w="28575" algn="ctr">
            <a:solidFill>
              <a:srgbClr val="FF0000"/>
            </a:solidFill>
            <a:round/>
            <a:headEnd/>
            <a:tailEnd/>
          </a:ln>
        </p:spPr>
        <p:txBody>
          <a:bodyPr/>
          <a:lstStyle/>
          <a:p>
            <a:endParaRPr lang="en-US"/>
          </a:p>
        </p:txBody>
      </p:sp>
      <p:pic>
        <p:nvPicPr>
          <p:cNvPr id="15366" name="Picture 11"/>
          <p:cNvPicPr>
            <a:picLocks noChangeAspect="1" noChangeArrowheads="1"/>
          </p:cNvPicPr>
          <p:nvPr>
            <p:custDataLst>
              <p:tags r:id="rId10"/>
            </p:custDataLst>
          </p:nvPr>
        </p:nvPicPr>
        <p:blipFill>
          <a:blip r:embed="rId19" cstate="print"/>
          <a:srcRect/>
          <a:stretch>
            <a:fillRect/>
          </a:stretch>
        </p:blipFill>
        <p:spPr bwMode="auto">
          <a:xfrm>
            <a:off x="304800" y="1600200"/>
            <a:ext cx="3805822" cy="42672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5372" name="Rounded Rectangle 13"/>
          <p:cNvSpPr>
            <a:spLocks noChangeArrowheads="1"/>
          </p:cNvSpPr>
          <p:nvPr>
            <p:custDataLst>
              <p:tags r:id="rId11"/>
            </p:custDataLst>
          </p:nvPr>
        </p:nvSpPr>
        <p:spPr bwMode="auto">
          <a:xfrm>
            <a:off x="2009274" y="4455817"/>
            <a:ext cx="2105526" cy="519203"/>
          </a:xfrm>
          <a:prstGeom prst="roundRect">
            <a:avLst>
              <a:gd name="adj" fmla="val 16667"/>
            </a:avLst>
          </a:prstGeom>
          <a:noFill/>
          <a:ln w="28575" algn="ctr">
            <a:solidFill>
              <a:srgbClr val="FF0000"/>
            </a:solidFill>
            <a:round/>
            <a:headEnd/>
            <a:tailEnd/>
          </a:ln>
        </p:spPr>
        <p:txBody>
          <a:bodyPr/>
          <a:lstStyle/>
          <a:p>
            <a:pPr marL="342900" indent="-342900">
              <a:buFont typeface="+mj-lt"/>
              <a:buAutoNum type="arabicPeriod"/>
            </a:pPr>
            <a:endParaRPr lang="en-US"/>
          </a:p>
        </p:txBody>
      </p:sp>
      <p:sp>
        <p:nvSpPr>
          <p:cNvPr id="14" name="TextBox 13"/>
          <p:cNvSpPr txBox="1"/>
          <p:nvPr>
            <p:custDataLst>
              <p:tags r:id="rId12"/>
            </p:custDataLst>
          </p:nvPr>
        </p:nvSpPr>
        <p:spPr>
          <a:xfrm>
            <a:off x="4343400" y="3581400"/>
            <a:ext cx="228600" cy="461665"/>
          </a:xfrm>
          <a:prstGeom prst="rect">
            <a:avLst/>
          </a:prstGeom>
          <a:noFill/>
          <a:ln w="28575">
            <a:solidFill>
              <a:schemeClr val="tx1"/>
            </a:solidFill>
          </a:ln>
        </p:spPr>
        <p:txBody>
          <a:bodyPr wrap="square" rtlCol="0">
            <a:spAutoFit/>
          </a:bodyPr>
          <a:lstStyle/>
          <a:p>
            <a:pPr algn="ctr"/>
            <a:r>
              <a:rPr lang="en-US" sz="2400" b="1" dirty="0" smtClean="0"/>
              <a:t>1</a:t>
            </a:r>
            <a:endParaRPr lang="en-US" sz="2400" b="1" dirty="0"/>
          </a:p>
        </p:txBody>
      </p:sp>
      <p:cxnSp>
        <p:nvCxnSpPr>
          <p:cNvPr id="16" name="Straight Arrow Connector 15"/>
          <p:cNvCxnSpPr/>
          <p:nvPr>
            <p:custDataLst>
              <p:tags r:id="rId13"/>
            </p:custDataLst>
          </p:nvPr>
        </p:nvCxnSpPr>
        <p:spPr>
          <a:xfrm rot="5400000">
            <a:off x="4000503" y="4076703"/>
            <a:ext cx="457201" cy="22859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1" name="TextBox 20"/>
          <p:cNvSpPr txBox="1"/>
          <p:nvPr>
            <p:custDataLst>
              <p:tags r:id="rId14"/>
            </p:custDataLst>
          </p:nvPr>
        </p:nvSpPr>
        <p:spPr>
          <a:xfrm>
            <a:off x="7239000" y="838200"/>
            <a:ext cx="685800" cy="461665"/>
          </a:xfrm>
          <a:prstGeom prst="rect">
            <a:avLst/>
          </a:prstGeom>
          <a:noFill/>
        </p:spPr>
        <p:txBody>
          <a:bodyPr wrap="square" rtlCol="0">
            <a:spAutoFit/>
          </a:bodyPr>
          <a:lstStyle/>
          <a:p>
            <a:r>
              <a:rPr lang="en-US" sz="2400" b="1" dirty="0" smtClean="0"/>
              <a:t>2-4</a:t>
            </a:r>
            <a:endParaRPr lang="en-US" sz="2400" b="1" dirty="0"/>
          </a:p>
        </p:txBody>
      </p:sp>
      <p:cxnSp>
        <p:nvCxnSpPr>
          <p:cNvPr id="22" name="Straight Arrow Connector 21"/>
          <p:cNvCxnSpPr/>
          <p:nvPr>
            <p:custDataLst>
              <p:tags r:id="rId15"/>
            </p:custDataLst>
          </p:nvPr>
        </p:nvCxnSpPr>
        <p:spPr>
          <a:xfrm rot="16200000" flipH="1">
            <a:off x="7391398" y="1447798"/>
            <a:ext cx="304800" cy="4"/>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Footer Placeholder 17"/>
          <p:cNvSpPr>
            <a:spLocks noGrp="1"/>
          </p:cNvSpPr>
          <p:nvPr>
            <p:ph type="ftr" sz="quarter" idx="10"/>
          </p:nvPr>
        </p:nvSpPr>
        <p:spPr/>
        <p:txBody>
          <a:bodyPr/>
          <a:lstStyle/>
          <a:p>
            <a:r>
              <a:rPr lang="en-US" smtClean="0"/>
              <a:t>DM-SUM-View-140</a:t>
            </a:r>
            <a:endParaRPr 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9" cstate="print"/>
          <a:srcRect/>
          <a:stretch>
            <a:fillRect/>
          </a:stretch>
        </p:blipFill>
        <p:spPr bwMode="auto">
          <a:xfrm>
            <a:off x="523875" y="971550"/>
            <a:ext cx="8096250" cy="2228850"/>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16386" name="Picture 2"/>
          <p:cNvPicPr>
            <a:picLocks noChangeAspect="1" noChangeArrowheads="1"/>
          </p:cNvPicPr>
          <p:nvPr>
            <p:custDataLst>
              <p:tags r:id="rId2"/>
            </p:custDataLst>
          </p:nvPr>
        </p:nvPicPr>
        <p:blipFill>
          <a:blip r:embed="rId10" cstate="print"/>
          <a:srcRect/>
          <a:stretch>
            <a:fillRect/>
          </a:stretch>
        </p:blipFill>
        <p:spPr bwMode="auto">
          <a:xfrm>
            <a:off x="1524000" y="3429000"/>
            <a:ext cx="5842000" cy="2767263"/>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6388" name="Rectangle 2"/>
          <p:cNvSpPr>
            <a:spLocks noGrp="1" noChangeArrowheads="1"/>
          </p:cNvSpPr>
          <p:nvPr>
            <p:ph type="title"/>
            <p:custDataLst>
              <p:tags r:id="rId3"/>
            </p:custDataLst>
          </p:nvPr>
        </p:nvSpPr>
        <p:spPr/>
        <p:txBody>
          <a:bodyPr/>
          <a:lstStyle/>
          <a:p>
            <a:r>
              <a:rPr lang="en-US" smtClean="0"/>
              <a:t>Updating a Hierarchy In Summary View</a:t>
            </a:r>
            <a:endParaRPr lang="en-US" dirty="0" smtClean="0"/>
          </a:p>
        </p:txBody>
      </p:sp>
      <p:sp>
        <p:nvSpPr>
          <p:cNvPr id="4100" name="Rectangle 3"/>
          <p:cNvSpPr>
            <a:spLocks noChangeArrowheads="1"/>
          </p:cNvSpPr>
          <p:nvPr>
            <p:custDataLst>
              <p:tags r:id="rId4"/>
            </p:custDataLst>
          </p:nvPr>
        </p:nvSpPr>
        <p:spPr bwMode="auto">
          <a:xfrm>
            <a:off x="381000" y="838200"/>
            <a:ext cx="8458200" cy="2286000"/>
          </a:xfrm>
          <a:prstGeom prst="rect">
            <a:avLst/>
          </a:prstGeom>
          <a:noFill/>
          <a:ln w="9525">
            <a:noFill/>
            <a:miter lim="800000"/>
            <a:headEnd/>
            <a:tailEnd/>
          </a:ln>
        </p:spPr>
        <p:txBody>
          <a:bodyPr/>
          <a:lstStyle/>
          <a:p>
            <a:pPr marL="233363" lvl="1" indent="-233363" algn="l">
              <a:spcBef>
                <a:spcPts val="1800"/>
              </a:spcBef>
              <a:buFont typeface="Arial" pitchFamily="34" charset="0"/>
              <a:buChar char="•"/>
              <a:defRPr/>
            </a:pPr>
            <a:endParaRPr lang="en-US" sz="2000" dirty="0"/>
          </a:p>
        </p:txBody>
      </p:sp>
      <p:sp>
        <p:nvSpPr>
          <p:cNvPr id="15" name="Rounded Rectangle 8"/>
          <p:cNvSpPr>
            <a:spLocks noChangeArrowheads="1"/>
          </p:cNvSpPr>
          <p:nvPr>
            <p:custDataLst>
              <p:tags r:id="rId5"/>
            </p:custDataLst>
          </p:nvPr>
        </p:nvSpPr>
        <p:spPr bwMode="auto">
          <a:xfrm>
            <a:off x="4800600" y="2286000"/>
            <a:ext cx="910884" cy="390525"/>
          </a:xfrm>
          <a:prstGeom prst="roundRect">
            <a:avLst>
              <a:gd name="adj" fmla="val 16667"/>
            </a:avLst>
          </a:prstGeom>
          <a:noFill/>
          <a:ln w="28575" algn="ctr">
            <a:solidFill>
              <a:srgbClr val="FF0000"/>
            </a:solidFill>
            <a:round/>
            <a:headEnd/>
            <a:tailEnd/>
          </a:ln>
        </p:spPr>
        <p:txBody>
          <a:bodyPr/>
          <a:lstStyle/>
          <a:p>
            <a:endParaRPr lang="en-US"/>
          </a:p>
        </p:txBody>
      </p:sp>
      <p:sp>
        <p:nvSpPr>
          <p:cNvPr id="14" name="Rounded Rectangle 8"/>
          <p:cNvSpPr>
            <a:spLocks noChangeArrowheads="1"/>
          </p:cNvSpPr>
          <p:nvPr>
            <p:custDataLst>
              <p:tags r:id="rId6"/>
            </p:custDataLst>
          </p:nvPr>
        </p:nvSpPr>
        <p:spPr bwMode="auto">
          <a:xfrm>
            <a:off x="4153437" y="1676400"/>
            <a:ext cx="606084" cy="923925"/>
          </a:xfrm>
          <a:prstGeom prst="roundRect">
            <a:avLst>
              <a:gd name="adj" fmla="val 16667"/>
            </a:avLst>
          </a:prstGeom>
          <a:noFill/>
          <a:ln w="28575" algn="ctr">
            <a:solidFill>
              <a:srgbClr val="FF0000"/>
            </a:solidFill>
            <a:round/>
            <a:headEnd/>
            <a:tailEnd/>
          </a:ln>
        </p:spPr>
        <p:txBody>
          <a:bodyPr/>
          <a:lstStyle/>
          <a:p>
            <a:endParaRPr lang="en-US"/>
          </a:p>
        </p:txBody>
      </p:sp>
      <p:sp>
        <p:nvSpPr>
          <p:cNvPr id="8" name="Footer Placeholder 7"/>
          <p:cNvSpPr>
            <a:spLocks noGrp="1"/>
          </p:cNvSpPr>
          <p:nvPr>
            <p:ph type="ftr" sz="quarter" idx="10"/>
          </p:nvPr>
        </p:nvSpPr>
        <p:spPr/>
        <p:txBody>
          <a:bodyPr/>
          <a:lstStyle/>
          <a:p>
            <a:r>
              <a:rPr lang="en-US" smtClean="0"/>
              <a:t>DM-SUM-View-150</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custDataLst>
              <p:tags r:id="rId2"/>
            </p:custDataLst>
          </p:nvPr>
        </p:nvSpPr>
        <p:spPr>
          <a:noFill/>
        </p:spPr>
        <p:txBody>
          <a:bodyPr/>
          <a:lstStyle/>
          <a:p>
            <a:pPr eaLnBrk="1" hangingPunct="1"/>
            <a:r>
              <a:rPr lang="en-US" smtClean="0"/>
              <a:t>Summary </a:t>
            </a:r>
            <a:r>
              <a:rPr lang="en-US" smtClean="0">
                <a:solidFill>
                  <a:schemeClr val="tx1"/>
                </a:solidFill>
              </a:rPr>
              <a:t>View</a:t>
            </a:r>
          </a:p>
        </p:txBody>
      </p:sp>
      <p:pic>
        <p:nvPicPr>
          <p:cNvPr id="17413" name="Picture 3"/>
          <p:cNvPicPr>
            <a:picLocks noChangeAspect="1" noChangeArrowheads="1"/>
          </p:cNvPicPr>
          <p:nvPr>
            <p:custDataLst>
              <p:tags r:id="rId3"/>
            </p:custDataLst>
          </p:nvPr>
        </p:nvPicPr>
        <p:blipFill>
          <a:blip r:embed="rId7" cstate="print"/>
          <a:srcRect/>
          <a:stretch>
            <a:fillRect/>
          </a:stretch>
        </p:blipFill>
        <p:spPr bwMode="auto">
          <a:xfrm>
            <a:off x="838200" y="1524000"/>
            <a:ext cx="7077808" cy="35052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7414" name="Rectangle 3"/>
          <p:cNvSpPr>
            <a:spLocks noChangeArrowheads="1"/>
          </p:cNvSpPr>
          <p:nvPr>
            <p:custDataLst>
              <p:tags r:id="rId4"/>
            </p:custDataLst>
          </p:nvPr>
        </p:nvSpPr>
        <p:spPr bwMode="auto">
          <a:xfrm>
            <a:off x="685800" y="5791200"/>
            <a:ext cx="8458200" cy="838200"/>
          </a:xfrm>
          <a:prstGeom prst="rect">
            <a:avLst/>
          </a:prstGeom>
          <a:noFill/>
          <a:ln w="9525">
            <a:noFill/>
            <a:miter lim="800000"/>
            <a:headEnd/>
            <a:tailEnd/>
          </a:ln>
        </p:spPr>
        <p:txBody>
          <a:bodyPr/>
          <a:lstStyle/>
          <a:p>
            <a:pPr marL="233363" lvl="1" indent="-233363" algn="l">
              <a:spcBef>
                <a:spcPct val="20000"/>
              </a:spcBef>
              <a:buFontTx/>
              <a:buAutoNum type="arabicPeriod"/>
            </a:pPr>
            <a:endParaRPr lang="en-US" sz="1800" dirty="0"/>
          </a:p>
        </p:txBody>
      </p:sp>
      <p:sp>
        <p:nvSpPr>
          <p:cNvPr id="7" name="Footer Placeholder 6"/>
          <p:cNvSpPr>
            <a:spLocks noGrp="1"/>
          </p:cNvSpPr>
          <p:nvPr>
            <p:ph type="ftr" sz="quarter" idx="10"/>
          </p:nvPr>
        </p:nvSpPr>
        <p:spPr/>
        <p:txBody>
          <a:bodyPr/>
          <a:lstStyle/>
          <a:p>
            <a:r>
              <a:rPr lang="en-US" smtClean="0"/>
              <a:t>DM-SUM-View-160</a:t>
            </a:r>
            <a:endParaRPr 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pPr marL="233363" lvl="1" indent="-233363">
              <a:spcBef>
                <a:spcPts val="1200"/>
              </a:spcBef>
              <a:buFontTx/>
              <a:buChar char="•"/>
              <a:defRPr/>
            </a:pPr>
            <a:r>
              <a:rPr lang="en-US" dirty="0" smtClean="0"/>
              <a:t>Customizing the Summary View allows the User to:</a:t>
            </a:r>
          </a:p>
          <a:p>
            <a:pPr lvl="2" indent="-457200">
              <a:spcBef>
                <a:spcPts val="1200"/>
              </a:spcBef>
              <a:buFont typeface="Wingdings" pitchFamily="2" charset="2"/>
              <a:buChar char="§"/>
              <a:defRPr/>
            </a:pPr>
            <a:r>
              <a:rPr lang="en-US" sz="2200" dirty="0" smtClean="0"/>
              <a:t>Display the Summary View in full screen mode</a:t>
            </a:r>
          </a:p>
          <a:p>
            <a:pPr lvl="2" indent="-457200">
              <a:spcBef>
                <a:spcPts val="1200"/>
              </a:spcBef>
              <a:buFont typeface="Wingdings" pitchFamily="2" charset="2"/>
              <a:buChar char="§"/>
              <a:defRPr/>
            </a:pPr>
            <a:r>
              <a:rPr lang="en-US" sz="2200" dirty="0" smtClean="0"/>
              <a:t>Set the date range of periods that display</a:t>
            </a:r>
          </a:p>
          <a:p>
            <a:pPr lvl="2" indent="-457200">
              <a:spcBef>
                <a:spcPts val="1200"/>
              </a:spcBef>
              <a:buFont typeface="Wingdings" pitchFamily="2" charset="2"/>
              <a:buChar char="§"/>
              <a:defRPr/>
            </a:pPr>
            <a:r>
              <a:rPr lang="en-US" sz="2200" dirty="0" smtClean="0"/>
              <a:t>Change the Opinion Lines and Series Attributes that are displayed</a:t>
            </a:r>
          </a:p>
          <a:p>
            <a:pPr marL="233363" lvl="1" indent="-233363">
              <a:spcBef>
                <a:spcPts val="1800"/>
              </a:spcBef>
              <a:buFontTx/>
              <a:buChar char="•"/>
              <a:defRPr/>
            </a:pPr>
            <a:r>
              <a:rPr lang="en-US" dirty="0" smtClean="0"/>
              <a:t>Make changes to the existing hierarchy</a:t>
            </a:r>
          </a:p>
          <a:p>
            <a:pPr marL="233363" lvl="1" indent="-233363">
              <a:spcBef>
                <a:spcPts val="1800"/>
              </a:spcBef>
              <a:buFontTx/>
              <a:buChar char="•"/>
              <a:defRPr/>
            </a:pPr>
            <a:r>
              <a:rPr lang="en-US" dirty="0" smtClean="0"/>
              <a:t>In Summary View, you can also make modifications such as overrides, running a forecast or rebalancing</a:t>
            </a:r>
          </a:p>
          <a:p>
            <a:pPr marL="571500" lvl="1" indent="-457200">
              <a:buFontTx/>
              <a:buChar char="•"/>
              <a:defRPr/>
            </a:pPr>
            <a:endParaRPr lang="en-US" sz="2000" dirty="0"/>
          </a:p>
        </p:txBody>
      </p:sp>
      <p:sp>
        <p:nvSpPr>
          <p:cNvPr id="18435" name="Rectangle 2"/>
          <p:cNvSpPr>
            <a:spLocks noGrp="1" noChangeArrowheads="1"/>
          </p:cNvSpPr>
          <p:nvPr>
            <p:ph type="title"/>
            <p:custDataLst>
              <p:tags r:id="rId3"/>
            </p:custDataLst>
          </p:nvPr>
        </p:nvSpPr>
        <p:spPr/>
        <p:txBody>
          <a:bodyPr/>
          <a:lstStyle/>
          <a:p>
            <a:r>
              <a:rPr lang="en-US" dirty="0" smtClean="0"/>
              <a:t>Recap – Summary View</a:t>
            </a:r>
          </a:p>
        </p:txBody>
      </p:sp>
      <p:sp>
        <p:nvSpPr>
          <p:cNvPr id="4" name="Footer Placeholder 3"/>
          <p:cNvSpPr>
            <a:spLocks noGrp="1"/>
          </p:cNvSpPr>
          <p:nvPr>
            <p:ph type="ftr" sz="quarter" idx="10"/>
          </p:nvPr>
        </p:nvSpPr>
        <p:spPr/>
        <p:txBody>
          <a:bodyPr/>
          <a:lstStyle/>
          <a:p>
            <a:r>
              <a:rPr lang="en-US" smtClean="0"/>
              <a:t>DM-SUM-View-170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6"/>
          <p:cNvPicPr>
            <a:picLocks noGrp="1" noChangeAspect="1" noChangeArrowheads="1"/>
          </p:cNvPicPr>
          <p:nvPr>
            <p:ph idx="1"/>
            <p:custDataLst>
              <p:tags r:id="rId2"/>
            </p:custDataLst>
          </p:nvPr>
        </p:nvPicPr>
        <p:blipFill>
          <a:blip r:embed="rId7" cstate="print"/>
          <a:stretch>
            <a:fillRect/>
          </a:stretch>
        </p:blipFill>
        <p:spPr bwMode="auto">
          <a:xfrm>
            <a:off x="457200" y="1953754"/>
            <a:ext cx="8229600" cy="330133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075" name="Rectangle 2"/>
          <p:cNvSpPr>
            <a:spLocks noGrp="1" noChangeArrowheads="1"/>
          </p:cNvSpPr>
          <p:nvPr>
            <p:ph type="title"/>
            <p:custDataLst>
              <p:tags r:id="rId3"/>
            </p:custDataLst>
          </p:nvPr>
        </p:nvSpPr>
        <p:spPr/>
        <p:txBody>
          <a:bodyPr/>
          <a:lstStyle/>
          <a:p>
            <a:r>
              <a:rPr lang="en-US" dirty="0" smtClean="0"/>
              <a:t>Summary View – Overview </a:t>
            </a:r>
          </a:p>
        </p:txBody>
      </p:sp>
      <p:sp>
        <p:nvSpPr>
          <p:cNvPr id="3076" name="Rectangle 3"/>
          <p:cNvSpPr>
            <a:spLocks noChangeArrowheads="1"/>
          </p:cNvSpPr>
          <p:nvPr>
            <p:custDataLst>
              <p:tags r:id="rId4"/>
            </p:custDataLst>
          </p:nvPr>
        </p:nvSpPr>
        <p:spPr bwMode="auto">
          <a:xfrm>
            <a:off x="457200" y="1295400"/>
            <a:ext cx="8305800" cy="2819400"/>
          </a:xfrm>
          <a:prstGeom prst="rect">
            <a:avLst/>
          </a:prstGeom>
          <a:noFill/>
          <a:ln w="9525">
            <a:noFill/>
            <a:miter lim="800000"/>
            <a:headEnd/>
            <a:tailEnd/>
          </a:ln>
        </p:spPr>
        <p:txBody>
          <a:bodyPr/>
          <a:lstStyle/>
          <a:p>
            <a:pPr algn="l">
              <a:spcBef>
                <a:spcPts val="1800"/>
              </a:spcBef>
            </a:pPr>
            <a:endParaRPr lang="en-US" sz="2000" dirty="0"/>
          </a:p>
        </p:txBody>
      </p:sp>
      <p:sp>
        <p:nvSpPr>
          <p:cNvPr id="5" name="Footer Placeholder 4"/>
          <p:cNvSpPr>
            <a:spLocks noGrp="1"/>
          </p:cNvSpPr>
          <p:nvPr>
            <p:ph type="ftr" sz="quarter" idx="10"/>
          </p:nvPr>
        </p:nvSpPr>
        <p:spPr/>
        <p:txBody>
          <a:bodyPr/>
          <a:lstStyle/>
          <a:p>
            <a:r>
              <a:rPr lang="en-US" smtClean="0"/>
              <a:t>DM-SUM-View-020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custDataLst>
              <p:tags r:id="rId2"/>
            </p:custDataLst>
          </p:nvPr>
        </p:nvSpPr>
        <p:spPr/>
        <p:txBody>
          <a:bodyPr/>
          <a:lstStyle/>
          <a:p>
            <a:r>
              <a:rPr lang="en-US" dirty="0" smtClean="0"/>
              <a:t>Select the  </a:t>
            </a:r>
            <a:r>
              <a:rPr lang="en-US" b="1" dirty="0" smtClean="0"/>
              <a:t>Summary View </a:t>
            </a:r>
            <a:r>
              <a:rPr lang="en-US" dirty="0" smtClean="0"/>
              <a:t>button to view the window</a:t>
            </a:r>
          </a:p>
          <a:p>
            <a:endParaRPr lang="en-US" dirty="0"/>
          </a:p>
        </p:txBody>
      </p:sp>
      <p:sp>
        <p:nvSpPr>
          <p:cNvPr id="7172" name="Rectangle 2"/>
          <p:cNvSpPr>
            <a:spLocks noGrp="1" noChangeArrowheads="1"/>
          </p:cNvSpPr>
          <p:nvPr>
            <p:ph type="title"/>
            <p:custDataLst>
              <p:tags r:id="rId3"/>
            </p:custDataLst>
          </p:nvPr>
        </p:nvSpPr>
        <p:spPr/>
        <p:txBody>
          <a:bodyPr/>
          <a:lstStyle/>
          <a:p>
            <a:r>
              <a:rPr lang="en-US" smtClean="0"/>
              <a:t>Displaying The Summary View</a:t>
            </a:r>
            <a:endParaRPr lang="en-US" dirty="0" smtClean="0"/>
          </a:p>
        </p:txBody>
      </p:sp>
      <p:sp>
        <p:nvSpPr>
          <p:cNvPr id="7174" name="Rectangle 3"/>
          <p:cNvSpPr>
            <a:spLocks noChangeArrowheads="1"/>
          </p:cNvSpPr>
          <p:nvPr>
            <p:custDataLst>
              <p:tags r:id="rId4"/>
            </p:custDataLst>
          </p:nvPr>
        </p:nvSpPr>
        <p:spPr bwMode="auto">
          <a:xfrm>
            <a:off x="457200" y="4648200"/>
            <a:ext cx="6400800" cy="1828800"/>
          </a:xfrm>
          <a:prstGeom prst="rect">
            <a:avLst/>
          </a:prstGeom>
          <a:noFill/>
          <a:ln w="9525">
            <a:noFill/>
            <a:miter lim="800000"/>
            <a:headEnd/>
            <a:tailEnd/>
          </a:ln>
        </p:spPr>
        <p:txBody>
          <a:bodyPr/>
          <a:lstStyle/>
          <a:p>
            <a:pPr marL="233363" indent="-233363" algn="l">
              <a:spcBef>
                <a:spcPts val="1800"/>
              </a:spcBef>
              <a:buFont typeface="Arial" charset="0"/>
              <a:buChar char="•"/>
            </a:pPr>
            <a:endParaRPr lang="en-US" sz="2200" dirty="0"/>
          </a:p>
          <a:p>
            <a:pPr marL="233363" indent="-233363" algn="l">
              <a:spcBef>
                <a:spcPts val="1800"/>
              </a:spcBef>
              <a:buFont typeface="Arial" charset="0"/>
              <a:buChar char="•"/>
            </a:pPr>
            <a:endParaRPr lang="en-US" sz="2200" dirty="0"/>
          </a:p>
        </p:txBody>
      </p:sp>
      <p:sp>
        <p:nvSpPr>
          <p:cNvPr id="24" name="Rounded Rectangle 7"/>
          <p:cNvSpPr>
            <a:spLocks noChangeArrowheads="1"/>
          </p:cNvSpPr>
          <p:nvPr>
            <p:custDataLst>
              <p:tags r:id="rId5"/>
            </p:custDataLst>
          </p:nvPr>
        </p:nvSpPr>
        <p:spPr bwMode="auto">
          <a:xfrm>
            <a:off x="5486400" y="2819400"/>
            <a:ext cx="1090670" cy="287515"/>
          </a:xfrm>
          <a:prstGeom prst="roundRect">
            <a:avLst>
              <a:gd name="adj" fmla="val 16667"/>
            </a:avLst>
          </a:prstGeom>
          <a:noFill/>
          <a:ln w="19050" algn="ctr">
            <a:solidFill>
              <a:srgbClr val="FF0000"/>
            </a:solidFill>
            <a:round/>
            <a:headEnd/>
            <a:tailEnd/>
          </a:ln>
        </p:spPr>
        <p:txBody>
          <a:bodyPr/>
          <a:lstStyle/>
          <a:p>
            <a:endParaRPr lang="en-US"/>
          </a:p>
        </p:txBody>
      </p:sp>
      <p:pic>
        <p:nvPicPr>
          <p:cNvPr id="12" name="Picture 10"/>
          <p:cNvPicPr>
            <a:picLocks noChangeAspect="1" noChangeArrowheads="1"/>
          </p:cNvPicPr>
          <p:nvPr>
            <p:custDataLst>
              <p:tags r:id="rId6"/>
            </p:custDataLst>
          </p:nvPr>
        </p:nvPicPr>
        <p:blipFill>
          <a:blip r:embed="rId9" cstate="print"/>
          <a:srcRect/>
          <a:stretch>
            <a:fillRect/>
          </a:stretch>
        </p:blipFill>
        <p:spPr>
          <a:xfrm>
            <a:off x="457200" y="1828800"/>
            <a:ext cx="8229600" cy="4419600"/>
          </a:xfrm>
          <a:prstGeom prst="rect">
            <a:avLst/>
          </a:prstGeom>
          <a:ln>
            <a:solidFill>
              <a:schemeClr val="tx1">
                <a:lumMod val="50000"/>
                <a:lumOff val="50000"/>
              </a:schemeClr>
            </a:solidFill>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DM-SUM-View-030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p:cNvSpPr>
            <a:spLocks noGrp="1"/>
          </p:cNvSpPr>
          <p:nvPr>
            <p:ph idx="1"/>
            <p:custDataLst>
              <p:tags r:id="rId2"/>
            </p:custDataLst>
          </p:nvPr>
        </p:nvSpPr>
        <p:spPr/>
        <p:txBody>
          <a:bodyPr/>
          <a:lstStyle/>
          <a:p>
            <a:r>
              <a:rPr lang="en-US" dirty="0" smtClean="0"/>
              <a:t>Use a </a:t>
            </a:r>
            <a:r>
              <a:rPr lang="en-US" b="1" dirty="0" smtClean="0"/>
              <a:t>Filter</a:t>
            </a:r>
            <a:r>
              <a:rPr lang="en-US" dirty="0" smtClean="0"/>
              <a:t> to limit the </a:t>
            </a:r>
            <a:r>
              <a:rPr lang="en-US" b="1" dirty="0" smtClean="0"/>
              <a:t>Summary View </a:t>
            </a:r>
            <a:r>
              <a:rPr lang="en-US" dirty="0" smtClean="0"/>
              <a:t>to the desired series</a:t>
            </a:r>
          </a:p>
          <a:p>
            <a:endParaRPr lang="en-US" dirty="0"/>
          </a:p>
        </p:txBody>
      </p:sp>
      <p:sp>
        <p:nvSpPr>
          <p:cNvPr id="7172" name="Rectangle 2"/>
          <p:cNvSpPr>
            <a:spLocks noGrp="1" noChangeArrowheads="1"/>
          </p:cNvSpPr>
          <p:nvPr>
            <p:ph type="title"/>
            <p:custDataLst>
              <p:tags r:id="rId3"/>
            </p:custDataLst>
          </p:nvPr>
        </p:nvSpPr>
        <p:spPr/>
        <p:txBody>
          <a:bodyPr/>
          <a:lstStyle/>
          <a:p>
            <a:r>
              <a:rPr lang="en-US" smtClean="0"/>
              <a:t>Displaying The Summary View</a:t>
            </a:r>
            <a:endParaRPr lang="en-US" dirty="0" smtClean="0"/>
          </a:p>
        </p:txBody>
      </p:sp>
      <p:sp>
        <p:nvSpPr>
          <p:cNvPr id="7173" name="Rectangle 3"/>
          <p:cNvSpPr>
            <a:spLocks noChangeArrowheads="1"/>
          </p:cNvSpPr>
          <p:nvPr>
            <p:custDataLst>
              <p:tags r:id="rId4"/>
            </p:custDataLst>
          </p:nvPr>
        </p:nvSpPr>
        <p:spPr bwMode="auto">
          <a:xfrm>
            <a:off x="381000" y="1295400"/>
            <a:ext cx="8305800" cy="1600200"/>
          </a:xfrm>
          <a:prstGeom prst="rect">
            <a:avLst/>
          </a:prstGeom>
          <a:noFill/>
          <a:ln w="9525">
            <a:noFill/>
            <a:miter lim="800000"/>
            <a:headEnd/>
            <a:tailEnd/>
          </a:ln>
        </p:spPr>
        <p:txBody>
          <a:bodyPr/>
          <a:lstStyle/>
          <a:p>
            <a:pPr marL="233363" indent="-233363" algn="l">
              <a:spcBef>
                <a:spcPts val="1800"/>
              </a:spcBef>
              <a:buFont typeface="Arial" charset="0"/>
              <a:buChar char="•"/>
            </a:pPr>
            <a:endParaRPr lang="en-US" sz="2200" dirty="0"/>
          </a:p>
          <a:p>
            <a:pPr marL="233363" indent="-233363" algn="l">
              <a:spcBef>
                <a:spcPts val="1800"/>
              </a:spcBef>
              <a:buFont typeface="Arial" charset="0"/>
              <a:buChar char="•"/>
            </a:pPr>
            <a:endParaRPr lang="en-US" sz="2200" dirty="0"/>
          </a:p>
        </p:txBody>
      </p:sp>
      <p:sp>
        <p:nvSpPr>
          <p:cNvPr id="7174" name="Rectangle 3"/>
          <p:cNvSpPr>
            <a:spLocks noChangeArrowheads="1"/>
          </p:cNvSpPr>
          <p:nvPr>
            <p:custDataLst>
              <p:tags r:id="rId5"/>
            </p:custDataLst>
          </p:nvPr>
        </p:nvSpPr>
        <p:spPr bwMode="auto">
          <a:xfrm>
            <a:off x="457200" y="4648200"/>
            <a:ext cx="6400800" cy="1828800"/>
          </a:xfrm>
          <a:prstGeom prst="rect">
            <a:avLst/>
          </a:prstGeom>
          <a:noFill/>
          <a:ln w="9525">
            <a:noFill/>
            <a:miter lim="800000"/>
            <a:headEnd/>
            <a:tailEnd/>
          </a:ln>
        </p:spPr>
        <p:txBody>
          <a:bodyPr/>
          <a:lstStyle/>
          <a:p>
            <a:pPr marL="233363" indent="-233363" algn="l">
              <a:spcBef>
                <a:spcPts val="1800"/>
              </a:spcBef>
              <a:buFont typeface="Arial" charset="0"/>
              <a:buChar char="•"/>
            </a:pPr>
            <a:endParaRPr lang="en-US" sz="2200" dirty="0"/>
          </a:p>
          <a:p>
            <a:pPr marL="233363" indent="-233363" algn="l">
              <a:spcBef>
                <a:spcPts val="1800"/>
              </a:spcBef>
              <a:buFont typeface="Arial" charset="0"/>
              <a:buChar char="•"/>
            </a:pPr>
            <a:endParaRPr lang="en-US" sz="2200" dirty="0"/>
          </a:p>
        </p:txBody>
      </p:sp>
      <p:pic>
        <p:nvPicPr>
          <p:cNvPr id="11" name="Picture 2"/>
          <p:cNvPicPr>
            <a:picLocks noChangeAspect="1" noChangeArrowheads="1"/>
          </p:cNvPicPr>
          <p:nvPr>
            <p:custDataLst>
              <p:tags r:id="rId6"/>
            </p:custDataLst>
          </p:nvPr>
        </p:nvPicPr>
        <p:blipFill>
          <a:blip r:embed="rId9" cstate="print"/>
          <a:srcRect/>
          <a:stretch>
            <a:fillRect/>
          </a:stretch>
        </p:blipFill>
        <p:spPr bwMode="auto">
          <a:xfrm>
            <a:off x="457200" y="1905000"/>
            <a:ext cx="8229600" cy="4402138"/>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7" name="Footer Placeholder 6"/>
          <p:cNvSpPr>
            <a:spLocks noGrp="1"/>
          </p:cNvSpPr>
          <p:nvPr>
            <p:ph type="ftr" sz="quarter" idx="10"/>
          </p:nvPr>
        </p:nvSpPr>
        <p:spPr/>
        <p:txBody>
          <a:bodyPr/>
          <a:lstStyle/>
          <a:p>
            <a:r>
              <a:rPr lang="en-US" smtClean="0"/>
              <a:t>DM-SUM-View-040</a:t>
            </a:r>
            <a:endParaRPr lang="en-US" dirty="0"/>
          </a:p>
        </p:txBody>
      </p:sp>
    </p:spTree>
    <p:custDataLst>
      <p:tags r:id="rId1"/>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dirty="0" smtClean="0"/>
              <a:t>Users must first select a hierarchy to apply to the data in the Summary View by using the </a:t>
            </a:r>
            <a:r>
              <a:rPr lang="en-US" b="1" dirty="0" smtClean="0"/>
              <a:t>Hierarchy</a:t>
            </a:r>
            <a:r>
              <a:rPr lang="en-US" dirty="0" smtClean="0"/>
              <a:t> drop-down on </a:t>
            </a:r>
            <a:r>
              <a:rPr lang="en-US" b="1" dirty="0" smtClean="0"/>
              <a:t>Home</a:t>
            </a:r>
            <a:r>
              <a:rPr lang="en-US" dirty="0" smtClean="0"/>
              <a:t> tab</a:t>
            </a:r>
          </a:p>
        </p:txBody>
      </p:sp>
      <p:sp>
        <p:nvSpPr>
          <p:cNvPr id="5123" name="Rectangle 2"/>
          <p:cNvSpPr>
            <a:spLocks noGrp="1" noChangeArrowheads="1"/>
          </p:cNvSpPr>
          <p:nvPr>
            <p:ph type="title"/>
            <p:custDataLst>
              <p:tags r:id="rId3"/>
            </p:custDataLst>
          </p:nvPr>
        </p:nvSpPr>
        <p:spPr/>
        <p:txBody>
          <a:bodyPr/>
          <a:lstStyle/>
          <a:p>
            <a:r>
              <a:rPr lang="en-US" smtClean="0"/>
              <a:t>Applying a Hierarchy In Summary View</a:t>
            </a:r>
            <a:endParaRPr lang="en-US" dirty="0" smtClean="0"/>
          </a:p>
        </p:txBody>
      </p:sp>
      <p:pic>
        <p:nvPicPr>
          <p:cNvPr id="5125" name="Picture 10"/>
          <p:cNvPicPr>
            <a:picLocks noChangeAspect="1" noChangeArrowheads="1"/>
          </p:cNvPicPr>
          <p:nvPr>
            <p:custDataLst>
              <p:tags r:id="rId4"/>
            </p:custDataLst>
          </p:nvPr>
        </p:nvPicPr>
        <p:blipFill>
          <a:blip r:embed="rId9" cstate="print"/>
          <a:srcRect/>
          <a:stretch>
            <a:fillRect/>
          </a:stretch>
        </p:blipFill>
        <p:spPr bwMode="auto">
          <a:xfrm>
            <a:off x="533400" y="3048000"/>
            <a:ext cx="8269288" cy="13716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126" name="Rounded Rectangle 9"/>
          <p:cNvSpPr>
            <a:spLocks noChangeArrowheads="1"/>
          </p:cNvSpPr>
          <p:nvPr>
            <p:custDataLst>
              <p:tags r:id="rId5"/>
            </p:custDataLst>
          </p:nvPr>
        </p:nvSpPr>
        <p:spPr bwMode="auto">
          <a:xfrm>
            <a:off x="3144233" y="3439886"/>
            <a:ext cx="632929" cy="979714"/>
          </a:xfrm>
          <a:prstGeom prst="roundRect">
            <a:avLst>
              <a:gd name="adj" fmla="val 16667"/>
            </a:avLst>
          </a:prstGeom>
          <a:noFill/>
          <a:ln w="28575" algn="ctr">
            <a:solidFill>
              <a:srgbClr val="FF0000"/>
            </a:solidFill>
            <a:round/>
            <a:headEnd/>
            <a:tailEnd/>
          </a:ln>
        </p:spPr>
        <p:txBody>
          <a:bodyPr/>
          <a:lstStyle/>
          <a:p>
            <a:endParaRPr lang="en-US"/>
          </a:p>
        </p:txBody>
      </p:sp>
      <p:sp>
        <p:nvSpPr>
          <p:cNvPr id="5127" name="Rounded Rectangle 10"/>
          <p:cNvSpPr>
            <a:spLocks noChangeArrowheads="1"/>
          </p:cNvSpPr>
          <p:nvPr>
            <p:custDataLst>
              <p:tags r:id="rId6"/>
            </p:custDataLst>
          </p:nvPr>
        </p:nvSpPr>
        <p:spPr bwMode="auto">
          <a:xfrm>
            <a:off x="849865" y="3341914"/>
            <a:ext cx="474697" cy="195943"/>
          </a:xfrm>
          <a:prstGeom prst="roundRect">
            <a:avLst>
              <a:gd name="adj" fmla="val 16667"/>
            </a:avLst>
          </a:prstGeom>
          <a:noFill/>
          <a:ln w="28575" algn="ctr">
            <a:solidFill>
              <a:srgbClr val="FF0000"/>
            </a:solidFill>
            <a:round/>
            <a:headEnd/>
            <a:tailEnd/>
          </a:ln>
        </p:spPr>
        <p:txBody>
          <a:bodyPr/>
          <a:lstStyle/>
          <a:p>
            <a:endParaRPr lang="en-US"/>
          </a:p>
        </p:txBody>
      </p:sp>
      <p:sp>
        <p:nvSpPr>
          <p:cNvPr id="9" name="Footer Placeholder 8"/>
          <p:cNvSpPr>
            <a:spLocks noGrp="1"/>
          </p:cNvSpPr>
          <p:nvPr>
            <p:ph type="ftr" sz="quarter" idx="10"/>
          </p:nvPr>
        </p:nvSpPr>
        <p:spPr/>
        <p:txBody>
          <a:bodyPr/>
          <a:lstStyle/>
          <a:p>
            <a:r>
              <a:rPr lang="en-US" smtClean="0"/>
              <a:t>DM-SUM-View-050</a:t>
            </a:r>
            <a:endParaRPr lang="en-US" dirty="0"/>
          </a:p>
        </p:txBody>
      </p:sp>
    </p:spTree>
    <p:custDataLst>
      <p:tags r:id="rId1"/>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pPr>
              <a:spcBef>
                <a:spcPts val="0"/>
              </a:spcBef>
            </a:pPr>
            <a:r>
              <a:rPr lang="en-US" sz="2400" dirty="0" smtClean="0"/>
              <a:t>To display Summary View in full screen mode:</a:t>
            </a:r>
          </a:p>
          <a:p>
            <a:pPr>
              <a:spcBef>
                <a:spcPts val="0"/>
              </a:spcBef>
            </a:pPr>
            <a:r>
              <a:rPr lang="en-US" sz="2400" dirty="0" smtClean="0"/>
              <a:t> Right-click on the Summary View title bar</a:t>
            </a:r>
          </a:p>
          <a:p>
            <a:pPr>
              <a:spcBef>
                <a:spcPts val="0"/>
              </a:spcBef>
            </a:pPr>
            <a:r>
              <a:rPr lang="en-US" sz="2400" dirty="0" smtClean="0"/>
              <a:t> Select Hide All But This, to close other open panels</a:t>
            </a:r>
          </a:p>
          <a:p>
            <a:endParaRPr lang="en-US" dirty="0" smtClean="0"/>
          </a:p>
          <a:p>
            <a:endParaRPr lang="en-US" dirty="0" smtClean="0"/>
          </a:p>
          <a:p>
            <a:endParaRPr lang="en-US" dirty="0" smtClean="0"/>
          </a:p>
          <a:p>
            <a:endParaRPr lang="en-US" dirty="0" smtClean="0"/>
          </a:p>
          <a:p>
            <a:r>
              <a:rPr lang="en-US" sz="2400" dirty="0" smtClean="0"/>
              <a:t>Use buttons in Show/Hide section of the Views tab to re-open other panels</a:t>
            </a:r>
          </a:p>
          <a:p>
            <a:endParaRPr lang="en-US" sz="2400" dirty="0"/>
          </a:p>
        </p:txBody>
      </p:sp>
      <p:sp>
        <p:nvSpPr>
          <p:cNvPr id="6147" name="Rectangle 2"/>
          <p:cNvSpPr>
            <a:spLocks noGrp="1" noChangeArrowheads="1"/>
          </p:cNvSpPr>
          <p:nvPr>
            <p:ph type="title"/>
            <p:custDataLst>
              <p:tags r:id="rId3"/>
            </p:custDataLst>
          </p:nvPr>
        </p:nvSpPr>
        <p:spPr/>
        <p:txBody>
          <a:bodyPr/>
          <a:lstStyle/>
          <a:p>
            <a:r>
              <a:rPr lang="en-US" smtClean="0"/>
              <a:t>Using The Summary View</a:t>
            </a:r>
            <a:endParaRPr lang="en-US" dirty="0" smtClean="0"/>
          </a:p>
        </p:txBody>
      </p:sp>
      <p:sp>
        <p:nvSpPr>
          <p:cNvPr id="6148" name="Rectangle 3"/>
          <p:cNvSpPr>
            <a:spLocks noChangeArrowheads="1"/>
          </p:cNvSpPr>
          <p:nvPr>
            <p:custDataLst>
              <p:tags r:id="rId4"/>
            </p:custDataLst>
          </p:nvPr>
        </p:nvSpPr>
        <p:spPr bwMode="auto">
          <a:xfrm>
            <a:off x="457200" y="1143000"/>
            <a:ext cx="8458200" cy="5181600"/>
          </a:xfrm>
          <a:prstGeom prst="rect">
            <a:avLst/>
          </a:prstGeom>
          <a:noFill/>
          <a:ln w="9525">
            <a:noFill/>
            <a:miter lim="800000"/>
            <a:headEnd/>
            <a:tailEnd/>
          </a:ln>
        </p:spPr>
        <p:txBody>
          <a:bodyPr/>
          <a:lstStyle/>
          <a:p>
            <a:pPr marL="233363" lvl="1" indent="-233363" algn="l">
              <a:spcBef>
                <a:spcPts val="1800"/>
              </a:spcBef>
              <a:buFont typeface="Arial" charset="0"/>
              <a:buChar char="•"/>
            </a:pPr>
            <a:endParaRPr lang="en-US" sz="2000" dirty="0"/>
          </a:p>
          <a:p>
            <a:pPr marL="233363" lvl="1" indent="-233363" algn="l">
              <a:spcBef>
                <a:spcPts val="1800"/>
              </a:spcBef>
              <a:buFont typeface="Arial" charset="0"/>
              <a:buChar char="•"/>
            </a:pPr>
            <a:endParaRPr lang="en-US" sz="2000" dirty="0"/>
          </a:p>
          <a:p>
            <a:pPr marL="233363" lvl="1" indent="-233363" algn="l">
              <a:spcBef>
                <a:spcPct val="20000"/>
              </a:spcBef>
            </a:pPr>
            <a:endParaRPr lang="en-US" sz="2000" dirty="0"/>
          </a:p>
          <a:p>
            <a:pPr marL="233363" lvl="1" indent="-233363" algn="l">
              <a:spcBef>
                <a:spcPct val="20000"/>
              </a:spcBef>
              <a:buFontTx/>
              <a:buAutoNum type="arabicPeriod"/>
            </a:pPr>
            <a:endParaRPr lang="en-US" sz="2000" dirty="0"/>
          </a:p>
        </p:txBody>
      </p:sp>
      <p:pic>
        <p:nvPicPr>
          <p:cNvPr id="6149" name="Picture 6"/>
          <p:cNvPicPr>
            <a:picLocks noChangeAspect="1" noChangeArrowheads="1"/>
          </p:cNvPicPr>
          <p:nvPr>
            <p:custDataLst>
              <p:tags r:id="rId5"/>
            </p:custDataLst>
          </p:nvPr>
        </p:nvPicPr>
        <p:blipFill>
          <a:blip r:embed="rId10" cstate="print"/>
          <a:srcRect/>
          <a:stretch>
            <a:fillRect/>
          </a:stretch>
        </p:blipFill>
        <p:spPr bwMode="auto">
          <a:xfrm>
            <a:off x="1016358" y="2133601"/>
            <a:ext cx="7086600" cy="1676399"/>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150" name="Rounded Rectangle 6"/>
          <p:cNvSpPr>
            <a:spLocks noChangeArrowheads="1"/>
          </p:cNvSpPr>
          <p:nvPr>
            <p:custDataLst>
              <p:tags r:id="rId6"/>
            </p:custDataLst>
          </p:nvPr>
        </p:nvSpPr>
        <p:spPr bwMode="auto">
          <a:xfrm>
            <a:off x="2591158" y="2493150"/>
            <a:ext cx="1487311" cy="215730"/>
          </a:xfrm>
          <a:prstGeom prst="roundRect">
            <a:avLst>
              <a:gd name="adj" fmla="val 16667"/>
            </a:avLst>
          </a:prstGeom>
          <a:noFill/>
          <a:ln w="28575" algn="ctr">
            <a:solidFill>
              <a:srgbClr val="FF0000"/>
            </a:solidFill>
            <a:round/>
            <a:headEnd/>
            <a:tailEnd/>
          </a:ln>
        </p:spPr>
        <p:txBody>
          <a:bodyPr/>
          <a:lstStyle/>
          <a:p>
            <a:endParaRPr lang="en-US"/>
          </a:p>
        </p:txBody>
      </p:sp>
      <p:pic>
        <p:nvPicPr>
          <p:cNvPr id="6151" name="Picture 7"/>
          <p:cNvPicPr>
            <a:picLocks noChangeAspect="1" noChangeArrowheads="1"/>
          </p:cNvPicPr>
          <p:nvPr>
            <p:custDataLst>
              <p:tags r:id="rId7"/>
            </p:custDataLst>
          </p:nvPr>
        </p:nvPicPr>
        <p:blipFill>
          <a:blip r:embed="rId11" cstate="print"/>
          <a:srcRect/>
          <a:stretch>
            <a:fillRect/>
          </a:stretch>
        </p:blipFill>
        <p:spPr bwMode="auto">
          <a:xfrm>
            <a:off x="1409163" y="4953000"/>
            <a:ext cx="6324600" cy="12954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0" name="Footer Placeholder 9"/>
          <p:cNvSpPr>
            <a:spLocks noGrp="1"/>
          </p:cNvSpPr>
          <p:nvPr>
            <p:ph type="ftr" sz="quarter" idx="10"/>
          </p:nvPr>
        </p:nvSpPr>
        <p:spPr/>
        <p:txBody>
          <a:bodyPr/>
          <a:lstStyle/>
          <a:p>
            <a:r>
              <a:rPr lang="en-US" smtClean="0"/>
              <a:t>DM-SUM-View-060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dirty="0" smtClean="0"/>
              <a:t>Data will display sorted by levels of the hierarchy, such as “Family” and “Group” in the example below</a:t>
            </a:r>
            <a:endParaRPr lang="en-US" dirty="0"/>
          </a:p>
        </p:txBody>
      </p:sp>
      <p:sp>
        <p:nvSpPr>
          <p:cNvPr id="8196" name="Rectangle 2"/>
          <p:cNvSpPr>
            <a:spLocks noGrp="1" noChangeArrowheads="1"/>
          </p:cNvSpPr>
          <p:nvPr>
            <p:ph type="title"/>
            <p:custDataLst>
              <p:tags r:id="rId3"/>
            </p:custDataLst>
          </p:nvPr>
        </p:nvSpPr>
        <p:spPr/>
        <p:txBody>
          <a:bodyPr/>
          <a:lstStyle/>
          <a:p>
            <a:r>
              <a:rPr lang="en-US" smtClean="0"/>
              <a:t>Summary View</a:t>
            </a:r>
          </a:p>
        </p:txBody>
      </p:sp>
      <p:pic>
        <p:nvPicPr>
          <p:cNvPr id="8194" name="Picture 2"/>
          <p:cNvPicPr>
            <a:picLocks noChangeAspect="1" noChangeArrowheads="1"/>
          </p:cNvPicPr>
          <p:nvPr>
            <p:custDataLst>
              <p:tags r:id="rId4"/>
            </p:custDataLst>
          </p:nvPr>
        </p:nvPicPr>
        <p:blipFill>
          <a:blip r:embed="rId8" cstate="print"/>
          <a:srcRect/>
          <a:stretch>
            <a:fillRect/>
          </a:stretch>
        </p:blipFill>
        <p:spPr bwMode="auto">
          <a:xfrm>
            <a:off x="609600" y="2286000"/>
            <a:ext cx="8018463" cy="38100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8198" name="Rounded Rectangle 11"/>
          <p:cNvSpPr>
            <a:spLocks noChangeArrowheads="1"/>
          </p:cNvSpPr>
          <p:nvPr>
            <p:custDataLst>
              <p:tags r:id="rId5"/>
            </p:custDataLst>
          </p:nvPr>
        </p:nvSpPr>
        <p:spPr bwMode="auto">
          <a:xfrm>
            <a:off x="685800" y="2343150"/>
            <a:ext cx="1295400" cy="476250"/>
          </a:xfrm>
          <a:prstGeom prst="roundRect">
            <a:avLst>
              <a:gd name="adj" fmla="val 16667"/>
            </a:avLst>
          </a:prstGeom>
          <a:noFill/>
          <a:ln w="28575" algn="ctr">
            <a:solidFill>
              <a:srgbClr val="FF0000"/>
            </a:solidFill>
            <a:round/>
            <a:headEnd/>
            <a:tailEnd/>
          </a:ln>
        </p:spPr>
        <p:txBody>
          <a:bodyPr/>
          <a:lstStyle/>
          <a:p>
            <a:endParaRPr lang="en-US"/>
          </a:p>
        </p:txBody>
      </p:sp>
      <p:sp>
        <p:nvSpPr>
          <p:cNvPr id="9" name="Footer Placeholder 8"/>
          <p:cNvSpPr>
            <a:spLocks noGrp="1"/>
          </p:cNvSpPr>
          <p:nvPr>
            <p:ph type="ftr" sz="quarter" idx="10"/>
          </p:nvPr>
        </p:nvSpPr>
        <p:spPr/>
        <p:txBody>
          <a:bodyPr/>
          <a:lstStyle/>
          <a:p>
            <a:r>
              <a:rPr lang="en-US" smtClean="0"/>
              <a:t>DM-SUM-View-070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normAutofit fontScale="85000" lnSpcReduction="20000"/>
          </a:bodyPr>
          <a:lstStyle/>
          <a:p>
            <a:r>
              <a:rPr lang="en-US" dirty="0" smtClean="0"/>
              <a:t>Click on an Opinion Line to see an expanded view of the data by series</a:t>
            </a:r>
          </a:p>
          <a:p>
            <a:endParaRPr lang="en-US" dirty="0" smtClean="0"/>
          </a:p>
          <a:p>
            <a:endParaRPr lang="en-US" dirty="0" smtClean="0"/>
          </a:p>
          <a:p>
            <a:endParaRPr lang="en-US" dirty="0" smtClean="0"/>
          </a:p>
          <a:p>
            <a:endParaRPr lang="en-US" dirty="0" smtClean="0"/>
          </a:p>
          <a:p>
            <a:endParaRPr lang="en-US" dirty="0" smtClean="0"/>
          </a:p>
          <a:p>
            <a:endParaRPr lang="en-US" dirty="0" smtClean="0"/>
          </a:p>
          <a:p>
            <a:r>
              <a:rPr lang="en-US" dirty="0" smtClean="0"/>
              <a:t>Use From and To fields to change the range of periods displayed</a:t>
            </a:r>
          </a:p>
          <a:p>
            <a:r>
              <a:rPr lang="en-US" dirty="0" smtClean="0"/>
              <a:t>Click Refresh to update the view after making changes</a:t>
            </a:r>
          </a:p>
          <a:p>
            <a:pPr lvl="1"/>
            <a:r>
              <a:rPr lang="en-US" b="1" dirty="0" smtClean="0"/>
              <a:t>Note</a:t>
            </a:r>
            <a:r>
              <a:rPr lang="en-US" dirty="0" smtClean="0"/>
              <a:t>:  The Summary View Refresh button will blink when there are changes that have not been applied.  This button can be hidden depending on the screen width.</a:t>
            </a:r>
          </a:p>
          <a:p>
            <a:endParaRPr lang="en-US" dirty="0"/>
          </a:p>
        </p:txBody>
      </p:sp>
      <p:sp>
        <p:nvSpPr>
          <p:cNvPr id="9220" name="Rectangle 2"/>
          <p:cNvSpPr>
            <a:spLocks noGrp="1" noChangeArrowheads="1"/>
          </p:cNvSpPr>
          <p:nvPr>
            <p:ph type="title"/>
            <p:custDataLst>
              <p:tags r:id="rId3"/>
            </p:custDataLst>
          </p:nvPr>
        </p:nvSpPr>
        <p:spPr/>
        <p:txBody>
          <a:bodyPr/>
          <a:lstStyle/>
          <a:p>
            <a:r>
              <a:rPr lang="en-US" smtClean="0"/>
              <a:t>Summary View</a:t>
            </a:r>
          </a:p>
        </p:txBody>
      </p:sp>
      <p:sp>
        <p:nvSpPr>
          <p:cNvPr id="10244" name="Rectangle 3"/>
          <p:cNvSpPr>
            <a:spLocks noChangeArrowheads="1"/>
          </p:cNvSpPr>
          <p:nvPr>
            <p:custDataLst>
              <p:tags r:id="rId4"/>
            </p:custDataLst>
          </p:nvPr>
        </p:nvSpPr>
        <p:spPr bwMode="auto">
          <a:xfrm>
            <a:off x="381000" y="838200"/>
            <a:ext cx="8610600" cy="5486400"/>
          </a:xfrm>
          <a:prstGeom prst="rect">
            <a:avLst/>
          </a:prstGeom>
          <a:noFill/>
          <a:ln w="9525">
            <a:noFill/>
            <a:miter lim="800000"/>
            <a:headEnd/>
            <a:tailEnd/>
          </a:ln>
        </p:spPr>
        <p:txBody>
          <a:bodyPr/>
          <a:lstStyle/>
          <a:p>
            <a:pPr marL="228600" indent="-228600" algn="l">
              <a:spcBef>
                <a:spcPts val="1800"/>
              </a:spcBef>
              <a:buFont typeface="Arial" charset="0"/>
              <a:buChar char="•"/>
              <a:defRPr/>
            </a:pPr>
            <a:endParaRPr lang="en-US" sz="2000" dirty="0"/>
          </a:p>
        </p:txBody>
      </p:sp>
      <p:pic>
        <p:nvPicPr>
          <p:cNvPr id="9218" name="Picture 9"/>
          <p:cNvPicPr>
            <a:picLocks noChangeAspect="1" noChangeArrowheads="1"/>
          </p:cNvPicPr>
          <p:nvPr>
            <p:custDataLst>
              <p:tags r:id="rId5"/>
            </p:custDataLst>
          </p:nvPr>
        </p:nvPicPr>
        <p:blipFill>
          <a:blip r:embed="rId11" cstate="print"/>
          <a:srcRect/>
          <a:stretch>
            <a:fillRect/>
          </a:stretch>
        </p:blipFill>
        <p:spPr bwMode="auto">
          <a:xfrm>
            <a:off x="1016620" y="1574442"/>
            <a:ext cx="7136780" cy="20574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9222" name="Rounded Rectangle 6"/>
          <p:cNvSpPr>
            <a:spLocks noChangeArrowheads="1"/>
          </p:cNvSpPr>
          <p:nvPr>
            <p:custDataLst>
              <p:tags r:id="rId6"/>
            </p:custDataLst>
          </p:nvPr>
        </p:nvSpPr>
        <p:spPr bwMode="auto">
          <a:xfrm>
            <a:off x="3603702" y="1650642"/>
            <a:ext cx="2319454" cy="228600"/>
          </a:xfrm>
          <a:prstGeom prst="roundRect">
            <a:avLst>
              <a:gd name="adj" fmla="val 16667"/>
            </a:avLst>
          </a:prstGeom>
          <a:noFill/>
          <a:ln w="28575" algn="ctr">
            <a:solidFill>
              <a:srgbClr val="FF0000"/>
            </a:solidFill>
            <a:round/>
            <a:headEnd/>
            <a:tailEnd/>
          </a:ln>
        </p:spPr>
        <p:txBody>
          <a:bodyPr/>
          <a:lstStyle/>
          <a:p>
            <a:endParaRPr lang="en-US"/>
          </a:p>
        </p:txBody>
      </p:sp>
      <p:sp>
        <p:nvSpPr>
          <p:cNvPr id="9223" name="Rounded Rectangle 7"/>
          <p:cNvSpPr>
            <a:spLocks noChangeArrowheads="1"/>
          </p:cNvSpPr>
          <p:nvPr>
            <p:custDataLst>
              <p:tags r:id="rId7"/>
            </p:custDataLst>
          </p:nvPr>
        </p:nvSpPr>
        <p:spPr bwMode="auto">
          <a:xfrm>
            <a:off x="838200" y="2260242"/>
            <a:ext cx="802888" cy="1371600"/>
          </a:xfrm>
          <a:prstGeom prst="roundRect">
            <a:avLst>
              <a:gd name="adj" fmla="val 16667"/>
            </a:avLst>
          </a:prstGeom>
          <a:noFill/>
          <a:ln w="28575" algn="ctr">
            <a:solidFill>
              <a:srgbClr val="FF0000"/>
            </a:solidFill>
            <a:round/>
            <a:headEnd/>
            <a:tailEnd/>
          </a:ln>
        </p:spPr>
        <p:txBody>
          <a:bodyPr/>
          <a:lstStyle/>
          <a:p>
            <a:endParaRPr lang="en-US"/>
          </a:p>
        </p:txBody>
      </p:sp>
      <p:sp>
        <p:nvSpPr>
          <p:cNvPr id="9224" name="Rounded Rectangle 8"/>
          <p:cNvSpPr>
            <a:spLocks noChangeArrowheads="1"/>
          </p:cNvSpPr>
          <p:nvPr>
            <p:custDataLst>
              <p:tags r:id="rId8"/>
            </p:custDataLst>
          </p:nvPr>
        </p:nvSpPr>
        <p:spPr bwMode="auto">
          <a:xfrm>
            <a:off x="6815254" y="1650642"/>
            <a:ext cx="713678" cy="228600"/>
          </a:xfrm>
          <a:prstGeom prst="roundRect">
            <a:avLst>
              <a:gd name="adj" fmla="val 16667"/>
            </a:avLst>
          </a:prstGeom>
          <a:noFill/>
          <a:ln w="28575" algn="ctr">
            <a:solidFill>
              <a:srgbClr val="FF0000"/>
            </a:solidFill>
            <a:round/>
            <a:headEnd/>
            <a:tailEnd/>
          </a:ln>
        </p:spPr>
        <p:txBody>
          <a:bodyPr/>
          <a:lstStyle/>
          <a:p>
            <a:endParaRPr lang="en-US"/>
          </a:p>
        </p:txBody>
      </p:sp>
      <p:sp>
        <p:nvSpPr>
          <p:cNvPr id="10" name="Footer Placeholder 9"/>
          <p:cNvSpPr>
            <a:spLocks noGrp="1"/>
          </p:cNvSpPr>
          <p:nvPr>
            <p:ph type="ftr" sz="quarter" idx="10"/>
          </p:nvPr>
        </p:nvSpPr>
        <p:spPr/>
        <p:txBody>
          <a:bodyPr/>
          <a:lstStyle/>
          <a:p>
            <a:r>
              <a:rPr lang="en-US" smtClean="0"/>
              <a:t>DM-SUM-View-080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a:xfrm>
            <a:off x="457200" y="917368"/>
            <a:ext cx="8229600" cy="5424523"/>
          </a:xfrm>
        </p:spPr>
        <p:txBody>
          <a:bodyPr/>
          <a:lstStyle/>
          <a:p>
            <a:pPr lvl="1"/>
            <a:endParaRPr lang="en-US" smtClean="0"/>
          </a:p>
          <a:p>
            <a:endParaRPr lang="en-US" dirty="0"/>
          </a:p>
        </p:txBody>
      </p:sp>
      <p:sp>
        <p:nvSpPr>
          <p:cNvPr id="10244" name="Rectangle 2"/>
          <p:cNvSpPr>
            <a:spLocks noGrp="1" noChangeArrowheads="1"/>
          </p:cNvSpPr>
          <p:nvPr>
            <p:ph type="title"/>
            <p:custDataLst>
              <p:tags r:id="rId3"/>
            </p:custDataLst>
          </p:nvPr>
        </p:nvSpPr>
        <p:spPr/>
        <p:txBody>
          <a:bodyPr/>
          <a:lstStyle/>
          <a:p>
            <a:r>
              <a:rPr lang="en-US" smtClean="0"/>
              <a:t>Updating a Hierarchy</a:t>
            </a:r>
            <a:endParaRPr lang="en-US" dirty="0"/>
          </a:p>
        </p:txBody>
      </p:sp>
      <p:sp>
        <p:nvSpPr>
          <p:cNvPr id="11268" name="Rectangle 3"/>
          <p:cNvSpPr>
            <a:spLocks noChangeArrowheads="1"/>
          </p:cNvSpPr>
          <p:nvPr>
            <p:custDataLst>
              <p:tags r:id="rId4"/>
            </p:custDataLst>
          </p:nvPr>
        </p:nvSpPr>
        <p:spPr bwMode="auto">
          <a:xfrm>
            <a:off x="457200" y="940158"/>
            <a:ext cx="8458200" cy="5029200"/>
          </a:xfrm>
          <a:prstGeom prst="rect">
            <a:avLst/>
          </a:prstGeom>
          <a:noFill/>
          <a:ln w="9525">
            <a:noFill/>
            <a:miter lim="800000"/>
            <a:headEnd/>
            <a:tailEnd/>
          </a:ln>
        </p:spPr>
        <p:txBody>
          <a:bodyPr/>
          <a:lstStyle/>
          <a:p>
            <a:pPr marL="233363" lvl="1" indent="-233363" algn="l">
              <a:spcBef>
                <a:spcPct val="20000"/>
              </a:spcBef>
              <a:buFontTx/>
              <a:buAutoNum type="arabicPeriod"/>
              <a:defRPr/>
            </a:pPr>
            <a:endParaRPr lang="en-US" sz="2000" dirty="0"/>
          </a:p>
        </p:txBody>
      </p:sp>
      <p:pic>
        <p:nvPicPr>
          <p:cNvPr id="19" name="Picture 7"/>
          <p:cNvPicPr>
            <a:picLocks noChangeAspect="1" noChangeArrowheads="1"/>
          </p:cNvPicPr>
          <p:nvPr>
            <p:custDataLst>
              <p:tags r:id="rId5"/>
            </p:custDataLst>
          </p:nvPr>
        </p:nvPicPr>
        <p:blipFill>
          <a:blip r:embed="rId9" cstate="print"/>
          <a:srcRect b="26289"/>
          <a:stretch>
            <a:fillRect/>
          </a:stretch>
        </p:blipFill>
        <p:spPr bwMode="auto">
          <a:xfrm>
            <a:off x="381000" y="940158"/>
            <a:ext cx="8305800" cy="48768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20" name="Rounded Rectangle 7"/>
          <p:cNvSpPr>
            <a:spLocks noChangeArrowheads="1"/>
          </p:cNvSpPr>
          <p:nvPr>
            <p:custDataLst>
              <p:tags r:id="rId6"/>
            </p:custDataLst>
          </p:nvPr>
        </p:nvSpPr>
        <p:spPr bwMode="auto">
          <a:xfrm>
            <a:off x="381000" y="940158"/>
            <a:ext cx="2374929" cy="1365504"/>
          </a:xfrm>
          <a:prstGeom prst="roundRect">
            <a:avLst>
              <a:gd name="adj" fmla="val 16667"/>
            </a:avLst>
          </a:prstGeom>
          <a:noFill/>
          <a:ln w="28575" algn="ctr">
            <a:solidFill>
              <a:srgbClr val="FF0000"/>
            </a:solidFill>
            <a:round/>
            <a:headEnd/>
            <a:tailEnd/>
          </a:ln>
        </p:spPr>
        <p:txBody>
          <a:bodyPr/>
          <a:lstStyle/>
          <a:p>
            <a:endParaRPr lang="en-US"/>
          </a:p>
        </p:txBody>
      </p:sp>
      <p:sp>
        <p:nvSpPr>
          <p:cNvPr id="8" name="Footer Placeholder 7"/>
          <p:cNvSpPr>
            <a:spLocks noGrp="1"/>
          </p:cNvSpPr>
          <p:nvPr>
            <p:ph type="ftr" sz="quarter" idx="10"/>
          </p:nvPr>
        </p:nvSpPr>
        <p:spPr/>
        <p:txBody>
          <a:bodyPr/>
          <a:lstStyle/>
          <a:p>
            <a:r>
              <a:rPr lang="en-US" smtClean="0"/>
              <a:t>DM-SUM-View-090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5KAtuslLaQUFydi70AfqDZ"/>
</p:tagLst>
</file>

<file path=ppt/tags/tag10.xml><?xml version="1.0" encoding="utf-8"?>
<p:tagLst xmlns:a="http://schemas.openxmlformats.org/drawingml/2006/main" xmlns:r="http://schemas.openxmlformats.org/officeDocument/2006/relationships" xmlns:p="http://schemas.openxmlformats.org/presentationml/2006/main">
  <p:tag name="DVSHAPEID" val="wvOzszO1zyoGiWsqqtrESD"/>
</p:tagLst>
</file>

<file path=ppt/tags/tag100.xml><?xml version="1.0" encoding="utf-8"?>
<p:tagLst xmlns:a="http://schemas.openxmlformats.org/drawingml/2006/main" xmlns:r="http://schemas.openxmlformats.org/officeDocument/2006/relationships" xmlns:p="http://schemas.openxmlformats.org/presentationml/2006/main">
  <p:tag name="DVSHAPEID" val="u3G0TIVb1K2hJ9yzOIDhQb"/>
</p:tagLst>
</file>

<file path=ppt/tags/tag101.xml><?xml version="1.0" encoding="utf-8"?>
<p:tagLst xmlns:a="http://schemas.openxmlformats.org/drawingml/2006/main" xmlns:r="http://schemas.openxmlformats.org/officeDocument/2006/relationships" xmlns:p="http://schemas.openxmlformats.org/presentationml/2006/main">
  <p:tag name="DVSHAPEID" val="xBx4I9Y1RfiadCAlxD1Tm2"/>
</p:tagLst>
</file>

<file path=ppt/tags/tag102.xml><?xml version="1.0" encoding="utf-8"?>
<p:tagLst xmlns:a="http://schemas.openxmlformats.org/drawingml/2006/main" xmlns:r="http://schemas.openxmlformats.org/officeDocument/2006/relationships" xmlns:p="http://schemas.openxmlformats.org/presentationml/2006/main">
  <p:tag name="DVSHAPEID" val="2JS9nRuN3E2iw5sO0Mc0TN"/>
</p:tagLst>
</file>

<file path=ppt/tags/tag103.xml><?xml version="1.0" encoding="utf-8"?>
<p:tagLst xmlns:a="http://schemas.openxmlformats.org/drawingml/2006/main" xmlns:r="http://schemas.openxmlformats.org/officeDocument/2006/relationships" xmlns:p="http://schemas.openxmlformats.org/presentationml/2006/main">
  <p:tag name="DVSHAPEID" val="7V6vSIDeGm8fKjdrS1C4o5"/>
</p:tagLst>
</file>

<file path=ppt/tags/tag104.xml><?xml version="1.0" encoding="utf-8"?>
<p:tagLst xmlns:a="http://schemas.openxmlformats.org/drawingml/2006/main" xmlns:r="http://schemas.openxmlformats.org/officeDocument/2006/relationships" xmlns:p="http://schemas.openxmlformats.org/presentationml/2006/main">
  <p:tag name="DVSHAPEID" val="s1wEDr05tQBlr0PtBsl1gt"/>
</p:tagLst>
</file>

<file path=ppt/tags/tag105.xml><?xml version="1.0" encoding="utf-8"?>
<p:tagLst xmlns:a="http://schemas.openxmlformats.org/drawingml/2006/main" xmlns:r="http://schemas.openxmlformats.org/officeDocument/2006/relationships" xmlns:p="http://schemas.openxmlformats.org/presentationml/2006/main">
  <p:tag name="DVSHAPEID" val="li2Rlkfvq6f2s5Yd5cdBSi"/>
</p:tagLst>
</file>

<file path=ppt/tags/tag106.xml><?xml version="1.0" encoding="utf-8"?>
<p:tagLst xmlns:a="http://schemas.openxmlformats.org/drawingml/2006/main" xmlns:r="http://schemas.openxmlformats.org/officeDocument/2006/relationships" xmlns:p="http://schemas.openxmlformats.org/presentationml/2006/main">
  <p:tag name="DVSHAPEID" val="DpScCpp9JmOZFeBL5GQXpv"/>
</p:tagLst>
</file>

<file path=ppt/tags/tag107.xml><?xml version="1.0" encoding="utf-8"?>
<p:tagLst xmlns:a="http://schemas.openxmlformats.org/drawingml/2006/main" xmlns:r="http://schemas.openxmlformats.org/officeDocument/2006/relationships" xmlns:p="http://schemas.openxmlformats.org/presentationml/2006/main">
  <p:tag name="DVSHAPEID" val="5oyJunn8NFB3EDZ9HP5hnS"/>
</p:tagLst>
</file>

<file path=ppt/tags/tag108.xml><?xml version="1.0" encoding="utf-8"?>
<p:tagLst xmlns:a="http://schemas.openxmlformats.org/drawingml/2006/main" xmlns:r="http://schemas.openxmlformats.org/officeDocument/2006/relationships" xmlns:p="http://schemas.openxmlformats.org/presentationml/2006/main">
  <p:tag name="DVSHAPEID" val="YzVVYtbZgXPuyNbyL7w3bD"/>
</p:tagLst>
</file>

<file path=ppt/tags/tag109.xml><?xml version="1.0" encoding="utf-8"?>
<p:tagLst xmlns:a="http://schemas.openxmlformats.org/drawingml/2006/main" xmlns:r="http://schemas.openxmlformats.org/officeDocument/2006/relationships" xmlns:p="http://schemas.openxmlformats.org/presentationml/2006/main">
  <p:tag name="DVSHAPEID" val="dtpKBj6xLUT8ktDSU1MAz9"/>
</p:tagLst>
</file>

<file path=ppt/tags/tag11.xml><?xml version="1.0" encoding="utf-8"?>
<p:tagLst xmlns:a="http://schemas.openxmlformats.org/drawingml/2006/main" xmlns:r="http://schemas.openxmlformats.org/officeDocument/2006/relationships" xmlns:p="http://schemas.openxmlformats.org/presentationml/2006/main">
  <p:tag name="DVSECTIONID" val="Iqurnvxwl8JiYoqW7IX6Vx"/>
</p:tagLst>
</file>

<file path=ppt/tags/tag110.xml><?xml version="1.0" encoding="utf-8"?>
<p:tagLst xmlns:a="http://schemas.openxmlformats.org/drawingml/2006/main" xmlns:r="http://schemas.openxmlformats.org/officeDocument/2006/relationships" xmlns:p="http://schemas.openxmlformats.org/presentationml/2006/main">
  <p:tag name="DVSHAPEID" val="KqetQprxVo5A1hM8JMW8CH"/>
</p:tagLst>
</file>

<file path=ppt/tags/tag111.xml><?xml version="1.0" encoding="utf-8"?>
<p:tagLst xmlns:a="http://schemas.openxmlformats.org/drawingml/2006/main" xmlns:r="http://schemas.openxmlformats.org/officeDocument/2006/relationships" xmlns:p="http://schemas.openxmlformats.org/presentationml/2006/main">
  <p:tag name="DVSHAPEID" val="NQjiDUB9hHjag5oCX1e3Xc"/>
</p:tagLst>
</file>

<file path=ppt/tags/tag112.xml><?xml version="1.0" encoding="utf-8"?>
<p:tagLst xmlns:a="http://schemas.openxmlformats.org/drawingml/2006/main" xmlns:r="http://schemas.openxmlformats.org/officeDocument/2006/relationships" xmlns:p="http://schemas.openxmlformats.org/presentationml/2006/main">
  <p:tag name="DVSHAPEID" val="io8PmZcqnvi3Co9yLxVL7o"/>
</p:tagLst>
</file>

<file path=ppt/tags/tag113.xml><?xml version="1.0" encoding="utf-8"?>
<p:tagLst xmlns:a="http://schemas.openxmlformats.org/drawingml/2006/main" xmlns:r="http://schemas.openxmlformats.org/officeDocument/2006/relationships" xmlns:p="http://schemas.openxmlformats.org/presentationml/2006/main">
  <p:tag name="DVSHAPEID" val="gR0GJ6PVUyJAxU9NxBXQjO"/>
</p:tagLst>
</file>

<file path=ppt/tags/tag114.xml><?xml version="1.0" encoding="utf-8"?>
<p:tagLst xmlns:a="http://schemas.openxmlformats.org/drawingml/2006/main" xmlns:r="http://schemas.openxmlformats.org/officeDocument/2006/relationships" xmlns:p="http://schemas.openxmlformats.org/presentationml/2006/main">
  <p:tag name="DVSECTIONID" val="C6SIaDn1h0W9KULV4lyTJP"/>
</p:tagLst>
</file>

<file path=ppt/tags/tag115.xml><?xml version="1.0" encoding="utf-8"?>
<p:tagLst xmlns:a="http://schemas.openxmlformats.org/drawingml/2006/main" xmlns:r="http://schemas.openxmlformats.org/officeDocument/2006/relationships" xmlns:p="http://schemas.openxmlformats.org/presentationml/2006/main">
  <p:tag name="DVSHAPEID" val="nCzYMWZ0S87ca5jKM32gTG"/>
</p:tagLst>
</file>

<file path=ppt/tags/tag116.xml><?xml version="1.0" encoding="utf-8"?>
<p:tagLst xmlns:a="http://schemas.openxmlformats.org/drawingml/2006/main" xmlns:r="http://schemas.openxmlformats.org/officeDocument/2006/relationships" xmlns:p="http://schemas.openxmlformats.org/presentationml/2006/main">
  <p:tag name="DVSHAPEID" val="07iyyafJyifHs2Fgra5ODk"/>
</p:tagLst>
</file>

<file path=ppt/tags/tag117.xml><?xml version="1.0" encoding="utf-8"?>
<p:tagLst xmlns:a="http://schemas.openxmlformats.org/drawingml/2006/main" xmlns:r="http://schemas.openxmlformats.org/officeDocument/2006/relationships" xmlns:p="http://schemas.openxmlformats.org/presentationml/2006/main">
  <p:tag name="DVSHAPEID" val="T60wy9vSI9EovbcXfKOLe0"/>
</p:tagLst>
</file>

<file path=ppt/tags/tag118.xml><?xml version="1.0" encoding="utf-8"?>
<p:tagLst xmlns:a="http://schemas.openxmlformats.org/drawingml/2006/main" xmlns:r="http://schemas.openxmlformats.org/officeDocument/2006/relationships" xmlns:p="http://schemas.openxmlformats.org/presentationml/2006/main">
  <p:tag name="DVSHAPEID" val="hQY0pd9IxzqIkfCtderjde"/>
</p:tagLst>
</file>

<file path=ppt/tags/tag119.xml><?xml version="1.0" encoding="utf-8"?>
<p:tagLst xmlns:a="http://schemas.openxmlformats.org/drawingml/2006/main" xmlns:r="http://schemas.openxmlformats.org/officeDocument/2006/relationships" xmlns:p="http://schemas.openxmlformats.org/presentationml/2006/main">
  <p:tag name="DVSHAPEID" val="hQY0pd9IxzqIkfCtderjde"/>
</p:tagLst>
</file>

<file path=ppt/tags/tag12.xml><?xml version="1.0" encoding="utf-8"?>
<p:tagLst xmlns:a="http://schemas.openxmlformats.org/drawingml/2006/main" xmlns:r="http://schemas.openxmlformats.org/officeDocument/2006/relationships" xmlns:p="http://schemas.openxmlformats.org/presentationml/2006/main">
  <p:tag name="DVSHAPEID" val="I5m4TZMBk8FP4rajD9Gslg"/>
</p:tagLst>
</file>

<file path=ppt/tags/tag120.xml><?xml version="1.0" encoding="utf-8"?>
<p:tagLst xmlns:a="http://schemas.openxmlformats.org/drawingml/2006/main" xmlns:r="http://schemas.openxmlformats.org/officeDocument/2006/relationships" xmlns:p="http://schemas.openxmlformats.org/presentationml/2006/main">
  <p:tag name="DVSECTIONID" val="GzLCz5c9sFhFRn1AnaXMqJ"/>
</p:tagLst>
</file>

<file path=ppt/tags/tag121.xml><?xml version="1.0" encoding="utf-8"?>
<p:tagLst xmlns:a="http://schemas.openxmlformats.org/drawingml/2006/main" xmlns:r="http://schemas.openxmlformats.org/officeDocument/2006/relationships" xmlns:p="http://schemas.openxmlformats.org/presentationml/2006/main">
  <p:tag name="DVSHAPEID" val="rAiWOJ1WTad2gC6voYPy3c"/>
</p:tagLst>
</file>

<file path=ppt/tags/tag122.xml><?xml version="1.0" encoding="utf-8"?>
<p:tagLst xmlns:a="http://schemas.openxmlformats.org/drawingml/2006/main" xmlns:r="http://schemas.openxmlformats.org/officeDocument/2006/relationships" xmlns:p="http://schemas.openxmlformats.org/presentationml/2006/main">
  <p:tag name="DVSHAPEID" val="pKpSVzjdsMsfuAtSLQM93h"/>
</p:tagLst>
</file>

<file path=ppt/tags/tag123.xml><?xml version="1.0" encoding="utf-8"?>
<p:tagLst xmlns:a="http://schemas.openxmlformats.org/drawingml/2006/main" xmlns:r="http://schemas.openxmlformats.org/officeDocument/2006/relationships" xmlns:p="http://schemas.openxmlformats.org/presentationml/2006/main">
  <p:tag name="DVSHAPEID" val="8dJNSvBGBuRFiIv4fzqTt7"/>
</p:tagLst>
</file>

<file path=ppt/tags/tag124.xml><?xml version="1.0" encoding="utf-8"?>
<p:tagLst xmlns:a="http://schemas.openxmlformats.org/drawingml/2006/main" xmlns:r="http://schemas.openxmlformats.org/officeDocument/2006/relationships" xmlns:p="http://schemas.openxmlformats.org/presentationml/2006/main">
  <p:tag name="DVSECTIONID" val="7mhJbOA1K30MpjWx4hO8xh"/>
</p:tagLst>
</file>

<file path=ppt/tags/tag125.xml><?xml version="1.0" encoding="utf-8"?>
<p:tagLst xmlns:a="http://schemas.openxmlformats.org/drawingml/2006/main" xmlns:r="http://schemas.openxmlformats.org/officeDocument/2006/relationships" xmlns:p="http://schemas.openxmlformats.org/presentationml/2006/main">
  <p:tag name="DVSHAPEID" val="k2RfoXZjNg5r0NdJDpGdqw"/>
</p:tagLst>
</file>

<file path=ppt/tags/tag126.xml><?xml version="1.0" encoding="utf-8"?>
<p:tagLst xmlns:a="http://schemas.openxmlformats.org/drawingml/2006/main" xmlns:r="http://schemas.openxmlformats.org/officeDocument/2006/relationships" xmlns:p="http://schemas.openxmlformats.org/presentationml/2006/main">
  <p:tag name="DVSHAPEID" val="oOiLmHBdI9O1D5XR66itHF"/>
</p:tagLst>
</file>

<file path=ppt/tags/tag13.xml><?xml version="1.0" encoding="utf-8"?>
<p:tagLst xmlns:a="http://schemas.openxmlformats.org/drawingml/2006/main" xmlns:r="http://schemas.openxmlformats.org/officeDocument/2006/relationships" xmlns:p="http://schemas.openxmlformats.org/presentationml/2006/main">
  <p:tag name="DVSHAPEID" val="62oThQ3medzXAB5H3jA27p"/>
</p:tagLst>
</file>

<file path=ppt/tags/tag14.xml><?xml version="1.0" encoding="utf-8"?>
<p:tagLst xmlns:a="http://schemas.openxmlformats.org/drawingml/2006/main" xmlns:r="http://schemas.openxmlformats.org/officeDocument/2006/relationships" xmlns:p="http://schemas.openxmlformats.org/presentationml/2006/main">
  <p:tag name="DVSHAPEID" val="LMOShcSeyyGHuPzA4OdiyC"/>
</p:tagLst>
</file>

<file path=ppt/tags/tag15.xml><?xml version="1.0" encoding="utf-8"?>
<p:tagLst xmlns:a="http://schemas.openxmlformats.org/drawingml/2006/main" xmlns:r="http://schemas.openxmlformats.org/officeDocument/2006/relationships" xmlns:p="http://schemas.openxmlformats.org/presentationml/2006/main">
  <p:tag name="DVSHAPEID" val="HBm0mAiEbiy9VAz2kJ5kZX"/>
</p:tagLst>
</file>

<file path=ppt/tags/tag16.xml><?xml version="1.0" encoding="utf-8"?>
<p:tagLst xmlns:a="http://schemas.openxmlformats.org/drawingml/2006/main" xmlns:r="http://schemas.openxmlformats.org/officeDocument/2006/relationships" xmlns:p="http://schemas.openxmlformats.org/presentationml/2006/main">
  <p:tag name="DVSHAPEID" val="FL00VTLNyTdSU46hD2Sd6H"/>
</p:tagLst>
</file>

<file path=ppt/tags/tag17.xml><?xml version="1.0" encoding="utf-8"?>
<p:tagLst xmlns:a="http://schemas.openxmlformats.org/drawingml/2006/main" xmlns:r="http://schemas.openxmlformats.org/officeDocument/2006/relationships" xmlns:p="http://schemas.openxmlformats.org/presentationml/2006/main">
  <p:tag name="DVSECTIONID" val="yKMxziRjkeArZnUYxTeDpG"/>
</p:tagLst>
</file>

<file path=ppt/tags/tag18.xml><?xml version="1.0" encoding="utf-8"?>
<p:tagLst xmlns:a="http://schemas.openxmlformats.org/drawingml/2006/main" xmlns:r="http://schemas.openxmlformats.org/officeDocument/2006/relationships" xmlns:p="http://schemas.openxmlformats.org/presentationml/2006/main">
  <p:tag name="DVSHAPEID" val="8RdlP7Gq0YjZYi9sHLJ5YB"/>
</p:tagLst>
</file>

<file path=ppt/tags/tag19.xml><?xml version="1.0" encoding="utf-8"?>
<p:tagLst xmlns:a="http://schemas.openxmlformats.org/drawingml/2006/main" xmlns:r="http://schemas.openxmlformats.org/officeDocument/2006/relationships" xmlns:p="http://schemas.openxmlformats.org/presentationml/2006/main">
  <p:tag name="DVSHAPEID" val="62oThQ3medzXAB5H3jA27p"/>
</p:tagLst>
</file>

<file path=ppt/tags/tag2.xml><?xml version="1.0" encoding="utf-8"?>
<p:tagLst xmlns:a="http://schemas.openxmlformats.org/drawingml/2006/main" xmlns:r="http://schemas.openxmlformats.org/officeDocument/2006/relationships" xmlns:p="http://schemas.openxmlformats.org/presentationml/2006/main">
  <p:tag name="DVSHAPEID" val="GQD1iepddSpv86yKwAFtkH"/>
</p:tagLst>
</file>

<file path=ppt/tags/tag20.xml><?xml version="1.0" encoding="utf-8"?>
<p:tagLst xmlns:a="http://schemas.openxmlformats.org/drawingml/2006/main" xmlns:r="http://schemas.openxmlformats.org/officeDocument/2006/relationships" xmlns:p="http://schemas.openxmlformats.org/presentationml/2006/main">
  <p:tag name="DVSHAPEID" val="yzkGMf9WFX6niRPVamspA6"/>
</p:tagLst>
</file>

<file path=ppt/tags/tag21.xml><?xml version="1.0" encoding="utf-8"?>
<p:tagLst xmlns:a="http://schemas.openxmlformats.org/drawingml/2006/main" xmlns:r="http://schemas.openxmlformats.org/officeDocument/2006/relationships" xmlns:p="http://schemas.openxmlformats.org/presentationml/2006/main">
  <p:tag name="DVSHAPEID" val="LMOShcSeyyGHuPzA4OdiyC"/>
</p:tagLst>
</file>

<file path=ppt/tags/tag22.xml><?xml version="1.0" encoding="utf-8"?>
<p:tagLst xmlns:a="http://schemas.openxmlformats.org/drawingml/2006/main" xmlns:r="http://schemas.openxmlformats.org/officeDocument/2006/relationships" xmlns:p="http://schemas.openxmlformats.org/presentationml/2006/main">
  <p:tag name="DVSHAPEID" val="RdjeR89dzIOrNxSTYX3qoy"/>
</p:tagLst>
</file>

<file path=ppt/tags/tag23.xml><?xml version="1.0" encoding="utf-8"?>
<p:tagLst xmlns:a="http://schemas.openxmlformats.org/drawingml/2006/main" xmlns:r="http://schemas.openxmlformats.org/officeDocument/2006/relationships" xmlns:p="http://schemas.openxmlformats.org/presentationml/2006/main">
  <p:tag name="DVSECTIONID" val="oKzUqvf54ZAhvWdNul5AFT"/>
</p:tagLst>
</file>

<file path=ppt/tags/tag24.xml><?xml version="1.0" encoding="utf-8"?>
<p:tagLst xmlns:a="http://schemas.openxmlformats.org/drawingml/2006/main" xmlns:r="http://schemas.openxmlformats.org/officeDocument/2006/relationships" xmlns:p="http://schemas.openxmlformats.org/presentationml/2006/main">
  <p:tag name="DVSHAPEID" val="vjCRDlICcHmrXvQxaFUU7G"/>
</p:tagLst>
</file>

<file path=ppt/tags/tag25.xml><?xml version="1.0" encoding="utf-8"?>
<p:tagLst xmlns:a="http://schemas.openxmlformats.org/drawingml/2006/main" xmlns:r="http://schemas.openxmlformats.org/officeDocument/2006/relationships" xmlns:p="http://schemas.openxmlformats.org/presentationml/2006/main">
  <p:tag name="DVSHAPEID" val="f9IzA4eO26YSft195jaRKa"/>
</p:tagLst>
</file>

<file path=ppt/tags/tag26.xml><?xml version="1.0" encoding="utf-8"?>
<p:tagLst xmlns:a="http://schemas.openxmlformats.org/drawingml/2006/main" xmlns:r="http://schemas.openxmlformats.org/officeDocument/2006/relationships" xmlns:p="http://schemas.openxmlformats.org/presentationml/2006/main">
  <p:tag name="DVSHAPEID" val="uqUNC8nqXo74T8F3owl49D"/>
</p:tagLst>
</file>

<file path=ppt/tags/tag27.xml><?xml version="1.0" encoding="utf-8"?>
<p:tagLst xmlns:a="http://schemas.openxmlformats.org/drawingml/2006/main" xmlns:r="http://schemas.openxmlformats.org/officeDocument/2006/relationships" xmlns:p="http://schemas.openxmlformats.org/presentationml/2006/main">
  <p:tag name="DVSHAPEID" val="Ux9uSbA5FVtG5tBS4kAwnz"/>
</p:tagLst>
</file>

<file path=ppt/tags/tag28.xml><?xml version="1.0" encoding="utf-8"?>
<p:tagLst xmlns:a="http://schemas.openxmlformats.org/drawingml/2006/main" xmlns:r="http://schemas.openxmlformats.org/officeDocument/2006/relationships" xmlns:p="http://schemas.openxmlformats.org/presentationml/2006/main">
  <p:tag name="DVSHAPEID" val="AgC8eFFFtCoRwmE8fcPRIc"/>
</p:tagLst>
</file>

<file path=ppt/tags/tag29.xml><?xml version="1.0" encoding="utf-8"?>
<p:tagLst xmlns:a="http://schemas.openxmlformats.org/drawingml/2006/main" xmlns:r="http://schemas.openxmlformats.org/officeDocument/2006/relationships" xmlns:p="http://schemas.openxmlformats.org/presentationml/2006/main">
  <p:tag name="DVSECTIONID" val="YTZWN1kWLmOsGXvMz638Hl"/>
</p:tagLst>
</file>

<file path=ppt/tags/tag3.xml><?xml version="1.0" encoding="utf-8"?>
<p:tagLst xmlns:a="http://schemas.openxmlformats.org/drawingml/2006/main" xmlns:r="http://schemas.openxmlformats.org/officeDocument/2006/relationships" xmlns:p="http://schemas.openxmlformats.org/presentationml/2006/main">
  <p:tag name="DVSECTIONID" val="8xa7IELYvoF43QQNp4dApL"/>
</p:tagLst>
</file>

<file path=ppt/tags/tag30.xml><?xml version="1.0" encoding="utf-8"?>
<p:tagLst xmlns:a="http://schemas.openxmlformats.org/drawingml/2006/main" xmlns:r="http://schemas.openxmlformats.org/officeDocument/2006/relationships" xmlns:p="http://schemas.openxmlformats.org/presentationml/2006/main">
  <p:tag name="DVSHAPEID" val="DxlEC9B4a4tONxpMbxahZ6"/>
</p:tagLst>
</file>

<file path=ppt/tags/tag31.xml><?xml version="1.0" encoding="utf-8"?>
<p:tagLst xmlns:a="http://schemas.openxmlformats.org/drawingml/2006/main" xmlns:r="http://schemas.openxmlformats.org/officeDocument/2006/relationships" xmlns:p="http://schemas.openxmlformats.org/presentationml/2006/main">
  <p:tag name="DVSHAPEID" val="heWeeW5oHvRoEp52d9cs8M"/>
</p:tagLst>
</file>

<file path=ppt/tags/tag32.xml><?xml version="1.0" encoding="utf-8"?>
<p:tagLst xmlns:a="http://schemas.openxmlformats.org/drawingml/2006/main" xmlns:r="http://schemas.openxmlformats.org/officeDocument/2006/relationships" xmlns:p="http://schemas.openxmlformats.org/presentationml/2006/main">
  <p:tag name="DVSHAPEID" val="BcpLfufUrIKJVOfdhvV5VK"/>
</p:tagLst>
</file>

<file path=ppt/tags/tag33.xml><?xml version="1.0" encoding="utf-8"?>
<p:tagLst xmlns:a="http://schemas.openxmlformats.org/drawingml/2006/main" xmlns:r="http://schemas.openxmlformats.org/officeDocument/2006/relationships" xmlns:p="http://schemas.openxmlformats.org/presentationml/2006/main">
  <p:tag name="DVSHAPEID" val="tzesFUHgNYIvCKPsGB8M38"/>
</p:tagLst>
</file>

<file path=ppt/tags/tag34.xml><?xml version="1.0" encoding="utf-8"?>
<p:tagLst xmlns:a="http://schemas.openxmlformats.org/drawingml/2006/main" xmlns:r="http://schemas.openxmlformats.org/officeDocument/2006/relationships" xmlns:p="http://schemas.openxmlformats.org/presentationml/2006/main">
  <p:tag name="DVSHAPEID" val="DVuhM0RHx2QRJPxNPldaUL"/>
</p:tagLst>
</file>

<file path=ppt/tags/tag35.xml><?xml version="1.0" encoding="utf-8"?>
<p:tagLst xmlns:a="http://schemas.openxmlformats.org/drawingml/2006/main" xmlns:r="http://schemas.openxmlformats.org/officeDocument/2006/relationships" xmlns:p="http://schemas.openxmlformats.org/presentationml/2006/main">
  <p:tag name="DVSHAPEID" val="0pbvnPPkW9GkViYn7Gp6rF"/>
</p:tagLst>
</file>

<file path=ppt/tags/tag36.xml><?xml version="1.0" encoding="utf-8"?>
<p:tagLst xmlns:a="http://schemas.openxmlformats.org/drawingml/2006/main" xmlns:r="http://schemas.openxmlformats.org/officeDocument/2006/relationships" xmlns:p="http://schemas.openxmlformats.org/presentationml/2006/main">
  <p:tag name="DVSECTIONID" val="t3ffiHLZxxbC6k1CrlRtFV"/>
</p:tagLst>
</file>

<file path=ppt/tags/tag37.xml><?xml version="1.0" encoding="utf-8"?>
<p:tagLst xmlns:a="http://schemas.openxmlformats.org/drawingml/2006/main" xmlns:r="http://schemas.openxmlformats.org/officeDocument/2006/relationships" xmlns:p="http://schemas.openxmlformats.org/presentationml/2006/main">
  <p:tag name="DVSHAPEID" val="2x7byH9advCxoUvFloSASK"/>
</p:tagLst>
</file>

<file path=ppt/tags/tag38.xml><?xml version="1.0" encoding="utf-8"?>
<p:tagLst xmlns:a="http://schemas.openxmlformats.org/drawingml/2006/main" xmlns:r="http://schemas.openxmlformats.org/officeDocument/2006/relationships" xmlns:p="http://schemas.openxmlformats.org/presentationml/2006/main">
  <p:tag name="DVSHAPEID" val="JMYxTsFN5BstIYcsL9mOEv"/>
</p:tagLst>
</file>

<file path=ppt/tags/tag39.xml><?xml version="1.0" encoding="utf-8"?>
<p:tagLst xmlns:a="http://schemas.openxmlformats.org/drawingml/2006/main" xmlns:r="http://schemas.openxmlformats.org/officeDocument/2006/relationships" xmlns:p="http://schemas.openxmlformats.org/presentationml/2006/main">
  <p:tag name="DVSHAPEID" val="TDBhjVCjl4zJJkYjS7OV4q"/>
</p:tagLst>
</file>

<file path=ppt/tags/tag4.xml><?xml version="1.0" encoding="utf-8"?>
<p:tagLst xmlns:a="http://schemas.openxmlformats.org/drawingml/2006/main" xmlns:r="http://schemas.openxmlformats.org/officeDocument/2006/relationships" xmlns:p="http://schemas.openxmlformats.org/presentationml/2006/main">
  <p:tag name="DVSHAPEID" val="S53oTuXoWXpXrplQUnyrUd"/>
</p:tagLst>
</file>

<file path=ppt/tags/tag40.xml><?xml version="1.0" encoding="utf-8"?>
<p:tagLst xmlns:a="http://schemas.openxmlformats.org/drawingml/2006/main" xmlns:r="http://schemas.openxmlformats.org/officeDocument/2006/relationships" xmlns:p="http://schemas.openxmlformats.org/presentationml/2006/main">
  <p:tag name="DVSHAPEID" val="TFGsdo9uyYudtAmjzdwbki"/>
</p:tagLst>
</file>

<file path=ppt/tags/tag41.xml><?xml version="1.0" encoding="utf-8"?>
<p:tagLst xmlns:a="http://schemas.openxmlformats.org/drawingml/2006/main" xmlns:r="http://schemas.openxmlformats.org/officeDocument/2006/relationships" xmlns:p="http://schemas.openxmlformats.org/presentationml/2006/main">
  <p:tag name="DVSECTIONID" val="mbbPR5oPnz6ybRVkHnwHmz"/>
</p:tagLst>
</file>

<file path=ppt/tags/tag42.xml><?xml version="1.0" encoding="utf-8"?>
<p:tagLst xmlns:a="http://schemas.openxmlformats.org/drawingml/2006/main" xmlns:r="http://schemas.openxmlformats.org/officeDocument/2006/relationships" xmlns:p="http://schemas.openxmlformats.org/presentationml/2006/main">
  <p:tag name="DVSHAPEID" val="hUwB0SXVLukiBe54rtcmxh"/>
</p:tagLst>
</file>

<file path=ppt/tags/tag43.xml><?xml version="1.0" encoding="utf-8"?>
<p:tagLst xmlns:a="http://schemas.openxmlformats.org/drawingml/2006/main" xmlns:r="http://schemas.openxmlformats.org/officeDocument/2006/relationships" xmlns:p="http://schemas.openxmlformats.org/presentationml/2006/main">
  <p:tag name="DVSHAPEID" val="HZ6Qq7YEqxHbEo4fSiUjXJ"/>
</p:tagLst>
</file>

<file path=ppt/tags/tag44.xml><?xml version="1.0" encoding="utf-8"?>
<p:tagLst xmlns:a="http://schemas.openxmlformats.org/drawingml/2006/main" xmlns:r="http://schemas.openxmlformats.org/officeDocument/2006/relationships" xmlns:p="http://schemas.openxmlformats.org/presentationml/2006/main">
  <p:tag name="DVSHAPEID" val="YTH83U2KRUDPYPbpQOFrmW"/>
</p:tagLst>
</file>

<file path=ppt/tags/tag45.xml><?xml version="1.0" encoding="utf-8"?>
<p:tagLst xmlns:a="http://schemas.openxmlformats.org/drawingml/2006/main" xmlns:r="http://schemas.openxmlformats.org/officeDocument/2006/relationships" xmlns:p="http://schemas.openxmlformats.org/presentationml/2006/main">
  <p:tag name="DVSHAPEID" val="QV4Ty8zQX2wtuwTreSLMBE"/>
</p:tagLst>
</file>

<file path=ppt/tags/tag46.xml><?xml version="1.0" encoding="utf-8"?>
<p:tagLst xmlns:a="http://schemas.openxmlformats.org/drawingml/2006/main" xmlns:r="http://schemas.openxmlformats.org/officeDocument/2006/relationships" xmlns:p="http://schemas.openxmlformats.org/presentationml/2006/main">
  <p:tag name="DVSHAPEID" val="TD6ZfA8CNHuX1d8h43CGGN"/>
</p:tagLst>
</file>

<file path=ppt/tags/tag47.xml><?xml version="1.0" encoding="utf-8"?>
<p:tagLst xmlns:a="http://schemas.openxmlformats.org/drawingml/2006/main" xmlns:r="http://schemas.openxmlformats.org/officeDocument/2006/relationships" xmlns:p="http://schemas.openxmlformats.org/presentationml/2006/main">
  <p:tag name="DVSHAPEID" val="yPpf4ss5Ewn2Z423FrBe6V"/>
</p:tagLst>
</file>

<file path=ppt/tags/tag48.xml><?xml version="1.0" encoding="utf-8"?>
<p:tagLst xmlns:a="http://schemas.openxmlformats.org/drawingml/2006/main" xmlns:r="http://schemas.openxmlformats.org/officeDocument/2006/relationships" xmlns:p="http://schemas.openxmlformats.org/presentationml/2006/main">
  <p:tag name="DVSHAPEID" val="k1OYhyJBPFf64hA0vGaH3Y"/>
</p:tagLst>
</file>

<file path=ppt/tags/tag49.xml><?xml version="1.0" encoding="utf-8"?>
<p:tagLst xmlns:a="http://schemas.openxmlformats.org/drawingml/2006/main" xmlns:r="http://schemas.openxmlformats.org/officeDocument/2006/relationships" xmlns:p="http://schemas.openxmlformats.org/presentationml/2006/main">
  <p:tag name="DVSECTIONID" val="j9zAr5MpgKyyG44sQGAI9B"/>
</p:tagLst>
</file>

<file path=ppt/tags/tag5.xml><?xml version="1.0" encoding="utf-8"?>
<p:tagLst xmlns:a="http://schemas.openxmlformats.org/drawingml/2006/main" xmlns:r="http://schemas.openxmlformats.org/officeDocument/2006/relationships" xmlns:p="http://schemas.openxmlformats.org/presentationml/2006/main">
  <p:tag name="DVSHAPEID" val="E5XIDQ6FYhbQucFNV63m73"/>
</p:tagLst>
</file>

<file path=ppt/tags/tag50.xml><?xml version="1.0" encoding="utf-8"?>
<p:tagLst xmlns:a="http://schemas.openxmlformats.org/drawingml/2006/main" xmlns:r="http://schemas.openxmlformats.org/officeDocument/2006/relationships" xmlns:p="http://schemas.openxmlformats.org/presentationml/2006/main">
  <p:tag name="DVSHAPEID" val="45CT7MN7tvIZQrTg9alc35"/>
</p:tagLst>
</file>

<file path=ppt/tags/tag51.xml><?xml version="1.0" encoding="utf-8"?>
<p:tagLst xmlns:a="http://schemas.openxmlformats.org/drawingml/2006/main" xmlns:r="http://schemas.openxmlformats.org/officeDocument/2006/relationships" xmlns:p="http://schemas.openxmlformats.org/presentationml/2006/main">
  <p:tag name="DVSHAPEID" val="qsMbypvhl0gScl5twJe9og"/>
</p:tagLst>
</file>

<file path=ppt/tags/tag52.xml><?xml version="1.0" encoding="utf-8"?>
<p:tagLst xmlns:a="http://schemas.openxmlformats.org/drawingml/2006/main" xmlns:r="http://schemas.openxmlformats.org/officeDocument/2006/relationships" xmlns:p="http://schemas.openxmlformats.org/presentationml/2006/main">
  <p:tag name="DVSHAPEID" val="K7WBmYzDQ27YsxYh6wpM4S"/>
</p:tagLst>
</file>

<file path=ppt/tags/tag53.xml><?xml version="1.0" encoding="utf-8"?>
<p:tagLst xmlns:a="http://schemas.openxmlformats.org/drawingml/2006/main" xmlns:r="http://schemas.openxmlformats.org/officeDocument/2006/relationships" xmlns:p="http://schemas.openxmlformats.org/presentationml/2006/main">
  <p:tag name="DVSHAPEID" val="zYe4e0oa4sGCuor6bTm3HH"/>
</p:tagLst>
</file>

<file path=ppt/tags/tag54.xml><?xml version="1.0" encoding="utf-8"?>
<p:tagLst xmlns:a="http://schemas.openxmlformats.org/drawingml/2006/main" xmlns:r="http://schemas.openxmlformats.org/officeDocument/2006/relationships" xmlns:p="http://schemas.openxmlformats.org/presentationml/2006/main">
  <p:tag name="DVSHAPEID" val="6zDo7Qctqqp9HEfX3wHI9d"/>
</p:tagLst>
</file>

<file path=ppt/tags/tag55.xml><?xml version="1.0" encoding="utf-8"?>
<p:tagLst xmlns:a="http://schemas.openxmlformats.org/drawingml/2006/main" xmlns:r="http://schemas.openxmlformats.org/officeDocument/2006/relationships" xmlns:p="http://schemas.openxmlformats.org/presentationml/2006/main">
  <p:tag name="DVSECTIONID" val="vx9aH7EuWXyNR1ggEi2Yjm"/>
</p:tagLst>
</file>

<file path=ppt/tags/tag56.xml><?xml version="1.0" encoding="utf-8"?>
<p:tagLst xmlns:a="http://schemas.openxmlformats.org/drawingml/2006/main" xmlns:r="http://schemas.openxmlformats.org/officeDocument/2006/relationships" xmlns:p="http://schemas.openxmlformats.org/presentationml/2006/main">
  <p:tag name="DVSHAPEID" val="OGqYivI52mqlmpCXljxPa3"/>
</p:tagLst>
</file>

<file path=ppt/tags/tag57.xml><?xml version="1.0" encoding="utf-8"?>
<p:tagLst xmlns:a="http://schemas.openxmlformats.org/drawingml/2006/main" xmlns:r="http://schemas.openxmlformats.org/officeDocument/2006/relationships" xmlns:p="http://schemas.openxmlformats.org/presentationml/2006/main">
  <p:tag name="DVSHAPEID" val="zjPk29tT5mISOpwzmXQIHN"/>
</p:tagLst>
</file>

<file path=ppt/tags/tag58.xml><?xml version="1.0" encoding="utf-8"?>
<p:tagLst xmlns:a="http://schemas.openxmlformats.org/drawingml/2006/main" xmlns:r="http://schemas.openxmlformats.org/officeDocument/2006/relationships" xmlns:p="http://schemas.openxmlformats.org/presentationml/2006/main">
  <p:tag name="DVSHAPEID" val="XPDRY5FYhMB4EzJabteQwP"/>
</p:tagLst>
</file>

<file path=ppt/tags/tag59.xml><?xml version="1.0" encoding="utf-8"?>
<p:tagLst xmlns:a="http://schemas.openxmlformats.org/drawingml/2006/main" xmlns:r="http://schemas.openxmlformats.org/officeDocument/2006/relationships" xmlns:p="http://schemas.openxmlformats.org/presentationml/2006/main">
  <p:tag name="DVSHAPEID" val="99zyqimtwTZLlZGband65V"/>
</p:tagLst>
</file>

<file path=ppt/tags/tag6.xml><?xml version="1.0" encoding="utf-8"?>
<p:tagLst xmlns:a="http://schemas.openxmlformats.org/drawingml/2006/main" xmlns:r="http://schemas.openxmlformats.org/officeDocument/2006/relationships" xmlns:p="http://schemas.openxmlformats.org/presentationml/2006/main">
  <p:tag name="DVSHAPEID" val="msRxcdnqA5mEqYqaR7igY8"/>
</p:tagLst>
</file>

<file path=ppt/tags/tag60.xml><?xml version="1.0" encoding="utf-8"?>
<p:tagLst xmlns:a="http://schemas.openxmlformats.org/drawingml/2006/main" xmlns:r="http://schemas.openxmlformats.org/officeDocument/2006/relationships" xmlns:p="http://schemas.openxmlformats.org/presentationml/2006/main">
  <p:tag name="DVSHAPEID" val="gJLXPcLmuQh7GuipFnBOgI"/>
</p:tagLst>
</file>

<file path=ppt/tags/tag61.xml><?xml version="1.0" encoding="utf-8"?>
<p:tagLst xmlns:a="http://schemas.openxmlformats.org/drawingml/2006/main" xmlns:r="http://schemas.openxmlformats.org/officeDocument/2006/relationships" xmlns:p="http://schemas.openxmlformats.org/presentationml/2006/main">
  <p:tag name="DVSHAPEID" val="5SdJt0jRCpKdSPNtsaH9o8"/>
</p:tagLst>
</file>

<file path=ppt/tags/tag62.xml><?xml version="1.0" encoding="utf-8"?>
<p:tagLst xmlns:a="http://schemas.openxmlformats.org/drawingml/2006/main" xmlns:r="http://schemas.openxmlformats.org/officeDocument/2006/relationships" xmlns:p="http://schemas.openxmlformats.org/presentationml/2006/main">
  <p:tag name="DVSECTIONID" val="0DaRfewQ7EpHD1rhoFKLOA"/>
</p:tagLst>
</file>

<file path=ppt/tags/tag63.xml><?xml version="1.0" encoding="utf-8"?>
<p:tagLst xmlns:a="http://schemas.openxmlformats.org/drawingml/2006/main" xmlns:r="http://schemas.openxmlformats.org/officeDocument/2006/relationships" xmlns:p="http://schemas.openxmlformats.org/presentationml/2006/main">
  <p:tag name="DVSHAPEID" val="ntBtCbUr67kWo0rg8z9MUt"/>
</p:tagLst>
</file>

<file path=ppt/tags/tag64.xml><?xml version="1.0" encoding="utf-8"?>
<p:tagLst xmlns:a="http://schemas.openxmlformats.org/drawingml/2006/main" xmlns:r="http://schemas.openxmlformats.org/officeDocument/2006/relationships" xmlns:p="http://schemas.openxmlformats.org/presentationml/2006/main">
  <p:tag name="DVSHAPEID" val="GCP4K6RWxeXJvtlRzQ1UuQ"/>
</p:tagLst>
</file>

<file path=ppt/tags/tag65.xml><?xml version="1.0" encoding="utf-8"?>
<p:tagLst xmlns:a="http://schemas.openxmlformats.org/drawingml/2006/main" xmlns:r="http://schemas.openxmlformats.org/officeDocument/2006/relationships" xmlns:p="http://schemas.openxmlformats.org/presentationml/2006/main">
  <p:tag name="DVSHAPEID" val="oODQM7DMVYjUm0RyuMSnh7"/>
</p:tagLst>
</file>

<file path=ppt/tags/tag66.xml><?xml version="1.0" encoding="utf-8"?>
<p:tagLst xmlns:a="http://schemas.openxmlformats.org/drawingml/2006/main" xmlns:r="http://schemas.openxmlformats.org/officeDocument/2006/relationships" xmlns:p="http://schemas.openxmlformats.org/presentationml/2006/main">
  <p:tag name="DVSHAPEID" val="OcRZZ5Wa6O8Pd0qTkKjKiY"/>
</p:tagLst>
</file>

<file path=ppt/tags/tag67.xml><?xml version="1.0" encoding="utf-8"?>
<p:tagLst xmlns:a="http://schemas.openxmlformats.org/drawingml/2006/main" xmlns:r="http://schemas.openxmlformats.org/officeDocument/2006/relationships" xmlns:p="http://schemas.openxmlformats.org/presentationml/2006/main">
  <p:tag name="DVSHAPEID" val="pB6k01lf27yh0rZN7xQLSv"/>
</p:tagLst>
</file>

<file path=ppt/tags/tag68.xml><?xml version="1.0" encoding="utf-8"?>
<p:tagLst xmlns:a="http://schemas.openxmlformats.org/drawingml/2006/main" xmlns:r="http://schemas.openxmlformats.org/officeDocument/2006/relationships" xmlns:p="http://schemas.openxmlformats.org/presentationml/2006/main">
  <p:tag name="DVSHAPEID" val="LxNQ7As74wOPMfSE5VOQL1"/>
</p:tagLst>
</file>

<file path=ppt/tags/tag69.xml><?xml version="1.0" encoding="utf-8"?>
<p:tagLst xmlns:a="http://schemas.openxmlformats.org/drawingml/2006/main" xmlns:r="http://schemas.openxmlformats.org/officeDocument/2006/relationships" xmlns:p="http://schemas.openxmlformats.org/presentationml/2006/main">
  <p:tag name="DVSHAPEID" val="gW0ZUwCLUx6UPyw9TLNU32"/>
</p:tagLst>
</file>

<file path=ppt/tags/tag7.xml><?xml version="1.0" encoding="utf-8"?>
<p:tagLst xmlns:a="http://schemas.openxmlformats.org/drawingml/2006/main" xmlns:r="http://schemas.openxmlformats.org/officeDocument/2006/relationships" xmlns:p="http://schemas.openxmlformats.org/presentationml/2006/main">
  <p:tag name="DVSECTIONID" val="AJ1VRbkIUTFjhVnUO7wpaj"/>
</p:tagLst>
</file>

<file path=ppt/tags/tag70.xml><?xml version="1.0" encoding="utf-8"?>
<p:tagLst xmlns:a="http://schemas.openxmlformats.org/drawingml/2006/main" xmlns:r="http://schemas.openxmlformats.org/officeDocument/2006/relationships" xmlns:p="http://schemas.openxmlformats.org/presentationml/2006/main">
  <p:tag name="DVSHAPEID" val="tbEJUtrVX1JKgRQ7FVviCh"/>
</p:tagLst>
</file>

<file path=ppt/tags/tag71.xml><?xml version="1.0" encoding="utf-8"?>
<p:tagLst xmlns:a="http://schemas.openxmlformats.org/drawingml/2006/main" xmlns:r="http://schemas.openxmlformats.org/officeDocument/2006/relationships" xmlns:p="http://schemas.openxmlformats.org/presentationml/2006/main">
  <p:tag name="DVSHAPEID" val="JSqj7W133RYetOkbC9jZz4"/>
</p:tagLst>
</file>

<file path=ppt/tags/tag72.xml><?xml version="1.0" encoding="utf-8"?>
<p:tagLst xmlns:a="http://schemas.openxmlformats.org/drawingml/2006/main" xmlns:r="http://schemas.openxmlformats.org/officeDocument/2006/relationships" xmlns:p="http://schemas.openxmlformats.org/presentationml/2006/main">
  <p:tag name="DVSECTIONID" val="ZTc2cz1hFbi9xwZPRpX6QU"/>
</p:tagLst>
</file>

<file path=ppt/tags/tag73.xml><?xml version="1.0" encoding="utf-8"?>
<p:tagLst xmlns:a="http://schemas.openxmlformats.org/drawingml/2006/main" xmlns:r="http://schemas.openxmlformats.org/officeDocument/2006/relationships" xmlns:p="http://schemas.openxmlformats.org/presentationml/2006/main">
  <p:tag name="DVSHAPEID" val="DxQG4iUTXI5k2G64lL7ydN"/>
</p:tagLst>
</file>

<file path=ppt/tags/tag74.xml><?xml version="1.0" encoding="utf-8"?>
<p:tagLst xmlns:a="http://schemas.openxmlformats.org/drawingml/2006/main" xmlns:r="http://schemas.openxmlformats.org/officeDocument/2006/relationships" xmlns:p="http://schemas.openxmlformats.org/presentationml/2006/main">
  <p:tag name="DVSHAPEID" val="h2ABjwGmkNkGu3wDn06n9z"/>
</p:tagLst>
</file>

<file path=ppt/tags/tag75.xml><?xml version="1.0" encoding="utf-8"?>
<p:tagLst xmlns:a="http://schemas.openxmlformats.org/drawingml/2006/main" xmlns:r="http://schemas.openxmlformats.org/officeDocument/2006/relationships" xmlns:p="http://schemas.openxmlformats.org/presentationml/2006/main">
  <p:tag name="DVSHAPEID" val="aENIxU1HayaW5g7qm8AaMH"/>
</p:tagLst>
</file>

<file path=ppt/tags/tag76.xml><?xml version="1.0" encoding="utf-8"?>
<p:tagLst xmlns:a="http://schemas.openxmlformats.org/drawingml/2006/main" xmlns:r="http://schemas.openxmlformats.org/officeDocument/2006/relationships" xmlns:p="http://schemas.openxmlformats.org/presentationml/2006/main">
  <p:tag name="DVSHAPEID" val="a95zaxY75126Z6bL8J0Ghq"/>
</p:tagLst>
</file>

<file path=ppt/tags/tag77.xml><?xml version="1.0" encoding="utf-8"?>
<p:tagLst xmlns:a="http://schemas.openxmlformats.org/drawingml/2006/main" xmlns:r="http://schemas.openxmlformats.org/officeDocument/2006/relationships" xmlns:p="http://schemas.openxmlformats.org/presentationml/2006/main">
  <p:tag name="DVSHAPEID" val="CI5Z5e33oUCpHfDirSpDfg"/>
</p:tagLst>
</file>

<file path=ppt/tags/tag78.xml><?xml version="1.0" encoding="utf-8"?>
<p:tagLst xmlns:a="http://schemas.openxmlformats.org/drawingml/2006/main" xmlns:r="http://schemas.openxmlformats.org/officeDocument/2006/relationships" xmlns:p="http://schemas.openxmlformats.org/presentationml/2006/main">
  <p:tag name="DVSHAPEID" val="qlhCJFTCKNQKxntbsK41D8"/>
</p:tagLst>
</file>

<file path=ppt/tags/tag79.xml><?xml version="1.0" encoding="utf-8"?>
<p:tagLst xmlns:a="http://schemas.openxmlformats.org/drawingml/2006/main" xmlns:r="http://schemas.openxmlformats.org/officeDocument/2006/relationships" xmlns:p="http://schemas.openxmlformats.org/presentationml/2006/main">
  <p:tag name="DVSHAPEID" val="uzpW7Pi7gEamhJHsunaMaO"/>
</p:tagLst>
</file>

<file path=ppt/tags/tag8.xml><?xml version="1.0" encoding="utf-8"?>
<p:tagLst xmlns:a="http://schemas.openxmlformats.org/drawingml/2006/main" xmlns:r="http://schemas.openxmlformats.org/officeDocument/2006/relationships" xmlns:p="http://schemas.openxmlformats.org/presentationml/2006/main">
  <p:tag name="DVSHAPEID" val="M19yHAvgWfjiiK8KjVAXRT"/>
</p:tagLst>
</file>

<file path=ppt/tags/tag80.xml><?xml version="1.0" encoding="utf-8"?>
<p:tagLst xmlns:a="http://schemas.openxmlformats.org/drawingml/2006/main" xmlns:r="http://schemas.openxmlformats.org/officeDocument/2006/relationships" xmlns:p="http://schemas.openxmlformats.org/presentationml/2006/main">
  <p:tag name="DVSHAPEID" val="0lc3xHn6sPEIOuZZ2Mwlw5"/>
</p:tagLst>
</file>

<file path=ppt/tags/tag81.xml><?xml version="1.0" encoding="utf-8"?>
<p:tagLst xmlns:a="http://schemas.openxmlformats.org/drawingml/2006/main" xmlns:r="http://schemas.openxmlformats.org/officeDocument/2006/relationships" xmlns:p="http://schemas.openxmlformats.org/presentationml/2006/main">
  <p:tag name="DVSHAPEID" val="zWIgOfqFzdDiRHdNx3jCxc"/>
</p:tagLst>
</file>

<file path=ppt/tags/tag82.xml><?xml version="1.0" encoding="utf-8"?>
<p:tagLst xmlns:a="http://schemas.openxmlformats.org/drawingml/2006/main" xmlns:r="http://schemas.openxmlformats.org/officeDocument/2006/relationships" xmlns:p="http://schemas.openxmlformats.org/presentationml/2006/main">
  <p:tag name="DVSHAPEID" val="uN4WzSSEWLqyc6FeBhxax1"/>
</p:tagLst>
</file>

<file path=ppt/tags/tag83.xml><?xml version="1.0" encoding="utf-8"?>
<p:tagLst xmlns:a="http://schemas.openxmlformats.org/drawingml/2006/main" xmlns:r="http://schemas.openxmlformats.org/officeDocument/2006/relationships" xmlns:p="http://schemas.openxmlformats.org/presentationml/2006/main">
  <p:tag name="DVSHAPEID" val="wp2KamgmDnr1NytVrVWrJm"/>
</p:tagLst>
</file>

<file path=ppt/tags/tag84.xml><?xml version="1.0" encoding="utf-8"?>
<p:tagLst xmlns:a="http://schemas.openxmlformats.org/drawingml/2006/main" xmlns:r="http://schemas.openxmlformats.org/officeDocument/2006/relationships" xmlns:p="http://schemas.openxmlformats.org/presentationml/2006/main">
  <p:tag name="DVSHAPEID" val="RK4aBKZhwBgshFUPIvoA72"/>
</p:tagLst>
</file>

<file path=ppt/tags/tag85.xml><?xml version="1.0" encoding="utf-8"?>
<p:tagLst xmlns:a="http://schemas.openxmlformats.org/drawingml/2006/main" xmlns:r="http://schemas.openxmlformats.org/officeDocument/2006/relationships" xmlns:p="http://schemas.openxmlformats.org/presentationml/2006/main">
  <p:tag name="DVSHAPEID" val="7bj6KFQBe5iayiFZKvmmRP"/>
</p:tagLst>
</file>

<file path=ppt/tags/tag86.xml><?xml version="1.0" encoding="utf-8"?>
<p:tagLst xmlns:a="http://schemas.openxmlformats.org/drawingml/2006/main" xmlns:r="http://schemas.openxmlformats.org/officeDocument/2006/relationships" xmlns:p="http://schemas.openxmlformats.org/presentationml/2006/main">
  <p:tag name="DVSHAPEID" val="LkhO1Cdq39eODSRvZkrVna"/>
</p:tagLst>
</file>

<file path=ppt/tags/tag87.xml><?xml version="1.0" encoding="utf-8"?>
<p:tagLst xmlns:a="http://schemas.openxmlformats.org/drawingml/2006/main" xmlns:r="http://schemas.openxmlformats.org/officeDocument/2006/relationships" xmlns:p="http://schemas.openxmlformats.org/presentationml/2006/main">
  <p:tag name="DVSHAPEID" val="a66B9ILSdLbhqYOWDdnN29"/>
</p:tagLst>
</file>

<file path=ppt/tags/tag88.xml><?xml version="1.0" encoding="utf-8"?>
<p:tagLst xmlns:a="http://schemas.openxmlformats.org/drawingml/2006/main" xmlns:r="http://schemas.openxmlformats.org/officeDocument/2006/relationships" xmlns:p="http://schemas.openxmlformats.org/presentationml/2006/main">
  <p:tag name="DVSHAPEID" val="WKFN8ev1VWrAabHqsvFaVs"/>
</p:tagLst>
</file>

<file path=ppt/tags/tag89.xml><?xml version="1.0" encoding="utf-8"?>
<p:tagLst xmlns:a="http://schemas.openxmlformats.org/drawingml/2006/main" xmlns:r="http://schemas.openxmlformats.org/officeDocument/2006/relationships" xmlns:p="http://schemas.openxmlformats.org/presentationml/2006/main">
  <p:tag name="DVSHAPEID" val="ClsSH3Hdxz71amVmAwnbQf"/>
</p:tagLst>
</file>

<file path=ppt/tags/tag9.xml><?xml version="1.0" encoding="utf-8"?>
<p:tagLst xmlns:a="http://schemas.openxmlformats.org/drawingml/2006/main" xmlns:r="http://schemas.openxmlformats.org/officeDocument/2006/relationships" xmlns:p="http://schemas.openxmlformats.org/presentationml/2006/main">
  <p:tag name="DVSHAPEID" val="xPfWkLupYqrF74msKHcsuf"/>
</p:tagLst>
</file>

<file path=ppt/tags/tag90.xml><?xml version="1.0" encoding="utf-8"?>
<p:tagLst xmlns:a="http://schemas.openxmlformats.org/drawingml/2006/main" xmlns:r="http://schemas.openxmlformats.org/officeDocument/2006/relationships" xmlns:p="http://schemas.openxmlformats.org/presentationml/2006/main">
  <p:tag name="DVSHAPEID" val="t90lu6V9MKBnvC43OurFre"/>
</p:tagLst>
</file>

<file path=ppt/tags/tag91.xml><?xml version="1.0" encoding="utf-8"?>
<p:tagLst xmlns:a="http://schemas.openxmlformats.org/drawingml/2006/main" xmlns:r="http://schemas.openxmlformats.org/officeDocument/2006/relationships" xmlns:p="http://schemas.openxmlformats.org/presentationml/2006/main">
  <p:tag name="DVSHAPEID" val="NGeB0kYVQ8QYlECTIFXZ5t"/>
</p:tagLst>
</file>

<file path=ppt/tags/tag92.xml><?xml version="1.0" encoding="utf-8"?>
<p:tagLst xmlns:a="http://schemas.openxmlformats.org/drawingml/2006/main" xmlns:r="http://schemas.openxmlformats.org/officeDocument/2006/relationships" xmlns:p="http://schemas.openxmlformats.org/presentationml/2006/main">
  <p:tag name="DVSECTIONID" val="n9ofPmUmexxqDhFd2WOPYe"/>
</p:tagLst>
</file>

<file path=ppt/tags/tag93.xml><?xml version="1.0" encoding="utf-8"?>
<p:tagLst xmlns:a="http://schemas.openxmlformats.org/drawingml/2006/main" xmlns:r="http://schemas.openxmlformats.org/officeDocument/2006/relationships" xmlns:p="http://schemas.openxmlformats.org/presentationml/2006/main">
  <p:tag name="DVSHAPEID" val="RKPIatEQgJqelk7S5AaRTt"/>
</p:tagLst>
</file>

<file path=ppt/tags/tag94.xml><?xml version="1.0" encoding="utf-8"?>
<p:tagLst xmlns:a="http://schemas.openxmlformats.org/drawingml/2006/main" xmlns:r="http://schemas.openxmlformats.org/officeDocument/2006/relationships" xmlns:p="http://schemas.openxmlformats.org/presentationml/2006/main">
  <p:tag name="DVSHAPEID" val="jcHKAG2gVW7Ds5RuLzPKnq"/>
</p:tagLst>
</file>

<file path=ppt/tags/tag95.xml><?xml version="1.0" encoding="utf-8"?>
<p:tagLst xmlns:a="http://schemas.openxmlformats.org/drawingml/2006/main" xmlns:r="http://schemas.openxmlformats.org/officeDocument/2006/relationships" xmlns:p="http://schemas.openxmlformats.org/presentationml/2006/main">
  <p:tag name="DVSHAPEID" val="oD6FFWigbbAVFFiu594cBk"/>
</p:tagLst>
</file>

<file path=ppt/tags/tag96.xml><?xml version="1.0" encoding="utf-8"?>
<p:tagLst xmlns:a="http://schemas.openxmlformats.org/drawingml/2006/main" xmlns:r="http://schemas.openxmlformats.org/officeDocument/2006/relationships" xmlns:p="http://schemas.openxmlformats.org/presentationml/2006/main">
  <p:tag name="DVSHAPEID" val="za5JuZgGRQYF0sdR13GA4W"/>
</p:tagLst>
</file>

<file path=ppt/tags/tag97.xml><?xml version="1.0" encoding="utf-8"?>
<p:tagLst xmlns:a="http://schemas.openxmlformats.org/drawingml/2006/main" xmlns:r="http://schemas.openxmlformats.org/officeDocument/2006/relationships" xmlns:p="http://schemas.openxmlformats.org/presentationml/2006/main">
  <p:tag name="DVSHAPEID" val="3wpbbguFFaP4nmzzJ1Am8Y"/>
</p:tagLst>
</file>

<file path=ppt/tags/tag98.xml><?xml version="1.0" encoding="utf-8"?>
<p:tagLst xmlns:a="http://schemas.openxmlformats.org/drawingml/2006/main" xmlns:r="http://schemas.openxmlformats.org/officeDocument/2006/relationships" xmlns:p="http://schemas.openxmlformats.org/presentationml/2006/main">
  <p:tag name="DVSHAPEID" val="vNSfQa9ZeVzkGyG15olnVe"/>
</p:tagLst>
</file>

<file path=ppt/tags/tag99.xml><?xml version="1.0" encoding="utf-8"?>
<p:tagLst xmlns:a="http://schemas.openxmlformats.org/drawingml/2006/main" xmlns:r="http://schemas.openxmlformats.org/officeDocument/2006/relationships" xmlns:p="http://schemas.openxmlformats.org/presentationml/2006/main">
  <p:tag name="DVSECTIONID" val="pttUiyOkNHJ4v2DWKFnjWK"/>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3013</TotalTime>
  <Words>869</Words>
  <Application>Microsoft Office PowerPoint</Application>
  <PresentationFormat>On-screen Show (4:3)</PresentationFormat>
  <Paragraphs>132</Paragraphs>
  <Slides>17</Slides>
  <Notes>17</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QAD 2010 Template</vt:lpstr>
      <vt:lpstr>Summary View</vt:lpstr>
      <vt:lpstr>Summary View – Overview </vt:lpstr>
      <vt:lpstr>Displaying The Summary View</vt:lpstr>
      <vt:lpstr>Displaying The Summary View</vt:lpstr>
      <vt:lpstr>Applying a Hierarchy In Summary View</vt:lpstr>
      <vt:lpstr>Using The Summary View</vt:lpstr>
      <vt:lpstr>Summary View</vt:lpstr>
      <vt:lpstr>Summary View</vt:lpstr>
      <vt:lpstr>Updating a Hierarchy</vt:lpstr>
      <vt:lpstr>Editing Opinion Lines In Summary View</vt:lpstr>
      <vt:lpstr>Customize the Summary View</vt:lpstr>
      <vt:lpstr>Adding/Removing Series Attributes</vt:lpstr>
      <vt:lpstr>Adding/Removing Series Attributes (cont)</vt:lpstr>
      <vt:lpstr>Adding/Removing Opinion Lines</vt:lpstr>
      <vt:lpstr>Updating a Hierarchy In Summary View</vt:lpstr>
      <vt:lpstr>Summary View</vt:lpstr>
      <vt:lpstr>Recap – Summary View</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Advanced Concepts</dc:title>
  <dc:creator>Mark K Williams</dc:creator>
  <cp:lastModifiedBy>mdf</cp:lastModifiedBy>
  <cp:revision>243</cp:revision>
  <dcterms:created xsi:type="dcterms:W3CDTF">2011-07-26T19:47:15Z</dcterms:created>
  <dcterms:modified xsi:type="dcterms:W3CDTF">2012-01-31T18:17:50Z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1oKXEbLF8yLog_7BecNZOjT-qT2N3WrH5WHxKj5Jzwio</vt:lpwstr>
  </property>
  <property fmtid="{D5CDD505-2E9C-101B-9397-08002B2CF9AE}" pid="4" name="Google.Documents.RevisionId">
    <vt:lpwstr>12398700446468064940</vt:lpwstr>
  </property>
  <property fmtid="{D5CDD505-2E9C-101B-9397-08002B2CF9AE}" pid="5" name="Google.Documents.PreviousRevisionId">
    <vt:lpwstr>06971266665904088851</vt:lpwstr>
  </property>
  <property fmtid="{D5CDD505-2E9C-101B-9397-08002B2CF9AE}" pid="6" name="Google.Documents.PluginVersion">
    <vt:lpwstr>2.0.2154.5604</vt:lpwstr>
  </property>
  <property fmtid="{D5CDD505-2E9C-101B-9397-08002B2CF9AE}" pid="7" name="Google.Documents.MergeIncapabilityFlags">
    <vt:i4>0</vt:i4>
  </property>
</Properties>
</file>