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8"/>
  </p:notesMasterIdLst>
  <p:sldIdLst>
    <p:sldId id="270" r:id="rId2"/>
    <p:sldId id="271" r:id="rId3"/>
    <p:sldId id="272" r:id="rId4"/>
    <p:sldId id="273" r:id="rId5"/>
    <p:sldId id="274" r:id="rId6"/>
    <p:sldId id="275" r:id="rId7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47" autoAdjust="0"/>
  </p:normalViewPr>
  <p:slideViewPr>
    <p:cSldViewPr>
      <p:cViewPr>
        <p:scale>
          <a:sx n="90" d="100"/>
          <a:sy n="90" d="100"/>
        </p:scale>
        <p:origin x="-5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058" y="-10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5C127F3-3DD0-4A33-9F9C-31934C0C87E0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C4BF0D98-F35C-4596-AF93-11E38349C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85118-61CE-41E0-A450-37F76AF825E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A3566-5C06-43F9-BA74-0BD08A020CA4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Note:  You can also select the series you want to clone/rename in the single or multi series viewer and right click to select Clone/Rename.</a:t>
            </a:r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A9742C-7F87-491A-B492-DE2752F72F3A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3258D-6461-4BD9-AC82-1BB8E9B0FD25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316E75-30F7-4D26-9B00-664C53EFAAA0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F70590-5696-4A9B-87B3-2C5718C51D52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58000" y="6638544"/>
            <a:ext cx="2286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DM-Clone-Rename-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0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image" Target="../media/image5.png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image" Target="../media/image4.png"/><Relationship Id="rId5" Type="http://schemas.openxmlformats.org/officeDocument/2006/relationships/tags" Target="../tags/tag17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6.xml"/><Relationship Id="rId9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10" Type="http://schemas.openxmlformats.org/officeDocument/2006/relationships/image" Target="../media/image6.png"/><Relationship Id="rId4" Type="http://schemas.openxmlformats.org/officeDocument/2006/relationships/tags" Target="../tags/tag24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Clone/Rename Series</a:t>
            </a:r>
            <a:endParaRPr lang="en-US" dirty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This functionality allows you to manage forecasts for new items by copying an existing forecast into a new </a:t>
            </a:r>
            <a:r>
              <a:rPr lang="en-US" dirty="0" smtClean="0"/>
              <a:t>series</a:t>
            </a:r>
            <a:endParaRPr lang="en-US" dirty="0" smtClean="0"/>
          </a:p>
          <a:p>
            <a:r>
              <a:rPr lang="en-US" dirty="0" smtClean="0"/>
              <a:t>Once the new series is </a:t>
            </a:r>
            <a:r>
              <a:rPr lang="en-US" dirty="0" smtClean="0"/>
              <a:t>created </a:t>
            </a:r>
            <a:r>
              <a:rPr lang="en-US" dirty="0" smtClean="0"/>
              <a:t>any necessary adjustments can be made without impacting the </a:t>
            </a:r>
            <a:r>
              <a:rPr lang="en-US" dirty="0" smtClean="0"/>
              <a:t>original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Clone/Rename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3685695"/>
            <a:ext cx="8437563" cy="24971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Select the series to clone or rename in the Series Viewer</a:t>
            </a:r>
          </a:p>
          <a:p>
            <a:r>
              <a:rPr lang="en-US" dirty="0" smtClean="0"/>
              <a:t>In the ribbon, click the </a:t>
            </a:r>
            <a:r>
              <a:rPr lang="en-US" b="1" dirty="0" smtClean="0"/>
              <a:t>Series</a:t>
            </a:r>
            <a:r>
              <a:rPr lang="en-US" dirty="0" smtClean="0"/>
              <a:t> button in the </a:t>
            </a:r>
            <a:r>
              <a:rPr lang="en-US" b="1" dirty="0" smtClean="0"/>
              <a:t>Edit</a:t>
            </a:r>
            <a:r>
              <a:rPr lang="en-US" dirty="0" smtClean="0"/>
              <a:t> section of the Home tab to open the </a:t>
            </a:r>
            <a:r>
              <a:rPr lang="en-US" b="1" dirty="0" smtClean="0"/>
              <a:t>drop-down menu</a:t>
            </a:r>
            <a:endParaRPr lang="en-US" dirty="0" smtClean="0"/>
          </a:p>
          <a:p>
            <a:r>
              <a:rPr lang="en-US" dirty="0" smtClean="0"/>
              <a:t>Select </a:t>
            </a:r>
            <a:r>
              <a:rPr lang="en-US" b="1" dirty="0" smtClean="0"/>
              <a:t>Clone Rename </a:t>
            </a:r>
            <a:r>
              <a:rPr lang="en-US" dirty="0" smtClean="0"/>
              <a:t>from the </a:t>
            </a:r>
            <a:r>
              <a:rPr lang="en-US" b="1" dirty="0" smtClean="0"/>
              <a:t>Series menu</a:t>
            </a:r>
            <a:endParaRPr lang="en-US" dirty="0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Using Clone/Rename</a:t>
            </a:r>
            <a:endParaRPr lang="en-US" dirty="0"/>
          </a:p>
        </p:txBody>
      </p:sp>
      <p:sp>
        <p:nvSpPr>
          <p:cNvPr id="17414" name="Oval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77000" y="5438295"/>
            <a:ext cx="838200" cy="2286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446084" y="2351567"/>
            <a:ext cx="2686050" cy="34671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Content Placeholder 9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/>
        <p:txBody>
          <a:bodyPr>
            <a:normAutofit fontScale="85000" lnSpcReduction="20000"/>
          </a:bodyPr>
          <a:lstStyle/>
          <a:p>
            <a:pPr marL="533400" indent="-533400">
              <a:spcBef>
                <a:spcPts val="1200"/>
              </a:spcBef>
            </a:pPr>
            <a:r>
              <a:rPr lang="en-US" dirty="0" smtClean="0"/>
              <a:t>In the </a:t>
            </a:r>
            <a:r>
              <a:rPr lang="en-US" b="1" dirty="0" smtClean="0"/>
              <a:t>Clone/Rename </a:t>
            </a:r>
            <a:br>
              <a:rPr lang="en-US" b="1" dirty="0" smtClean="0"/>
            </a:br>
            <a:r>
              <a:rPr lang="en-US" b="1" dirty="0" smtClean="0"/>
              <a:t>Series </a:t>
            </a:r>
            <a:r>
              <a:rPr lang="en-US" dirty="0" smtClean="0"/>
              <a:t>window, enter the name for the new series </a:t>
            </a:r>
            <a:br>
              <a:rPr lang="en-US" dirty="0" smtClean="0"/>
            </a:br>
            <a:r>
              <a:rPr lang="en-US" dirty="0" smtClean="0"/>
              <a:t>in the “New Series Description” </a:t>
            </a:r>
            <a:r>
              <a:rPr lang="en-US" dirty="0" smtClean="0"/>
              <a:t>field</a:t>
            </a:r>
            <a:endParaRPr lang="en-US" dirty="0" smtClean="0"/>
          </a:p>
          <a:p>
            <a:pPr marL="533400" indent="-533400">
              <a:spcBef>
                <a:spcPts val="1200"/>
              </a:spcBef>
            </a:pPr>
            <a:r>
              <a:rPr lang="en-US" dirty="0" smtClean="0"/>
              <a:t>Select </a:t>
            </a:r>
            <a:r>
              <a:rPr lang="en-US" b="1" dirty="0" smtClean="0"/>
              <a:t>Clone</a:t>
            </a:r>
            <a:r>
              <a:rPr lang="en-US" dirty="0" smtClean="0"/>
              <a:t> to make a duplicate of the selected series with a new name or select </a:t>
            </a:r>
            <a:r>
              <a:rPr lang="en-US" b="1" dirty="0" smtClean="0"/>
              <a:t>Rename</a:t>
            </a:r>
            <a:r>
              <a:rPr lang="en-US" dirty="0" smtClean="0"/>
              <a:t> to give the existing series a different </a:t>
            </a:r>
            <a:r>
              <a:rPr lang="en-US" dirty="0" smtClean="0"/>
              <a:t>name</a:t>
            </a:r>
            <a:endParaRPr lang="en-US" dirty="0" smtClean="0"/>
          </a:p>
          <a:p>
            <a:pPr marL="533400" indent="-533400">
              <a:spcBef>
                <a:spcPts val="1200"/>
              </a:spcBef>
            </a:pPr>
            <a:r>
              <a:rPr lang="en-US" dirty="0" smtClean="0"/>
              <a:t>Click </a:t>
            </a:r>
            <a:r>
              <a:rPr lang="en-US" b="1" dirty="0" smtClean="0"/>
              <a:t>Accept</a:t>
            </a:r>
            <a:endParaRPr lang="en-US" dirty="0" smtClean="0"/>
          </a:p>
          <a:p>
            <a:pPr marL="933450" lvl="1" indent="-533400">
              <a:spcBef>
                <a:spcPts val="1200"/>
              </a:spcBef>
            </a:pPr>
            <a:r>
              <a:rPr lang="en-US" dirty="0" smtClean="0"/>
              <a:t> </a:t>
            </a:r>
            <a:r>
              <a:rPr lang="en-US" dirty="0" smtClean="0"/>
              <a:t>DME will add the new series and prompt you to refresh when done</a:t>
            </a:r>
            <a:endParaRPr lang="en-US" dirty="0"/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noFill/>
        </p:spPr>
        <p:txBody>
          <a:bodyPr/>
          <a:lstStyle/>
          <a:p>
            <a:pPr marL="533400" indent="-533400">
              <a:spcBef>
                <a:spcPct val="20000"/>
              </a:spcBef>
            </a:pPr>
            <a:r>
              <a:rPr lang="en-US" dirty="0" smtClean="0"/>
              <a:t>Using Clone/Rename</a:t>
            </a:r>
            <a:endParaRPr lang="en-US" dirty="0"/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4391654" y="1219201"/>
            <a:ext cx="4534940" cy="773669"/>
            <a:chOff x="4370387" y="1219200"/>
            <a:chExt cx="4773613" cy="8143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8435" name="Picture 1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4370387" y="1219200"/>
              <a:ext cx="4773613" cy="8143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18440" name="Oval 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7570787" y="1676400"/>
              <a:ext cx="793750" cy="2413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441" name="Oval 14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5589587" y="1447800"/>
              <a:ext cx="914400" cy="304800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8442" name="Oval 1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867400" y="5257800"/>
            <a:ext cx="838200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81600" y="1660855"/>
            <a:ext cx="3531160" cy="37068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914400"/>
            <a:ext cx="4343400" cy="5401733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Change the Series information to a unique </a:t>
            </a:r>
            <a:r>
              <a:rPr lang="en-US" dirty="0" smtClean="0"/>
              <a:t>identifier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For </a:t>
            </a:r>
            <a:r>
              <a:rPr lang="en-US" dirty="0" smtClean="0"/>
              <a:t>example item </a:t>
            </a:r>
            <a:r>
              <a:rPr lang="en-US" dirty="0" smtClean="0"/>
              <a:t>number/SKU/customer number</a:t>
            </a:r>
            <a:endParaRPr lang="en-US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These </a:t>
            </a:r>
            <a:r>
              <a:rPr lang="en-US" dirty="0" smtClean="0"/>
              <a:t>value changes must include one of the key </a:t>
            </a:r>
            <a:r>
              <a:rPr lang="en-US" dirty="0" smtClean="0"/>
              <a:t>fields</a:t>
            </a:r>
            <a:endParaRPr lang="en-US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If these values are not different from the values in the original </a:t>
            </a:r>
            <a:r>
              <a:rPr lang="en-US" dirty="0" smtClean="0"/>
              <a:t>series </a:t>
            </a:r>
            <a:r>
              <a:rPr lang="en-US" dirty="0" smtClean="0"/>
              <a:t>the series will be duplicated in </a:t>
            </a:r>
            <a:r>
              <a:rPr lang="en-US" dirty="0" smtClean="0"/>
              <a:t>database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Change Identifier Clone/Rename</a:t>
            </a:r>
          </a:p>
        </p:txBody>
      </p:sp>
      <p:sp>
        <p:nvSpPr>
          <p:cNvPr id="19461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1066800"/>
            <a:ext cx="777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en-US" sz="2000"/>
          </a:p>
          <a:p>
            <a:pPr algn="l">
              <a:spcBef>
                <a:spcPct val="20000"/>
              </a:spcBef>
            </a:pPr>
            <a:endParaRPr lang="en-US" sz="2000"/>
          </a:p>
        </p:txBody>
      </p:sp>
      <p:sp>
        <p:nvSpPr>
          <p:cNvPr id="19462" name="Rectangle 4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57200" y="1066800"/>
            <a:ext cx="4572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33400" indent="-533400" algn="l">
              <a:spcBef>
                <a:spcPct val="20000"/>
              </a:spcBef>
            </a:pPr>
            <a:endParaRPr lang="en-US" sz="1200" dirty="0"/>
          </a:p>
        </p:txBody>
      </p:sp>
      <p:sp>
        <p:nvSpPr>
          <p:cNvPr id="19463" name="Line 1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419600" y="4953000"/>
            <a:ext cx="9144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33363" lvl="1" indent="-233363">
              <a:spcBef>
                <a:spcPts val="1800"/>
              </a:spcBef>
              <a:buFontTx/>
              <a:buChar char="•"/>
            </a:pPr>
            <a:r>
              <a:rPr lang="en-US" sz="2800" dirty="0" smtClean="0"/>
              <a:t>Allows you to manage forecasts for new items by copying an existing forecast into a new </a:t>
            </a:r>
            <a:r>
              <a:rPr lang="en-US" sz="2800" dirty="0" smtClean="0"/>
              <a:t>record</a:t>
            </a:r>
            <a:endParaRPr lang="en-US" sz="2800" dirty="0" smtClean="0"/>
          </a:p>
          <a:p>
            <a:pPr marL="233363" lvl="1" indent="-233363">
              <a:spcBef>
                <a:spcPts val="1800"/>
              </a:spcBef>
              <a:buFontTx/>
              <a:buChar char="•"/>
            </a:pPr>
            <a:r>
              <a:rPr lang="en-US" sz="2800" dirty="0" smtClean="0"/>
              <a:t>Once the new record is </a:t>
            </a:r>
            <a:r>
              <a:rPr lang="en-US" sz="2800" dirty="0" smtClean="0"/>
              <a:t>created appropriate </a:t>
            </a:r>
            <a:r>
              <a:rPr lang="en-US" sz="2800" dirty="0" smtClean="0"/>
              <a:t>adjustments can be made without affecting the </a:t>
            </a:r>
            <a:r>
              <a:rPr lang="en-US" sz="2800" dirty="0" smtClean="0"/>
              <a:t>original</a:t>
            </a:r>
            <a:endParaRPr lang="en-US" sz="2800" dirty="0" smtClean="0"/>
          </a:p>
          <a:p>
            <a:pPr marL="233363" lvl="1" indent="-233363">
              <a:spcBef>
                <a:spcPts val="1800"/>
              </a:spcBef>
              <a:buFontTx/>
              <a:buChar char="•"/>
            </a:pPr>
            <a:r>
              <a:rPr lang="en-US" sz="2800" dirty="0" smtClean="0"/>
              <a:t>You must change the key values in the Series Information to make sure the new series is </a:t>
            </a:r>
            <a:r>
              <a:rPr lang="en-US" sz="2800" dirty="0" smtClean="0"/>
              <a:t>unique</a:t>
            </a:r>
            <a:endParaRPr lang="en-US" sz="2800" dirty="0" smtClean="0"/>
          </a:p>
          <a:p>
            <a:endParaRPr lang="en-US" dirty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Recap - Manage Series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DM-Clone-Rename-060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OTpRUdMBSk1sK3ufxiRkp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Iuabbg4OA92nKjQTBpAj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EYSrYbnkDWf2mM1TW5s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uNKclxRYbLw4gogNZ7gP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wBuD8zS4SIBsfNdpGYLfu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50Z1H22u3728k0mqZVxXB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tVVoTm0cISK7J8kEApHD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g4CP0UoMuZuoCMkHbVHJ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CyqPEcEAZhXtRd1egx0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RG3sDNpt3C0oNLaEvOt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i7KzwwFgenFM3mv2Yg6K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t6iXGaDjVjXlGs6jxbiI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TmvhpJdlC0CXXSgtoJv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G8xE8fXY0nSMHUsZN7Wy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MqoyaINI0P424KWRA50G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l0t02r9tYfyMP71gtuQRY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TqMs5mFr0lZL5n49FmyxQ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iUOPjBwQa2S72eAmNNw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42EcjOujqB4WtxgwmPuv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cf1V5ZLKjzgwQMb6iIl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NRc2WqMIEZqlVl6urC7TH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uFWHtlfxM9X6VcVa3Tu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mZ6SjGjrX1ygJVDs5x0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36K26grHKHXlPoboIux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1Y0q1kjAIpvI6KjQNRWZu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AX1KnjUs46V8yQ6YpNrH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3yCbjCiG3HZG2d1iaCwC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MpJaG45KIbRk16shl0Q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HewXCWHOCKrpjsPaPtGp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wfpiJlABYE5kJQ7YmrN4E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455</TotalTime>
  <Words>233</Words>
  <Application>Microsoft Office PowerPoint</Application>
  <PresentationFormat>On-screen Show (4:3)</PresentationFormat>
  <Paragraphs>37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2010 Template</vt:lpstr>
      <vt:lpstr>Clone/Rename Series</vt:lpstr>
      <vt:lpstr>Clone/Rename</vt:lpstr>
      <vt:lpstr>Using Clone/Rename</vt:lpstr>
      <vt:lpstr>Using Clone/Rename</vt:lpstr>
      <vt:lpstr>Change Identifier Clone/Rename</vt:lpstr>
      <vt:lpstr>Recap - Manage Series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118</cp:revision>
  <dcterms:created xsi:type="dcterms:W3CDTF">2011-07-26T22:37:06Z</dcterms:created>
  <dcterms:modified xsi:type="dcterms:W3CDTF">2012-02-06T22:10:40Z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1LczLrP80x04JvtNG-yudUiZGtv8qUuETolhffpqUSjw</vt:lpwstr>
  </property>
  <property fmtid="{D5CDD505-2E9C-101B-9397-08002B2CF9AE}" pid="4" name="Google.Documents.RevisionId">
    <vt:lpwstr>03818811816852569574</vt:lpwstr>
  </property>
  <property fmtid="{D5CDD505-2E9C-101B-9397-08002B2CF9AE}" pid="5" name="Google.Documents.PreviousRevisionId">
    <vt:lpwstr>07888817353006953977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