
<file path=[Content_Types].xml><?xml version="1.0" encoding="utf-8"?>
<Types xmlns="http://schemas.openxmlformats.org/package/2006/content-types">
  <Override PartName="/ppt/tags/tag8.xml" ContentType="application/vnd.openxmlformats-officedocument.presentationml.tags+xml"/>
  <Override PartName="/ppt/tags/tag104.xml" ContentType="application/vnd.openxmlformats-officedocument.presentationml.tags+xml"/>
  <Override PartName="/ppt/notesSlides/notesSlide2.xml" ContentType="application/vnd.openxmlformats-officedocument.presentationml.notesSlide+xml"/>
  <Override PartName="/ppt/tags/tag140.xml" ContentType="application/vnd.openxmlformats-officedocument.presentationml.tags+xml"/>
  <Override PartName="/ppt/tags/tag151.xml" ContentType="application/vnd.openxmlformats-officedocument.presentationml.tags+xml"/>
  <Override PartName="/ppt/slideLayouts/slideLayout2.xml" ContentType="application/vnd.openxmlformats-officedocument.presentationml.slideLayout+xml"/>
  <Override PartName="/ppt/tags/tag49.xml" ContentType="application/vnd.openxmlformats-officedocument.presentationml.tags+xml"/>
  <Override PartName="/ppt/tags/tag96.xml" ContentType="application/vnd.openxmlformats-officedocument.presentationml.tags+xml"/>
  <Override PartName="/ppt/tags/tag205.xml" ContentType="application/vnd.openxmlformats-officedocument.presentationml.tags+xml"/>
  <Override PartName="/ppt/tags/tag216.xml" ContentType="application/vnd.openxmlformats-officedocument.presentationml.tags+xml"/>
  <Default Extension="xml" ContentType="application/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4.xml" ContentType="application/vnd.openxmlformats-officedocument.presentationml.slideLayout+xml"/>
  <Override PartName="/ppt/tags/tag38.xml" ContentType="application/vnd.openxmlformats-officedocument.presentationml.tags+xml"/>
  <Override PartName="/ppt/tags/tag85.xml" ContentType="application/vnd.openxmlformats-officedocument.presentationml.tags+xml"/>
  <Override PartName="/ppt/tags/tag189.xml" ContentType="application/vnd.openxmlformats-officedocument.presentationml.tags+xml"/>
  <Override PartName="/ppt/notesSlides/notesSlide16.xml" ContentType="application/vnd.openxmlformats-officedocument.presentationml.notesSlide+xml"/>
  <Override PartName="/ppt/tableStyles.xml" ContentType="application/vnd.openxmlformats-officedocument.presentationml.tableStyles+xml"/>
  <Override PartName="/ppt/tags/tag16.xml" ContentType="application/vnd.openxmlformats-officedocument.presentationml.tags+xml"/>
  <Override PartName="/ppt/tags/tag27.xml" ContentType="application/vnd.openxmlformats-officedocument.presentationml.tags+xml"/>
  <Override PartName="/ppt/tags/tag63.xml" ContentType="application/vnd.openxmlformats-officedocument.presentationml.tags+xml"/>
  <Override PartName="/ppt/tags/tag74.xml" ContentType="application/vnd.openxmlformats-officedocument.presentationml.tags+xml"/>
  <Override PartName="/ppt/tags/tag178.xml" ContentType="application/vnd.openxmlformats-officedocument.presentationml.tags+xml"/>
  <Override PartName="/ppt/tags/tag52.xml" ContentType="application/vnd.openxmlformats-officedocument.presentationml.tags+xml"/>
  <Override PartName="/ppt/tags/tag109.xml" ContentType="application/vnd.openxmlformats-officedocument.presentationml.tags+xml"/>
  <Override PartName="/ppt/tags/tag156.xml" ContentType="application/vnd.openxmlformats-officedocument.presentationml.tags+xml"/>
  <Override PartName="/ppt/tags/tag167.xml" ContentType="application/vnd.openxmlformats-officedocument.presentationml.tags+xml"/>
  <Override PartName="/ppt/tags/tag41.xml" ContentType="application/vnd.openxmlformats-officedocument.presentationml.tags+xml"/>
  <Override PartName="/ppt/tags/tag145.xml" ContentType="application/vnd.openxmlformats-officedocument.presentationml.tags+xml"/>
  <Override PartName="/ppt/notesSlides/notesSlide7.xml" ContentType="application/vnd.openxmlformats-officedocument.presentationml.notesSlide+xml"/>
  <Override PartName="/ppt/diagrams/layout1.xml" ContentType="application/vnd.openxmlformats-officedocument.drawingml.diagramLayout+xml"/>
  <Override PartName="/ppt/tags/tag192.xml" ContentType="application/vnd.openxmlformats-officedocument.presentationml.tags+xml"/>
  <Override PartName="/ppt/tags/tag30.xml" ContentType="application/vnd.openxmlformats-officedocument.presentationml.tags+xml"/>
  <Override PartName="/ppt/tags/tag134.xml" ContentType="application/vnd.openxmlformats-officedocument.presentationml.tags+xml"/>
  <Override PartName="/ppt/tags/tag181.xml" ContentType="application/vnd.openxmlformats-officedocument.presentationml.tag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29.xml" ContentType="application/vnd.openxmlformats-officedocument.presentationml.slideLayout+xml"/>
  <Default Extension="png" ContentType="image/png"/>
  <Override PartName="/ppt/tags/tag112.xml" ContentType="application/vnd.openxmlformats-officedocument.presentationml.tags+xml"/>
  <Override PartName="/ppt/tags/tag123.xml" ContentType="application/vnd.openxmlformats-officedocument.presentationml.tags+xml"/>
  <Override PartName="/ppt/tags/tag170.xml" ContentType="application/vnd.openxmlformats-officedocument.presentationml.tags+xml"/>
  <Override PartName="/ppt/slideLayouts/slideLayout18.xml" ContentType="application/vnd.openxmlformats-officedocument.presentationml.slideLayout+xml"/>
  <Override PartName="/ppt/tags/tag5.xml" ContentType="application/vnd.openxmlformats-officedocument.presentationml.tags+xml"/>
  <Override PartName="/ppt/tags/tag79.xml" ContentType="application/vnd.openxmlformats-officedocument.presentationml.tags+xml"/>
  <Override PartName="/ppt/tags/tag101.xml" ContentType="application/vnd.openxmlformats-officedocument.presentationml.tags+xml"/>
  <Override PartName="/ppt/theme/theme2.xml" ContentType="application/vnd.openxmlformats-officedocument.theme+xml"/>
  <Override PartName="/ppt/tags/tag68.xml" ContentType="application/vnd.openxmlformats-officedocument.presentationml.tags+xml"/>
  <Default Extension="emf" ContentType="image/x-emf"/>
  <Override PartName="/ppt/presentation.xml" ContentType="application/vnd.openxmlformats-officedocument.presentationml.presentation.main+xml"/>
  <Override PartName="/ppt/slides/slide22.xml" ContentType="application/vnd.openxmlformats-officedocument.presentationml.slide+xml"/>
  <Override PartName="/ppt/tags/tag57.xml" ContentType="application/vnd.openxmlformats-officedocument.presentationml.tags+xml"/>
  <Override PartName="/ppt/tags/tag213.xml" ContentType="application/vnd.openxmlformats-officedocument.presentationml.tags+xml"/>
  <Override PartName="/ppt/notesSlides/notesSlide24.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Layouts/slideLayout21.xml" ContentType="application/vnd.openxmlformats-officedocument.presentationml.slideLayout+xml"/>
  <Override PartName="/ppt/tags/tag35.xml" ContentType="application/vnd.openxmlformats-officedocument.presentationml.tags+xml"/>
  <Override PartName="/ppt/tags/tag46.xml" ContentType="application/vnd.openxmlformats-officedocument.presentationml.tags+xml"/>
  <Override PartName="/ppt/tags/tag82.xml" ContentType="application/vnd.openxmlformats-officedocument.presentationml.tags+xml"/>
  <Override PartName="/ppt/tags/tag93.xml" ContentType="application/vnd.openxmlformats-officedocument.presentationml.tags+xml"/>
  <Override PartName="/ppt/tags/tag139.xml" ContentType="application/vnd.openxmlformats-officedocument.presentationml.tags+xml"/>
  <Override PartName="/ppt/notesSlides/notesSlide13.xml" ContentType="application/vnd.openxmlformats-officedocument.presentationml.notesSlide+xml"/>
  <Override PartName="/ppt/tags/tag186.xml" ContentType="application/vnd.openxmlformats-officedocument.presentationml.tags+xml"/>
  <Override PartName="/ppt/tags/tag197.xml" ContentType="application/vnd.openxmlformats-officedocument.presentationml.tags+xml"/>
  <Override PartName="/ppt/tags/tag202.xml" ContentType="application/vnd.openxmlformats-officedocument.presentationml.tags+xml"/>
  <Override PartName="/ppt/slideLayouts/slideLayout10.xml" ContentType="application/vnd.openxmlformats-officedocument.presentationml.slideLayout+xml"/>
  <Override PartName="/ppt/tags/tag24.xml" ContentType="application/vnd.openxmlformats-officedocument.presentationml.tags+xml"/>
  <Override PartName="/ppt/tags/tag71.xml" ContentType="application/vnd.openxmlformats-officedocument.presentationml.tags+xml"/>
  <Override PartName="/ppt/tags/tag128.xml" ContentType="application/vnd.openxmlformats-officedocument.presentationml.tags+xml"/>
  <Override PartName="/ppt/tags/tag175.xml" ContentType="application/vnd.openxmlformats-officedocument.presentationml.tags+xml"/>
  <Override PartName="/ppt/tags/tag13.xml" ContentType="application/vnd.openxmlformats-officedocument.presentationml.tags+xml"/>
  <Override PartName="/ppt/tags/tag60.xml" ContentType="application/vnd.openxmlformats-officedocument.presentationml.tags+xml"/>
  <Override PartName="/ppt/tags/tag117.xml" ContentType="application/vnd.openxmlformats-officedocument.presentationml.tags+xml"/>
  <Override PartName="/ppt/tags/tag164.xml" ContentType="application/vnd.openxmlformats-officedocument.presentationml.tags+xml"/>
  <Override PartName="/ppt/tags/tag106.xml" ContentType="application/vnd.openxmlformats-officedocument.presentationml.tags+xml"/>
  <Override PartName="/ppt/notesSlides/notesSlide4.xml" ContentType="application/vnd.openxmlformats-officedocument.presentationml.notesSlide+xml"/>
  <Override PartName="/ppt/tags/tag142.xml" ContentType="application/vnd.openxmlformats-officedocument.presentationml.tags+xml"/>
  <Override PartName="/ppt/tags/tag153.xml" ContentType="application/vnd.openxmlformats-officedocument.presentationml.tags+xml"/>
  <Override PartName="/ppt/tags/tag131.xml" ContentType="application/vnd.openxmlformats-officedocument.presentationml.tags+xml"/>
  <Override PartName="/ppt/diagrams/colors1.xml" ContentType="application/vnd.openxmlformats-officedocument.drawingml.diagramColors+xml"/>
  <Override PartName="/ppt/slideLayouts/slideLayout4.xml" ContentType="application/vnd.openxmlformats-officedocument.presentationml.slideLayout+xml"/>
  <Override PartName="/ppt/tags/tag98.xml" ContentType="application/vnd.openxmlformats-officedocument.presentationml.tags+xml"/>
  <Override PartName="/ppt/tags/tag120.xml" ContentType="application/vnd.openxmlformats-officedocument.presentationml.tags+xml"/>
  <Override PartName="/ppt/tags/tag207.xml" ContentType="application/vnd.openxmlformats-officedocument.presentationml.tags+xml"/>
  <Override PartName="/ppt/tags/tag218.xml" ContentType="application/vnd.openxmlformats-officedocument.presentationml.tags+xml"/>
  <Override PartName="/ppt/slides/slide2.xml" ContentType="application/vnd.openxmlformats-officedocument.presentationml.slide+xml"/>
  <Override PartName="/ppt/slides/slide16.xml" ContentType="application/vnd.openxmlformats-officedocument.presentationml.slide+xml"/>
  <Override PartName="/ppt/slideLayouts/slideLayout15.xml" ContentType="application/vnd.openxmlformats-officedocument.presentationml.slideLayout+xml"/>
  <Override PartName="/ppt/slideLayouts/slideLayout26.xml" ContentType="application/vnd.openxmlformats-officedocument.presentationml.slideLayout+xml"/>
  <Override PartName="/ppt/tags/tag2.xml" ContentType="application/vnd.openxmlformats-officedocument.presentationml.tags+xml"/>
  <Override PartName="/ppt/tags/tag87.xml" ContentType="application/vnd.openxmlformats-officedocument.presentationml.tags+xml"/>
  <Override PartName="/ppt/notesSlides/notesSlide18.xml" ContentType="application/vnd.openxmlformats-officedocument.presentationml.notesSlide+xml"/>
  <Override PartName="/ppt/tags/tag29.xml" ContentType="application/vnd.openxmlformats-officedocument.presentationml.tags+xml"/>
  <Override PartName="/ppt/tags/tag76.xml" ContentType="application/vnd.openxmlformats-officedocument.presentationml.tags+xml"/>
  <Override PartName="/ppt/tags/tag18.xml" ContentType="application/vnd.openxmlformats-officedocument.presentationml.tags+xml"/>
  <Override PartName="/ppt/tags/tag54.xml" ContentType="application/vnd.openxmlformats-officedocument.presentationml.tags+xml"/>
  <Override PartName="/ppt/tags/tag65.xml" ContentType="application/vnd.openxmlformats-officedocument.presentationml.tags+xml"/>
  <Override PartName="/ppt/tags/tag158.xml" ContentType="application/vnd.openxmlformats-officedocument.presentationml.tags+xml"/>
  <Override PartName="/ppt/tags/tag169.xml" ContentType="application/vnd.openxmlformats-officedocument.presentationml.tags+xml"/>
  <Override PartName="/ppt/tags/tag210.xml" ContentType="application/vnd.openxmlformats-officedocument.presentationml.tags+xml"/>
  <Override PartName="/ppt/tags/tag221.xml" ContentType="application/vnd.openxmlformats-officedocument.presentationml.tags+xml"/>
  <Override PartName="/ppt/tags/tag43.xml" ContentType="application/vnd.openxmlformats-officedocument.presentationml.tags+xml"/>
  <Override PartName="/ppt/tags/tag90.xml" ContentType="application/vnd.openxmlformats-officedocument.presentationml.tags+xml"/>
  <Override PartName="/ppt/tags/tag147.xml" ContentType="application/vnd.openxmlformats-officedocument.presentationml.tags+xml"/>
  <Override PartName="/ppt/notesSlides/notesSlide9.xml" ContentType="application/vnd.openxmlformats-officedocument.presentationml.notesSlide+xml"/>
  <Override PartName="/ppt/tags/tag194.xml" ContentType="application/vnd.openxmlformats-officedocument.presentationml.tags+xml"/>
  <Override PartName="/ppt/notesSlides/notesSlide21.xml" ContentType="application/vnd.openxmlformats-officedocument.presentationml.notesSlide+xml"/>
  <Override PartName="/ppt/tags/tag32.xml" ContentType="application/vnd.openxmlformats-officedocument.presentationml.tags+xml"/>
  <Override PartName="/ppt/tags/tag50.xml" ContentType="application/vnd.openxmlformats-officedocument.presentationml.tags+xml"/>
  <Override PartName="/ppt/tags/tag107.xml" ContentType="application/vnd.openxmlformats-officedocument.presentationml.tags+xml"/>
  <Override PartName="/ppt/tags/tag136.xml" ContentType="application/vnd.openxmlformats-officedocument.presentationml.tags+xml"/>
  <Override PartName="/ppt/tags/tag154.xml" ContentType="application/vnd.openxmlformats-officedocument.presentationml.tags+xml"/>
  <Override PartName="/ppt/notesSlides/notesSlide10.xml" ContentType="application/vnd.openxmlformats-officedocument.presentationml.notesSlide+xml"/>
  <Override PartName="/ppt/tags/tag183.xml" ContentType="application/vnd.openxmlformats-officedocument.presentationml.tags+xml"/>
  <Override PartName="/ppt/slides/slide7.xml" ContentType="application/vnd.openxmlformats-officedocument.presentationml.slide+xml"/>
  <Override PartName="/ppt/slideLayouts/slideLayout9.xml" ContentType="application/vnd.openxmlformats-officedocument.presentationml.slideLayout+xml"/>
  <Override PartName="/ppt/tags/tag10.xml" ContentType="application/vnd.openxmlformats-officedocument.presentationml.tags+xml"/>
  <Override PartName="/ppt/tags/tag21.xml" ContentType="application/vnd.openxmlformats-officedocument.presentationml.tags+xml"/>
  <Override PartName="/ppt/tags/tag114.xml" ContentType="application/vnd.openxmlformats-officedocument.presentationml.tags+xml"/>
  <Override PartName="/ppt/tags/tag125.xml" ContentType="application/vnd.openxmlformats-officedocument.presentationml.tags+xml"/>
  <Override PartName="/ppt/notesSlides/notesSlide5.xml" ContentType="application/vnd.openxmlformats-officedocument.presentationml.notesSlide+xml"/>
  <Override PartName="/ppt/tags/tag143.xml" ContentType="application/vnd.openxmlformats-officedocument.presentationml.tags+xml"/>
  <Override PartName="/ppt/tags/tag161.xml" ContentType="application/vnd.openxmlformats-officedocument.presentationml.tags+xml"/>
  <Override PartName="/ppt/tags/tag172.xml" ContentType="application/vnd.openxmlformats-officedocument.presentationml.tags+xml"/>
  <Override PartName="/ppt/tags/tag190.xml" ContentType="application/vnd.openxmlformats-officedocument.presentationml.tags+xml"/>
  <Override PartName="/ppt/tags/tag7.xml" ContentType="application/vnd.openxmlformats-officedocument.presentationml.tags+xml"/>
  <Override PartName="/ppt/tags/tag103.xml" ContentType="application/vnd.openxmlformats-officedocument.presentationml.tags+xml"/>
  <Override PartName="/ppt/notesSlides/notesSlide1.xml" ContentType="application/vnd.openxmlformats-officedocument.presentationml.notesSlide+xml"/>
  <Override PartName="/ppt/tags/tag132.xml" ContentType="application/vnd.openxmlformats-officedocument.presentationml.tags+xml"/>
  <Override PartName="/ppt/tags/tag150.xml" ContentType="application/vnd.openxmlformats-officedocument.presentationml.tags+xml"/>
  <Override PartName="/ppt/tags/tag219.xml" ContentType="application/vnd.openxmlformats-officedocument.presentationml.tags+xml"/>
  <Override PartName="/ppt/slides/slide3.xml" ContentType="application/vnd.openxmlformats-officedocument.presentationml.slide+xml"/>
  <Override PartName="/ppt/slides/slide17.xml" ContentType="application/vnd.openxmlformats-officedocument.presentationml.slide+xml"/>
  <Override PartName="/ppt/slideLayouts/slideLayout5.xml" ContentType="application/vnd.openxmlformats-officedocument.presentationml.slideLayout+xml"/>
  <Override PartName="/ppt/slideLayouts/slideLayout27.xml" ContentType="application/vnd.openxmlformats-officedocument.presentationml.slideLayout+xml"/>
  <Override PartName="/ppt/tags/tag99.xml" ContentType="application/vnd.openxmlformats-officedocument.presentationml.tags+xml"/>
  <Override PartName="/ppt/tags/tag110.xml" ContentType="application/vnd.openxmlformats-officedocument.presentationml.tags+xml"/>
  <Override PartName="/ppt/tags/tag121.xml" ContentType="application/vnd.openxmlformats-officedocument.presentationml.tags+xml"/>
  <Override PartName="/ppt/diagrams/drawing1.xml" ContentType="application/vnd.ms-office.drawingml.diagramDrawing+xml"/>
  <Override PartName="/ppt/notesSlides/notesSlide19.xml" ContentType="application/vnd.openxmlformats-officedocument.presentationml.notesSlide+xml"/>
  <Override PartName="/ppt/tags/tag208.xml" ContentType="application/vnd.openxmlformats-officedocument.presentationml.tags+xml"/>
  <Override PartName="/ppt/slides/slide24.xml" ContentType="application/vnd.openxmlformats-officedocument.presentationml.slide+xml"/>
  <Override PartName="/ppt/slideLayouts/slideLayout16.xml" ContentType="application/vnd.openxmlformats-officedocument.presentationml.slideLayout+xml"/>
  <Override PartName="/ppt/tags/tag3.xml" ContentType="application/vnd.openxmlformats-officedocument.presentationml.tags+xml"/>
  <Override PartName="/ppt/tags/tag59.xml" ContentType="application/vnd.openxmlformats-officedocument.presentationml.tags+xml"/>
  <Override PartName="/ppt/tags/tag77.xml" ContentType="application/vnd.openxmlformats-officedocument.presentationml.tags+xml"/>
  <Override PartName="/ppt/tags/tag88.xml" ContentType="application/vnd.openxmlformats-officedocument.presentationml.tags+xml"/>
  <Override PartName="/ppt/diagrams/quickStyle1.xml" ContentType="application/vnd.openxmlformats-officedocument.drawingml.diagramStyle+xml"/>
  <Override PartName="/ppt/tags/tag215.xml" ContentType="application/vnd.openxmlformats-officedocument.presentationml.tags+xml"/>
  <Override PartName="/ppt/slides/slide13.xml" ContentType="application/vnd.openxmlformats-officedocument.presentationml.slide+xml"/>
  <Override PartName="/ppt/slideLayouts/slideLayout1.xml" ContentType="application/vnd.openxmlformats-officedocument.presentationml.slideLayout+xml"/>
  <Override PartName="/ppt/slideLayouts/slideLayout23.xml" ContentType="application/vnd.openxmlformats-officedocument.presentationml.slideLayout+xml"/>
  <Override PartName="/ppt/tags/tag19.xml" ContentType="application/vnd.openxmlformats-officedocument.presentationml.tags+xml"/>
  <Override PartName="/ppt/tags/tag37.xml" ContentType="application/vnd.openxmlformats-officedocument.presentationml.tags+xml"/>
  <Override PartName="/ppt/tags/tag48.xml" ContentType="application/vnd.openxmlformats-officedocument.presentationml.tags+xml"/>
  <Override PartName="/ppt/tags/tag66.xml" ContentType="application/vnd.openxmlformats-officedocument.presentationml.tags+xml"/>
  <Override PartName="/ppt/tags/tag84.xml" ContentType="application/vnd.openxmlformats-officedocument.presentationml.tags+xml"/>
  <Override PartName="/ppt/tags/tag95.xml" ContentType="application/vnd.openxmlformats-officedocument.presentationml.tags+xml"/>
  <Override PartName="/ppt/notesSlides/notesSlide15.xml" ContentType="application/vnd.openxmlformats-officedocument.presentationml.notesSlide+xml"/>
  <Override PartName="/ppt/tags/tag188.xml" ContentType="application/vnd.openxmlformats-officedocument.presentationml.tags+xml"/>
  <Override PartName="/ppt/tags/tag199.xml" ContentType="application/vnd.openxmlformats-officedocument.presentationml.tags+xml"/>
  <Override PartName="/ppt/tags/tag204.xml" ContentType="application/vnd.openxmlformats-officedocument.presentationml.tags+xml"/>
  <Override PartName="/ppt/slides/slide20.xml" ContentType="application/vnd.openxmlformats-officedocument.presentationml.slide+xml"/>
  <Override PartName="/ppt/slideLayouts/slideLayout12.xml" ContentType="application/vnd.openxmlformats-officedocument.presentationml.slideLayout+xml"/>
  <Override PartName="/ppt/slideLayouts/slideLayout30.xml" ContentType="application/vnd.openxmlformats-officedocument.presentationml.slideLayout+xml"/>
  <Override PartName="/ppt/tags/tag26.xml" ContentType="application/vnd.openxmlformats-officedocument.presentationml.tags+xml"/>
  <Override PartName="/ppt/tags/tag55.xml" ContentType="application/vnd.openxmlformats-officedocument.presentationml.tags+xml"/>
  <Override PartName="/ppt/tags/tag73.xml" ContentType="application/vnd.openxmlformats-officedocument.presentationml.tags+xml"/>
  <Override PartName="/ppt/tags/tag159.xml" ContentType="application/vnd.openxmlformats-officedocument.presentationml.tags+xml"/>
  <Override PartName="/ppt/tags/tag177.xml" ContentType="application/vnd.openxmlformats-officedocument.presentationml.tags+xml"/>
  <Override PartName="/ppt/tags/tag211.xml" ContentType="application/vnd.openxmlformats-officedocument.presentationml.tags+xml"/>
  <Override PartName="/ppt/notesSlides/notesSlide22.xml" ContentType="application/vnd.openxmlformats-officedocument.presentationml.notesSlide+xml"/>
  <Override PartName="/ppt/tags/tag15.xml" ContentType="application/vnd.openxmlformats-officedocument.presentationml.tags+xml"/>
  <Override PartName="/ppt/tags/tag33.xml" ContentType="application/vnd.openxmlformats-officedocument.presentationml.tags+xml"/>
  <Override PartName="/ppt/tags/tag44.xml" ContentType="application/vnd.openxmlformats-officedocument.presentationml.tags+xml"/>
  <Override PartName="/ppt/tags/tag62.xml" ContentType="application/vnd.openxmlformats-officedocument.presentationml.tags+xml"/>
  <Override PartName="/ppt/tags/tag80.xml" ContentType="application/vnd.openxmlformats-officedocument.presentationml.tags+xml"/>
  <Override PartName="/ppt/tags/tag91.xml" ContentType="application/vnd.openxmlformats-officedocument.presentationml.tags+xml"/>
  <Override PartName="/ppt/tags/tag119.xml" ContentType="application/vnd.openxmlformats-officedocument.presentationml.tags+xml"/>
  <Override PartName="/ppt/tags/tag137.xml" ContentType="application/vnd.openxmlformats-officedocument.presentationml.tags+xml"/>
  <Override PartName="/ppt/tags/tag148.xml" ContentType="application/vnd.openxmlformats-officedocument.presentationml.tags+xml"/>
  <Override PartName="/ppt/notesSlides/notesSlide11.xml" ContentType="application/vnd.openxmlformats-officedocument.presentationml.notesSlide+xml"/>
  <Override PartName="/ppt/tags/tag166.xml" ContentType="application/vnd.openxmlformats-officedocument.presentationml.tags+xml"/>
  <Override PartName="/ppt/tags/tag184.xml" ContentType="application/vnd.openxmlformats-officedocument.presentationml.tags+xml"/>
  <Override PartName="/ppt/tags/tag195.xml" ContentType="application/vnd.openxmlformats-officedocument.presentationml.tags+xml"/>
  <Override PartName="/ppt/tags/tag200.xml" ContentType="application/vnd.openxmlformats-officedocument.presentationml.tags+xml"/>
  <Override PartName="/ppt/tags/tag22.xml" ContentType="application/vnd.openxmlformats-officedocument.presentationml.tags+xml"/>
  <Override PartName="/ppt/tags/tag40.xml" ContentType="application/vnd.openxmlformats-officedocument.presentationml.tags+xml"/>
  <Override PartName="/ppt/tags/tag51.xml" ContentType="application/vnd.openxmlformats-officedocument.presentationml.tags+xml"/>
  <Override PartName="/ppt/tags/tag108.xml" ContentType="application/vnd.openxmlformats-officedocument.presentationml.tags+xml"/>
  <Override PartName="/ppt/tags/tag126.xml" ContentType="application/vnd.openxmlformats-officedocument.presentationml.tags+xml"/>
  <Override PartName="/ppt/notesSlides/notesSlide6.xml" ContentType="application/vnd.openxmlformats-officedocument.presentationml.notesSlide+xml"/>
  <Override PartName="/ppt/tags/tag155.xml" ContentType="application/vnd.openxmlformats-officedocument.presentationml.tags+xml"/>
  <Override PartName="/ppt/tags/tag173.xml" ContentType="application/vnd.openxmlformats-officedocument.presentationml.tags+xml"/>
  <Override PartName="/ppt/slides/slide8.xml" ContentType="application/vnd.openxmlformats-officedocument.presentationml.slide+xml"/>
  <Override PartName="/ppt/tags/tag11.xml" ContentType="application/vnd.openxmlformats-officedocument.presentationml.tags+xml"/>
  <Override PartName="/ppt/tags/tag115.xml" ContentType="application/vnd.openxmlformats-officedocument.presentationml.tags+xml"/>
  <Override PartName="/ppt/tags/tag133.xml" ContentType="application/vnd.openxmlformats-officedocument.presentationml.tags+xml"/>
  <Override PartName="/ppt/tags/tag144.xml" ContentType="application/vnd.openxmlformats-officedocument.presentationml.tags+xml"/>
  <Override PartName="/ppt/diagrams/data1.xml" ContentType="application/vnd.openxmlformats-officedocument.drawingml.diagramData+xml"/>
  <Override PartName="/ppt/tags/tag162.xml" ContentType="application/vnd.openxmlformats-officedocument.presentationml.tags+xml"/>
  <Override PartName="/ppt/tags/tag180.xml" ContentType="application/vnd.openxmlformats-officedocument.presentationml.tags+xml"/>
  <Override PartName="/ppt/tags/tag191.xml" ContentType="application/vnd.openxmlformats-officedocument.presentationml.tags+xml"/>
  <Override PartName="/ppt/tags/tag122.xml" ContentType="application/vnd.openxmlformats-officedocument.presentationml.tags+xml"/>
  <Override PartName="/ppt/tags/tag209.xml" ContentType="application/vnd.openxmlformats-officedocument.presentationml.tags+xml"/>
  <Override PartName="/ppt/slides/slide4.xml" ContentType="application/vnd.openxmlformats-officedocument.presentationml.slide+xml"/>
  <Override PartName="/ppt/slides/slide18.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tags/tag4.xml" ContentType="application/vnd.openxmlformats-officedocument.presentationml.tags+xml"/>
  <Override PartName="/ppt/tags/tag89.xml" ContentType="application/vnd.openxmlformats-officedocument.presentationml.tags+xml"/>
  <Override PartName="/ppt/tags/tag111.xml" ContentType="application/vnd.openxmlformats-officedocument.presentationml.tags+xml"/>
  <Override PartName="/ppt/theme/theme1.xml" ContentType="application/vnd.openxmlformats-officedocument.theme+xml"/>
  <Override PartName="/ppt/tags/tag78.xml" ContentType="application/vnd.openxmlformats-officedocument.presentationml.tags+xml"/>
  <Override PartName="/ppt/tags/tag100.xml" ContentType="application/vnd.openxmlformats-officedocument.presentationml.tags+xml"/>
  <Override PartName="/ppt/tags/tag56.xml" ContentType="application/vnd.openxmlformats-officedocument.presentationml.tags+xml"/>
  <Override PartName="/ppt/tags/tag67.xml" ContentType="application/vnd.openxmlformats-officedocument.presentationml.tags+xml"/>
  <Override PartName="/ppt/slides/slide10.xml" ContentType="application/vnd.openxmlformats-officedocument.presentationml.slide+xml"/>
  <Override PartName="/ppt/slides/slide21.xml" ContentType="application/vnd.openxmlformats-officedocument.presentationml.slide+xml"/>
  <Override PartName="/ppt/slideLayouts/slideLayout20.xml" ContentType="application/vnd.openxmlformats-officedocument.presentationml.slideLayout+xml"/>
  <Override PartName="/ppt/slideLayouts/slideLayout31.xml" ContentType="application/vnd.openxmlformats-officedocument.presentationml.slideLayout+xml"/>
  <Override PartName="/ppt/tags/tag45.xml" ContentType="application/vnd.openxmlformats-officedocument.presentationml.tags+xml"/>
  <Override PartName="/ppt/tags/tag92.xml" ContentType="application/vnd.openxmlformats-officedocument.presentationml.tags+xml"/>
  <Override PartName="/ppt/tags/tag149.xml" ContentType="application/vnd.openxmlformats-officedocument.presentationml.tags+xml"/>
  <Override PartName="/ppt/tags/tag196.xml" ContentType="application/vnd.openxmlformats-officedocument.presentationml.tags+xml"/>
  <Override PartName="/ppt/tags/tag201.xml" ContentType="application/vnd.openxmlformats-officedocument.presentationml.tags+xml"/>
  <Override PartName="/ppt/tags/tag212.xml" ContentType="application/vnd.openxmlformats-officedocument.presentationml.tags+xml"/>
  <Override PartName="/ppt/notesSlides/notesSlide23.xml" ContentType="application/vnd.openxmlformats-officedocument.presentationml.notesSlide+xml"/>
  <Override PartName="/docProps/custom.xml" ContentType="application/vnd.openxmlformats-officedocument.custom-properties+xml"/>
  <Override PartName="/ppt/tags/tag34.xml" ContentType="application/vnd.openxmlformats-officedocument.presentationml.tags+xml"/>
  <Override PartName="/ppt/tags/tag81.xml" ContentType="application/vnd.openxmlformats-officedocument.presentationml.tags+xml"/>
  <Override PartName="/ppt/tags/tag138.xml" ContentType="application/vnd.openxmlformats-officedocument.presentationml.tags+xml"/>
  <Override PartName="/ppt/notesSlides/notesSlide12.xml" ContentType="application/vnd.openxmlformats-officedocument.presentationml.notesSlide+xml"/>
  <Override PartName="/ppt/tags/tag185.xml" ContentType="application/vnd.openxmlformats-officedocument.presentationml.tags+xml"/>
  <Override PartName="/ppt/tags/tag12.xml" ContentType="application/vnd.openxmlformats-officedocument.presentationml.tags+xml"/>
  <Override PartName="/ppt/tags/tag23.xml" ContentType="application/vnd.openxmlformats-officedocument.presentationml.tags+xml"/>
  <Override PartName="/ppt/tags/tag70.xml" ContentType="application/vnd.openxmlformats-officedocument.presentationml.tags+xml"/>
  <Override PartName="/ppt/tags/tag116.xml" ContentType="application/vnd.openxmlformats-officedocument.presentationml.tags+xml"/>
  <Override PartName="/ppt/tags/tag127.xml" ContentType="application/vnd.openxmlformats-officedocument.presentationml.tags+xml"/>
  <Override PartName="/ppt/tags/tag163.xml" ContentType="application/vnd.openxmlformats-officedocument.presentationml.tags+xml"/>
  <Override PartName="/ppt/tags/tag174.xml" ContentType="application/vnd.openxmlformats-officedocument.presentationml.tags+xml"/>
  <Override PartName="/ppt/slides/slide9.xml" ContentType="application/vnd.openxmlformats-officedocument.presentationml.slide+xml"/>
  <Override PartName="/ppt/viewProps.xml" ContentType="application/vnd.openxmlformats-officedocument.presentationml.viewProps+xml"/>
  <Override PartName="/ppt/tags/tag9.xml" ContentType="application/vnd.openxmlformats-officedocument.presentationml.tags+xml"/>
  <Override PartName="/ppt/tags/tag105.xml" ContentType="application/vnd.openxmlformats-officedocument.presentationml.tags+xml"/>
  <Override PartName="/ppt/tags/tag152.xml" ContentType="application/vnd.openxmlformats-officedocument.presentationml.tags+xml"/>
  <Override PartName="/ppt/notesSlides/notesSlide3.xml" ContentType="application/vnd.openxmlformats-officedocument.presentationml.notesSlide+xml"/>
  <Override PartName="/ppt/tags/tag141.xml" ContentType="application/vnd.openxmlformats-officedocument.presentationml.tags+xml"/>
  <Default Extension="bin" ContentType="application/vnd.openxmlformats-officedocument.oleObject"/>
  <Override PartName="/ppt/presProps.xml" ContentType="application/vnd.openxmlformats-officedocument.presentationml.presProps+xml"/>
  <Override PartName="/ppt/tags/tag130.xml" ContentType="application/vnd.openxmlformats-officedocument.presentationml.tags+xml"/>
  <Override PartName="/ppt/tags/tag217.xml" ContentType="application/vnd.openxmlformats-officedocument.presentationml.tags+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Override PartName="/ppt/slideLayouts/slideLayout25.xml" ContentType="application/vnd.openxmlformats-officedocument.presentationml.slideLayout+xml"/>
  <Override PartName="/ppt/tags/tag39.xml" ContentType="application/vnd.openxmlformats-officedocument.presentationml.tags+xml"/>
  <Override PartName="/ppt/tags/tag86.xml" ContentType="application/vnd.openxmlformats-officedocument.presentationml.tags+xml"/>
  <Override PartName="/ppt/tags/tag97.xml" ContentType="application/vnd.openxmlformats-officedocument.presentationml.tags+xml"/>
  <Override PartName="/ppt/notesSlides/notesSlide17.xml" ContentType="application/vnd.openxmlformats-officedocument.presentationml.notesSlide+xml"/>
  <Override PartName="/ppt/tags/tag206.xml" ContentType="application/vnd.openxmlformats-officedocument.presentationml.tags+xml"/>
  <Override PartName="/ppt/slideLayouts/slideLayout14.xml" ContentType="application/vnd.openxmlformats-officedocument.presentationml.slideLayout+xml"/>
  <Override PartName="/ppt/tags/tag1.xml" ContentType="application/vnd.openxmlformats-officedocument.presentationml.tags+xml"/>
  <Override PartName="/ppt/tags/tag28.xml" ContentType="application/vnd.openxmlformats-officedocument.presentationml.tags+xml"/>
  <Override PartName="/ppt/tags/tag75.xml" ContentType="application/vnd.openxmlformats-officedocument.presentationml.tags+xml"/>
  <Override PartName="/ppt/tags/tag179.xml" ContentType="application/vnd.openxmlformats-officedocument.presentationml.tags+xml"/>
  <Override PartName="/ppt/tags/tag17.xml" ContentType="application/vnd.openxmlformats-officedocument.presentationml.tags+xml"/>
  <Override PartName="/ppt/tags/tag64.xml" ContentType="application/vnd.openxmlformats-officedocument.presentationml.tags+xml"/>
  <Override PartName="/ppt/tags/tag168.xml" ContentType="application/vnd.openxmlformats-officedocument.presentationml.tags+xml"/>
  <Override PartName="/ppt/tags/tag220.xml" ContentType="application/vnd.openxmlformats-officedocument.presentationml.tags+xml"/>
  <Override PartName="/ppt/tags/tag53.xml" ContentType="application/vnd.openxmlformats-officedocument.presentationml.tags+xml"/>
  <Override PartName="/ppt/notesSlides/notesSlide8.xml" ContentType="application/vnd.openxmlformats-officedocument.presentationml.notesSlide+xml"/>
  <Default Extension="vml" ContentType="application/vnd.openxmlformats-officedocument.vmlDrawing"/>
  <Override PartName="/ppt/tags/tag157.xml" ContentType="application/vnd.openxmlformats-officedocument.presentationml.tags+xml"/>
  <Override PartName="/ppt/notesSlides/notesSlide20.xml" ContentType="application/vnd.openxmlformats-officedocument.presentationml.notesSlide+xml"/>
  <Override PartName="/ppt/tags/tag31.xml" ContentType="application/vnd.openxmlformats-officedocument.presentationml.tags+xml"/>
  <Override PartName="/ppt/tags/tag42.xml" ContentType="application/vnd.openxmlformats-officedocument.presentationml.tags+xml"/>
  <Override PartName="/ppt/tags/tag135.xml" ContentType="application/vnd.openxmlformats-officedocument.presentationml.tags+xml"/>
  <Override PartName="/ppt/tags/tag146.xml" ContentType="application/vnd.openxmlformats-officedocument.presentationml.tags+xml"/>
  <Override PartName="/ppt/tags/tag182.xml" ContentType="application/vnd.openxmlformats-officedocument.presentationml.tags+xml"/>
  <Override PartName="/ppt/tags/tag193.xml" ContentType="application/vnd.openxmlformats-officedocument.presentationml.tags+xml"/>
  <Override PartName="/ppt/tags/tag20.xml" ContentType="application/vnd.openxmlformats-officedocument.presentationml.tags+xml"/>
  <Override PartName="/ppt/tags/tag124.xml" ContentType="application/vnd.openxmlformats-officedocument.presentationml.tags+xml"/>
  <Override PartName="/ppt/tags/tag171.xml" ContentType="application/vnd.openxmlformats-officedocument.presentationml.tags+xml"/>
  <Override PartName="/docProps/core.xml" ContentType="application/vnd.openxmlformats-package.core-properties+xml"/>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tags/tag6.xml" ContentType="application/vnd.openxmlformats-officedocument.presentationml.tags+xml"/>
  <Override PartName="/ppt/tags/tag113.xml" ContentType="application/vnd.openxmlformats-officedocument.presentationml.tags+xml"/>
  <Override PartName="/ppt/tags/tag160.xml" ContentType="application/vnd.openxmlformats-officedocument.presentationml.tags+xml"/>
  <Override PartName="/ppt/slideMasters/slideMaster1.xml" ContentType="application/vnd.openxmlformats-officedocument.presentationml.slideMaster+xml"/>
  <Override PartName="/ppt/tags/tag102.xml" ContentType="application/vnd.openxmlformats-officedocument.presentationml.tags+xml"/>
  <Override PartName="/ppt/tags/tag58.xml" ContentType="application/vnd.openxmlformats-officedocument.presentationml.tags+xml"/>
  <Override PartName="/ppt/tags/tag69.xml" ContentType="application/vnd.openxmlformats-officedocument.presentationml.tags+xml"/>
  <Default Extension="rels" ContentType="application/vnd.openxmlformats-package.relationships+xml"/>
  <Override PartName="/ppt/slides/slide23.xml" ContentType="application/vnd.openxmlformats-officedocument.presentationml.slide+xml"/>
  <Override PartName="/ppt/slideLayouts/slideLayout22.xml" ContentType="application/vnd.openxmlformats-officedocument.presentationml.slideLayout+xml"/>
  <Override PartName="/ppt/tags/tag47.xml" ContentType="application/vnd.openxmlformats-officedocument.presentationml.tags+xml"/>
  <Override PartName="/ppt/tags/tag94.xml" ContentType="application/vnd.openxmlformats-officedocument.presentationml.tags+xml"/>
  <Override PartName="/ppt/tags/tag198.xml" ContentType="application/vnd.openxmlformats-officedocument.presentationml.tags+xml"/>
  <Override PartName="/ppt/tags/tag203.xml" ContentType="application/vnd.openxmlformats-officedocument.presentationml.tags+xml"/>
  <Override PartName="/ppt/tags/tag214.xml" ContentType="application/vnd.openxmlformats-officedocument.presentationml.tags+xml"/>
  <Override PartName="/ppt/slides/slide12.xml" ContentType="application/vnd.openxmlformats-officedocument.presentationml.slide+xml"/>
  <Override PartName="/ppt/slideLayouts/slideLayout11.xml" ContentType="application/vnd.openxmlformats-officedocument.presentationml.slideLayout+xml"/>
  <Override PartName="/ppt/tags/tag36.xml" ContentType="application/vnd.openxmlformats-officedocument.presentationml.tags+xml"/>
  <Override PartName="/ppt/tags/tag83.xml" ContentType="application/vnd.openxmlformats-officedocument.presentationml.tags+xml"/>
  <Override PartName="/ppt/notesSlides/notesSlide14.xml" ContentType="application/vnd.openxmlformats-officedocument.presentationml.notesSlide+xml"/>
  <Override PartName="/ppt/tags/tag187.xml" ContentType="application/vnd.openxmlformats-officedocument.presentationml.tags+xml"/>
  <Override PartName="/ppt/tags/tag14.xml" ContentType="application/vnd.openxmlformats-officedocument.presentationml.tags+xml"/>
  <Override PartName="/ppt/tags/tag25.xml" ContentType="application/vnd.openxmlformats-officedocument.presentationml.tags+xml"/>
  <Override PartName="/ppt/tags/tag61.xml" ContentType="application/vnd.openxmlformats-officedocument.presentationml.tags+xml"/>
  <Override PartName="/ppt/tags/tag72.xml" ContentType="application/vnd.openxmlformats-officedocument.presentationml.tags+xml"/>
  <Override PartName="/ppt/tags/tag118.xml" ContentType="application/vnd.openxmlformats-officedocument.presentationml.tags+xml"/>
  <Override PartName="/ppt/tags/tag129.xml" ContentType="application/vnd.openxmlformats-officedocument.presentationml.tags+xml"/>
  <Override PartName="/ppt/tags/tag165.xml" ContentType="application/vnd.openxmlformats-officedocument.presentationml.tags+xml"/>
  <Override PartName="/ppt/tags/tag176.xml" ContentType="application/vnd.openxmlformats-officedocument.presentationml.tag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6"/>
  </p:notesMasterIdLst>
  <p:sldIdLst>
    <p:sldId id="257" r:id="rId2"/>
    <p:sldId id="300" r:id="rId3"/>
    <p:sldId id="299" r:id="rId4"/>
    <p:sldId id="301" r:id="rId5"/>
    <p:sldId id="264" r:id="rId6"/>
    <p:sldId id="265" r:id="rId7"/>
    <p:sldId id="287" r:id="rId8"/>
    <p:sldId id="285" r:id="rId9"/>
    <p:sldId id="288" r:id="rId10"/>
    <p:sldId id="294" r:id="rId11"/>
    <p:sldId id="268" r:id="rId12"/>
    <p:sldId id="290" r:id="rId13"/>
    <p:sldId id="269" r:id="rId14"/>
    <p:sldId id="291" r:id="rId15"/>
    <p:sldId id="270" r:id="rId16"/>
    <p:sldId id="271" r:id="rId17"/>
    <p:sldId id="272" r:id="rId18"/>
    <p:sldId id="273" r:id="rId19"/>
    <p:sldId id="298" r:id="rId20"/>
    <p:sldId id="292" r:id="rId21"/>
    <p:sldId id="274" r:id="rId22"/>
    <p:sldId id="297" r:id="rId23"/>
    <p:sldId id="293" r:id="rId24"/>
    <p:sldId id="275" r:id="rId25"/>
  </p:sldIdLst>
  <p:sldSz cx="9144000" cy="6858000" type="screen4x3"/>
  <p:notesSz cx="7077075" cy="9363075"/>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60855" autoAdjust="0"/>
  </p:normalViewPr>
  <p:slideViewPr>
    <p:cSldViewPr>
      <p:cViewPr varScale="1">
        <p:scale>
          <a:sx n="65" d="100"/>
          <a:sy n="65" d="100"/>
        </p:scale>
        <p:origin x="-2274" y="-108"/>
      </p:cViewPr>
      <p:guideLst>
        <p:guide orient="horz" pos="2160"/>
        <p:guide pos="2880"/>
      </p:guideLst>
    </p:cSldViewPr>
  </p:slideViewPr>
  <p:notesTextViewPr>
    <p:cViewPr>
      <p:scale>
        <a:sx n="100" d="100"/>
        <a:sy n="100" d="100"/>
      </p:scale>
      <p:origin x="0" y="0"/>
    </p:cViewPr>
  </p:notesTextViewPr>
  <p:notesViewPr>
    <p:cSldViewPr>
      <p:cViewPr varScale="1">
        <p:scale>
          <a:sx n="83" d="100"/>
          <a:sy n="83" d="100"/>
        </p:scale>
        <p:origin x="-3744" y="-90"/>
      </p:cViewPr>
      <p:guideLst>
        <p:guide orient="horz" pos="2949"/>
        <p:guide pos="2229"/>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diagrams/colors1.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C01A3C6A-34EC-4837-93AC-4E630B9C7582}" type="doc">
      <dgm:prSet loTypeId="urn:microsoft.com/office/officeart/2005/8/layout/radial4" loCatId="relationship" qsTypeId="urn:microsoft.com/office/officeart/2005/8/quickstyle/3d3" qsCatId="3D" csTypeId="urn:microsoft.com/office/officeart/2005/8/colors/colorful5" csCatId="colorful" phldr="1"/>
      <dgm:spPr/>
      <dgm:t>
        <a:bodyPr/>
        <a:lstStyle/>
        <a:p>
          <a:endParaRPr lang="en-US"/>
        </a:p>
      </dgm:t>
    </dgm:pt>
    <dgm:pt modelId="{C388ADFB-9EC2-46D3-B261-C8B029CDE9F2}">
      <dgm:prSet phldrT="[Text]"/>
      <dgm:spPr>
        <a:solidFill>
          <a:srgbClr val="0070C0"/>
        </a:solidFill>
      </dgm:spPr>
      <dgm:t>
        <a:bodyPr/>
        <a:lstStyle/>
        <a:p>
          <a:r>
            <a:rPr lang="en-US" b="1" dirty="0" smtClean="0"/>
            <a:t>Demand Plan</a:t>
          </a:r>
          <a:endParaRPr lang="en-US" b="1" dirty="0"/>
        </a:p>
      </dgm:t>
    </dgm:pt>
    <dgm:pt modelId="{0BA6B7F6-5CEA-4BC8-B399-598BBCD1611B}" type="parTrans" cxnId="{EAA328E8-A752-4BDF-BE11-4D58B8AA3796}">
      <dgm:prSet/>
      <dgm:spPr/>
      <dgm:t>
        <a:bodyPr/>
        <a:lstStyle/>
        <a:p>
          <a:endParaRPr lang="en-US" b="1">
            <a:solidFill>
              <a:schemeClr val="bg1"/>
            </a:solidFill>
          </a:endParaRPr>
        </a:p>
      </dgm:t>
    </dgm:pt>
    <dgm:pt modelId="{82C8B4B4-969D-41D5-8DBB-B109092FF5B9}" type="sibTrans" cxnId="{EAA328E8-A752-4BDF-BE11-4D58B8AA3796}">
      <dgm:prSet/>
      <dgm:spPr/>
      <dgm:t>
        <a:bodyPr/>
        <a:lstStyle/>
        <a:p>
          <a:endParaRPr lang="en-US" b="1">
            <a:solidFill>
              <a:schemeClr val="bg1"/>
            </a:solidFill>
          </a:endParaRPr>
        </a:p>
      </dgm:t>
    </dgm:pt>
    <dgm:pt modelId="{4489BF99-7B86-4883-80B5-F7338816F932}">
      <dgm:prSet phldrT="[Text]"/>
      <dgm:spPr/>
      <dgm:t>
        <a:bodyPr/>
        <a:lstStyle/>
        <a:p>
          <a:r>
            <a:rPr lang="en-US" b="1" dirty="0" smtClean="0"/>
            <a:t>Statistical Forecast</a:t>
          </a:r>
          <a:endParaRPr lang="en-US" b="1" dirty="0"/>
        </a:p>
      </dgm:t>
    </dgm:pt>
    <dgm:pt modelId="{B920CE71-47E8-40A2-9E29-99ED0FC1DF41}" type="parTrans" cxnId="{3ABAE129-08CB-4255-822D-A652FB15A1A1}">
      <dgm:prSet/>
      <dgm:spPr/>
      <dgm:t>
        <a:bodyPr/>
        <a:lstStyle/>
        <a:p>
          <a:endParaRPr lang="en-US" b="1">
            <a:solidFill>
              <a:schemeClr val="bg1"/>
            </a:solidFill>
          </a:endParaRPr>
        </a:p>
      </dgm:t>
    </dgm:pt>
    <dgm:pt modelId="{EFA9BF11-06BE-4944-937D-169F63129801}" type="sibTrans" cxnId="{3ABAE129-08CB-4255-822D-A652FB15A1A1}">
      <dgm:prSet/>
      <dgm:spPr/>
      <dgm:t>
        <a:bodyPr/>
        <a:lstStyle/>
        <a:p>
          <a:endParaRPr lang="en-US" b="1">
            <a:solidFill>
              <a:schemeClr val="bg1"/>
            </a:solidFill>
          </a:endParaRPr>
        </a:p>
      </dgm:t>
    </dgm:pt>
    <dgm:pt modelId="{00E5C978-BBE1-4BF0-BA45-CFACD2454AEB}">
      <dgm:prSet phldrT="[Text]"/>
      <dgm:spPr/>
      <dgm:t>
        <a:bodyPr/>
        <a:lstStyle/>
        <a:p>
          <a:r>
            <a:rPr lang="en-US" b="1" dirty="0" smtClean="0"/>
            <a:t>Marketing Input</a:t>
          </a:r>
          <a:endParaRPr lang="en-US" b="1" dirty="0"/>
        </a:p>
      </dgm:t>
    </dgm:pt>
    <dgm:pt modelId="{76610AFC-ACCE-4E59-9829-385FFF69C7F8}" type="parTrans" cxnId="{FE1FEBD0-CC2D-4097-B940-CCD38F9656A4}">
      <dgm:prSet/>
      <dgm:spPr/>
      <dgm:t>
        <a:bodyPr/>
        <a:lstStyle/>
        <a:p>
          <a:endParaRPr lang="en-US" b="1">
            <a:solidFill>
              <a:schemeClr val="bg1"/>
            </a:solidFill>
          </a:endParaRPr>
        </a:p>
      </dgm:t>
    </dgm:pt>
    <dgm:pt modelId="{5E99A193-C6C3-425F-84AE-DA74F4B9C065}" type="sibTrans" cxnId="{FE1FEBD0-CC2D-4097-B940-CCD38F9656A4}">
      <dgm:prSet/>
      <dgm:spPr/>
      <dgm:t>
        <a:bodyPr/>
        <a:lstStyle/>
        <a:p>
          <a:endParaRPr lang="en-US" b="1">
            <a:solidFill>
              <a:schemeClr val="bg1"/>
            </a:solidFill>
          </a:endParaRPr>
        </a:p>
      </dgm:t>
    </dgm:pt>
    <dgm:pt modelId="{7FA48258-C9C7-425B-945D-B0FE0E903925}">
      <dgm:prSet phldrT="[Text]"/>
      <dgm:spPr/>
      <dgm:t>
        <a:bodyPr/>
        <a:lstStyle/>
        <a:p>
          <a:r>
            <a:rPr lang="en-US" b="1" dirty="0" smtClean="0"/>
            <a:t>Customer Input</a:t>
          </a:r>
          <a:endParaRPr lang="en-US" b="1" dirty="0"/>
        </a:p>
      </dgm:t>
    </dgm:pt>
    <dgm:pt modelId="{7F2246AE-46A3-4C70-BF9A-334455C2BA65}" type="parTrans" cxnId="{A6A1812E-F871-4C51-9A84-407FAB619FE2}">
      <dgm:prSet/>
      <dgm:spPr/>
      <dgm:t>
        <a:bodyPr/>
        <a:lstStyle/>
        <a:p>
          <a:endParaRPr lang="en-US" b="1">
            <a:solidFill>
              <a:schemeClr val="bg1"/>
            </a:solidFill>
          </a:endParaRPr>
        </a:p>
      </dgm:t>
    </dgm:pt>
    <dgm:pt modelId="{965FC1FC-6611-4DBE-867A-232D3642FEB8}" type="sibTrans" cxnId="{A6A1812E-F871-4C51-9A84-407FAB619FE2}">
      <dgm:prSet/>
      <dgm:spPr/>
      <dgm:t>
        <a:bodyPr/>
        <a:lstStyle/>
        <a:p>
          <a:endParaRPr lang="en-US" b="1">
            <a:solidFill>
              <a:schemeClr val="bg1"/>
            </a:solidFill>
          </a:endParaRPr>
        </a:p>
      </dgm:t>
    </dgm:pt>
    <dgm:pt modelId="{2900E684-589B-48E4-88CE-0C5ADE690D3D}">
      <dgm:prSet phldrT="[Text]"/>
      <dgm:spPr/>
      <dgm:t>
        <a:bodyPr/>
        <a:lstStyle/>
        <a:p>
          <a:r>
            <a:rPr lang="en-US" b="1" dirty="0" smtClean="0"/>
            <a:t>New Product Development</a:t>
          </a:r>
        </a:p>
      </dgm:t>
    </dgm:pt>
    <dgm:pt modelId="{BC7765D5-D62E-4F34-BA4B-E8EB0D9D765C}" type="parTrans" cxnId="{766BC0B9-26E9-48D5-B00F-B0E567A4A1B7}">
      <dgm:prSet/>
      <dgm:spPr/>
      <dgm:t>
        <a:bodyPr/>
        <a:lstStyle/>
        <a:p>
          <a:endParaRPr lang="en-US" b="1">
            <a:solidFill>
              <a:schemeClr val="bg1"/>
            </a:solidFill>
          </a:endParaRPr>
        </a:p>
      </dgm:t>
    </dgm:pt>
    <dgm:pt modelId="{64F8D861-43AD-4AE4-AA60-BE2697951FA7}" type="sibTrans" cxnId="{766BC0B9-26E9-48D5-B00F-B0E567A4A1B7}">
      <dgm:prSet/>
      <dgm:spPr/>
      <dgm:t>
        <a:bodyPr/>
        <a:lstStyle/>
        <a:p>
          <a:endParaRPr lang="en-US" b="1">
            <a:solidFill>
              <a:schemeClr val="bg1"/>
            </a:solidFill>
          </a:endParaRPr>
        </a:p>
      </dgm:t>
    </dgm:pt>
    <dgm:pt modelId="{8614C089-605B-43EB-BA72-4D6A965371C4}">
      <dgm:prSet phldrT="[Text]"/>
      <dgm:spPr/>
      <dgm:t>
        <a:bodyPr/>
        <a:lstStyle/>
        <a:p>
          <a:r>
            <a:rPr lang="en-US" b="1" dirty="0" smtClean="0"/>
            <a:t>Sales Input</a:t>
          </a:r>
          <a:endParaRPr lang="en-US" b="1" dirty="0"/>
        </a:p>
      </dgm:t>
    </dgm:pt>
    <dgm:pt modelId="{85D2055E-4FEF-4C4A-BDB8-880C55E4D77B}" type="parTrans" cxnId="{33FC4036-5ED4-4E28-8513-3AC289B7D3B2}">
      <dgm:prSet/>
      <dgm:spPr/>
      <dgm:t>
        <a:bodyPr/>
        <a:lstStyle/>
        <a:p>
          <a:endParaRPr lang="en-US"/>
        </a:p>
      </dgm:t>
    </dgm:pt>
    <dgm:pt modelId="{AB3B66A9-CCC7-4315-A059-BA16DC0D30D0}" type="sibTrans" cxnId="{33FC4036-5ED4-4E28-8513-3AC289B7D3B2}">
      <dgm:prSet/>
      <dgm:spPr/>
      <dgm:t>
        <a:bodyPr/>
        <a:lstStyle/>
        <a:p>
          <a:endParaRPr lang="en-US"/>
        </a:p>
      </dgm:t>
    </dgm:pt>
    <dgm:pt modelId="{64E97A37-4005-4FF8-81C8-98ABF7DA281D}" type="pres">
      <dgm:prSet presAssocID="{C01A3C6A-34EC-4837-93AC-4E630B9C7582}" presName="cycle" presStyleCnt="0">
        <dgm:presLayoutVars>
          <dgm:chMax val="1"/>
          <dgm:dir/>
          <dgm:animLvl val="ctr"/>
          <dgm:resizeHandles val="exact"/>
        </dgm:presLayoutVars>
      </dgm:prSet>
      <dgm:spPr/>
      <dgm:t>
        <a:bodyPr/>
        <a:lstStyle/>
        <a:p>
          <a:endParaRPr lang="en-US"/>
        </a:p>
      </dgm:t>
    </dgm:pt>
    <dgm:pt modelId="{09A07E1B-E684-4D51-898A-580ED7C2FB04}" type="pres">
      <dgm:prSet presAssocID="{C388ADFB-9EC2-46D3-B261-C8B029CDE9F2}" presName="centerShape" presStyleLbl="node0" presStyleIdx="0" presStyleCnt="1"/>
      <dgm:spPr/>
      <dgm:t>
        <a:bodyPr/>
        <a:lstStyle/>
        <a:p>
          <a:endParaRPr lang="en-US"/>
        </a:p>
      </dgm:t>
    </dgm:pt>
    <dgm:pt modelId="{CEB43AFC-A2AD-4BEB-938C-70206269BB9A}" type="pres">
      <dgm:prSet presAssocID="{B920CE71-47E8-40A2-9E29-99ED0FC1DF41}" presName="parTrans" presStyleLbl="bgSibTrans2D1" presStyleIdx="0" presStyleCnt="5"/>
      <dgm:spPr/>
      <dgm:t>
        <a:bodyPr/>
        <a:lstStyle/>
        <a:p>
          <a:endParaRPr lang="en-US"/>
        </a:p>
      </dgm:t>
    </dgm:pt>
    <dgm:pt modelId="{3DC4F0AF-BD87-4BB3-9545-35C81F9BE651}" type="pres">
      <dgm:prSet presAssocID="{4489BF99-7B86-4883-80B5-F7338816F932}" presName="node" presStyleLbl="node1" presStyleIdx="0" presStyleCnt="5">
        <dgm:presLayoutVars>
          <dgm:bulletEnabled val="1"/>
        </dgm:presLayoutVars>
      </dgm:prSet>
      <dgm:spPr/>
      <dgm:t>
        <a:bodyPr/>
        <a:lstStyle/>
        <a:p>
          <a:endParaRPr lang="en-US"/>
        </a:p>
      </dgm:t>
    </dgm:pt>
    <dgm:pt modelId="{AB56D894-66BA-4CF5-A53B-CB3B27293FEF}" type="pres">
      <dgm:prSet presAssocID="{85D2055E-4FEF-4C4A-BDB8-880C55E4D77B}" presName="parTrans" presStyleLbl="bgSibTrans2D1" presStyleIdx="1" presStyleCnt="5"/>
      <dgm:spPr/>
      <dgm:t>
        <a:bodyPr/>
        <a:lstStyle/>
        <a:p>
          <a:endParaRPr lang="en-US"/>
        </a:p>
      </dgm:t>
    </dgm:pt>
    <dgm:pt modelId="{114A26F7-29F1-48E9-A0E4-FAF314F1D9F7}" type="pres">
      <dgm:prSet presAssocID="{8614C089-605B-43EB-BA72-4D6A965371C4}" presName="node" presStyleLbl="node1" presStyleIdx="1" presStyleCnt="5">
        <dgm:presLayoutVars>
          <dgm:bulletEnabled val="1"/>
        </dgm:presLayoutVars>
      </dgm:prSet>
      <dgm:spPr/>
      <dgm:t>
        <a:bodyPr/>
        <a:lstStyle/>
        <a:p>
          <a:endParaRPr lang="en-US"/>
        </a:p>
      </dgm:t>
    </dgm:pt>
    <dgm:pt modelId="{5B4D7081-AD1C-489F-B4DC-A86E277DB44C}" type="pres">
      <dgm:prSet presAssocID="{76610AFC-ACCE-4E59-9829-385FFF69C7F8}" presName="parTrans" presStyleLbl="bgSibTrans2D1" presStyleIdx="2" presStyleCnt="5"/>
      <dgm:spPr/>
      <dgm:t>
        <a:bodyPr/>
        <a:lstStyle/>
        <a:p>
          <a:endParaRPr lang="en-US"/>
        </a:p>
      </dgm:t>
    </dgm:pt>
    <dgm:pt modelId="{E72479CB-975E-4108-9262-C20D19F2322E}" type="pres">
      <dgm:prSet presAssocID="{00E5C978-BBE1-4BF0-BA45-CFACD2454AEB}" presName="node" presStyleLbl="node1" presStyleIdx="2" presStyleCnt="5">
        <dgm:presLayoutVars>
          <dgm:bulletEnabled val="1"/>
        </dgm:presLayoutVars>
      </dgm:prSet>
      <dgm:spPr/>
      <dgm:t>
        <a:bodyPr/>
        <a:lstStyle/>
        <a:p>
          <a:endParaRPr lang="en-US"/>
        </a:p>
      </dgm:t>
    </dgm:pt>
    <dgm:pt modelId="{6624620A-2931-4A10-9E32-A8E133BAB261}" type="pres">
      <dgm:prSet presAssocID="{7F2246AE-46A3-4C70-BF9A-334455C2BA65}" presName="parTrans" presStyleLbl="bgSibTrans2D1" presStyleIdx="3" presStyleCnt="5"/>
      <dgm:spPr/>
      <dgm:t>
        <a:bodyPr/>
        <a:lstStyle/>
        <a:p>
          <a:endParaRPr lang="en-US"/>
        </a:p>
      </dgm:t>
    </dgm:pt>
    <dgm:pt modelId="{AD77E800-C4AB-45EC-91AA-E52DC809AAF1}" type="pres">
      <dgm:prSet presAssocID="{7FA48258-C9C7-425B-945D-B0FE0E903925}" presName="node" presStyleLbl="node1" presStyleIdx="3" presStyleCnt="5">
        <dgm:presLayoutVars>
          <dgm:bulletEnabled val="1"/>
        </dgm:presLayoutVars>
      </dgm:prSet>
      <dgm:spPr/>
      <dgm:t>
        <a:bodyPr/>
        <a:lstStyle/>
        <a:p>
          <a:endParaRPr lang="en-US"/>
        </a:p>
      </dgm:t>
    </dgm:pt>
    <dgm:pt modelId="{F3394B72-C5C9-4623-817B-97A319933281}" type="pres">
      <dgm:prSet presAssocID="{BC7765D5-D62E-4F34-BA4B-E8EB0D9D765C}" presName="parTrans" presStyleLbl="bgSibTrans2D1" presStyleIdx="4" presStyleCnt="5"/>
      <dgm:spPr/>
      <dgm:t>
        <a:bodyPr/>
        <a:lstStyle/>
        <a:p>
          <a:endParaRPr lang="en-US"/>
        </a:p>
      </dgm:t>
    </dgm:pt>
    <dgm:pt modelId="{F67D4658-5FCD-4435-9EF1-9C1018CCB36A}" type="pres">
      <dgm:prSet presAssocID="{2900E684-589B-48E4-88CE-0C5ADE690D3D}" presName="node" presStyleLbl="node1" presStyleIdx="4" presStyleCnt="5">
        <dgm:presLayoutVars>
          <dgm:bulletEnabled val="1"/>
        </dgm:presLayoutVars>
      </dgm:prSet>
      <dgm:spPr/>
      <dgm:t>
        <a:bodyPr/>
        <a:lstStyle/>
        <a:p>
          <a:endParaRPr lang="en-US"/>
        </a:p>
      </dgm:t>
    </dgm:pt>
  </dgm:ptLst>
  <dgm:cxnLst>
    <dgm:cxn modelId="{FE1FEBD0-CC2D-4097-B940-CCD38F9656A4}" srcId="{C388ADFB-9EC2-46D3-B261-C8B029CDE9F2}" destId="{00E5C978-BBE1-4BF0-BA45-CFACD2454AEB}" srcOrd="2" destOrd="0" parTransId="{76610AFC-ACCE-4E59-9829-385FFF69C7F8}" sibTransId="{5E99A193-C6C3-425F-84AE-DA74F4B9C065}"/>
    <dgm:cxn modelId="{3ABAE129-08CB-4255-822D-A652FB15A1A1}" srcId="{C388ADFB-9EC2-46D3-B261-C8B029CDE9F2}" destId="{4489BF99-7B86-4883-80B5-F7338816F932}" srcOrd="0" destOrd="0" parTransId="{B920CE71-47E8-40A2-9E29-99ED0FC1DF41}" sibTransId="{EFA9BF11-06BE-4944-937D-169F63129801}"/>
    <dgm:cxn modelId="{ED499204-756B-4EA4-B935-71471AE3F33A}" type="presOf" srcId="{7FA48258-C9C7-425B-945D-B0FE0E903925}" destId="{AD77E800-C4AB-45EC-91AA-E52DC809AAF1}" srcOrd="0" destOrd="0" presId="urn:microsoft.com/office/officeart/2005/8/layout/radial4"/>
    <dgm:cxn modelId="{F93C0668-90F7-4DED-AC6C-63A05F18A9D9}" type="presOf" srcId="{85D2055E-4FEF-4C4A-BDB8-880C55E4D77B}" destId="{AB56D894-66BA-4CF5-A53B-CB3B27293FEF}" srcOrd="0" destOrd="0" presId="urn:microsoft.com/office/officeart/2005/8/layout/radial4"/>
    <dgm:cxn modelId="{33FC4036-5ED4-4E28-8513-3AC289B7D3B2}" srcId="{C388ADFB-9EC2-46D3-B261-C8B029CDE9F2}" destId="{8614C089-605B-43EB-BA72-4D6A965371C4}" srcOrd="1" destOrd="0" parTransId="{85D2055E-4FEF-4C4A-BDB8-880C55E4D77B}" sibTransId="{AB3B66A9-CCC7-4315-A059-BA16DC0D30D0}"/>
    <dgm:cxn modelId="{F069A206-8B0A-4051-9A6D-9244FD67B1FC}" type="presOf" srcId="{2900E684-589B-48E4-88CE-0C5ADE690D3D}" destId="{F67D4658-5FCD-4435-9EF1-9C1018CCB36A}" srcOrd="0" destOrd="0" presId="urn:microsoft.com/office/officeart/2005/8/layout/radial4"/>
    <dgm:cxn modelId="{7A37F791-633C-4E4D-A638-4D2C23FC9253}" type="presOf" srcId="{7F2246AE-46A3-4C70-BF9A-334455C2BA65}" destId="{6624620A-2931-4A10-9E32-A8E133BAB261}" srcOrd="0" destOrd="0" presId="urn:microsoft.com/office/officeart/2005/8/layout/radial4"/>
    <dgm:cxn modelId="{BB1DE8A4-E88D-4914-9B57-7C78FFC5B6E5}" type="presOf" srcId="{4489BF99-7B86-4883-80B5-F7338816F932}" destId="{3DC4F0AF-BD87-4BB3-9545-35C81F9BE651}" srcOrd="0" destOrd="0" presId="urn:microsoft.com/office/officeart/2005/8/layout/radial4"/>
    <dgm:cxn modelId="{C7C70A82-46F1-46AE-87D2-86B735EC2CF5}" type="presOf" srcId="{C01A3C6A-34EC-4837-93AC-4E630B9C7582}" destId="{64E97A37-4005-4FF8-81C8-98ABF7DA281D}" srcOrd="0" destOrd="0" presId="urn:microsoft.com/office/officeart/2005/8/layout/radial4"/>
    <dgm:cxn modelId="{766BC0B9-26E9-48D5-B00F-B0E567A4A1B7}" srcId="{C388ADFB-9EC2-46D3-B261-C8B029CDE9F2}" destId="{2900E684-589B-48E4-88CE-0C5ADE690D3D}" srcOrd="4" destOrd="0" parTransId="{BC7765D5-D62E-4F34-BA4B-E8EB0D9D765C}" sibTransId="{64F8D861-43AD-4AE4-AA60-BE2697951FA7}"/>
    <dgm:cxn modelId="{E4E80D20-5458-4531-ACFF-DD9D2707C6BF}" type="presOf" srcId="{00E5C978-BBE1-4BF0-BA45-CFACD2454AEB}" destId="{E72479CB-975E-4108-9262-C20D19F2322E}" srcOrd="0" destOrd="0" presId="urn:microsoft.com/office/officeart/2005/8/layout/radial4"/>
    <dgm:cxn modelId="{B1F880BA-7F27-4F3E-80BD-9E0DC961A7C3}" type="presOf" srcId="{C388ADFB-9EC2-46D3-B261-C8B029CDE9F2}" destId="{09A07E1B-E684-4D51-898A-580ED7C2FB04}" srcOrd="0" destOrd="0" presId="urn:microsoft.com/office/officeart/2005/8/layout/radial4"/>
    <dgm:cxn modelId="{A6A1812E-F871-4C51-9A84-407FAB619FE2}" srcId="{C388ADFB-9EC2-46D3-B261-C8B029CDE9F2}" destId="{7FA48258-C9C7-425B-945D-B0FE0E903925}" srcOrd="3" destOrd="0" parTransId="{7F2246AE-46A3-4C70-BF9A-334455C2BA65}" sibTransId="{965FC1FC-6611-4DBE-867A-232D3642FEB8}"/>
    <dgm:cxn modelId="{E931FDB9-7250-4E95-9337-5C1F21457C8F}" type="presOf" srcId="{BC7765D5-D62E-4F34-BA4B-E8EB0D9D765C}" destId="{F3394B72-C5C9-4623-817B-97A319933281}" srcOrd="0" destOrd="0" presId="urn:microsoft.com/office/officeart/2005/8/layout/radial4"/>
    <dgm:cxn modelId="{EAA328E8-A752-4BDF-BE11-4D58B8AA3796}" srcId="{C01A3C6A-34EC-4837-93AC-4E630B9C7582}" destId="{C388ADFB-9EC2-46D3-B261-C8B029CDE9F2}" srcOrd="0" destOrd="0" parTransId="{0BA6B7F6-5CEA-4BC8-B399-598BBCD1611B}" sibTransId="{82C8B4B4-969D-41D5-8DBB-B109092FF5B9}"/>
    <dgm:cxn modelId="{F3601350-1CE1-428C-A5A0-02B3729BF9F5}" type="presOf" srcId="{76610AFC-ACCE-4E59-9829-385FFF69C7F8}" destId="{5B4D7081-AD1C-489F-B4DC-A86E277DB44C}" srcOrd="0" destOrd="0" presId="urn:microsoft.com/office/officeart/2005/8/layout/radial4"/>
    <dgm:cxn modelId="{6301F78B-B2D5-42FE-9545-F62D87CFA01D}" type="presOf" srcId="{8614C089-605B-43EB-BA72-4D6A965371C4}" destId="{114A26F7-29F1-48E9-A0E4-FAF314F1D9F7}" srcOrd="0" destOrd="0" presId="urn:microsoft.com/office/officeart/2005/8/layout/radial4"/>
    <dgm:cxn modelId="{1E2AF702-3490-4E74-95E8-08336D26BFA5}" type="presOf" srcId="{B920CE71-47E8-40A2-9E29-99ED0FC1DF41}" destId="{CEB43AFC-A2AD-4BEB-938C-70206269BB9A}" srcOrd="0" destOrd="0" presId="urn:microsoft.com/office/officeart/2005/8/layout/radial4"/>
    <dgm:cxn modelId="{3494171F-A95D-4369-B0BC-364B3A072C03}" type="presParOf" srcId="{64E97A37-4005-4FF8-81C8-98ABF7DA281D}" destId="{09A07E1B-E684-4D51-898A-580ED7C2FB04}" srcOrd="0" destOrd="0" presId="urn:microsoft.com/office/officeart/2005/8/layout/radial4"/>
    <dgm:cxn modelId="{69D64A90-716A-4169-AEC6-A897848B8693}" type="presParOf" srcId="{64E97A37-4005-4FF8-81C8-98ABF7DA281D}" destId="{CEB43AFC-A2AD-4BEB-938C-70206269BB9A}" srcOrd="1" destOrd="0" presId="urn:microsoft.com/office/officeart/2005/8/layout/radial4"/>
    <dgm:cxn modelId="{DE9905D0-6E5D-4BE4-9A11-54B6B17C9BAD}" type="presParOf" srcId="{64E97A37-4005-4FF8-81C8-98ABF7DA281D}" destId="{3DC4F0AF-BD87-4BB3-9545-35C81F9BE651}" srcOrd="2" destOrd="0" presId="urn:microsoft.com/office/officeart/2005/8/layout/radial4"/>
    <dgm:cxn modelId="{6DE593CF-913A-498E-BE0D-D069B6090924}" type="presParOf" srcId="{64E97A37-4005-4FF8-81C8-98ABF7DA281D}" destId="{AB56D894-66BA-4CF5-A53B-CB3B27293FEF}" srcOrd="3" destOrd="0" presId="urn:microsoft.com/office/officeart/2005/8/layout/radial4"/>
    <dgm:cxn modelId="{A3D33715-A47D-4247-884B-EECA287AD4CA}" type="presParOf" srcId="{64E97A37-4005-4FF8-81C8-98ABF7DA281D}" destId="{114A26F7-29F1-48E9-A0E4-FAF314F1D9F7}" srcOrd="4" destOrd="0" presId="urn:microsoft.com/office/officeart/2005/8/layout/radial4"/>
    <dgm:cxn modelId="{B6E8BF5D-0A4E-44C7-A0A5-A9BF4235B276}" type="presParOf" srcId="{64E97A37-4005-4FF8-81C8-98ABF7DA281D}" destId="{5B4D7081-AD1C-489F-B4DC-A86E277DB44C}" srcOrd="5" destOrd="0" presId="urn:microsoft.com/office/officeart/2005/8/layout/radial4"/>
    <dgm:cxn modelId="{43767BB1-9CA5-4FBF-8A20-0311B7B49428}" type="presParOf" srcId="{64E97A37-4005-4FF8-81C8-98ABF7DA281D}" destId="{E72479CB-975E-4108-9262-C20D19F2322E}" srcOrd="6" destOrd="0" presId="urn:microsoft.com/office/officeart/2005/8/layout/radial4"/>
    <dgm:cxn modelId="{D8361119-D175-407B-8BBA-C946896B6864}" type="presParOf" srcId="{64E97A37-4005-4FF8-81C8-98ABF7DA281D}" destId="{6624620A-2931-4A10-9E32-A8E133BAB261}" srcOrd="7" destOrd="0" presId="urn:microsoft.com/office/officeart/2005/8/layout/radial4"/>
    <dgm:cxn modelId="{A3F61BAD-9AD9-4F70-B37A-2E42ADDFD146}" type="presParOf" srcId="{64E97A37-4005-4FF8-81C8-98ABF7DA281D}" destId="{AD77E800-C4AB-45EC-91AA-E52DC809AAF1}" srcOrd="8" destOrd="0" presId="urn:microsoft.com/office/officeart/2005/8/layout/radial4"/>
    <dgm:cxn modelId="{A9057B70-8E9F-46B3-81C5-42F535B1BF65}" type="presParOf" srcId="{64E97A37-4005-4FF8-81C8-98ABF7DA281D}" destId="{F3394B72-C5C9-4623-817B-97A319933281}" srcOrd="9" destOrd="0" presId="urn:microsoft.com/office/officeart/2005/8/layout/radial4"/>
    <dgm:cxn modelId="{1C0FA2A3-D4F7-4246-BD1D-C7CA54177DE5}" type="presParOf" srcId="{64E97A37-4005-4FF8-81C8-98ABF7DA281D}" destId="{F67D4658-5FCD-4435-9EF1-9C1018CCB36A}" srcOrd="10" destOrd="0" presId="urn:microsoft.com/office/officeart/2005/8/layout/radial4"/>
  </dgm:cxnLst>
  <dgm:bg/>
  <dgm:whole/>
  <dgm:extLst>
    <a:ext uri="http://schemas.microsoft.com/office/drawing/2008/diagram">
      <dsp:dataModelExt xmlns:dsp="http://schemas.microsoft.com/office/drawing/2008/diagram" xmlns="" relId="rId10"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09A07E1B-E684-4D51-898A-580ED7C2FB04}">
      <dsp:nvSpPr>
        <dsp:cNvPr id="0" name=""/>
        <dsp:cNvSpPr/>
      </dsp:nvSpPr>
      <dsp:spPr>
        <a:xfrm>
          <a:off x="3055881" y="3026379"/>
          <a:ext cx="2117836" cy="2117836"/>
        </a:xfrm>
        <a:prstGeom prst="ellipse">
          <a:avLst/>
        </a:prstGeom>
        <a:solidFill>
          <a:srgbClr val="0070C0"/>
        </a:solidFill>
        <a:ln>
          <a:noFill/>
        </a:ln>
        <a:effectLst>
          <a:outerShdw blurRad="40000" dist="20000" dir="5400000" rotWithShape="0">
            <a:srgbClr val="000000">
              <a:alpha val="38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1">
          <a:scrgbClr r="0" g="0" b="0"/>
        </a:effectRef>
        <a:fontRef idx="minor">
          <a:schemeClr val="lt1"/>
        </a:fontRef>
      </dsp:style>
      <dsp:txBody>
        <a:bodyPr spcFirstLastPara="0" vert="horz" wrap="square" lIns="17145" tIns="17145" rIns="17145" bIns="17145" numCol="1" spcCol="1270" anchor="ctr" anchorCtr="0">
          <a:noAutofit/>
        </a:bodyPr>
        <a:lstStyle/>
        <a:p>
          <a:pPr lvl="0" algn="ctr" defTabSz="1200150">
            <a:lnSpc>
              <a:spcPct val="90000"/>
            </a:lnSpc>
            <a:spcBef>
              <a:spcPct val="0"/>
            </a:spcBef>
            <a:spcAft>
              <a:spcPct val="35000"/>
            </a:spcAft>
          </a:pPr>
          <a:r>
            <a:rPr lang="en-US" sz="2700" b="1" kern="1200" dirty="0" smtClean="0"/>
            <a:t>Demand Plan</a:t>
          </a:r>
          <a:endParaRPr lang="en-US" sz="2700" b="1" kern="1200" dirty="0"/>
        </a:p>
      </dsp:txBody>
      <dsp:txXfrm>
        <a:off x="3055881" y="3026379"/>
        <a:ext cx="2117836" cy="2117836"/>
      </dsp:txXfrm>
    </dsp:sp>
    <dsp:sp modelId="{CEB43AFC-A2AD-4BEB-938C-70206269BB9A}">
      <dsp:nvSpPr>
        <dsp:cNvPr id="0" name=""/>
        <dsp:cNvSpPr/>
      </dsp:nvSpPr>
      <dsp:spPr>
        <a:xfrm rot="10800000">
          <a:off x="1006602" y="3783506"/>
          <a:ext cx="1936569" cy="603583"/>
        </a:xfrm>
        <a:prstGeom prst="leftArrow">
          <a:avLst>
            <a:gd name="adj1" fmla="val 60000"/>
            <a:gd name="adj2" fmla="val 50000"/>
          </a:avLst>
        </a:prstGeom>
        <a:solidFill>
          <a:schemeClr val="accent5">
            <a:hueOff val="0"/>
            <a:satOff val="0"/>
            <a:lumOff val="0"/>
            <a:alphaOff val="0"/>
          </a:scheme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sp>
    <dsp:sp modelId="{3DC4F0AF-BD87-4BB3-9545-35C81F9BE651}">
      <dsp:nvSpPr>
        <dsp:cNvPr id="0" name=""/>
        <dsp:cNvSpPr/>
      </dsp:nvSpPr>
      <dsp:spPr>
        <a:xfrm>
          <a:off x="630" y="3280520"/>
          <a:ext cx="2011944" cy="1609555"/>
        </a:xfrm>
        <a:prstGeom prst="roundRect">
          <a:avLst>
            <a:gd name="adj" fmla="val 10000"/>
          </a:avLst>
        </a:prstGeom>
        <a:solidFill>
          <a:schemeClr val="accent5">
            <a:hueOff val="0"/>
            <a:satOff val="0"/>
            <a:lumOff val="0"/>
            <a:alphaOff val="0"/>
          </a:schemeClr>
        </a:solidFill>
        <a:ln>
          <a:noFill/>
        </a:ln>
        <a:effectLst>
          <a:outerShdw blurRad="40000" dist="23000" dir="5400000" rotWithShape="0">
            <a:srgbClr val="000000">
              <a:alpha val="3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41910" tIns="41910" rIns="41910" bIns="41910" numCol="1" spcCol="1270" anchor="ctr" anchorCtr="0">
          <a:noAutofit/>
        </a:bodyPr>
        <a:lstStyle/>
        <a:p>
          <a:pPr lvl="0" algn="ctr" defTabSz="977900">
            <a:lnSpc>
              <a:spcPct val="90000"/>
            </a:lnSpc>
            <a:spcBef>
              <a:spcPct val="0"/>
            </a:spcBef>
            <a:spcAft>
              <a:spcPct val="35000"/>
            </a:spcAft>
          </a:pPr>
          <a:r>
            <a:rPr lang="en-US" sz="2200" b="1" kern="1200" dirty="0" smtClean="0"/>
            <a:t>Statistical Forecast</a:t>
          </a:r>
          <a:endParaRPr lang="en-US" sz="2200" b="1" kern="1200" dirty="0"/>
        </a:p>
      </dsp:txBody>
      <dsp:txXfrm>
        <a:off x="630" y="3280520"/>
        <a:ext cx="2011944" cy="1609555"/>
      </dsp:txXfrm>
    </dsp:sp>
    <dsp:sp modelId="{AB56D894-66BA-4CF5-A53B-CB3B27293FEF}">
      <dsp:nvSpPr>
        <dsp:cNvPr id="0" name=""/>
        <dsp:cNvSpPr/>
      </dsp:nvSpPr>
      <dsp:spPr>
        <a:xfrm rot="13500000">
          <a:off x="1633368" y="2270359"/>
          <a:ext cx="1936569" cy="603583"/>
        </a:xfrm>
        <a:prstGeom prst="leftArrow">
          <a:avLst>
            <a:gd name="adj1" fmla="val 60000"/>
            <a:gd name="adj2" fmla="val 50000"/>
          </a:avLst>
        </a:prstGeom>
        <a:solidFill>
          <a:schemeClr val="accent5">
            <a:hueOff val="406777"/>
            <a:satOff val="22928"/>
            <a:lumOff val="11323"/>
            <a:alphaOff val="0"/>
          </a:scheme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sp>
    <dsp:sp modelId="{114A26F7-29F1-48E9-A0E4-FAF314F1D9F7}">
      <dsp:nvSpPr>
        <dsp:cNvPr id="0" name=""/>
        <dsp:cNvSpPr/>
      </dsp:nvSpPr>
      <dsp:spPr>
        <a:xfrm>
          <a:off x="911000" y="1082692"/>
          <a:ext cx="2011944" cy="1609555"/>
        </a:xfrm>
        <a:prstGeom prst="roundRect">
          <a:avLst>
            <a:gd name="adj" fmla="val 10000"/>
          </a:avLst>
        </a:prstGeom>
        <a:solidFill>
          <a:schemeClr val="accent5">
            <a:hueOff val="406777"/>
            <a:satOff val="22928"/>
            <a:lumOff val="11323"/>
            <a:alphaOff val="0"/>
          </a:schemeClr>
        </a:solidFill>
        <a:ln>
          <a:noFill/>
        </a:ln>
        <a:effectLst>
          <a:outerShdw blurRad="40000" dist="23000" dir="5400000" rotWithShape="0">
            <a:srgbClr val="000000">
              <a:alpha val="3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41910" tIns="41910" rIns="41910" bIns="41910" numCol="1" spcCol="1270" anchor="ctr" anchorCtr="0">
          <a:noAutofit/>
        </a:bodyPr>
        <a:lstStyle/>
        <a:p>
          <a:pPr lvl="0" algn="ctr" defTabSz="977900">
            <a:lnSpc>
              <a:spcPct val="90000"/>
            </a:lnSpc>
            <a:spcBef>
              <a:spcPct val="0"/>
            </a:spcBef>
            <a:spcAft>
              <a:spcPct val="35000"/>
            </a:spcAft>
          </a:pPr>
          <a:r>
            <a:rPr lang="en-US" sz="2200" b="1" kern="1200" dirty="0" smtClean="0"/>
            <a:t>Sales Input</a:t>
          </a:r>
          <a:endParaRPr lang="en-US" sz="2200" b="1" kern="1200" dirty="0"/>
        </a:p>
      </dsp:txBody>
      <dsp:txXfrm>
        <a:off x="911000" y="1082692"/>
        <a:ext cx="2011944" cy="1609555"/>
      </dsp:txXfrm>
    </dsp:sp>
    <dsp:sp modelId="{5B4D7081-AD1C-489F-B4DC-A86E277DB44C}">
      <dsp:nvSpPr>
        <dsp:cNvPr id="0" name=""/>
        <dsp:cNvSpPr/>
      </dsp:nvSpPr>
      <dsp:spPr>
        <a:xfrm rot="16200000">
          <a:off x="3146515" y="1643592"/>
          <a:ext cx="1936569" cy="603583"/>
        </a:xfrm>
        <a:prstGeom prst="leftArrow">
          <a:avLst>
            <a:gd name="adj1" fmla="val 60000"/>
            <a:gd name="adj2" fmla="val 50000"/>
          </a:avLst>
        </a:prstGeom>
        <a:solidFill>
          <a:schemeClr val="accent5">
            <a:hueOff val="813554"/>
            <a:satOff val="45855"/>
            <a:lumOff val="22646"/>
            <a:alphaOff val="0"/>
          </a:scheme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sp>
    <dsp:sp modelId="{E72479CB-975E-4108-9262-C20D19F2322E}">
      <dsp:nvSpPr>
        <dsp:cNvPr id="0" name=""/>
        <dsp:cNvSpPr/>
      </dsp:nvSpPr>
      <dsp:spPr>
        <a:xfrm>
          <a:off x="3108827" y="172322"/>
          <a:ext cx="2011944" cy="1609555"/>
        </a:xfrm>
        <a:prstGeom prst="roundRect">
          <a:avLst>
            <a:gd name="adj" fmla="val 10000"/>
          </a:avLst>
        </a:prstGeom>
        <a:solidFill>
          <a:schemeClr val="accent5">
            <a:hueOff val="813554"/>
            <a:satOff val="45855"/>
            <a:lumOff val="22646"/>
            <a:alphaOff val="0"/>
          </a:schemeClr>
        </a:solidFill>
        <a:ln>
          <a:noFill/>
        </a:ln>
        <a:effectLst>
          <a:outerShdw blurRad="40000" dist="23000" dir="5400000" rotWithShape="0">
            <a:srgbClr val="000000">
              <a:alpha val="3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41910" tIns="41910" rIns="41910" bIns="41910" numCol="1" spcCol="1270" anchor="ctr" anchorCtr="0">
          <a:noAutofit/>
        </a:bodyPr>
        <a:lstStyle/>
        <a:p>
          <a:pPr lvl="0" algn="ctr" defTabSz="977900">
            <a:lnSpc>
              <a:spcPct val="90000"/>
            </a:lnSpc>
            <a:spcBef>
              <a:spcPct val="0"/>
            </a:spcBef>
            <a:spcAft>
              <a:spcPct val="35000"/>
            </a:spcAft>
          </a:pPr>
          <a:r>
            <a:rPr lang="en-US" sz="2200" b="1" kern="1200" dirty="0" smtClean="0"/>
            <a:t>Marketing Input</a:t>
          </a:r>
          <a:endParaRPr lang="en-US" sz="2200" b="1" kern="1200" dirty="0"/>
        </a:p>
      </dsp:txBody>
      <dsp:txXfrm>
        <a:off x="3108827" y="172322"/>
        <a:ext cx="2011944" cy="1609555"/>
      </dsp:txXfrm>
    </dsp:sp>
    <dsp:sp modelId="{6624620A-2931-4A10-9E32-A8E133BAB261}">
      <dsp:nvSpPr>
        <dsp:cNvPr id="0" name=""/>
        <dsp:cNvSpPr/>
      </dsp:nvSpPr>
      <dsp:spPr>
        <a:xfrm rot="18900000">
          <a:off x="4659662" y="2270359"/>
          <a:ext cx="1936569" cy="603583"/>
        </a:xfrm>
        <a:prstGeom prst="leftArrow">
          <a:avLst>
            <a:gd name="adj1" fmla="val 60000"/>
            <a:gd name="adj2" fmla="val 50000"/>
          </a:avLst>
        </a:prstGeom>
        <a:solidFill>
          <a:schemeClr val="accent5">
            <a:hueOff val="1220330"/>
            <a:satOff val="68783"/>
            <a:lumOff val="33970"/>
            <a:alphaOff val="0"/>
          </a:scheme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sp>
    <dsp:sp modelId="{AD77E800-C4AB-45EC-91AA-E52DC809AAF1}">
      <dsp:nvSpPr>
        <dsp:cNvPr id="0" name=""/>
        <dsp:cNvSpPr/>
      </dsp:nvSpPr>
      <dsp:spPr>
        <a:xfrm>
          <a:off x="5306655" y="1082692"/>
          <a:ext cx="2011944" cy="1609555"/>
        </a:xfrm>
        <a:prstGeom prst="roundRect">
          <a:avLst>
            <a:gd name="adj" fmla="val 10000"/>
          </a:avLst>
        </a:prstGeom>
        <a:solidFill>
          <a:schemeClr val="accent5">
            <a:hueOff val="1220330"/>
            <a:satOff val="68783"/>
            <a:lumOff val="33970"/>
            <a:alphaOff val="0"/>
          </a:schemeClr>
        </a:solidFill>
        <a:ln>
          <a:noFill/>
        </a:ln>
        <a:effectLst>
          <a:outerShdw blurRad="40000" dist="23000" dir="5400000" rotWithShape="0">
            <a:srgbClr val="000000">
              <a:alpha val="3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41910" tIns="41910" rIns="41910" bIns="41910" numCol="1" spcCol="1270" anchor="ctr" anchorCtr="0">
          <a:noAutofit/>
        </a:bodyPr>
        <a:lstStyle/>
        <a:p>
          <a:pPr lvl="0" algn="ctr" defTabSz="977900">
            <a:lnSpc>
              <a:spcPct val="90000"/>
            </a:lnSpc>
            <a:spcBef>
              <a:spcPct val="0"/>
            </a:spcBef>
            <a:spcAft>
              <a:spcPct val="35000"/>
            </a:spcAft>
          </a:pPr>
          <a:r>
            <a:rPr lang="en-US" sz="2200" b="1" kern="1200" dirty="0" smtClean="0"/>
            <a:t>Customer Input</a:t>
          </a:r>
          <a:endParaRPr lang="en-US" sz="2200" b="1" kern="1200" dirty="0"/>
        </a:p>
      </dsp:txBody>
      <dsp:txXfrm>
        <a:off x="5306655" y="1082692"/>
        <a:ext cx="2011944" cy="1609555"/>
      </dsp:txXfrm>
    </dsp:sp>
    <dsp:sp modelId="{F3394B72-C5C9-4623-817B-97A319933281}">
      <dsp:nvSpPr>
        <dsp:cNvPr id="0" name=""/>
        <dsp:cNvSpPr/>
      </dsp:nvSpPr>
      <dsp:spPr>
        <a:xfrm>
          <a:off x="5286428" y="3783506"/>
          <a:ext cx="1936569" cy="603583"/>
        </a:xfrm>
        <a:prstGeom prst="leftArrow">
          <a:avLst>
            <a:gd name="adj1" fmla="val 60000"/>
            <a:gd name="adj2" fmla="val 50000"/>
          </a:avLst>
        </a:prstGeom>
        <a:solidFill>
          <a:schemeClr val="accent5">
            <a:hueOff val="1627107"/>
            <a:satOff val="91710"/>
            <a:lumOff val="45293"/>
            <a:alphaOff val="0"/>
          </a:scheme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sp>
    <dsp:sp modelId="{F67D4658-5FCD-4435-9EF1-9C1018CCB36A}">
      <dsp:nvSpPr>
        <dsp:cNvPr id="0" name=""/>
        <dsp:cNvSpPr/>
      </dsp:nvSpPr>
      <dsp:spPr>
        <a:xfrm>
          <a:off x="6217025" y="3280520"/>
          <a:ext cx="2011944" cy="1609555"/>
        </a:xfrm>
        <a:prstGeom prst="roundRect">
          <a:avLst>
            <a:gd name="adj" fmla="val 10000"/>
          </a:avLst>
        </a:prstGeom>
        <a:solidFill>
          <a:schemeClr val="accent5">
            <a:hueOff val="1627107"/>
            <a:satOff val="91710"/>
            <a:lumOff val="45293"/>
            <a:alphaOff val="0"/>
          </a:schemeClr>
        </a:solidFill>
        <a:ln>
          <a:noFill/>
        </a:ln>
        <a:effectLst>
          <a:outerShdw blurRad="40000" dist="23000" dir="5400000" rotWithShape="0">
            <a:srgbClr val="000000">
              <a:alpha val="3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41910" tIns="41910" rIns="41910" bIns="41910" numCol="1" spcCol="1270" anchor="ctr" anchorCtr="0">
          <a:noAutofit/>
        </a:bodyPr>
        <a:lstStyle/>
        <a:p>
          <a:pPr lvl="0" algn="ctr" defTabSz="977900">
            <a:lnSpc>
              <a:spcPct val="90000"/>
            </a:lnSpc>
            <a:spcBef>
              <a:spcPct val="0"/>
            </a:spcBef>
            <a:spcAft>
              <a:spcPct val="35000"/>
            </a:spcAft>
          </a:pPr>
          <a:r>
            <a:rPr lang="en-US" sz="2200" b="1" kern="1200" dirty="0" smtClean="0"/>
            <a:t>New Product Development</a:t>
          </a:r>
        </a:p>
      </dsp:txBody>
      <dsp:txXfrm>
        <a:off x="6217025" y="3280520"/>
        <a:ext cx="2011944" cy="1609555"/>
      </dsp:txXfrm>
    </dsp:sp>
  </dsp:spTree>
</dsp:drawing>
</file>

<file path=ppt/diagrams/layout1.xml><?xml version="1.0" encoding="utf-8"?>
<dgm:layoutDef xmlns:dgm="http://schemas.openxmlformats.org/drawingml/2006/diagram" xmlns:a="http://schemas.openxmlformats.org/drawingml/2006/main" uniqueId="urn:microsoft.com/office/officeart/2005/8/layout/radial4">
  <dgm:title val=""/>
  <dgm:desc val=""/>
  <dgm:catLst>
    <dgm:cat type="relationship" pri="190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t modelId="11"/>
        <dgm:pt modelId="12"/>
      </dgm:ptLst>
      <dgm:cxnLst>
        <dgm:cxn modelId="2" srcId="0" destId="1" srcOrd="0" destOrd="0"/>
        <dgm:cxn modelId="15" srcId="1" destId="11" srcOrd="0" destOrd="0"/>
        <dgm:cxn modelId="16" srcId="1" destId="12" srcOrd="1"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ycle">
    <dgm:varLst>
      <dgm:chMax val="1"/>
      <dgm:dir/>
      <dgm:animLvl val="ctr"/>
      <dgm:resizeHandles val="exact"/>
    </dgm:varLst>
    <dgm:choose name="Name0">
      <dgm:if name="Name1" func="var" arg="dir" op="equ" val="norm">
        <dgm:choose name="Name2">
          <dgm:if name="Name3" axis="ch ch" ptType="node node" st="1 1" cnt="1 0" func="cnt" op="lte" val="1">
            <dgm:alg type="cycle">
              <dgm:param type="stAng" val="0"/>
              <dgm:param type="spanAng" val="360"/>
              <dgm:param type="ctrShpMap" val="fNode"/>
            </dgm:alg>
          </dgm:if>
          <dgm:else name="Name4">
            <dgm:choose name="Name5">
              <dgm:if name="Name6" axis="ch ch" ptType="node node" st="1 1" cnt="1 0" func="cnt" op="lte" val="3">
                <dgm:alg type="cycle">
                  <dgm:param type="stAng" val="-55"/>
                  <dgm:param type="spanAng" val="110"/>
                  <dgm:param type="ctrShpMap" val="fNode"/>
                </dgm:alg>
              </dgm:if>
              <dgm:else name="Name7">
                <dgm:choose name="Name8">
                  <dgm:if name="Name9" axis="ch ch" ptType="node node" st="1 1" cnt="1 0" func="cnt" op="equ" val="4">
                    <dgm:alg type="cycle">
                      <dgm:param type="stAng" val="-75"/>
                      <dgm:param type="spanAng" val="150"/>
                      <dgm:param type="ctrShpMap" val="fNode"/>
                    </dgm:alg>
                  </dgm:if>
                  <dgm:else name="Name10">
                    <dgm:alg type="cycle">
                      <dgm:param type="stAng" val="-90"/>
                      <dgm:param type="spanAng" val="180"/>
                      <dgm:param type="ctrShpMap" val="fNode"/>
                    </dgm:alg>
                  </dgm:else>
                </dgm:choose>
              </dgm:else>
            </dgm:choose>
          </dgm:else>
        </dgm:choose>
      </dgm:if>
      <dgm:else name="Name11">
        <dgm:choose name="Name12">
          <dgm:if name="Name13" axis="ch ch" ptType="node node" st="1 1" cnt="1 0" func="cnt" op="lte" val="1">
            <dgm:alg type="cycle">
              <dgm:param type="stAng" val="0"/>
              <dgm:param type="spanAng" val="-360"/>
              <dgm:param type="ctrShpMap" val="fNode"/>
            </dgm:alg>
          </dgm:if>
          <dgm:else name="Name14">
            <dgm:choose name="Name15">
              <dgm:if name="Name16" axis="ch ch" ptType="node node" st="1 1" cnt="1 0" func="cnt" op="lte" val="3">
                <dgm:alg type="cycle">
                  <dgm:param type="stAng" val="55"/>
                  <dgm:param type="spanAng" val="-110"/>
                  <dgm:param type="ctrShpMap" val="fNode"/>
                </dgm:alg>
              </dgm:if>
              <dgm:else name="Name17">
                <dgm:choose name="Name18">
                  <dgm:if name="Name19" axis="ch ch" ptType="node node" st="1 1" cnt="1 0" func="cnt" op="equ" val="4">
                    <dgm:alg type="cycle">
                      <dgm:param type="stAng" val="75"/>
                      <dgm:param type="spanAng" val="-150"/>
                      <dgm:param type="ctrShpMap" val="fNode"/>
                    </dgm:alg>
                  </dgm:if>
                  <dgm:else name="Name20">
                    <dgm:alg type="cycle">
                      <dgm:param type="stAng" val="90"/>
                      <dgm:param type="spanAng" val="-180"/>
                      <dgm:param type="ctrShpMap" val="fNode"/>
                    </dgm:alg>
                  </dgm:else>
                </dgm:choose>
              </dgm:else>
            </dgm:choose>
          </dgm:else>
        </dgm:choose>
      </dgm:else>
    </dgm:choose>
    <dgm:shape xmlns:r="http://schemas.openxmlformats.org/officeDocument/2006/relationships" r:blip="">
      <dgm:adjLst/>
    </dgm:shape>
    <dgm:presOf/>
    <dgm:constrLst>
      <dgm:constr type="w" for="ch" forName="centerShape" refType="w"/>
      <dgm:constr type="w" for="ch" forName="node" refType="w" refFor="ch" refForName="centerShape" fact="0.95"/>
      <dgm:constr type="h" for="ch" forName="parTrans" refType="w" refFor="ch" refForName="centerShape" fact="0.285"/>
      <dgm:constr type="sp" refType="w" refFor="ch" refForName="centerShape" op="equ" fact="0.23"/>
      <dgm:constr type="sibSp" refType="w" refFor="ch" refForName="node" fact="0.1"/>
      <dgm:constr type="primFontSz" for="ch" forName="node" op="equ"/>
    </dgm:constrLst>
    <dgm:choose name="Name21">
      <dgm:if name="Name22" axis="ch ch" ptType="node node" st="1 1" cnt="1 0" func="cnt" op="lte" val="5">
        <dgm:ruleLst>
          <dgm:rule type="w" for="ch" forName="centerShape" val="NaN" fact="0.27" max="NaN"/>
        </dgm:ruleLst>
      </dgm:if>
      <dgm:else name="Name23">
        <dgm:ruleLst>
          <dgm:rule type="w" for="ch" forName="centerShape" val="NaN" fact="0.27" max="NaN"/>
          <dgm:rule type="w" for="ch" forName="node" val="NaN" fact="0.7" max="NaN"/>
        </dgm:ruleLst>
      </dgm:else>
    </dgm:choose>
    <dgm:forEach name="Name24" axis="ch" ptType="node" cnt="1">
      <dgm:layoutNode name="centerShape" styleLbl="node0">
        <dgm:alg type="tx"/>
        <dgm:shape xmlns:r="http://schemas.openxmlformats.org/officeDocument/2006/relationships" type="ellipse" r:blip="">
          <dgm:adjLst/>
        </dgm:shape>
        <dgm:presOf axis="self"/>
        <dgm:constrLst>
          <dgm:constr type="tMarg" refType="primFontSz" fact="0.05"/>
          <dgm:constr type="bMarg" refType="primFontSz" fact="0.05"/>
          <dgm:constr type="lMarg" refType="primFontSz" fact="0.05"/>
          <dgm:constr type="rMarg" refType="primFontSz" fact="0.05"/>
          <dgm:constr type="primFontSz" val="65"/>
          <dgm:constr type="h" refType="w"/>
        </dgm:constrLst>
        <dgm:ruleLst>
          <dgm:rule type="primFontSz" val="5" fact="NaN" max="NaN"/>
        </dgm:ruleLst>
      </dgm:layoutNode>
      <dgm:forEach name="Name25" axis="ch">
        <dgm:forEach name="Name26" axis="self" ptType="parTrans">
          <dgm:layoutNode name="parTrans" styleLbl="bgSibTrans2D1">
            <dgm:alg type="conn">
              <dgm:param type="begPts" val="auto"/>
              <dgm:param type="endPts" val="ctr"/>
              <dgm:param type="endSty" val="noArr"/>
              <dgm:param type="begSty" val="arr"/>
            </dgm:alg>
            <dgm:shape xmlns:r="http://schemas.openxmlformats.org/officeDocument/2006/relationships" type="conn" r:blip="">
              <dgm:adjLst/>
            </dgm:shape>
            <dgm:presOf axis="self"/>
            <dgm:constrLst>
              <dgm:constr type="begPad" refType="connDist" fact="0.055"/>
              <dgm:constr type="endPad"/>
            </dgm:constrLst>
            <dgm:ruleLst/>
          </dgm:layoutNode>
        </dgm:forEach>
        <dgm:forEach name="Name27" axis="self" ptType="node">
          <dgm:layoutNode name="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h" refType="w" fact="0.8"/>
              <dgm:constr type="tMarg" refType="primFontSz" fact="0.15"/>
              <dgm:constr type="bMarg" refType="primFontSz" fact="0.15"/>
              <dgm:constr type="lMarg" refType="primFontSz" fact="0.15"/>
              <dgm:constr type="rMarg" refType="primFontSz" fact="0.15"/>
            </dgm:constrLst>
            <dgm:ruleLst>
              <dgm:rule type="primFontSz" val="5" fact="NaN" max="NaN"/>
            </dgm:ruleLst>
          </dgm:layoutNode>
        </dgm:forEach>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9.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66733" cy="468154"/>
          </a:xfrm>
          <a:prstGeom prst="rect">
            <a:avLst/>
          </a:prstGeom>
        </p:spPr>
        <p:txBody>
          <a:bodyPr vert="horz" lIns="93936" tIns="46968" rIns="93936" bIns="46968" rtlCol="0"/>
          <a:lstStyle>
            <a:lvl1pPr algn="l">
              <a:defRPr sz="1200"/>
            </a:lvl1pPr>
          </a:lstStyle>
          <a:p>
            <a:endParaRPr lang="en-US"/>
          </a:p>
        </p:txBody>
      </p:sp>
      <p:sp>
        <p:nvSpPr>
          <p:cNvPr id="3" name="Date Placeholder 2"/>
          <p:cNvSpPr>
            <a:spLocks noGrp="1"/>
          </p:cNvSpPr>
          <p:nvPr>
            <p:ph type="dt" idx="1"/>
          </p:nvPr>
        </p:nvSpPr>
        <p:spPr>
          <a:xfrm>
            <a:off x="4008705" y="0"/>
            <a:ext cx="3066733" cy="468154"/>
          </a:xfrm>
          <a:prstGeom prst="rect">
            <a:avLst/>
          </a:prstGeom>
        </p:spPr>
        <p:txBody>
          <a:bodyPr vert="horz" lIns="93936" tIns="46968" rIns="93936" bIns="46968" rtlCol="0"/>
          <a:lstStyle>
            <a:lvl1pPr algn="r">
              <a:defRPr sz="1200"/>
            </a:lvl1pPr>
          </a:lstStyle>
          <a:p>
            <a:fld id="{0DBA66A2-59B5-4F87-8AF4-2DBE261D5AFD}" type="datetimeFigureOut">
              <a:rPr lang="en-US" smtClean="0"/>
              <a:pPr/>
              <a:t>8/24/2011</a:t>
            </a:fld>
            <a:endParaRPr lang="en-US"/>
          </a:p>
        </p:txBody>
      </p:sp>
      <p:sp>
        <p:nvSpPr>
          <p:cNvPr id="4" name="Slide Image Placeholder 3"/>
          <p:cNvSpPr>
            <a:spLocks noGrp="1" noRot="1" noChangeAspect="1"/>
          </p:cNvSpPr>
          <p:nvPr>
            <p:ph type="sldImg" idx="2"/>
          </p:nvPr>
        </p:nvSpPr>
        <p:spPr>
          <a:xfrm>
            <a:off x="1196975" y="701675"/>
            <a:ext cx="4683125" cy="3511550"/>
          </a:xfrm>
          <a:prstGeom prst="rect">
            <a:avLst/>
          </a:prstGeom>
          <a:noFill/>
          <a:ln w="12700">
            <a:solidFill>
              <a:prstClr val="black"/>
            </a:solidFill>
          </a:ln>
        </p:spPr>
        <p:txBody>
          <a:bodyPr vert="horz" lIns="93936" tIns="46968" rIns="93936" bIns="46968" rtlCol="0" anchor="ctr"/>
          <a:lstStyle/>
          <a:p>
            <a:endParaRPr lang="en-US"/>
          </a:p>
        </p:txBody>
      </p:sp>
      <p:sp>
        <p:nvSpPr>
          <p:cNvPr id="5" name="Notes Placeholder 4"/>
          <p:cNvSpPr>
            <a:spLocks noGrp="1"/>
          </p:cNvSpPr>
          <p:nvPr>
            <p:ph type="body" sz="quarter" idx="3"/>
          </p:nvPr>
        </p:nvSpPr>
        <p:spPr>
          <a:xfrm>
            <a:off x="707708" y="4447461"/>
            <a:ext cx="5661660" cy="4213384"/>
          </a:xfrm>
          <a:prstGeom prst="rect">
            <a:avLst/>
          </a:prstGeom>
        </p:spPr>
        <p:txBody>
          <a:bodyPr vert="horz" lIns="93936" tIns="46968" rIns="93936" bIns="46968"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Footer Placeholder 5"/>
          <p:cNvSpPr>
            <a:spLocks noGrp="1"/>
          </p:cNvSpPr>
          <p:nvPr>
            <p:ph type="ftr" sz="quarter" idx="4"/>
          </p:nvPr>
        </p:nvSpPr>
        <p:spPr>
          <a:xfrm>
            <a:off x="0" y="8893296"/>
            <a:ext cx="3066733" cy="468154"/>
          </a:xfrm>
          <a:prstGeom prst="rect">
            <a:avLst/>
          </a:prstGeom>
        </p:spPr>
        <p:txBody>
          <a:bodyPr vert="horz" lIns="93936" tIns="46968" rIns="93936" bIns="46968" rtlCol="0" anchor="b"/>
          <a:lstStyle>
            <a:lvl1pPr algn="l">
              <a:defRPr sz="1200"/>
            </a:lvl1pPr>
          </a:lstStyle>
          <a:p>
            <a:endParaRPr lang="en-US"/>
          </a:p>
        </p:txBody>
      </p:sp>
      <p:sp>
        <p:nvSpPr>
          <p:cNvPr id="7" name="Slide Number Placeholder 6"/>
          <p:cNvSpPr>
            <a:spLocks noGrp="1"/>
          </p:cNvSpPr>
          <p:nvPr>
            <p:ph type="sldNum" sz="quarter" idx="5"/>
          </p:nvPr>
        </p:nvSpPr>
        <p:spPr>
          <a:xfrm>
            <a:off x="4008705" y="8893296"/>
            <a:ext cx="3066733" cy="468154"/>
          </a:xfrm>
          <a:prstGeom prst="rect">
            <a:avLst/>
          </a:prstGeom>
        </p:spPr>
        <p:txBody>
          <a:bodyPr vert="horz" lIns="93936" tIns="46968" rIns="93936" bIns="46968" rtlCol="0" anchor="b"/>
          <a:lstStyle>
            <a:lvl1pPr algn="r">
              <a:defRPr sz="1200"/>
            </a:lvl1pPr>
          </a:lstStyle>
          <a:p>
            <a:fld id="{98718EAC-BBBD-4757-BB22-FB0D2C159A98}"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b="0" kern="1200">
        <a:solidFill>
          <a:schemeClr val="tx1"/>
        </a:solidFill>
        <a:latin typeface="+mn-lt"/>
        <a:ea typeface="+mn-ea"/>
        <a:cs typeface="+mn-cs"/>
      </a:defRPr>
    </a:lvl1pPr>
    <a:lvl2pPr marL="228600" indent="60325" algn="l" defTabSz="914400" rtl="0" eaLnBrk="1" latinLnBrk="0" hangingPunct="1">
      <a:defRPr sz="1200" kern="1200">
        <a:solidFill>
          <a:schemeClr val="tx1"/>
        </a:solidFill>
        <a:latin typeface="+mn-lt"/>
        <a:ea typeface="+mn-ea"/>
        <a:cs typeface="+mn-cs"/>
      </a:defRPr>
    </a:lvl2pPr>
    <a:lvl3pPr marL="517525" indent="0" algn="l" defTabSz="914400" rtl="0" eaLnBrk="1" latinLnBrk="0" hangingPunct="1">
      <a:defRPr sz="1200" kern="1200">
        <a:solidFill>
          <a:schemeClr val="tx1"/>
        </a:solidFill>
        <a:latin typeface="+mn-lt"/>
        <a:ea typeface="+mn-ea"/>
        <a:cs typeface="+mn-cs"/>
      </a:defRPr>
    </a:lvl3pPr>
    <a:lvl4pPr marL="685800" indent="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Slide Image Placeholder 1"/>
          <p:cNvSpPr>
            <a:spLocks noGrp="1" noRot="1" noChangeAspect="1" noTextEdit="1"/>
          </p:cNvSpPr>
          <p:nvPr>
            <p:ph type="sldImg"/>
          </p:nvPr>
        </p:nvSpPr>
        <p:spPr>
          <a:ln/>
        </p:spPr>
      </p:sp>
      <p:sp>
        <p:nvSpPr>
          <p:cNvPr id="30723" name="Notes Placeholder 2"/>
          <p:cNvSpPr>
            <a:spLocks noGrp="1"/>
          </p:cNvSpPr>
          <p:nvPr>
            <p:ph type="body" idx="1"/>
          </p:nvPr>
        </p:nvSpPr>
        <p:spPr>
          <a:noFill/>
          <a:ln/>
        </p:spPr>
        <p:txBody>
          <a:bodyPr/>
          <a:lstStyle/>
          <a:p>
            <a:pPr eaLnBrk="1" hangingPunct="1"/>
            <a:endParaRPr lang="en-US" smtClean="0"/>
          </a:p>
        </p:txBody>
      </p:sp>
      <p:sp>
        <p:nvSpPr>
          <p:cNvPr id="30724" name="Slide Number Placeholder 3"/>
          <p:cNvSpPr>
            <a:spLocks noGrp="1"/>
          </p:cNvSpPr>
          <p:nvPr>
            <p:ph type="sldNum" sz="quarter" idx="5"/>
          </p:nvPr>
        </p:nvSpPr>
        <p:spPr>
          <a:noFill/>
        </p:spPr>
        <p:txBody>
          <a:bodyPr/>
          <a:lstStyle/>
          <a:p>
            <a:fld id="{36923A35-4823-4A07-9733-E0BABA6744B5}" type="slidenum">
              <a:rPr lang="en-US" smtClean="0"/>
              <a:pPr/>
              <a:t>1</a:t>
            </a:fld>
            <a:endParaRPr lang="en-US"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Slide Image Placeholder 1"/>
          <p:cNvSpPr>
            <a:spLocks noGrp="1" noRot="1" noChangeAspect="1" noTextEdit="1"/>
          </p:cNvSpPr>
          <p:nvPr>
            <p:ph type="sldImg"/>
          </p:nvPr>
        </p:nvSpPr>
        <p:spPr>
          <a:ln/>
        </p:spPr>
      </p:sp>
      <p:sp>
        <p:nvSpPr>
          <p:cNvPr id="40963" name="Notes Placeholder 2"/>
          <p:cNvSpPr>
            <a:spLocks noGrp="1"/>
          </p:cNvSpPr>
          <p:nvPr>
            <p:ph type="body" idx="1"/>
          </p:nvPr>
        </p:nvSpPr>
        <p:spPr>
          <a:noFill/>
          <a:ln/>
        </p:spPr>
        <p:txBody>
          <a:bodyPr/>
          <a:lstStyle/>
          <a:p>
            <a:pPr eaLnBrk="1" hangingPunct="1"/>
            <a:r>
              <a:rPr lang="en-US" b="1" dirty="0" smtClean="0"/>
              <a:t>Types of Scenarios</a:t>
            </a:r>
          </a:p>
          <a:p>
            <a:pPr eaLnBrk="1" hangingPunct="1"/>
            <a:endParaRPr lang="en-US" dirty="0" smtClean="0"/>
          </a:p>
          <a:p>
            <a:pPr lvl="0">
              <a:buFont typeface="Arial" pitchFamily="34" charset="0"/>
              <a:buChar char="•"/>
            </a:pPr>
            <a:r>
              <a:rPr lang="en-US" b="1" dirty="0" smtClean="0"/>
              <a:t>Living Master Scenario (LM)</a:t>
            </a:r>
          </a:p>
          <a:p>
            <a:pPr lvl="1">
              <a:buFont typeface="Arial" pitchFamily="34" charset="0"/>
              <a:buChar char="•"/>
            </a:pPr>
            <a:r>
              <a:rPr lang="en-US" dirty="0" smtClean="0"/>
              <a:t>Master scenario that serves</a:t>
            </a:r>
            <a:r>
              <a:rPr lang="en-US" baseline="0" dirty="0" smtClean="0"/>
              <a:t> </a:t>
            </a:r>
            <a:r>
              <a:rPr lang="en-US" dirty="0" smtClean="0"/>
              <a:t>as a central repository of data</a:t>
            </a:r>
          </a:p>
          <a:p>
            <a:pPr lvl="1">
              <a:buFont typeface="Arial" pitchFamily="34" charset="0"/>
              <a:buChar char="•"/>
            </a:pPr>
            <a:r>
              <a:rPr lang="en-US" dirty="0" smtClean="0"/>
              <a:t>Used instead of many scenarios retrieving data from outside source(s)</a:t>
            </a:r>
          </a:p>
          <a:p>
            <a:pPr lvl="0">
              <a:buFont typeface="Arial" pitchFamily="34" charset="0"/>
              <a:buChar char="•"/>
            </a:pPr>
            <a:endParaRPr lang="en-US" dirty="0" smtClean="0"/>
          </a:p>
          <a:p>
            <a:pPr lvl="0">
              <a:buFont typeface="Arial" pitchFamily="34" charset="0"/>
              <a:buChar char="•"/>
            </a:pPr>
            <a:r>
              <a:rPr lang="en-US" b="1" dirty="0" smtClean="0"/>
              <a:t>Detail Scenario (DTL)</a:t>
            </a:r>
          </a:p>
          <a:p>
            <a:pPr lvl="1">
              <a:buFont typeface="Arial" pitchFamily="34" charset="0"/>
              <a:buChar char="•"/>
            </a:pPr>
            <a:r>
              <a:rPr lang="en-US" dirty="0" smtClean="0"/>
              <a:t>User specific scenario – often tied to a users area of responsibility</a:t>
            </a:r>
            <a:r>
              <a:rPr lang="en-US" baseline="0" dirty="0" smtClean="0"/>
              <a:t> </a:t>
            </a:r>
            <a:endParaRPr lang="en-US" dirty="0" smtClean="0"/>
          </a:p>
          <a:p>
            <a:pPr lvl="1">
              <a:buFont typeface="Arial" pitchFamily="34" charset="0"/>
              <a:buChar char="•"/>
            </a:pPr>
            <a:r>
              <a:rPr lang="en-US" dirty="0" smtClean="0"/>
              <a:t>Retrieves and modifies data from the Living Master</a:t>
            </a:r>
          </a:p>
          <a:p>
            <a:pPr lvl="0">
              <a:buFont typeface="Arial" pitchFamily="34" charset="0"/>
              <a:buChar char="•"/>
            </a:pPr>
            <a:endParaRPr lang="en-US" dirty="0" smtClean="0"/>
          </a:p>
          <a:p>
            <a:pPr lvl="0">
              <a:buFont typeface="Arial" pitchFamily="34" charset="0"/>
              <a:buChar char="•"/>
            </a:pPr>
            <a:r>
              <a:rPr lang="en-US" b="1" dirty="0" smtClean="0"/>
              <a:t>Helper Scenario</a:t>
            </a:r>
          </a:p>
          <a:p>
            <a:pPr lvl="1">
              <a:buFont typeface="Arial" pitchFamily="34" charset="0"/>
              <a:buChar char="•"/>
            </a:pPr>
            <a:r>
              <a:rPr lang="en-US" dirty="0" smtClean="0"/>
              <a:t>Staging area for additional data to load into Living Master</a:t>
            </a:r>
          </a:p>
        </p:txBody>
      </p:sp>
      <p:sp>
        <p:nvSpPr>
          <p:cNvPr id="40964" name="Slide Number Placeholder 3"/>
          <p:cNvSpPr>
            <a:spLocks noGrp="1"/>
          </p:cNvSpPr>
          <p:nvPr>
            <p:ph type="sldNum" sz="quarter" idx="5"/>
          </p:nvPr>
        </p:nvSpPr>
        <p:spPr>
          <a:noFill/>
        </p:spPr>
        <p:txBody>
          <a:bodyPr/>
          <a:lstStyle/>
          <a:p>
            <a:fld id="{D3649C8F-D728-4F8C-BE47-9E66C179C8AD}" type="slidenum">
              <a:rPr lang="en-US" smtClean="0"/>
              <a:pPr/>
              <a:t>10</a:t>
            </a:fld>
            <a:endParaRPr lang="en-US"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Slide Image Placeholder 1"/>
          <p:cNvSpPr>
            <a:spLocks noGrp="1" noRot="1" noChangeAspect="1" noTextEdit="1"/>
          </p:cNvSpPr>
          <p:nvPr>
            <p:ph type="sldImg"/>
          </p:nvPr>
        </p:nvSpPr>
        <p:spPr>
          <a:ln/>
        </p:spPr>
      </p:sp>
      <p:sp>
        <p:nvSpPr>
          <p:cNvPr id="41987" name="Notes Placeholder 2"/>
          <p:cNvSpPr>
            <a:spLocks noGrp="1"/>
          </p:cNvSpPr>
          <p:nvPr>
            <p:ph type="body" idx="1"/>
          </p:nvPr>
        </p:nvSpPr>
        <p:spPr>
          <a:noFill/>
          <a:ln/>
        </p:spPr>
        <p:txBody>
          <a:bodyPr/>
          <a:lstStyle/>
          <a:p>
            <a:pPr eaLnBrk="1" hangingPunct="1"/>
            <a:endParaRPr lang="en-US" smtClean="0"/>
          </a:p>
        </p:txBody>
      </p:sp>
      <p:sp>
        <p:nvSpPr>
          <p:cNvPr id="41988" name="Slide Number Placeholder 3"/>
          <p:cNvSpPr>
            <a:spLocks noGrp="1"/>
          </p:cNvSpPr>
          <p:nvPr>
            <p:ph type="sldNum" sz="quarter" idx="5"/>
          </p:nvPr>
        </p:nvSpPr>
        <p:spPr>
          <a:noFill/>
        </p:spPr>
        <p:txBody>
          <a:bodyPr/>
          <a:lstStyle/>
          <a:p>
            <a:fld id="{EB482B2C-9637-47C7-B796-51606F9AA612}" type="slidenum">
              <a:rPr lang="en-US" smtClean="0"/>
              <a:pPr/>
              <a:t>11</a:t>
            </a:fld>
            <a:endParaRPr lang="en-US"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Slide Image Placeholder 1"/>
          <p:cNvSpPr>
            <a:spLocks noGrp="1" noRot="1" noChangeAspect="1" noTextEdit="1"/>
          </p:cNvSpPr>
          <p:nvPr>
            <p:ph type="sldImg"/>
          </p:nvPr>
        </p:nvSpPr>
        <p:spPr>
          <a:ln/>
        </p:spPr>
      </p:sp>
      <p:sp>
        <p:nvSpPr>
          <p:cNvPr id="41987" name="Notes Placeholder 2"/>
          <p:cNvSpPr>
            <a:spLocks noGrp="1"/>
          </p:cNvSpPr>
          <p:nvPr>
            <p:ph type="body" idx="1"/>
          </p:nvPr>
        </p:nvSpPr>
        <p:spPr>
          <a:noFill/>
          <a:ln/>
        </p:spPr>
        <p:txBody>
          <a:bodyPr/>
          <a:lstStyle/>
          <a:p>
            <a:pPr eaLnBrk="1" hangingPunct="1"/>
            <a:endParaRPr lang="en-US" smtClean="0"/>
          </a:p>
        </p:txBody>
      </p:sp>
      <p:sp>
        <p:nvSpPr>
          <p:cNvPr id="41988" name="Slide Number Placeholder 3"/>
          <p:cNvSpPr>
            <a:spLocks noGrp="1"/>
          </p:cNvSpPr>
          <p:nvPr>
            <p:ph type="sldNum" sz="quarter" idx="5"/>
          </p:nvPr>
        </p:nvSpPr>
        <p:spPr>
          <a:noFill/>
        </p:spPr>
        <p:txBody>
          <a:bodyPr/>
          <a:lstStyle/>
          <a:p>
            <a:fld id="{EB482B2C-9637-47C7-B796-51606F9AA612}" type="slidenum">
              <a:rPr lang="en-US" smtClean="0"/>
              <a:pPr/>
              <a:t>12</a:t>
            </a:fld>
            <a:endParaRPr lang="en-US"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Slide Image Placeholder 1"/>
          <p:cNvSpPr>
            <a:spLocks noGrp="1" noRot="1" noChangeAspect="1" noTextEdit="1"/>
          </p:cNvSpPr>
          <p:nvPr>
            <p:ph type="sldImg"/>
          </p:nvPr>
        </p:nvSpPr>
        <p:spPr>
          <a:ln/>
        </p:spPr>
      </p:sp>
      <p:sp>
        <p:nvSpPr>
          <p:cNvPr id="43011" name="Notes Placeholder 2"/>
          <p:cNvSpPr>
            <a:spLocks noGrp="1"/>
          </p:cNvSpPr>
          <p:nvPr>
            <p:ph type="body" idx="1"/>
          </p:nvPr>
        </p:nvSpPr>
        <p:spPr>
          <a:noFill/>
          <a:ln/>
        </p:spPr>
        <p:txBody>
          <a:bodyPr/>
          <a:lstStyle/>
          <a:p>
            <a:pPr eaLnBrk="1" hangingPunct="1"/>
            <a:endParaRPr lang="en-US" smtClean="0"/>
          </a:p>
        </p:txBody>
      </p:sp>
      <p:sp>
        <p:nvSpPr>
          <p:cNvPr id="43012" name="Slide Number Placeholder 3"/>
          <p:cNvSpPr>
            <a:spLocks noGrp="1"/>
          </p:cNvSpPr>
          <p:nvPr>
            <p:ph type="sldNum" sz="quarter" idx="5"/>
          </p:nvPr>
        </p:nvSpPr>
        <p:spPr>
          <a:noFill/>
        </p:spPr>
        <p:txBody>
          <a:bodyPr/>
          <a:lstStyle/>
          <a:p>
            <a:fld id="{52C5FCC7-B225-46FE-A358-93A16359CA13}" type="slidenum">
              <a:rPr lang="en-US" smtClean="0"/>
              <a:pPr/>
              <a:t>13</a:t>
            </a:fld>
            <a:endParaRPr lang="en-US"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Slide Image Placeholder 1"/>
          <p:cNvSpPr>
            <a:spLocks noGrp="1" noRot="1" noChangeAspect="1" noTextEdit="1"/>
          </p:cNvSpPr>
          <p:nvPr>
            <p:ph type="sldImg"/>
          </p:nvPr>
        </p:nvSpPr>
        <p:spPr>
          <a:ln/>
        </p:spPr>
      </p:sp>
      <p:sp>
        <p:nvSpPr>
          <p:cNvPr id="43011" name="Notes Placeholder 2"/>
          <p:cNvSpPr>
            <a:spLocks noGrp="1"/>
          </p:cNvSpPr>
          <p:nvPr>
            <p:ph type="body" idx="1"/>
          </p:nvPr>
        </p:nvSpPr>
        <p:spPr>
          <a:noFill/>
          <a:ln/>
        </p:spPr>
        <p:txBody>
          <a:bodyPr/>
          <a:lstStyle/>
          <a:p>
            <a:pPr eaLnBrk="1" hangingPunct="1"/>
            <a:endParaRPr lang="en-US" smtClean="0"/>
          </a:p>
        </p:txBody>
      </p:sp>
      <p:sp>
        <p:nvSpPr>
          <p:cNvPr id="43012" name="Slide Number Placeholder 3"/>
          <p:cNvSpPr>
            <a:spLocks noGrp="1"/>
          </p:cNvSpPr>
          <p:nvPr>
            <p:ph type="sldNum" sz="quarter" idx="5"/>
          </p:nvPr>
        </p:nvSpPr>
        <p:spPr>
          <a:noFill/>
        </p:spPr>
        <p:txBody>
          <a:bodyPr/>
          <a:lstStyle/>
          <a:p>
            <a:fld id="{52C5FCC7-B225-46FE-A358-93A16359CA13}" type="slidenum">
              <a:rPr lang="en-US" smtClean="0"/>
              <a:pPr/>
              <a:t>14</a:t>
            </a:fld>
            <a:endParaRPr lang="en-US"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Slide Image Placeholder 1"/>
          <p:cNvSpPr>
            <a:spLocks noGrp="1" noRot="1" noChangeAspect="1" noTextEdit="1"/>
          </p:cNvSpPr>
          <p:nvPr>
            <p:ph type="sldImg"/>
          </p:nvPr>
        </p:nvSpPr>
        <p:spPr>
          <a:ln/>
        </p:spPr>
      </p:sp>
      <p:sp>
        <p:nvSpPr>
          <p:cNvPr id="44035" name="Notes Placeholder 2"/>
          <p:cNvSpPr>
            <a:spLocks noGrp="1"/>
          </p:cNvSpPr>
          <p:nvPr>
            <p:ph type="body" idx="1"/>
          </p:nvPr>
        </p:nvSpPr>
        <p:spPr>
          <a:noFill/>
          <a:ln/>
        </p:spPr>
        <p:txBody>
          <a:bodyPr/>
          <a:lstStyle/>
          <a:p>
            <a:pPr>
              <a:buFont typeface="Arial" pitchFamily="34" charset="0"/>
              <a:buChar char="•"/>
            </a:pPr>
            <a:r>
              <a:rPr lang="en-US" dirty="0" smtClean="0"/>
              <a:t>A tool in the Viewer and DME Admin used to set </a:t>
            </a:r>
            <a:r>
              <a:rPr lang="en-US" dirty="0" smtClean="0"/>
              <a:t>labels to </a:t>
            </a:r>
            <a:r>
              <a:rPr lang="en-US" dirty="0" smtClean="0"/>
              <a:t>fit business descriptions and terminology (Alias)</a:t>
            </a:r>
          </a:p>
          <a:p>
            <a:pPr lvl="0">
              <a:buFont typeface="Arial" pitchFamily="34" charset="0"/>
              <a:buChar char="•"/>
            </a:pPr>
            <a:r>
              <a:rPr lang="en-US" dirty="0" smtClean="0"/>
              <a:t>Also defines </a:t>
            </a:r>
            <a:r>
              <a:rPr lang="en-US" dirty="0" smtClean="0"/>
              <a:t>numerical formatting (i.e., decimals, etc.)</a:t>
            </a:r>
          </a:p>
        </p:txBody>
      </p:sp>
      <p:sp>
        <p:nvSpPr>
          <p:cNvPr id="44036" name="Slide Number Placeholder 3"/>
          <p:cNvSpPr>
            <a:spLocks noGrp="1"/>
          </p:cNvSpPr>
          <p:nvPr>
            <p:ph type="sldNum" sz="quarter" idx="5"/>
          </p:nvPr>
        </p:nvSpPr>
        <p:spPr>
          <a:noFill/>
        </p:spPr>
        <p:txBody>
          <a:bodyPr/>
          <a:lstStyle/>
          <a:p>
            <a:fld id="{A85F35C8-CF6D-4FB1-AC5E-0435588FCFB9}" type="slidenum">
              <a:rPr lang="en-US" smtClean="0"/>
              <a:pPr/>
              <a:t>15</a:t>
            </a:fld>
            <a:endParaRPr lang="en-US"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Slide Image Placeholder 1"/>
          <p:cNvSpPr>
            <a:spLocks noGrp="1" noRot="1" noChangeAspect="1" noTextEdit="1"/>
          </p:cNvSpPr>
          <p:nvPr>
            <p:ph type="sldImg"/>
          </p:nvPr>
        </p:nvSpPr>
        <p:spPr>
          <a:ln/>
        </p:spPr>
      </p:sp>
      <p:sp>
        <p:nvSpPr>
          <p:cNvPr id="45059" name="Notes Placeholder 2"/>
          <p:cNvSpPr>
            <a:spLocks noGrp="1"/>
          </p:cNvSpPr>
          <p:nvPr>
            <p:ph type="body" idx="1"/>
          </p:nvPr>
        </p:nvSpPr>
        <p:spPr>
          <a:noFill/>
          <a:ln/>
        </p:spPr>
        <p:txBody>
          <a:bodyPr/>
          <a:lstStyle/>
          <a:p>
            <a:pPr eaLnBrk="1" hangingPunct="1"/>
            <a:endParaRPr lang="en-US" smtClean="0"/>
          </a:p>
        </p:txBody>
      </p:sp>
      <p:sp>
        <p:nvSpPr>
          <p:cNvPr id="45060" name="Slide Number Placeholder 3"/>
          <p:cNvSpPr>
            <a:spLocks noGrp="1"/>
          </p:cNvSpPr>
          <p:nvPr>
            <p:ph type="sldNum" sz="quarter" idx="5"/>
          </p:nvPr>
        </p:nvSpPr>
        <p:spPr>
          <a:noFill/>
        </p:spPr>
        <p:txBody>
          <a:bodyPr/>
          <a:lstStyle/>
          <a:p>
            <a:fld id="{970231FC-172B-40D4-BBBE-A7C00F29C059}" type="slidenum">
              <a:rPr lang="en-US" smtClean="0"/>
              <a:pPr/>
              <a:t>16</a:t>
            </a:fld>
            <a:endParaRPr lang="en-US"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Slide Image Placeholder 1"/>
          <p:cNvSpPr>
            <a:spLocks noGrp="1" noRot="1" noChangeAspect="1" noTextEdit="1"/>
          </p:cNvSpPr>
          <p:nvPr>
            <p:ph type="sldImg"/>
          </p:nvPr>
        </p:nvSpPr>
        <p:spPr>
          <a:ln/>
        </p:spPr>
      </p:sp>
      <p:sp>
        <p:nvSpPr>
          <p:cNvPr id="46083" name="Notes Placeholder 2"/>
          <p:cNvSpPr>
            <a:spLocks noGrp="1"/>
          </p:cNvSpPr>
          <p:nvPr>
            <p:ph type="body" idx="1"/>
          </p:nvPr>
        </p:nvSpPr>
        <p:spPr>
          <a:noFill/>
          <a:ln/>
        </p:spPr>
        <p:txBody>
          <a:bodyPr/>
          <a:lstStyle/>
          <a:p>
            <a:pPr eaLnBrk="1" hangingPunct="1"/>
            <a:endParaRPr lang="en-US" smtClean="0"/>
          </a:p>
        </p:txBody>
      </p:sp>
      <p:sp>
        <p:nvSpPr>
          <p:cNvPr id="46084" name="Slide Number Placeholder 3"/>
          <p:cNvSpPr>
            <a:spLocks noGrp="1"/>
          </p:cNvSpPr>
          <p:nvPr>
            <p:ph type="sldNum" sz="quarter" idx="5"/>
          </p:nvPr>
        </p:nvSpPr>
        <p:spPr>
          <a:noFill/>
        </p:spPr>
        <p:txBody>
          <a:bodyPr/>
          <a:lstStyle/>
          <a:p>
            <a:fld id="{3E15886D-EEAC-4C41-B078-A14096B333E6}" type="slidenum">
              <a:rPr lang="en-US" smtClean="0"/>
              <a:pPr/>
              <a:t>17</a:t>
            </a:fld>
            <a:endParaRPr lang="en-US" smtClean="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Slide Image Placeholder 1"/>
          <p:cNvSpPr>
            <a:spLocks noGrp="1" noRot="1" noChangeAspect="1" noTextEdit="1"/>
          </p:cNvSpPr>
          <p:nvPr>
            <p:ph type="sldImg"/>
          </p:nvPr>
        </p:nvSpPr>
        <p:spPr>
          <a:ln/>
        </p:spPr>
      </p:sp>
      <p:sp>
        <p:nvSpPr>
          <p:cNvPr id="47107" name="Notes Placeholder 2"/>
          <p:cNvSpPr>
            <a:spLocks noGrp="1"/>
          </p:cNvSpPr>
          <p:nvPr>
            <p:ph type="body" idx="1"/>
          </p:nvPr>
        </p:nvSpPr>
        <p:spPr>
          <a:noFill/>
          <a:ln/>
        </p:spPr>
        <p:txBody>
          <a:bodyPr/>
          <a:lstStyle/>
          <a:p>
            <a:pPr eaLnBrk="1" hangingPunct="1"/>
            <a:endParaRPr lang="en-US" smtClean="0"/>
          </a:p>
        </p:txBody>
      </p:sp>
      <p:sp>
        <p:nvSpPr>
          <p:cNvPr id="47108" name="Slide Number Placeholder 3"/>
          <p:cNvSpPr>
            <a:spLocks noGrp="1"/>
          </p:cNvSpPr>
          <p:nvPr>
            <p:ph type="sldNum" sz="quarter" idx="5"/>
          </p:nvPr>
        </p:nvSpPr>
        <p:spPr>
          <a:noFill/>
        </p:spPr>
        <p:txBody>
          <a:bodyPr/>
          <a:lstStyle/>
          <a:p>
            <a:fld id="{8F4A1566-5FDF-446B-8907-4F8C3A750B38}" type="slidenum">
              <a:rPr lang="en-US" smtClean="0"/>
              <a:pPr/>
              <a:t>18</a:t>
            </a:fld>
            <a:endParaRPr lang="en-US" smtClean="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Slide Image Placeholder 1"/>
          <p:cNvSpPr>
            <a:spLocks noGrp="1" noRot="1" noChangeAspect="1" noTextEdit="1"/>
          </p:cNvSpPr>
          <p:nvPr>
            <p:ph type="sldImg"/>
          </p:nvPr>
        </p:nvSpPr>
        <p:spPr>
          <a:ln/>
        </p:spPr>
      </p:sp>
      <p:sp>
        <p:nvSpPr>
          <p:cNvPr id="44035" name="Notes Placeholder 2"/>
          <p:cNvSpPr>
            <a:spLocks noGrp="1"/>
          </p:cNvSpPr>
          <p:nvPr>
            <p:ph type="body" idx="1"/>
          </p:nvPr>
        </p:nvSpPr>
        <p:spPr>
          <a:noFill/>
          <a:ln/>
        </p:spPr>
        <p:txBody>
          <a:bodyPr/>
          <a:lstStyle/>
          <a:p>
            <a:pPr eaLnBrk="1" hangingPunct="1"/>
            <a:endParaRPr lang="en-US" dirty="0" smtClean="0"/>
          </a:p>
        </p:txBody>
      </p:sp>
      <p:sp>
        <p:nvSpPr>
          <p:cNvPr id="44036" name="Slide Number Placeholder 3"/>
          <p:cNvSpPr>
            <a:spLocks noGrp="1"/>
          </p:cNvSpPr>
          <p:nvPr>
            <p:ph type="sldNum" sz="quarter" idx="5"/>
          </p:nvPr>
        </p:nvSpPr>
        <p:spPr>
          <a:noFill/>
        </p:spPr>
        <p:txBody>
          <a:bodyPr/>
          <a:lstStyle/>
          <a:p>
            <a:fld id="{36DACC03-2379-4506-B559-0471D09ECC61}" type="slidenum">
              <a:rPr lang="en-US" smtClean="0"/>
              <a:pPr/>
              <a:t>19</a:t>
            </a:fld>
            <a:endParaRPr 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7"/>
          <p:cNvSpPr>
            <a:spLocks noGrp="1" noChangeArrowheads="1"/>
          </p:cNvSpPr>
          <p:nvPr>
            <p:ph type="sldNum" sz="quarter" idx="5"/>
          </p:nvPr>
        </p:nvSpPr>
        <p:spPr>
          <a:noFill/>
        </p:spPr>
        <p:txBody>
          <a:bodyPr/>
          <a:lstStyle/>
          <a:p>
            <a:fld id="{7C77E352-4CC8-4B52-81E9-6D49B42F1C29}" type="slidenum">
              <a:rPr lang="en-US"/>
              <a:pPr/>
              <a:t>2</a:t>
            </a:fld>
            <a:endParaRPr lang="en-US"/>
          </a:p>
        </p:txBody>
      </p:sp>
      <p:sp>
        <p:nvSpPr>
          <p:cNvPr id="25603" name="Rectangle 2"/>
          <p:cNvSpPr>
            <a:spLocks noGrp="1" noRot="1" noChangeAspect="1" noChangeArrowheads="1" noTextEdit="1"/>
          </p:cNvSpPr>
          <p:nvPr>
            <p:ph type="sldImg"/>
          </p:nvPr>
        </p:nvSpPr>
        <p:spPr>
          <a:ln/>
        </p:spPr>
      </p:sp>
      <p:sp>
        <p:nvSpPr>
          <p:cNvPr id="25604" name="Rectangle 3"/>
          <p:cNvSpPr>
            <a:spLocks noGrp="1" noChangeArrowheads="1"/>
          </p:cNvSpPr>
          <p:nvPr>
            <p:ph type="body" idx="1"/>
          </p:nvPr>
        </p:nvSpPr>
        <p:spPr>
          <a:xfrm>
            <a:off x="707708" y="4447461"/>
            <a:ext cx="5661660" cy="4213384"/>
          </a:xfrm>
          <a:noFill/>
          <a:ln/>
        </p:spPr>
        <p:txBody>
          <a:bodyPr/>
          <a:lstStyle/>
          <a:p>
            <a:pPr eaLnBrk="1" hangingPunct="1"/>
            <a:endParaRPr lang="en-US" dirty="0" smtClean="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Slide Image Placeholder 1"/>
          <p:cNvSpPr>
            <a:spLocks noGrp="1" noRot="1" noChangeAspect="1" noTextEdit="1"/>
          </p:cNvSpPr>
          <p:nvPr>
            <p:ph type="sldImg"/>
          </p:nvPr>
        </p:nvSpPr>
        <p:spPr>
          <a:ln/>
        </p:spPr>
      </p:sp>
      <p:sp>
        <p:nvSpPr>
          <p:cNvPr id="47107" name="Notes Placeholder 2"/>
          <p:cNvSpPr>
            <a:spLocks noGrp="1"/>
          </p:cNvSpPr>
          <p:nvPr>
            <p:ph type="body" idx="1"/>
          </p:nvPr>
        </p:nvSpPr>
        <p:spPr>
          <a:noFill/>
          <a:ln/>
        </p:spPr>
        <p:txBody>
          <a:bodyPr/>
          <a:lstStyle/>
          <a:p>
            <a:pPr eaLnBrk="1" hangingPunct="1"/>
            <a:endParaRPr lang="en-US" dirty="0" smtClean="0"/>
          </a:p>
        </p:txBody>
      </p:sp>
      <p:sp>
        <p:nvSpPr>
          <p:cNvPr id="47108" name="Slide Number Placeholder 3"/>
          <p:cNvSpPr>
            <a:spLocks noGrp="1"/>
          </p:cNvSpPr>
          <p:nvPr>
            <p:ph type="sldNum" sz="quarter" idx="5"/>
          </p:nvPr>
        </p:nvSpPr>
        <p:spPr>
          <a:noFill/>
        </p:spPr>
        <p:txBody>
          <a:bodyPr/>
          <a:lstStyle/>
          <a:p>
            <a:fld id="{8F4A1566-5FDF-446B-8907-4F8C3A750B38}" type="slidenum">
              <a:rPr lang="en-US" smtClean="0"/>
              <a:pPr/>
              <a:t>20</a:t>
            </a:fld>
            <a:endParaRPr lang="en-US" smtClean="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Slide Image Placeholder 1"/>
          <p:cNvSpPr>
            <a:spLocks noGrp="1" noRot="1" noChangeAspect="1" noTextEdit="1"/>
          </p:cNvSpPr>
          <p:nvPr>
            <p:ph type="sldImg"/>
          </p:nvPr>
        </p:nvSpPr>
        <p:spPr>
          <a:ln/>
        </p:spPr>
      </p:sp>
      <p:sp>
        <p:nvSpPr>
          <p:cNvPr id="48131" name="Notes Placeholder 2"/>
          <p:cNvSpPr>
            <a:spLocks noGrp="1"/>
          </p:cNvSpPr>
          <p:nvPr>
            <p:ph type="body" idx="1"/>
          </p:nvPr>
        </p:nvSpPr>
        <p:spPr>
          <a:noFill/>
          <a:ln/>
        </p:spPr>
        <p:txBody>
          <a:bodyPr/>
          <a:lstStyle/>
          <a:p>
            <a:pPr eaLnBrk="1" hangingPunct="1"/>
            <a:endParaRPr lang="en-US" smtClean="0"/>
          </a:p>
        </p:txBody>
      </p:sp>
      <p:sp>
        <p:nvSpPr>
          <p:cNvPr id="48132" name="Slide Number Placeholder 3"/>
          <p:cNvSpPr txBox="1">
            <a:spLocks noGrp="1"/>
          </p:cNvSpPr>
          <p:nvPr/>
        </p:nvSpPr>
        <p:spPr bwMode="auto">
          <a:xfrm>
            <a:off x="4010342" y="8895402"/>
            <a:ext cx="3066733" cy="467674"/>
          </a:xfrm>
          <a:prstGeom prst="rect">
            <a:avLst/>
          </a:prstGeom>
          <a:noFill/>
          <a:ln w="9525">
            <a:noFill/>
            <a:miter lim="800000"/>
            <a:headEnd/>
            <a:tailEnd/>
          </a:ln>
        </p:spPr>
        <p:txBody>
          <a:bodyPr lIns="92959" tIns="46480" rIns="92959" bIns="46480" anchor="b"/>
          <a:lstStyle/>
          <a:p>
            <a:pPr algn="r" defTabSz="929578"/>
            <a:fld id="{0914D1E9-0E3E-41AF-9603-B8EB76CA7535}" type="slidenum">
              <a:rPr lang="en-US" sz="1200" b="1">
                <a:latin typeface="Times New Roman" pitchFamily="18" charset="0"/>
              </a:rPr>
              <a:pPr algn="r" defTabSz="929578"/>
              <a:t>21</a:t>
            </a:fld>
            <a:endParaRPr lang="en-US" sz="1200" b="1" dirty="0">
              <a:latin typeface="Times New Roman" pitchFamily="18" charset="0"/>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7"/>
          <p:cNvSpPr>
            <a:spLocks noGrp="1" noChangeArrowheads="1"/>
          </p:cNvSpPr>
          <p:nvPr>
            <p:ph type="sldNum" sz="quarter" idx="5"/>
          </p:nvPr>
        </p:nvSpPr>
        <p:spPr>
          <a:noFill/>
        </p:spPr>
        <p:txBody>
          <a:bodyPr/>
          <a:lstStyle/>
          <a:p>
            <a:fld id="{6839C30C-E6BD-4968-A259-A67DAC4BC80C}" type="slidenum">
              <a:rPr lang="en-US" smtClean="0"/>
              <a:pPr/>
              <a:t>22</a:t>
            </a:fld>
            <a:endParaRPr lang="en-US" smtClean="0"/>
          </a:p>
        </p:txBody>
      </p:sp>
      <p:sp>
        <p:nvSpPr>
          <p:cNvPr id="51203" name="Rectangle 2"/>
          <p:cNvSpPr>
            <a:spLocks noGrp="1" noRot="1" noChangeAspect="1" noChangeArrowheads="1" noTextEdit="1"/>
          </p:cNvSpPr>
          <p:nvPr>
            <p:ph type="sldImg"/>
          </p:nvPr>
        </p:nvSpPr>
        <p:spPr>
          <a:ln/>
        </p:spPr>
      </p:sp>
      <p:sp>
        <p:nvSpPr>
          <p:cNvPr id="51204"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Slide Image Placeholder 1"/>
          <p:cNvSpPr>
            <a:spLocks noGrp="1" noRot="1" noChangeAspect="1" noTextEdit="1"/>
          </p:cNvSpPr>
          <p:nvPr>
            <p:ph type="sldImg"/>
          </p:nvPr>
        </p:nvSpPr>
        <p:spPr>
          <a:ln/>
        </p:spPr>
      </p:sp>
      <p:sp>
        <p:nvSpPr>
          <p:cNvPr id="48131" name="Notes Placeholder 2"/>
          <p:cNvSpPr>
            <a:spLocks noGrp="1"/>
          </p:cNvSpPr>
          <p:nvPr>
            <p:ph type="body" idx="1"/>
          </p:nvPr>
        </p:nvSpPr>
        <p:spPr>
          <a:noFill/>
          <a:ln/>
        </p:spPr>
        <p:txBody>
          <a:bodyPr/>
          <a:lstStyle/>
          <a:p>
            <a:pPr eaLnBrk="1" hangingPunct="1"/>
            <a:endParaRPr lang="en-US" smtClean="0"/>
          </a:p>
        </p:txBody>
      </p:sp>
      <p:sp>
        <p:nvSpPr>
          <p:cNvPr id="48132" name="Slide Number Placeholder 3"/>
          <p:cNvSpPr txBox="1">
            <a:spLocks noGrp="1"/>
          </p:cNvSpPr>
          <p:nvPr/>
        </p:nvSpPr>
        <p:spPr bwMode="auto">
          <a:xfrm>
            <a:off x="4010342" y="8895402"/>
            <a:ext cx="3066733" cy="467674"/>
          </a:xfrm>
          <a:prstGeom prst="rect">
            <a:avLst/>
          </a:prstGeom>
          <a:noFill/>
          <a:ln w="9525">
            <a:noFill/>
            <a:miter lim="800000"/>
            <a:headEnd/>
            <a:tailEnd/>
          </a:ln>
        </p:spPr>
        <p:txBody>
          <a:bodyPr lIns="92959" tIns="46480" rIns="92959" bIns="46480" anchor="b"/>
          <a:lstStyle/>
          <a:p>
            <a:pPr algn="r" defTabSz="929578"/>
            <a:fld id="{0914D1E9-0E3E-41AF-9603-B8EB76CA7535}" type="slidenum">
              <a:rPr lang="en-US" sz="1200" b="1">
                <a:latin typeface="Times New Roman" pitchFamily="18" charset="0"/>
              </a:rPr>
              <a:pPr algn="r" defTabSz="929578"/>
              <a:t>23</a:t>
            </a:fld>
            <a:endParaRPr lang="en-US" sz="1200" b="1" dirty="0">
              <a:latin typeface="Times New Roman" pitchFamily="18" charset="0"/>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Slide Image Placeholder 1"/>
          <p:cNvSpPr>
            <a:spLocks noGrp="1" noRot="1" noChangeAspect="1" noTextEdit="1"/>
          </p:cNvSpPr>
          <p:nvPr>
            <p:ph type="sldImg"/>
          </p:nvPr>
        </p:nvSpPr>
        <p:spPr>
          <a:ln/>
        </p:spPr>
      </p:sp>
      <p:sp>
        <p:nvSpPr>
          <p:cNvPr id="49155" name="Notes Placeholder 2"/>
          <p:cNvSpPr>
            <a:spLocks noGrp="1"/>
          </p:cNvSpPr>
          <p:nvPr>
            <p:ph type="body" idx="1"/>
          </p:nvPr>
        </p:nvSpPr>
        <p:spPr>
          <a:noFill/>
          <a:ln/>
        </p:spPr>
        <p:txBody>
          <a:bodyPr/>
          <a:lstStyle/>
          <a:p>
            <a:pPr eaLnBrk="1" hangingPunct="1"/>
            <a:endParaRPr lang="en-US" smtClean="0"/>
          </a:p>
        </p:txBody>
      </p:sp>
      <p:sp>
        <p:nvSpPr>
          <p:cNvPr id="49156" name="Slide Number Placeholder 3"/>
          <p:cNvSpPr>
            <a:spLocks noGrp="1"/>
          </p:cNvSpPr>
          <p:nvPr>
            <p:ph type="sldNum" sz="quarter" idx="5"/>
          </p:nvPr>
        </p:nvSpPr>
        <p:spPr>
          <a:noFill/>
        </p:spPr>
        <p:txBody>
          <a:bodyPr/>
          <a:lstStyle/>
          <a:p>
            <a:fld id="{2EBD5D19-ADD0-4719-BAF2-78879C8EDAA0}" type="slidenum">
              <a:rPr lang="en-US" smtClean="0"/>
              <a:pPr/>
              <a:t>24</a:t>
            </a:fld>
            <a:endParaRPr lang="en-US"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228600" indent="-228600">
              <a:buFont typeface="+mj-lt"/>
              <a:buAutoNum type="arabicPeriod"/>
            </a:pPr>
            <a:r>
              <a:rPr lang="en-US" dirty="0" smtClean="0"/>
              <a:t>Application Server</a:t>
            </a:r>
          </a:p>
          <a:p>
            <a:pPr marL="228600" indent="-228600">
              <a:buFont typeface="+mj-lt"/>
              <a:buAutoNum type="arabicPeriod"/>
            </a:pPr>
            <a:r>
              <a:rPr lang="en-US" dirty="0" smtClean="0"/>
              <a:t>Viewer –</a:t>
            </a:r>
            <a:r>
              <a:rPr lang="en-US" baseline="0" dirty="0" smtClean="0"/>
              <a:t> Users</a:t>
            </a:r>
          </a:p>
          <a:p>
            <a:pPr marL="228600" indent="-228600">
              <a:buFont typeface="+mj-lt"/>
              <a:buAutoNum type="arabicPeriod"/>
            </a:pPr>
            <a:r>
              <a:rPr lang="en-US" baseline="0" dirty="0" smtClean="0"/>
              <a:t>Admin Tool – Super Users</a:t>
            </a:r>
          </a:p>
          <a:p>
            <a:pPr marL="228600" indent="-228600">
              <a:buFont typeface="+mj-lt"/>
              <a:buAutoNum type="arabicPeriod"/>
            </a:pPr>
            <a:r>
              <a:rPr lang="en-US" baseline="0" dirty="0" smtClean="0"/>
              <a:t>Web Server for Planning Portal </a:t>
            </a:r>
          </a:p>
          <a:p>
            <a:pPr marL="228600" indent="-228600">
              <a:buFont typeface="+mj-lt"/>
              <a:buAutoNum type="arabicPeriod"/>
            </a:pPr>
            <a:r>
              <a:rPr lang="en-US" baseline="0" dirty="0" smtClean="0"/>
              <a:t>Planning Portal Clients – Other Stakeholders such as Sales, Marketing, Customers</a:t>
            </a:r>
            <a:endParaRPr lang="en-US" dirty="0"/>
          </a:p>
        </p:txBody>
      </p:sp>
      <p:sp>
        <p:nvSpPr>
          <p:cNvPr id="4" name="Slide Number Placeholder 3"/>
          <p:cNvSpPr>
            <a:spLocks noGrp="1"/>
          </p:cNvSpPr>
          <p:nvPr>
            <p:ph type="sldNum" sz="quarter" idx="10"/>
          </p:nvPr>
        </p:nvSpPr>
        <p:spPr/>
        <p:txBody>
          <a:bodyPr/>
          <a:lstStyle/>
          <a:p>
            <a:fld id="{98718EAC-BBBD-4757-BB22-FB0D2C159A98}" type="slidenum">
              <a:rPr lang="en-US" smtClean="0"/>
              <a:pPr/>
              <a:t>3</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dirty="0" smtClean="0"/>
              <a:t>DM</a:t>
            </a:r>
            <a:r>
              <a:rPr lang="en-US" b="1" baseline="0" dirty="0" smtClean="0"/>
              <a:t> 6.1 </a:t>
            </a:r>
            <a:r>
              <a:rPr lang="en-US" b="1" dirty="0" smtClean="0"/>
              <a:t>Viewer </a:t>
            </a:r>
            <a:r>
              <a:rPr lang="en-US" dirty="0" smtClean="0"/>
              <a:t>– With the new </a:t>
            </a:r>
            <a:r>
              <a:rPr lang="en-US" b="0" dirty="0" smtClean="0"/>
              <a:t>Microsoft Office</a:t>
            </a:r>
            <a:r>
              <a:rPr lang="en-US" b="0" baseline="0" dirty="0" smtClean="0"/>
              <a:t>-type ribbon interface, t</a:t>
            </a:r>
            <a:r>
              <a:rPr lang="en-US" dirty="0" smtClean="0"/>
              <a:t>his is where authorized users can view the forecast results and interact with the DM</a:t>
            </a:r>
            <a:r>
              <a:rPr lang="en-US" baseline="0" dirty="0" smtClean="0"/>
              <a:t> 6.1</a:t>
            </a:r>
            <a:r>
              <a:rPr lang="en-US" dirty="0" smtClean="0"/>
              <a:t> by making adjustments to the</a:t>
            </a:r>
            <a:r>
              <a:rPr lang="en-US" baseline="0" dirty="0" smtClean="0"/>
              <a:t> forecast</a:t>
            </a:r>
            <a:r>
              <a:rPr lang="en-US" dirty="0" smtClean="0"/>
              <a:t>. The viewer is where the interaction with the statistical forecast takes place, allowing you to generate a demand plan. The viewer can be used solely by the demand planner or it can be used by other stakeholders to get their feedback on the forecast. This is also where you can add your business knowledge into the process. </a:t>
            </a:r>
          </a:p>
          <a:p>
            <a:pPr eaLnBrk="1" hangingPunct="1"/>
            <a:endParaRPr lang="en-US" b="0" dirty="0" smtClean="0"/>
          </a:p>
          <a:p>
            <a:pPr defTabSz="939363">
              <a:defRPr/>
            </a:pPr>
            <a:r>
              <a:rPr lang="en-US" dirty="0" smtClean="0"/>
              <a:t>The DM Viewer is used by super users, demand planners, inventory planners, and forecasters.</a:t>
            </a:r>
          </a:p>
          <a:p>
            <a:pPr eaLnBrk="1" hangingPunct="1"/>
            <a:endParaRPr lang="en-US" b="0" dirty="0"/>
          </a:p>
        </p:txBody>
      </p:sp>
      <p:sp>
        <p:nvSpPr>
          <p:cNvPr id="4" name="Slide Number Placeholder 3"/>
          <p:cNvSpPr>
            <a:spLocks noGrp="1"/>
          </p:cNvSpPr>
          <p:nvPr>
            <p:ph type="sldNum" sz="quarter" idx="10"/>
          </p:nvPr>
        </p:nvSpPr>
        <p:spPr/>
        <p:txBody>
          <a:bodyPr/>
          <a:lstStyle/>
          <a:p>
            <a:fld id="{98718EAC-BBBD-4757-BB22-FB0D2C159A98}" type="slidenum">
              <a:rPr lang="en-US" smtClean="0"/>
              <a:pPr/>
              <a:t>4</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Slide Image Placeholder 1"/>
          <p:cNvSpPr>
            <a:spLocks noGrp="1" noRot="1" noChangeAspect="1" noTextEdit="1"/>
          </p:cNvSpPr>
          <p:nvPr>
            <p:ph type="sldImg"/>
          </p:nvPr>
        </p:nvSpPr>
        <p:spPr>
          <a:ln/>
        </p:spPr>
      </p:sp>
      <p:sp>
        <p:nvSpPr>
          <p:cNvPr id="37891" name="Notes Placeholder 2"/>
          <p:cNvSpPr>
            <a:spLocks noGrp="1"/>
          </p:cNvSpPr>
          <p:nvPr>
            <p:ph type="body" idx="1"/>
          </p:nvPr>
        </p:nvSpPr>
        <p:spPr>
          <a:noFill/>
          <a:ln/>
        </p:spPr>
        <p:txBody>
          <a:bodyPr/>
          <a:lstStyle/>
          <a:p>
            <a:pPr eaLnBrk="1" hangingPunct="1"/>
            <a:r>
              <a:rPr lang="en-US" dirty="0" smtClean="0"/>
              <a:t>In order to manage the</a:t>
            </a:r>
            <a:r>
              <a:rPr lang="en-US" baseline="0" dirty="0" smtClean="0"/>
              <a:t> statistical forecasting process, the DM 6.1 program contains two components that are used by Administrators (Super Users) </a:t>
            </a:r>
          </a:p>
          <a:p>
            <a:pPr eaLnBrk="1" hangingPunct="1"/>
            <a:endParaRPr lang="en-US" dirty="0" smtClean="0"/>
          </a:p>
          <a:p>
            <a:pPr eaLnBrk="1" hangingPunct="1"/>
            <a:r>
              <a:rPr lang="en-US" b="1" dirty="0" smtClean="0"/>
              <a:t>DM 6.1 Admin Tool</a:t>
            </a:r>
            <a:r>
              <a:rPr lang="en-US" b="1" baseline="0" dirty="0" smtClean="0"/>
              <a:t> </a:t>
            </a:r>
            <a:r>
              <a:rPr lang="en-US" dirty="0" smtClean="0"/>
              <a:t>– The DM 6.1 Admin tool is where the baseline forecasts are generated and managed. This is also where you map all of your other business systems to the DM Engine to get a complete picture of your demand. This is where you can point and click to include your data sources, set up parameters for forecasting, determine who in the organization can review a forecast and who has the</a:t>
            </a:r>
            <a:r>
              <a:rPr lang="en-US" baseline="0" dirty="0" smtClean="0"/>
              <a:t> right to change it. T</a:t>
            </a:r>
            <a:r>
              <a:rPr lang="en-US" dirty="0" smtClean="0"/>
              <a:t>his is used by the Super Users to manage the statistical</a:t>
            </a:r>
            <a:r>
              <a:rPr lang="en-US" baseline="0" dirty="0" smtClean="0"/>
              <a:t> forecasting process. </a:t>
            </a:r>
            <a:endParaRPr lang="en-US" dirty="0" smtClean="0"/>
          </a:p>
          <a:p>
            <a:pPr eaLnBrk="1" hangingPunct="1"/>
            <a:endParaRPr lang="en-US" b="1" dirty="0" smtClean="0"/>
          </a:p>
          <a:p>
            <a:pPr eaLnBrk="1" hangingPunct="1"/>
            <a:endParaRPr lang="en-US" dirty="0" smtClean="0"/>
          </a:p>
        </p:txBody>
      </p:sp>
      <p:sp>
        <p:nvSpPr>
          <p:cNvPr id="37892" name="Slide Number Placeholder 3"/>
          <p:cNvSpPr>
            <a:spLocks noGrp="1"/>
          </p:cNvSpPr>
          <p:nvPr>
            <p:ph type="sldNum" sz="quarter" idx="5"/>
          </p:nvPr>
        </p:nvSpPr>
        <p:spPr>
          <a:noFill/>
        </p:spPr>
        <p:txBody>
          <a:bodyPr/>
          <a:lstStyle/>
          <a:p>
            <a:fld id="{4B4FB363-A75D-415D-AD0A-CD46B8707272}" type="slidenum">
              <a:rPr lang="en-US" smtClean="0"/>
              <a:pPr/>
              <a:t>5</a:t>
            </a:fld>
            <a:endParaRPr lang="en-US"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5" name="Notes Placeholder 2"/>
          <p:cNvSpPr>
            <a:spLocks noGrp="1"/>
          </p:cNvSpPr>
          <p:nvPr>
            <p:ph type="body" idx="1"/>
          </p:nvPr>
        </p:nvSpPr>
        <p:spPr/>
        <p:txBody>
          <a:bodyPr>
            <a:normAutofit/>
          </a:bodyPr>
          <a:lstStyle/>
          <a:p>
            <a:r>
              <a:rPr lang="en-US" b="1" dirty="0" smtClean="0"/>
              <a:t>Batch Scheduler </a:t>
            </a:r>
            <a:r>
              <a:rPr lang="en-US" dirty="0" smtClean="0"/>
              <a:t>– The Batch Scheduler allows you to automate routine tasks in your statistical forecasting process. It can be used to update your forecast with actual sales results after month-end or </a:t>
            </a:r>
            <a:r>
              <a:rPr lang="en-US" dirty="0" smtClean="0"/>
              <a:t>it can </a:t>
            </a:r>
            <a:r>
              <a:rPr lang="en-US" dirty="0" smtClean="0"/>
              <a:t>be used to generate the forecasts, create the demand plan and build reports for you as required. Many customers use the batch scheduler when they have a large number of products to forecast. They schedule the DM 6.1 to run over the weekend or at night when it won’t be disrupted.</a:t>
            </a:r>
          </a:p>
          <a:p>
            <a:endParaRPr lang="en-US" dirty="0" smtClean="0"/>
          </a:p>
          <a:p>
            <a:pPr>
              <a:buFont typeface="Arial" pitchFamily="34" charset="0"/>
              <a:buChar char="•"/>
            </a:pPr>
            <a:endParaRPr lang="en-US" dirty="0" smtClean="0"/>
          </a:p>
          <a:p>
            <a:endParaRPr lang="en-US" dirty="0" smtClean="0"/>
          </a:p>
        </p:txBody>
      </p:sp>
      <p:sp>
        <p:nvSpPr>
          <p:cNvPr id="38916" name="Slide Number Placeholder 3"/>
          <p:cNvSpPr>
            <a:spLocks noGrp="1"/>
          </p:cNvSpPr>
          <p:nvPr>
            <p:ph type="sldNum" sz="quarter" idx="5"/>
          </p:nvPr>
        </p:nvSpPr>
        <p:spPr/>
        <p:txBody>
          <a:bodyPr/>
          <a:lstStyle/>
          <a:p>
            <a:fld id="{FB59C059-9A05-4368-AA5D-71A3A76E0855}" type="slidenum">
              <a:rPr lang="en-US" smtClean="0"/>
              <a:pPr/>
              <a:t>6</a:t>
            </a:fld>
            <a:endParaRPr lang="en-US" smtClean="0"/>
          </a:p>
        </p:txBody>
      </p:sp>
      <p:sp>
        <p:nvSpPr>
          <p:cNvPr id="7" name="Slide Image Placeholder 6"/>
          <p:cNvSpPr>
            <a:spLocks noGrp="1" noRot="1" noChangeAspect="1"/>
          </p:cNvSpPr>
          <p:nvPr>
            <p:ph type="sldImg"/>
          </p:nvPr>
        </p:nvSpPr>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7"/>
          <p:cNvSpPr>
            <a:spLocks noGrp="1" noChangeArrowheads="1"/>
          </p:cNvSpPr>
          <p:nvPr>
            <p:ph type="sldNum" sz="quarter" idx="5"/>
          </p:nvPr>
        </p:nvSpPr>
        <p:spPr>
          <a:noFill/>
        </p:spPr>
        <p:txBody>
          <a:bodyPr/>
          <a:lstStyle/>
          <a:p>
            <a:fld id="{49F3FC32-054F-4E93-9C6A-70872B79739C}" type="slidenum">
              <a:rPr lang="en-US" smtClean="0"/>
              <a:pPr/>
              <a:t>7</a:t>
            </a:fld>
            <a:endParaRPr lang="en-US" smtClean="0"/>
          </a:p>
        </p:txBody>
      </p:sp>
      <p:sp>
        <p:nvSpPr>
          <p:cNvPr id="35843" name="Rectangle 2"/>
          <p:cNvSpPr>
            <a:spLocks noGrp="1" noRot="1" noChangeAspect="1" noChangeArrowheads="1" noTextEdit="1"/>
          </p:cNvSpPr>
          <p:nvPr>
            <p:ph type="sldImg"/>
          </p:nvPr>
        </p:nvSpPr>
        <p:spPr>
          <a:ln/>
        </p:spPr>
      </p:sp>
      <p:sp>
        <p:nvSpPr>
          <p:cNvPr id="35844" name="Rectangle 3"/>
          <p:cNvSpPr>
            <a:spLocks noGrp="1" noChangeArrowheads="1"/>
          </p:cNvSpPr>
          <p:nvPr>
            <p:ph type="body" idx="1"/>
          </p:nvPr>
        </p:nvSpPr>
        <p:spPr>
          <a:noFill/>
          <a:ln/>
        </p:spPr>
        <p:txBody>
          <a:bodyPr/>
          <a:lstStyle/>
          <a:p>
            <a:pPr eaLnBrk="1" hangingPunct="1"/>
            <a:r>
              <a:rPr lang="en-US" b="1" dirty="0" smtClean="0"/>
              <a:t>The</a:t>
            </a:r>
            <a:r>
              <a:rPr lang="en-US" b="1" baseline="0" dirty="0" smtClean="0"/>
              <a:t> Planning Portal</a:t>
            </a:r>
            <a:endParaRPr lang="en-US" b="1" dirty="0" smtClean="0"/>
          </a:p>
          <a:p>
            <a:pPr eaLnBrk="1" hangingPunct="1"/>
            <a:endParaRPr lang="en-US" dirty="0" smtClean="0"/>
          </a:p>
          <a:p>
            <a:pPr eaLnBrk="1" hangingPunct="1"/>
            <a:r>
              <a:rPr lang="en-US" dirty="0" smtClean="0"/>
              <a:t>In order to make it easy to accept input from the various stake</a:t>
            </a:r>
            <a:r>
              <a:rPr lang="en-US" baseline="0" dirty="0" smtClean="0"/>
              <a:t> holders </a:t>
            </a:r>
            <a:r>
              <a:rPr lang="en-US" dirty="0" smtClean="0"/>
              <a:t>in the demand planning process, we developed the Planning Portal.  Sales people can visit customers,</a:t>
            </a:r>
            <a:r>
              <a:rPr lang="en-US" baseline="0" dirty="0" smtClean="0"/>
              <a:t> and using the Planning Portal, communicate with the DM 6.1 over the internet. They can show customers updated sales and forecast information by product, product group or their entire business. They can then update forecasts based on customer input and feedback. </a:t>
            </a:r>
            <a:r>
              <a:rPr lang="en-US" dirty="0" smtClean="0"/>
              <a:t>Stakeholders such as Marketing, New Product Development and Customers and enhance the accuracy of the forecast by inputting up-to-date information.  </a:t>
            </a:r>
          </a:p>
          <a:p>
            <a:pPr eaLnBrk="1" hangingPunct="1"/>
            <a:endParaRPr lang="en-US" dirty="0" smtClean="0">
              <a:solidFill>
                <a:srgbClr val="FF0000"/>
              </a:solidFill>
            </a:endParaRPr>
          </a:p>
          <a:p>
            <a:pPr eaLnBrk="1" hangingPunct="1"/>
            <a:r>
              <a:rPr lang="en-US" b="1" dirty="0" smtClean="0"/>
              <a:t>Web Form </a:t>
            </a:r>
            <a:r>
              <a:rPr lang="en-US" dirty="0" smtClean="0"/>
              <a:t>– The Web Form is the newest component of the DM 6.1 and allows you to publish forecasts, demand plans, and data views out to the Internet so that you begin to collaborate with other stakeholders in your organization. Those who use the web form have the ability to make adjustments and notes as to their changes, all of the information is brought back to the demand plan and our central repository. Gather input from other departments or stakeholders that have more input into the plans. </a:t>
            </a:r>
          </a:p>
          <a:p>
            <a:pPr eaLnBrk="1" hangingPunct="1"/>
            <a:endParaRPr lang="en-US" dirty="0" smtClean="0"/>
          </a:p>
          <a:p>
            <a:pPr eaLnBrk="1" hangingPunct="1"/>
            <a:endParaRPr lang="en-US" dirty="0"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 successful demand planning process depends on input from multiple sources:</a:t>
            </a:r>
          </a:p>
          <a:p>
            <a:endParaRPr lang="en-US" dirty="0" smtClean="0"/>
          </a:p>
          <a:p>
            <a:pPr>
              <a:buFont typeface="Arial" pitchFamily="34" charset="0"/>
              <a:buChar char="•"/>
            </a:pPr>
            <a:r>
              <a:rPr lang="en-US" dirty="0" smtClean="0"/>
              <a:t>Customers: the best</a:t>
            </a:r>
            <a:r>
              <a:rPr lang="en-US" baseline="0" dirty="0" smtClean="0"/>
              <a:t> source of demand input, because it is changes in their business that will cause changes in supplier demand</a:t>
            </a:r>
            <a:endParaRPr lang="en-US" dirty="0" smtClean="0"/>
          </a:p>
          <a:p>
            <a:pPr>
              <a:buFont typeface="Arial" pitchFamily="34" charset="0"/>
              <a:buChar char="•"/>
            </a:pPr>
            <a:r>
              <a:rPr lang="en-US" dirty="0" smtClean="0"/>
              <a:t>Sales: </a:t>
            </a:r>
            <a:r>
              <a:rPr lang="en-US" baseline="0" dirty="0" smtClean="0"/>
              <a:t>talking – and listening – to customers allows the sales force to provide insight into the plans customers and competitors</a:t>
            </a:r>
          </a:p>
          <a:p>
            <a:pPr>
              <a:buFont typeface="Arial" pitchFamily="34" charset="0"/>
              <a:buChar char="•"/>
            </a:pPr>
            <a:r>
              <a:rPr lang="en-US" baseline="0" dirty="0" smtClean="0"/>
              <a:t>Marketing: normally the source of promotional information and strategies </a:t>
            </a:r>
          </a:p>
          <a:p>
            <a:pPr>
              <a:buFont typeface="Arial" pitchFamily="34" charset="0"/>
              <a:buChar char="•"/>
            </a:pPr>
            <a:r>
              <a:rPr lang="en-US" baseline="0" dirty="0" smtClean="0"/>
              <a:t>New Product Development: product introduction dates and growth expectations</a:t>
            </a:r>
          </a:p>
          <a:p>
            <a:pPr>
              <a:buFont typeface="Arial" pitchFamily="34" charset="0"/>
              <a:buChar char="•"/>
            </a:pPr>
            <a:r>
              <a:rPr lang="en-US" baseline="0" dirty="0" smtClean="0"/>
              <a:t>Statistical forecast: using past sales to predict the future </a:t>
            </a:r>
            <a:endParaRPr lang="en-US" dirty="0"/>
          </a:p>
        </p:txBody>
      </p:sp>
      <p:sp>
        <p:nvSpPr>
          <p:cNvPr id="4" name="Slide Number Placeholder 3"/>
          <p:cNvSpPr>
            <a:spLocks noGrp="1"/>
          </p:cNvSpPr>
          <p:nvPr>
            <p:ph type="sldNum" sz="quarter" idx="10"/>
          </p:nvPr>
        </p:nvSpPr>
        <p:spPr/>
        <p:txBody>
          <a:bodyPr/>
          <a:lstStyle/>
          <a:p>
            <a:fld id="{955F40EC-4A45-4BA0-88E8-AEAD7F90807E}" type="slidenum">
              <a:rPr lang="en-US" smtClean="0"/>
              <a:pPr/>
              <a:t>8</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DM </a:t>
            </a:r>
            <a:r>
              <a:rPr lang="en-US" b="1" dirty="0" smtClean="0"/>
              <a:t>&amp; PP Admin Tools</a:t>
            </a:r>
            <a:r>
              <a:rPr lang="en-US" b="1" baseline="0" dirty="0" smtClean="0"/>
              <a:t> </a:t>
            </a:r>
            <a:r>
              <a:rPr lang="en-US" dirty="0" smtClean="0"/>
              <a:t>- </a:t>
            </a:r>
            <a:r>
              <a:rPr lang="en-US" dirty="0" smtClean="0"/>
              <a:t>One or more Super Users, possibly a Forecasting</a:t>
            </a:r>
            <a:r>
              <a:rPr lang="en-US" baseline="0" dirty="0" smtClean="0"/>
              <a:t> Manager or Director, a Demand Planner or someone in Information Technology will normally manage the system using the DM Admin </a:t>
            </a:r>
            <a:r>
              <a:rPr lang="en-US" baseline="0" dirty="0" smtClean="0"/>
              <a:t>tool</a:t>
            </a:r>
            <a:endParaRPr lang="en-US" baseline="0" dirty="0" smtClean="0"/>
          </a:p>
          <a:p>
            <a:r>
              <a:rPr lang="en-US" b="1" baseline="0" dirty="0" smtClean="0"/>
              <a:t>DM </a:t>
            </a:r>
            <a:r>
              <a:rPr lang="en-US" b="1" baseline="0" dirty="0" smtClean="0"/>
              <a:t>Viewer </a:t>
            </a:r>
            <a:r>
              <a:rPr lang="en-US" baseline="0" dirty="0" smtClean="0"/>
              <a:t>– Most users who are responsible for forecasting, such as Marketing Managers, Sales Managers, Demand Planning Managers and Demand Planners will use the Viewer</a:t>
            </a:r>
          </a:p>
          <a:p>
            <a:r>
              <a:rPr lang="en-US" b="1" baseline="0" dirty="0" smtClean="0"/>
              <a:t>DM </a:t>
            </a:r>
            <a:r>
              <a:rPr lang="en-US" b="1" baseline="0" dirty="0" smtClean="0"/>
              <a:t>Portal </a:t>
            </a:r>
            <a:r>
              <a:rPr lang="en-US" baseline="0" dirty="0" smtClean="0"/>
              <a:t>– Occasional users such as Sales People or Customers will use the DM Portal</a:t>
            </a:r>
          </a:p>
          <a:p>
            <a:endParaRPr lang="en-US" dirty="0"/>
          </a:p>
        </p:txBody>
      </p:sp>
      <p:sp>
        <p:nvSpPr>
          <p:cNvPr id="4" name="Slide Number Placeholder 3"/>
          <p:cNvSpPr>
            <a:spLocks noGrp="1"/>
          </p:cNvSpPr>
          <p:nvPr>
            <p:ph type="sldNum" sz="quarter" idx="10"/>
          </p:nvPr>
        </p:nvSpPr>
        <p:spPr/>
        <p:txBody>
          <a:bodyPr/>
          <a:lstStyle/>
          <a:p>
            <a:fld id="{98718EAC-BBBD-4757-BB22-FB0D2C159A98}" type="slidenum">
              <a:rPr lang="en-US" smtClean="0"/>
              <a:pPr/>
              <a:t>9</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tags" Target="../tags/tag5.xml"/><Relationship Id="rId6" Type="http://schemas.openxmlformats.org/officeDocument/2006/relationships/image" Target="../media/image2.png"/><Relationship Id="rId5" Type="http://schemas.openxmlformats.org/officeDocument/2006/relationships/slideMaster" Target="../slideMasters/slideMaster1.xml"/><Relationship Id="rId4" Type="http://schemas.openxmlformats.org/officeDocument/2006/relationships/tags" Target="../tags/tag8.xml"/></Relationships>
</file>

<file path=ppt/slideLayouts/_rels/slideLayout10.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42.xml"/><Relationship Id="rId1" Type="http://schemas.openxmlformats.org/officeDocument/2006/relationships/tags" Target="../tags/tag41.xml"/></Relationships>
</file>

<file path=ppt/slideLayouts/_rels/slideLayout11.xml.rels><?xml version="1.0" encoding="UTF-8" standalone="yes"?>
<Relationships xmlns="http://schemas.openxmlformats.org/package/2006/relationships"><Relationship Id="rId3" Type="http://schemas.openxmlformats.org/officeDocument/2006/relationships/tags" Target="../tags/tag45.xml"/><Relationship Id="rId2" Type="http://schemas.openxmlformats.org/officeDocument/2006/relationships/tags" Target="../tags/tag44.xml"/><Relationship Id="rId1" Type="http://schemas.openxmlformats.org/officeDocument/2006/relationships/tags" Target="../tags/tag43.xml"/><Relationship Id="rId4"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tags" Target="../tags/tag48.xml"/><Relationship Id="rId2" Type="http://schemas.openxmlformats.org/officeDocument/2006/relationships/tags" Target="../tags/tag47.xml"/><Relationship Id="rId1" Type="http://schemas.openxmlformats.org/officeDocument/2006/relationships/tags" Target="../tags/tag46.xml"/><Relationship Id="rId4"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tags" Target="../tags/tag51.xml"/><Relationship Id="rId2" Type="http://schemas.openxmlformats.org/officeDocument/2006/relationships/tags" Target="../tags/tag50.xml"/><Relationship Id="rId1" Type="http://schemas.openxmlformats.org/officeDocument/2006/relationships/tags" Target="../tags/tag49.xml"/><Relationship Id="rId4"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tags" Target="../tags/tag54.xml"/><Relationship Id="rId2" Type="http://schemas.openxmlformats.org/officeDocument/2006/relationships/tags" Target="../tags/tag53.xml"/><Relationship Id="rId1" Type="http://schemas.openxmlformats.org/officeDocument/2006/relationships/tags" Target="../tags/tag52.xml"/><Relationship Id="rId4"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tags" Target="../tags/tag57.xml"/><Relationship Id="rId2" Type="http://schemas.openxmlformats.org/officeDocument/2006/relationships/tags" Target="../tags/tag56.xml"/><Relationship Id="rId1" Type="http://schemas.openxmlformats.org/officeDocument/2006/relationships/tags" Target="../tags/tag55.xml"/><Relationship Id="rId4"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tags" Target="../tags/tag60.xml"/><Relationship Id="rId2" Type="http://schemas.openxmlformats.org/officeDocument/2006/relationships/tags" Target="../tags/tag59.xml"/><Relationship Id="rId1" Type="http://schemas.openxmlformats.org/officeDocument/2006/relationships/tags" Target="../tags/tag58.xml"/><Relationship Id="rId4"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tags" Target="../tags/tag63.xml"/><Relationship Id="rId2" Type="http://schemas.openxmlformats.org/officeDocument/2006/relationships/tags" Target="../tags/tag62.xml"/><Relationship Id="rId1" Type="http://schemas.openxmlformats.org/officeDocument/2006/relationships/tags" Target="../tags/tag61.xml"/><Relationship Id="rId4"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tags" Target="../tags/tag66.xml"/><Relationship Id="rId2" Type="http://schemas.openxmlformats.org/officeDocument/2006/relationships/tags" Target="../tags/tag65.xml"/><Relationship Id="rId1" Type="http://schemas.openxmlformats.org/officeDocument/2006/relationships/tags" Target="../tags/tag64.xml"/><Relationship Id="rId4"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tags" Target="../tags/tag69.xml"/><Relationship Id="rId2" Type="http://schemas.openxmlformats.org/officeDocument/2006/relationships/tags" Target="../tags/tag68.xml"/><Relationship Id="rId1" Type="http://schemas.openxmlformats.org/officeDocument/2006/relationships/tags" Target="../tags/tag67.xml"/><Relationship Id="rId4"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tags" Target="../tags/tag11.xml"/><Relationship Id="rId2" Type="http://schemas.openxmlformats.org/officeDocument/2006/relationships/tags" Target="../tags/tag10.xml"/><Relationship Id="rId1" Type="http://schemas.openxmlformats.org/officeDocument/2006/relationships/tags" Target="../tags/tag9.xml"/><Relationship Id="rId5" Type="http://schemas.openxmlformats.org/officeDocument/2006/relationships/slideMaster" Target="../slideMasters/slideMaster1.xml"/><Relationship Id="rId4" Type="http://schemas.openxmlformats.org/officeDocument/2006/relationships/tags" Target="../tags/tag12.xml"/></Relationships>
</file>

<file path=ppt/slideLayouts/_rels/slideLayout20.xml.rels><?xml version="1.0" encoding="UTF-8" standalone="yes"?>
<Relationships xmlns="http://schemas.openxmlformats.org/package/2006/relationships"><Relationship Id="rId3" Type="http://schemas.openxmlformats.org/officeDocument/2006/relationships/tags" Target="../tags/tag72.xml"/><Relationship Id="rId2" Type="http://schemas.openxmlformats.org/officeDocument/2006/relationships/tags" Target="../tags/tag71.xml"/><Relationship Id="rId1" Type="http://schemas.openxmlformats.org/officeDocument/2006/relationships/tags" Target="../tags/tag70.xml"/><Relationship Id="rId4"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tags" Target="../tags/tag75.xml"/><Relationship Id="rId2" Type="http://schemas.openxmlformats.org/officeDocument/2006/relationships/tags" Target="../tags/tag74.xml"/><Relationship Id="rId1" Type="http://schemas.openxmlformats.org/officeDocument/2006/relationships/tags" Target="../tags/tag73.xml"/><Relationship Id="rId4"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tags" Target="../tags/tag78.xml"/><Relationship Id="rId2" Type="http://schemas.openxmlformats.org/officeDocument/2006/relationships/tags" Target="../tags/tag77.xml"/><Relationship Id="rId1" Type="http://schemas.openxmlformats.org/officeDocument/2006/relationships/tags" Target="../tags/tag76.xml"/><Relationship Id="rId4"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openxmlformats.org/officeDocument/2006/relationships/tags" Target="../tags/tag81.xml"/><Relationship Id="rId2" Type="http://schemas.openxmlformats.org/officeDocument/2006/relationships/tags" Target="../tags/tag80.xml"/><Relationship Id="rId1" Type="http://schemas.openxmlformats.org/officeDocument/2006/relationships/tags" Target="../tags/tag79.xml"/><Relationship Id="rId4"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3" Type="http://schemas.openxmlformats.org/officeDocument/2006/relationships/tags" Target="../tags/tag84.xml"/><Relationship Id="rId2" Type="http://schemas.openxmlformats.org/officeDocument/2006/relationships/tags" Target="../tags/tag83.xml"/><Relationship Id="rId1" Type="http://schemas.openxmlformats.org/officeDocument/2006/relationships/tags" Target="../tags/tag82.xml"/><Relationship Id="rId4"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3" Type="http://schemas.openxmlformats.org/officeDocument/2006/relationships/tags" Target="../tags/tag87.xml"/><Relationship Id="rId2" Type="http://schemas.openxmlformats.org/officeDocument/2006/relationships/tags" Target="../tags/tag86.xml"/><Relationship Id="rId1" Type="http://schemas.openxmlformats.org/officeDocument/2006/relationships/tags" Target="../tags/tag85.xml"/><Relationship Id="rId4"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3" Type="http://schemas.openxmlformats.org/officeDocument/2006/relationships/tags" Target="../tags/tag90.xml"/><Relationship Id="rId2" Type="http://schemas.openxmlformats.org/officeDocument/2006/relationships/tags" Target="../tags/tag89.xml"/><Relationship Id="rId1" Type="http://schemas.openxmlformats.org/officeDocument/2006/relationships/tags" Target="../tags/tag88.xml"/><Relationship Id="rId4"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3" Type="http://schemas.openxmlformats.org/officeDocument/2006/relationships/tags" Target="../tags/tag93.xml"/><Relationship Id="rId2" Type="http://schemas.openxmlformats.org/officeDocument/2006/relationships/tags" Target="../tags/tag92.xml"/><Relationship Id="rId1" Type="http://schemas.openxmlformats.org/officeDocument/2006/relationships/tags" Target="../tags/tag91.xml"/><Relationship Id="rId4"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3" Type="http://schemas.openxmlformats.org/officeDocument/2006/relationships/tags" Target="../tags/tag96.xml"/><Relationship Id="rId2" Type="http://schemas.openxmlformats.org/officeDocument/2006/relationships/tags" Target="../tags/tag95.xml"/><Relationship Id="rId1" Type="http://schemas.openxmlformats.org/officeDocument/2006/relationships/tags" Target="../tags/tag94.xml"/><Relationship Id="rId4"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3" Type="http://schemas.openxmlformats.org/officeDocument/2006/relationships/tags" Target="../tags/tag99.xml"/><Relationship Id="rId2" Type="http://schemas.openxmlformats.org/officeDocument/2006/relationships/tags" Target="../tags/tag98.xml"/><Relationship Id="rId1" Type="http://schemas.openxmlformats.org/officeDocument/2006/relationships/tags" Target="../tags/tag97.xml"/><Relationship Id="rId4"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tags" Target="../tags/tag15.xml"/><Relationship Id="rId2" Type="http://schemas.openxmlformats.org/officeDocument/2006/relationships/tags" Target="../tags/tag14.xml"/><Relationship Id="rId1" Type="http://schemas.openxmlformats.org/officeDocument/2006/relationships/tags" Target="../tags/tag13.xml"/><Relationship Id="rId5" Type="http://schemas.openxmlformats.org/officeDocument/2006/relationships/slideMaster" Target="../slideMasters/slideMaster1.xml"/><Relationship Id="rId4" Type="http://schemas.openxmlformats.org/officeDocument/2006/relationships/tags" Target="../tags/tag16.xml"/></Relationships>
</file>

<file path=ppt/slideLayouts/_rels/slideLayout30.xml.rels><?xml version="1.0" encoding="UTF-8" standalone="yes"?>
<Relationships xmlns="http://schemas.openxmlformats.org/package/2006/relationships"><Relationship Id="rId3" Type="http://schemas.openxmlformats.org/officeDocument/2006/relationships/tags" Target="../tags/tag102.xml"/><Relationship Id="rId2" Type="http://schemas.openxmlformats.org/officeDocument/2006/relationships/tags" Target="../tags/tag101.xml"/><Relationship Id="rId1" Type="http://schemas.openxmlformats.org/officeDocument/2006/relationships/tags" Target="../tags/tag100.xml"/><Relationship Id="rId4"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3" Type="http://schemas.openxmlformats.org/officeDocument/2006/relationships/tags" Target="../tags/tag105.xml"/><Relationship Id="rId2" Type="http://schemas.openxmlformats.org/officeDocument/2006/relationships/tags" Target="../tags/tag104.xml"/><Relationship Id="rId1" Type="http://schemas.openxmlformats.org/officeDocument/2006/relationships/tags" Target="../tags/tag103.xml"/><Relationship Id="rId5" Type="http://schemas.openxmlformats.org/officeDocument/2006/relationships/slideMaster" Target="../slideMasters/slideMaster1.xml"/><Relationship Id="rId4" Type="http://schemas.openxmlformats.org/officeDocument/2006/relationships/tags" Target="../tags/tag106.xml"/></Relationships>
</file>

<file path=ppt/slideLayouts/_rels/slideLayout4.xml.rels><?xml version="1.0" encoding="UTF-8" standalone="yes"?>
<Relationships xmlns="http://schemas.openxmlformats.org/package/2006/relationships"><Relationship Id="rId3" Type="http://schemas.openxmlformats.org/officeDocument/2006/relationships/tags" Target="../tags/tag19.xml"/><Relationship Id="rId2" Type="http://schemas.openxmlformats.org/officeDocument/2006/relationships/tags" Target="../tags/tag18.xml"/><Relationship Id="rId1" Type="http://schemas.openxmlformats.org/officeDocument/2006/relationships/tags" Target="../tags/tag17.xml"/><Relationship Id="rId5" Type="http://schemas.openxmlformats.org/officeDocument/2006/relationships/slideMaster" Target="../slideMasters/slideMaster1.xml"/><Relationship Id="rId4" Type="http://schemas.openxmlformats.org/officeDocument/2006/relationships/tags" Target="../tags/tag20.xml"/></Relationships>
</file>

<file path=ppt/slideLayouts/_rels/slideLayout5.xml.rels><?xml version="1.0" encoding="UTF-8" standalone="yes"?>
<Relationships xmlns="http://schemas.openxmlformats.org/package/2006/relationships"><Relationship Id="rId8" Type="http://schemas.openxmlformats.org/officeDocument/2006/relationships/slideMaster" Target="../slideMasters/slideMaster1.xml"/><Relationship Id="rId3" Type="http://schemas.openxmlformats.org/officeDocument/2006/relationships/tags" Target="../tags/tag23.xml"/><Relationship Id="rId7" Type="http://schemas.openxmlformats.org/officeDocument/2006/relationships/tags" Target="../tags/tag27.xml"/><Relationship Id="rId2" Type="http://schemas.openxmlformats.org/officeDocument/2006/relationships/tags" Target="../tags/tag22.xml"/><Relationship Id="rId1" Type="http://schemas.openxmlformats.org/officeDocument/2006/relationships/tags" Target="../tags/tag21.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s>
</file>

<file path=ppt/slideLayouts/_rels/slideLayout6.xml.rels><?xml version="1.0" encoding="UTF-8" standalone="yes"?>
<Relationships xmlns="http://schemas.openxmlformats.org/package/2006/relationships"><Relationship Id="rId3" Type="http://schemas.openxmlformats.org/officeDocument/2006/relationships/tags" Target="../tags/tag30.xml"/><Relationship Id="rId2" Type="http://schemas.openxmlformats.org/officeDocument/2006/relationships/tags" Target="../tags/tag29.xml"/><Relationship Id="rId1" Type="http://schemas.openxmlformats.org/officeDocument/2006/relationships/tags" Target="../tags/tag28.xml"/><Relationship Id="rId4"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tags" Target="../tags/tag33.xml"/><Relationship Id="rId7" Type="http://schemas.openxmlformats.org/officeDocument/2006/relationships/slideMaster" Target="../slideMasters/slideMaster1.xml"/><Relationship Id="rId2" Type="http://schemas.openxmlformats.org/officeDocument/2006/relationships/tags" Target="../tags/tag32.xml"/><Relationship Id="rId1" Type="http://schemas.openxmlformats.org/officeDocument/2006/relationships/tags" Target="../tags/tag31.xml"/><Relationship Id="rId6" Type="http://schemas.openxmlformats.org/officeDocument/2006/relationships/tags" Target="../tags/tag36.xml"/><Relationship Id="rId5" Type="http://schemas.openxmlformats.org/officeDocument/2006/relationships/tags" Target="../tags/tag35.xml"/><Relationship Id="rId4" Type="http://schemas.openxmlformats.org/officeDocument/2006/relationships/tags" Target="../tags/tag34.xml"/></Relationships>
</file>

<file path=ppt/slideLayouts/_rels/slideLayout8.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37.xml"/></Relationships>
</file>

<file path=ppt/slideLayouts/_rels/slideLayout9.xml.rels><?xml version="1.0" encoding="UTF-8" standalone="yes"?>
<Relationships xmlns="http://schemas.openxmlformats.org/package/2006/relationships"><Relationship Id="rId3" Type="http://schemas.openxmlformats.org/officeDocument/2006/relationships/tags" Target="../tags/tag40.xml"/><Relationship Id="rId2" Type="http://schemas.openxmlformats.org/officeDocument/2006/relationships/tags" Target="../tags/tag39.xml"/><Relationship Id="rId1" Type="http://schemas.openxmlformats.org/officeDocument/2006/relationships/tags" Target="../tags/tag38.xml"/><Relationship Id="rId4"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pic>
        <p:nvPicPr>
          <p:cNvPr id="7" name="Picture 7"/>
          <p:cNvPicPr>
            <a:picLocks noChangeAspect="1" noChangeArrowheads="1"/>
          </p:cNvPicPr>
          <p:nvPr>
            <p:custDataLst>
              <p:tags r:id="rId1"/>
            </p:custDataLst>
          </p:nvPr>
        </p:nvPicPr>
        <p:blipFill>
          <a:blip r:embed="rId6" cstate="print"/>
          <a:srcRect/>
          <a:stretch>
            <a:fillRect/>
          </a:stretch>
        </p:blipFill>
        <p:spPr bwMode="auto">
          <a:xfrm>
            <a:off x="0" y="3228076"/>
            <a:ext cx="9142413" cy="3657600"/>
          </a:xfrm>
          <a:prstGeom prst="rect">
            <a:avLst/>
          </a:prstGeom>
          <a:noFill/>
          <a:ln w="9525">
            <a:noFill/>
            <a:miter lim="800000"/>
            <a:headEnd/>
            <a:tailEnd/>
          </a:ln>
          <a:effectLst/>
        </p:spPr>
      </p:pic>
      <p:sp>
        <p:nvSpPr>
          <p:cNvPr id="9" name="Title Placeholder 1"/>
          <p:cNvSpPr>
            <a:spLocks noGrp="1"/>
          </p:cNvSpPr>
          <p:nvPr>
            <p:ph type="title"/>
            <p:custDataLst>
              <p:tags r:id="rId2"/>
            </p:custDataLst>
          </p:nvPr>
        </p:nvSpPr>
        <p:spPr>
          <a:xfrm>
            <a:off x="457200" y="607452"/>
            <a:ext cx="8229600" cy="705411"/>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14" name="Text Placeholder 13"/>
          <p:cNvSpPr>
            <a:spLocks noGrp="1"/>
          </p:cNvSpPr>
          <p:nvPr>
            <p:ph type="body" sz="quarter" idx="10" hasCustomPrompt="1"/>
            <p:custDataLst>
              <p:tags r:id="rId3"/>
            </p:custDataLst>
          </p:nvPr>
        </p:nvSpPr>
        <p:spPr>
          <a:xfrm>
            <a:off x="457200" y="1417638"/>
            <a:ext cx="8229600" cy="349250"/>
          </a:xfrm>
        </p:spPr>
        <p:txBody>
          <a:bodyPr>
            <a:noAutofit/>
          </a:bodyPr>
          <a:lstStyle>
            <a:lvl1pPr marL="0" indent="0">
              <a:buFontTx/>
              <a:buNone/>
              <a:defRPr sz="2000" b="1">
                <a:solidFill>
                  <a:schemeClr val="tx1">
                    <a:lumMod val="75000"/>
                    <a:lumOff val="25000"/>
                  </a:schemeClr>
                </a:solidFill>
              </a:defRPr>
            </a:lvl1pPr>
          </a:lstStyle>
          <a:p>
            <a:pPr lvl="0"/>
            <a:r>
              <a:rPr lang="en-US" dirty="0" smtClean="0"/>
              <a:t>Author/Date</a:t>
            </a:r>
          </a:p>
        </p:txBody>
      </p:sp>
      <p:sp>
        <p:nvSpPr>
          <p:cNvPr id="16" name="Text Placeholder 15"/>
          <p:cNvSpPr>
            <a:spLocks noGrp="1"/>
          </p:cNvSpPr>
          <p:nvPr>
            <p:ph type="body" sz="quarter" idx="11" hasCustomPrompt="1"/>
            <p:custDataLst>
              <p:tags r:id="rId4"/>
            </p:custDataLst>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 xmlns:p14="http://schemas.microsoft.com/office/powerpoint/2010/main" val="1342270930"/>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obj">
  <p:cSld name="1_Title and Content">
    <p:spTree>
      <p:nvGrpSpPr>
        <p:cNvPr id="1" name=""/>
        <p:cNvGrpSpPr/>
        <p:nvPr/>
      </p:nvGrpSpPr>
      <p:grpSpPr>
        <a:xfrm>
          <a:off x="0" y="0"/>
          <a:ext cx="0" cy="0"/>
          <a:chOff x="0" y="0"/>
          <a:chExt cx="0" cy="0"/>
        </a:xfrm>
      </p:grpSpPr>
      <p:sp>
        <p:nvSpPr>
          <p:cNvPr id="2" name="Title 1"/>
          <p:cNvSpPr>
            <a:spLocks noGrp="1"/>
          </p:cNvSpPr>
          <p:nvPr>
            <p:ph type="title"/>
            <p:custDataLst>
              <p:tags r:id="rId1"/>
            </p:custDataLst>
          </p:nvPr>
        </p:nvSpPr>
        <p:spPr>
          <a:xfrm>
            <a:off x="457200" y="152400"/>
            <a:ext cx="8229600" cy="716523"/>
          </a:xfrm>
        </p:spPr>
        <p:txBody>
          <a:bodyPr/>
          <a:lstStyle/>
          <a:p>
            <a:r>
              <a:rPr lang="en-US" dirty="0" smtClean="0"/>
              <a:t>Click to edit Master title style</a:t>
            </a:r>
            <a:endParaRPr lang="en-US" dirty="0"/>
          </a:p>
        </p:txBody>
      </p:sp>
      <p:sp>
        <p:nvSpPr>
          <p:cNvPr id="3" name="Content Placeholder 2"/>
          <p:cNvSpPr>
            <a:spLocks noGrp="1"/>
          </p:cNvSpPr>
          <p:nvPr>
            <p:ph idx="1"/>
            <p:custDataLst>
              <p:tags r:id="rId2"/>
            </p:custDataLst>
          </p:nvPr>
        </p:nvSpPr>
        <p:spPr>
          <a:xfrm>
            <a:off x="457200" y="990601"/>
            <a:ext cx="8229600" cy="5316906"/>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cSld name="7_Title and Content">
    <p:spTree>
      <p:nvGrpSpPr>
        <p:cNvPr id="1" name=""/>
        <p:cNvGrpSpPr/>
        <p:nvPr/>
      </p:nvGrpSpPr>
      <p:grpSpPr>
        <a:xfrm>
          <a:off x="0" y="0"/>
          <a:ext cx="0" cy="0"/>
          <a:chOff x="0" y="0"/>
          <a:chExt cx="0" cy="0"/>
        </a:xfrm>
      </p:grpSpPr>
      <p:sp>
        <p:nvSpPr>
          <p:cNvPr id="6" name="Slide Number Placeholder 5"/>
          <p:cNvSpPr>
            <a:spLocks noGrp="1"/>
          </p:cNvSpPr>
          <p:nvPr>
            <p:ph type="sldNum" sz="quarter" idx="12"/>
            <p:custDataLst>
              <p:tags r:id="rId1"/>
            </p:custDataLst>
          </p:nvPr>
        </p:nvSpPr>
        <p:spPr/>
        <p:txBody>
          <a:bodyPr/>
          <a:lstStyle>
            <a:lvl1pPr>
              <a:defRPr sz="2000" b="0"/>
            </a:lvl1pPr>
          </a:lstStyle>
          <a:p>
            <a:fld id="{EB6A8325-A8D0-4ABA-B90A-E7D28C300358}" type="slidenum">
              <a:rPr lang="en-US" smtClean="0"/>
              <a:pPr/>
              <a:t>‹#›</a:t>
            </a:fld>
            <a:endParaRPr lang="en-US"/>
          </a:p>
        </p:txBody>
      </p:sp>
      <p:sp>
        <p:nvSpPr>
          <p:cNvPr id="3" name="Content Placeholder 2"/>
          <p:cNvSpPr>
            <a:spLocks noGrp="1"/>
          </p:cNvSpPr>
          <p:nvPr>
            <p:ph idx="1"/>
            <p:custDataLst>
              <p:tags r:id="rId2"/>
            </p:custDataLst>
          </p:nvPr>
        </p:nvSpPr>
        <p:spPr>
          <a:xfrm>
            <a:off x="457200" y="941294"/>
            <a:ext cx="8229600" cy="5374839"/>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custDataLst>
              <p:tags r:id="rId3"/>
            </p:custDataLst>
          </p:nvPr>
        </p:nvSpPr>
        <p:spPr>
          <a:xfrm>
            <a:off x="457200" y="116541"/>
            <a:ext cx="8229600" cy="708730"/>
          </a:xfrm>
        </p:spPr>
        <p:txBody>
          <a:bodyPr/>
          <a:lstStyle>
            <a:lvl1pPr>
              <a:defRPr>
                <a:solidFill>
                  <a:schemeClr val="tx1">
                    <a:lumMod val="75000"/>
                    <a:lumOff val="25000"/>
                  </a:schemeClr>
                </a:solidFill>
              </a:defRPr>
            </a:lvl1pPr>
          </a:lstStyle>
          <a:p>
            <a:r>
              <a:rPr lang="en-US" smtClean="0"/>
              <a:t>Click to edit Master title style</a:t>
            </a:r>
            <a:endParaRPr lang="en-US" dirty="0"/>
          </a:p>
        </p:txBody>
      </p:sp>
    </p:spTree>
    <p:extLst>
      <p:ext uri="{BB962C8B-B14F-4D97-AF65-F5344CB8AC3E}">
        <p14:creationId xmlns:p14="http://schemas.microsoft.com/office/powerpoint/2010/main" xmlns="" val="2230626081"/>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cSld name="8_Title and Content">
    <p:spTree>
      <p:nvGrpSpPr>
        <p:cNvPr id="1" name=""/>
        <p:cNvGrpSpPr/>
        <p:nvPr/>
      </p:nvGrpSpPr>
      <p:grpSpPr>
        <a:xfrm>
          <a:off x="0" y="0"/>
          <a:ext cx="0" cy="0"/>
          <a:chOff x="0" y="0"/>
          <a:chExt cx="0" cy="0"/>
        </a:xfrm>
      </p:grpSpPr>
      <p:sp>
        <p:nvSpPr>
          <p:cNvPr id="6" name="Slide Number Placeholder 5"/>
          <p:cNvSpPr>
            <a:spLocks noGrp="1"/>
          </p:cNvSpPr>
          <p:nvPr>
            <p:ph type="sldNum" sz="quarter" idx="12"/>
            <p:custDataLst>
              <p:tags r:id="rId1"/>
            </p:custDataLst>
          </p:nvPr>
        </p:nvSpPr>
        <p:spPr/>
        <p:txBody>
          <a:bodyPr/>
          <a:lstStyle>
            <a:lvl1pPr>
              <a:defRPr sz="2000" b="0"/>
            </a:lvl1pPr>
          </a:lstStyle>
          <a:p>
            <a:fld id="{EB6A8325-A8D0-4ABA-B90A-E7D28C300358}" type="slidenum">
              <a:rPr lang="en-US" smtClean="0"/>
              <a:pPr/>
              <a:t>‹#›</a:t>
            </a:fld>
            <a:endParaRPr lang="en-US"/>
          </a:p>
        </p:txBody>
      </p:sp>
      <p:sp>
        <p:nvSpPr>
          <p:cNvPr id="3" name="Content Placeholder 2"/>
          <p:cNvSpPr>
            <a:spLocks noGrp="1"/>
          </p:cNvSpPr>
          <p:nvPr>
            <p:ph idx="1"/>
            <p:custDataLst>
              <p:tags r:id="rId2"/>
            </p:custDataLst>
          </p:nvPr>
        </p:nvSpPr>
        <p:spPr>
          <a:xfrm>
            <a:off x="457200" y="941294"/>
            <a:ext cx="8229600" cy="5374839"/>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custDataLst>
              <p:tags r:id="rId3"/>
            </p:custDataLst>
          </p:nvPr>
        </p:nvSpPr>
        <p:spPr>
          <a:xfrm>
            <a:off x="457200" y="116541"/>
            <a:ext cx="8229600" cy="708730"/>
          </a:xfrm>
        </p:spPr>
        <p:txBody>
          <a:bodyPr/>
          <a:lstStyle>
            <a:lvl1pPr>
              <a:defRPr>
                <a:solidFill>
                  <a:schemeClr val="tx1">
                    <a:lumMod val="75000"/>
                    <a:lumOff val="25000"/>
                  </a:schemeClr>
                </a:solidFill>
              </a:defRPr>
            </a:lvl1pPr>
          </a:lstStyle>
          <a:p>
            <a:r>
              <a:rPr lang="en-US" smtClean="0"/>
              <a:t>Click to edit Master title style</a:t>
            </a:r>
            <a:endParaRPr lang="en-US" dirty="0"/>
          </a:p>
        </p:txBody>
      </p:sp>
    </p:spTree>
    <p:extLst>
      <p:ext uri="{BB962C8B-B14F-4D97-AF65-F5344CB8AC3E}">
        <p14:creationId xmlns:p14="http://schemas.microsoft.com/office/powerpoint/2010/main" xmlns="" val="2230626081"/>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cSld name="9_Title and Content">
    <p:spTree>
      <p:nvGrpSpPr>
        <p:cNvPr id="1" name=""/>
        <p:cNvGrpSpPr/>
        <p:nvPr/>
      </p:nvGrpSpPr>
      <p:grpSpPr>
        <a:xfrm>
          <a:off x="0" y="0"/>
          <a:ext cx="0" cy="0"/>
          <a:chOff x="0" y="0"/>
          <a:chExt cx="0" cy="0"/>
        </a:xfrm>
      </p:grpSpPr>
      <p:sp>
        <p:nvSpPr>
          <p:cNvPr id="6" name="Slide Number Placeholder 5"/>
          <p:cNvSpPr>
            <a:spLocks noGrp="1"/>
          </p:cNvSpPr>
          <p:nvPr>
            <p:ph type="sldNum" sz="quarter" idx="12"/>
            <p:custDataLst>
              <p:tags r:id="rId1"/>
            </p:custDataLst>
          </p:nvPr>
        </p:nvSpPr>
        <p:spPr/>
        <p:txBody>
          <a:bodyPr/>
          <a:lstStyle>
            <a:lvl1pPr>
              <a:defRPr sz="2000" b="0"/>
            </a:lvl1pPr>
          </a:lstStyle>
          <a:p>
            <a:fld id="{EB6A8325-A8D0-4ABA-B90A-E7D28C300358}" type="slidenum">
              <a:rPr lang="en-US" smtClean="0"/>
              <a:pPr/>
              <a:t>‹#›</a:t>
            </a:fld>
            <a:endParaRPr lang="en-US"/>
          </a:p>
        </p:txBody>
      </p:sp>
      <p:sp>
        <p:nvSpPr>
          <p:cNvPr id="3" name="Content Placeholder 2"/>
          <p:cNvSpPr>
            <a:spLocks noGrp="1"/>
          </p:cNvSpPr>
          <p:nvPr>
            <p:ph idx="1"/>
            <p:custDataLst>
              <p:tags r:id="rId2"/>
            </p:custDataLst>
          </p:nvPr>
        </p:nvSpPr>
        <p:spPr>
          <a:xfrm>
            <a:off x="457200" y="941294"/>
            <a:ext cx="8229600" cy="5374839"/>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custDataLst>
              <p:tags r:id="rId3"/>
            </p:custDataLst>
          </p:nvPr>
        </p:nvSpPr>
        <p:spPr>
          <a:xfrm>
            <a:off x="457200" y="116541"/>
            <a:ext cx="8229600" cy="708730"/>
          </a:xfrm>
        </p:spPr>
        <p:txBody>
          <a:bodyPr/>
          <a:lstStyle>
            <a:lvl1pPr>
              <a:defRPr>
                <a:solidFill>
                  <a:schemeClr val="tx1">
                    <a:lumMod val="75000"/>
                    <a:lumOff val="25000"/>
                  </a:schemeClr>
                </a:solidFill>
              </a:defRPr>
            </a:lvl1pPr>
          </a:lstStyle>
          <a:p>
            <a:r>
              <a:rPr lang="en-US" smtClean="0"/>
              <a:t>Click to edit Master title style</a:t>
            </a:r>
            <a:endParaRPr lang="en-US" dirty="0"/>
          </a:p>
        </p:txBody>
      </p:sp>
    </p:spTree>
    <p:extLst>
      <p:ext uri="{BB962C8B-B14F-4D97-AF65-F5344CB8AC3E}">
        <p14:creationId xmlns:p14="http://schemas.microsoft.com/office/powerpoint/2010/main" xmlns="" val="2230626081"/>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cSld name="10_Title and Content">
    <p:spTree>
      <p:nvGrpSpPr>
        <p:cNvPr id="1" name=""/>
        <p:cNvGrpSpPr/>
        <p:nvPr/>
      </p:nvGrpSpPr>
      <p:grpSpPr>
        <a:xfrm>
          <a:off x="0" y="0"/>
          <a:ext cx="0" cy="0"/>
          <a:chOff x="0" y="0"/>
          <a:chExt cx="0" cy="0"/>
        </a:xfrm>
      </p:grpSpPr>
      <p:sp>
        <p:nvSpPr>
          <p:cNvPr id="6" name="Slide Number Placeholder 5"/>
          <p:cNvSpPr>
            <a:spLocks noGrp="1"/>
          </p:cNvSpPr>
          <p:nvPr>
            <p:ph type="sldNum" sz="quarter" idx="12"/>
            <p:custDataLst>
              <p:tags r:id="rId1"/>
            </p:custDataLst>
          </p:nvPr>
        </p:nvSpPr>
        <p:spPr/>
        <p:txBody>
          <a:bodyPr/>
          <a:lstStyle>
            <a:lvl1pPr>
              <a:defRPr sz="2000" b="0"/>
            </a:lvl1pPr>
          </a:lstStyle>
          <a:p>
            <a:fld id="{EB6A8325-A8D0-4ABA-B90A-E7D28C300358}" type="slidenum">
              <a:rPr lang="en-US" smtClean="0"/>
              <a:pPr/>
              <a:t>‹#›</a:t>
            </a:fld>
            <a:endParaRPr lang="en-US"/>
          </a:p>
        </p:txBody>
      </p:sp>
      <p:sp>
        <p:nvSpPr>
          <p:cNvPr id="3" name="Content Placeholder 2"/>
          <p:cNvSpPr>
            <a:spLocks noGrp="1"/>
          </p:cNvSpPr>
          <p:nvPr>
            <p:ph idx="1"/>
            <p:custDataLst>
              <p:tags r:id="rId2"/>
            </p:custDataLst>
          </p:nvPr>
        </p:nvSpPr>
        <p:spPr>
          <a:xfrm>
            <a:off x="457200" y="941294"/>
            <a:ext cx="8229600" cy="5374839"/>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custDataLst>
              <p:tags r:id="rId3"/>
            </p:custDataLst>
          </p:nvPr>
        </p:nvSpPr>
        <p:spPr>
          <a:xfrm>
            <a:off x="457200" y="116541"/>
            <a:ext cx="8229600" cy="708730"/>
          </a:xfrm>
        </p:spPr>
        <p:txBody>
          <a:bodyPr/>
          <a:lstStyle>
            <a:lvl1pPr>
              <a:defRPr>
                <a:solidFill>
                  <a:schemeClr val="tx1">
                    <a:lumMod val="75000"/>
                    <a:lumOff val="25000"/>
                  </a:schemeClr>
                </a:solidFill>
              </a:defRPr>
            </a:lvl1pPr>
          </a:lstStyle>
          <a:p>
            <a:r>
              <a:rPr lang="en-US" smtClean="0"/>
              <a:t>Click to edit Master title style</a:t>
            </a:r>
            <a:endParaRPr lang="en-US" dirty="0"/>
          </a:p>
        </p:txBody>
      </p:sp>
    </p:spTree>
    <p:extLst>
      <p:ext uri="{BB962C8B-B14F-4D97-AF65-F5344CB8AC3E}">
        <p14:creationId xmlns:p14="http://schemas.microsoft.com/office/powerpoint/2010/main" xmlns="" val="2230626081"/>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cSld name="11_Title and Content">
    <p:spTree>
      <p:nvGrpSpPr>
        <p:cNvPr id="1" name=""/>
        <p:cNvGrpSpPr/>
        <p:nvPr/>
      </p:nvGrpSpPr>
      <p:grpSpPr>
        <a:xfrm>
          <a:off x="0" y="0"/>
          <a:ext cx="0" cy="0"/>
          <a:chOff x="0" y="0"/>
          <a:chExt cx="0" cy="0"/>
        </a:xfrm>
      </p:grpSpPr>
      <p:sp>
        <p:nvSpPr>
          <p:cNvPr id="6" name="Slide Number Placeholder 5"/>
          <p:cNvSpPr>
            <a:spLocks noGrp="1"/>
          </p:cNvSpPr>
          <p:nvPr>
            <p:ph type="sldNum" sz="quarter" idx="12"/>
            <p:custDataLst>
              <p:tags r:id="rId1"/>
            </p:custDataLst>
          </p:nvPr>
        </p:nvSpPr>
        <p:spPr/>
        <p:txBody>
          <a:bodyPr/>
          <a:lstStyle>
            <a:lvl1pPr>
              <a:defRPr sz="2000" b="0"/>
            </a:lvl1pPr>
          </a:lstStyle>
          <a:p>
            <a:fld id="{EB6A8325-A8D0-4ABA-B90A-E7D28C300358}" type="slidenum">
              <a:rPr lang="en-US" smtClean="0"/>
              <a:pPr/>
              <a:t>‹#›</a:t>
            </a:fld>
            <a:endParaRPr lang="en-US"/>
          </a:p>
        </p:txBody>
      </p:sp>
      <p:sp>
        <p:nvSpPr>
          <p:cNvPr id="3" name="Content Placeholder 2"/>
          <p:cNvSpPr>
            <a:spLocks noGrp="1"/>
          </p:cNvSpPr>
          <p:nvPr>
            <p:ph idx="1"/>
            <p:custDataLst>
              <p:tags r:id="rId2"/>
            </p:custDataLst>
          </p:nvPr>
        </p:nvSpPr>
        <p:spPr>
          <a:xfrm>
            <a:off x="457200" y="941294"/>
            <a:ext cx="8229600" cy="5374839"/>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custDataLst>
              <p:tags r:id="rId3"/>
            </p:custDataLst>
          </p:nvPr>
        </p:nvSpPr>
        <p:spPr>
          <a:xfrm>
            <a:off x="457200" y="116541"/>
            <a:ext cx="8229600" cy="708730"/>
          </a:xfrm>
        </p:spPr>
        <p:txBody>
          <a:bodyPr/>
          <a:lstStyle>
            <a:lvl1pPr>
              <a:defRPr>
                <a:solidFill>
                  <a:schemeClr val="tx1">
                    <a:lumMod val="75000"/>
                    <a:lumOff val="25000"/>
                  </a:schemeClr>
                </a:solidFill>
              </a:defRPr>
            </a:lvl1pPr>
          </a:lstStyle>
          <a:p>
            <a:r>
              <a:rPr lang="en-US" smtClean="0"/>
              <a:t>Click to edit Master title style</a:t>
            </a:r>
            <a:endParaRPr lang="en-US" dirty="0"/>
          </a:p>
        </p:txBody>
      </p:sp>
    </p:spTree>
    <p:extLst>
      <p:ext uri="{BB962C8B-B14F-4D97-AF65-F5344CB8AC3E}">
        <p14:creationId xmlns:p14="http://schemas.microsoft.com/office/powerpoint/2010/main" xmlns="" val="2230626081"/>
      </p:ext>
    </p:extLst>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cSld name="12_Title and Content">
    <p:spTree>
      <p:nvGrpSpPr>
        <p:cNvPr id="1" name=""/>
        <p:cNvGrpSpPr/>
        <p:nvPr/>
      </p:nvGrpSpPr>
      <p:grpSpPr>
        <a:xfrm>
          <a:off x="0" y="0"/>
          <a:ext cx="0" cy="0"/>
          <a:chOff x="0" y="0"/>
          <a:chExt cx="0" cy="0"/>
        </a:xfrm>
      </p:grpSpPr>
      <p:sp>
        <p:nvSpPr>
          <p:cNvPr id="6" name="Slide Number Placeholder 5"/>
          <p:cNvSpPr>
            <a:spLocks noGrp="1"/>
          </p:cNvSpPr>
          <p:nvPr>
            <p:ph type="sldNum" sz="quarter" idx="12"/>
            <p:custDataLst>
              <p:tags r:id="rId1"/>
            </p:custDataLst>
          </p:nvPr>
        </p:nvSpPr>
        <p:spPr/>
        <p:txBody>
          <a:bodyPr/>
          <a:lstStyle>
            <a:lvl1pPr>
              <a:defRPr sz="2000" b="0"/>
            </a:lvl1pPr>
          </a:lstStyle>
          <a:p>
            <a:fld id="{EB6A8325-A8D0-4ABA-B90A-E7D28C300358}" type="slidenum">
              <a:rPr lang="en-US" smtClean="0"/>
              <a:pPr/>
              <a:t>‹#›</a:t>
            </a:fld>
            <a:endParaRPr lang="en-US"/>
          </a:p>
        </p:txBody>
      </p:sp>
      <p:sp>
        <p:nvSpPr>
          <p:cNvPr id="3" name="Content Placeholder 2"/>
          <p:cNvSpPr>
            <a:spLocks noGrp="1"/>
          </p:cNvSpPr>
          <p:nvPr>
            <p:ph idx="1"/>
            <p:custDataLst>
              <p:tags r:id="rId2"/>
            </p:custDataLst>
          </p:nvPr>
        </p:nvSpPr>
        <p:spPr>
          <a:xfrm>
            <a:off x="457200" y="941294"/>
            <a:ext cx="8229600" cy="5374839"/>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custDataLst>
              <p:tags r:id="rId3"/>
            </p:custDataLst>
          </p:nvPr>
        </p:nvSpPr>
        <p:spPr>
          <a:xfrm>
            <a:off x="457200" y="116541"/>
            <a:ext cx="8229600" cy="708730"/>
          </a:xfrm>
        </p:spPr>
        <p:txBody>
          <a:bodyPr/>
          <a:lstStyle>
            <a:lvl1pPr>
              <a:defRPr>
                <a:solidFill>
                  <a:schemeClr val="tx1">
                    <a:lumMod val="75000"/>
                    <a:lumOff val="25000"/>
                  </a:schemeClr>
                </a:solidFill>
              </a:defRPr>
            </a:lvl1pPr>
          </a:lstStyle>
          <a:p>
            <a:r>
              <a:rPr lang="en-US" smtClean="0"/>
              <a:t>Click to edit Master title style</a:t>
            </a:r>
            <a:endParaRPr lang="en-US" dirty="0"/>
          </a:p>
        </p:txBody>
      </p:sp>
    </p:spTree>
    <p:extLst>
      <p:ext uri="{BB962C8B-B14F-4D97-AF65-F5344CB8AC3E}">
        <p14:creationId xmlns:p14="http://schemas.microsoft.com/office/powerpoint/2010/main" xmlns="" val="2230626081"/>
      </p:ext>
    </p:extLst>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cSld name="13_Title and Content">
    <p:spTree>
      <p:nvGrpSpPr>
        <p:cNvPr id="1" name=""/>
        <p:cNvGrpSpPr/>
        <p:nvPr/>
      </p:nvGrpSpPr>
      <p:grpSpPr>
        <a:xfrm>
          <a:off x="0" y="0"/>
          <a:ext cx="0" cy="0"/>
          <a:chOff x="0" y="0"/>
          <a:chExt cx="0" cy="0"/>
        </a:xfrm>
      </p:grpSpPr>
      <p:sp>
        <p:nvSpPr>
          <p:cNvPr id="6" name="Slide Number Placeholder 5"/>
          <p:cNvSpPr>
            <a:spLocks noGrp="1"/>
          </p:cNvSpPr>
          <p:nvPr>
            <p:ph type="sldNum" sz="quarter" idx="12"/>
            <p:custDataLst>
              <p:tags r:id="rId1"/>
            </p:custDataLst>
          </p:nvPr>
        </p:nvSpPr>
        <p:spPr/>
        <p:txBody>
          <a:bodyPr/>
          <a:lstStyle>
            <a:lvl1pPr>
              <a:defRPr sz="2000" b="0"/>
            </a:lvl1pPr>
          </a:lstStyle>
          <a:p>
            <a:fld id="{EB6A8325-A8D0-4ABA-B90A-E7D28C300358}" type="slidenum">
              <a:rPr lang="en-US" smtClean="0"/>
              <a:pPr/>
              <a:t>‹#›</a:t>
            </a:fld>
            <a:endParaRPr lang="en-US"/>
          </a:p>
        </p:txBody>
      </p:sp>
      <p:sp>
        <p:nvSpPr>
          <p:cNvPr id="3" name="Content Placeholder 2"/>
          <p:cNvSpPr>
            <a:spLocks noGrp="1"/>
          </p:cNvSpPr>
          <p:nvPr>
            <p:ph idx="1"/>
            <p:custDataLst>
              <p:tags r:id="rId2"/>
            </p:custDataLst>
          </p:nvPr>
        </p:nvSpPr>
        <p:spPr>
          <a:xfrm>
            <a:off x="457200" y="941294"/>
            <a:ext cx="8229600" cy="5374839"/>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custDataLst>
              <p:tags r:id="rId3"/>
            </p:custDataLst>
          </p:nvPr>
        </p:nvSpPr>
        <p:spPr>
          <a:xfrm>
            <a:off x="457200" y="116541"/>
            <a:ext cx="8229600" cy="708730"/>
          </a:xfrm>
        </p:spPr>
        <p:txBody>
          <a:bodyPr/>
          <a:lstStyle>
            <a:lvl1pPr>
              <a:defRPr>
                <a:solidFill>
                  <a:schemeClr val="tx1">
                    <a:lumMod val="75000"/>
                    <a:lumOff val="25000"/>
                  </a:schemeClr>
                </a:solidFill>
              </a:defRPr>
            </a:lvl1pPr>
          </a:lstStyle>
          <a:p>
            <a:r>
              <a:rPr lang="en-US" smtClean="0"/>
              <a:t>Click to edit Master title style</a:t>
            </a:r>
            <a:endParaRPr lang="en-US" dirty="0"/>
          </a:p>
        </p:txBody>
      </p:sp>
    </p:spTree>
    <p:extLst>
      <p:ext uri="{BB962C8B-B14F-4D97-AF65-F5344CB8AC3E}">
        <p14:creationId xmlns:p14="http://schemas.microsoft.com/office/powerpoint/2010/main" xmlns="" val="2230626081"/>
      </p:ext>
    </p:extLst>
  </p:cSld>
  <p:clrMapOvr>
    <a:masterClrMapping/>
  </p:clrMapOvr>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cSld name="14_Title and Content">
    <p:spTree>
      <p:nvGrpSpPr>
        <p:cNvPr id="1" name=""/>
        <p:cNvGrpSpPr/>
        <p:nvPr/>
      </p:nvGrpSpPr>
      <p:grpSpPr>
        <a:xfrm>
          <a:off x="0" y="0"/>
          <a:ext cx="0" cy="0"/>
          <a:chOff x="0" y="0"/>
          <a:chExt cx="0" cy="0"/>
        </a:xfrm>
      </p:grpSpPr>
      <p:sp>
        <p:nvSpPr>
          <p:cNvPr id="6" name="Slide Number Placeholder 5"/>
          <p:cNvSpPr>
            <a:spLocks noGrp="1"/>
          </p:cNvSpPr>
          <p:nvPr>
            <p:ph type="sldNum" sz="quarter" idx="12"/>
            <p:custDataLst>
              <p:tags r:id="rId1"/>
            </p:custDataLst>
          </p:nvPr>
        </p:nvSpPr>
        <p:spPr/>
        <p:txBody>
          <a:bodyPr/>
          <a:lstStyle>
            <a:lvl1pPr>
              <a:defRPr sz="2000" b="0"/>
            </a:lvl1pPr>
          </a:lstStyle>
          <a:p>
            <a:fld id="{EB6A8325-A8D0-4ABA-B90A-E7D28C300358}" type="slidenum">
              <a:rPr lang="en-US" smtClean="0"/>
              <a:pPr/>
              <a:t>‹#›</a:t>
            </a:fld>
            <a:endParaRPr lang="en-US"/>
          </a:p>
        </p:txBody>
      </p:sp>
      <p:sp>
        <p:nvSpPr>
          <p:cNvPr id="3" name="Content Placeholder 2"/>
          <p:cNvSpPr>
            <a:spLocks noGrp="1"/>
          </p:cNvSpPr>
          <p:nvPr>
            <p:ph idx="1"/>
            <p:custDataLst>
              <p:tags r:id="rId2"/>
            </p:custDataLst>
          </p:nvPr>
        </p:nvSpPr>
        <p:spPr>
          <a:xfrm>
            <a:off x="457200" y="941294"/>
            <a:ext cx="8229600" cy="5374839"/>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custDataLst>
              <p:tags r:id="rId3"/>
            </p:custDataLst>
          </p:nvPr>
        </p:nvSpPr>
        <p:spPr>
          <a:xfrm>
            <a:off x="457200" y="116541"/>
            <a:ext cx="8229600" cy="708730"/>
          </a:xfrm>
        </p:spPr>
        <p:txBody>
          <a:bodyPr/>
          <a:lstStyle>
            <a:lvl1pPr>
              <a:defRPr>
                <a:solidFill>
                  <a:schemeClr val="tx1">
                    <a:lumMod val="75000"/>
                    <a:lumOff val="25000"/>
                  </a:schemeClr>
                </a:solidFill>
              </a:defRPr>
            </a:lvl1pPr>
          </a:lstStyle>
          <a:p>
            <a:r>
              <a:rPr lang="en-US" smtClean="0"/>
              <a:t>Click to edit Master title style</a:t>
            </a:r>
            <a:endParaRPr lang="en-US" dirty="0"/>
          </a:p>
        </p:txBody>
      </p:sp>
    </p:spTree>
    <p:extLst>
      <p:ext uri="{BB962C8B-B14F-4D97-AF65-F5344CB8AC3E}">
        <p14:creationId xmlns:p14="http://schemas.microsoft.com/office/powerpoint/2010/main" xmlns="" val="2230626081"/>
      </p:ext>
    </p:extLst>
  </p:cSld>
  <p:clrMapOvr>
    <a:masterClrMapping/>
  </p:clrMapOvr>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cSld name="15_Title and Content">
    <p:spTree>
      <p:nvGrpSpPr>
        <p:cNvPr id="1" name=""/>
        <p:cNvGrpSpPr/>
        <p:nvPr/>
      </p:nvGrpSpPr>
      <p:grpSpPr>
        <a:xfrm>
          <a:off x="0" y="0"/>
          <a:ext cx="0" cy="0"/>
          <a:chOff x="0" y="0"/>
          <a:chExt cx="0" cy="0"/>
        </a:xfrm>
      </p:grpSpPr>
      <p:sp>
        <p:nvSpPr>
          <p:cNvPr id="6" name="Slide Number Placeholder 5"/>
          <p:cNvSpPr>
            <a:spLocks noGrp="1"/>
          </p:cNvSpPr>
          <p:nvPr>
            <p:ph type="sldNum" sz="quarter" idx="12"/>
            <p:custDataLst>
              <p:tags r:id="rId1"/>
            </p:custDataLst>
          </p:nvPr>
        </p:nvSpPr>
        <p:spPr/>
        <p:txBody>
          <a:bodyPr/>
          <a:lstStyle>
            <a:lvl1pPr>
              <a:defRPr sz="2000" b="0"/>
            </a:lvl1pPr>
          </a:lstStyle>
          <a:p>
            <a:fld id="{EB6A8325-A8D0-4ABA-B90A-E7D28C300358}" type="slidenum">
              <a:rPr lang="en-US" smtClean="0"/>
              <a:pPr/>
              <a:t>‹#›</a:t>
            </a:fld>
            <a:endParaRPr lang="en-US"/>
          </a:p>
        </p:txBody>
      </p:sp>
      <p:sp>
        <p:nvSpPr>
          <p:cNvPr id="3" name="Content Placeholder 2"/>
          <p:cNvSpPr>
            <a:spLocks noGrp="1"/>
          </p:cNvSpPr>
          <p:nvPr>
            <p:ph idx="1"/>
            <p:custDataLst>
              <p:tags r:id="rId2"/>
            </p:custDataLst>
          </p:nvPr>
        </p:nvSpPr>
        <p:spPr>
          <a:xfrm>
            <a:off x="457200" y="941294"/>
            <a:ext cx="8229600" cy="5374839"/>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custDataLst>
              <p:tags r:id="rId3"/>
            </p:custDataLst>
          </p:nvPr>
        </p:nvSpPr>
        <p:spPr>
          <a:xfrm>
            <a:off x="457200" y="116541"/>
            <a:ext cx="8229600" cy="708730"/>
          </a:xfrm>
        </p:spPr>
        <p:txBody>
          <a:bodyPr/>
          <a:lstStyle>
            <a:lvl1pPr>
              <a:defRPr>
                <a:solidFill>
                  <a:schemeClr val="tx1">
                    <a:lumMod val="75000"/>
                    <a:lumOff val="25000"/>
                  </a:schemeClr>
                </a:solidFill>
              </a:defRPr>
            </a:lvl1pPr>
          </a:lstStyle>
          <a:p>
            <a:r>
              <a:rPr lang="en-US" smtClean="0"/>
              <a:t>Click to edit Master title style</a:t>
            </a:r>
            <a:endParaRPr lang="en-US" dirty="0"/>
          </a:p>
        </p:txBody>
      </p:sp>
    </p:spTree>
    <p:extLst>
      <p:ext uri="{BB962C8B-B14F-4D97-AF65-F5344CB8AC3E}">
        <p14:creationId xmlns:p14="http://schemas.microsoft.com/office/powerpoint/2010/main" xmlns="" val="2230626081"/>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6" name="Slide Number Placeholder 5"/>
          <p:cNvSpPr>
            <a:spLocks noGrp="1"/>
          </p:cNvSpPr>
          <p:nvPr>
            <p:ph type="sldNum" sz="quarter" idx="12"/>
            <p:custDataLst>
              <p:tags r:id="rId1"/>
            </p:custDataLst>
          </p:nvPr>
        </p:nvSpPr>
        <p:spPr/>
        <p:txBody>
          <a:bodyPr/>
          <a:lstStyle>
            <a:lvl1pPr>
              <a:defRPr sz="2000" b="0"/>
            </a:lvl1pPr>
          </a:lstStyle>
          <a:p>
            <a:fld id="{EB6A8325-A8D0-4ABA-B90A-E7D28C300358}" type="slidenum">
              <a:rPr lang="en-US" smtClean="0"/>
              <a:pPr/>
              <a:t>‹#›</a:t>
            </a:fld>
            <a:endParaRPr lang="en-US"/>
          </a:p>
        </p:txBody>
      </p:sp>
      <p:sp>
        <p:nvSpPr>
          <p:cNvPr id="3" name="Content Placeholder 2"/>
          <p:cNvSpPr>
            <a:spLocks noGrp="1"/>
          </p:cNvSpPr>
          <p:nvPr>
            <p:ph idx="1"/>
            <p:custDataLst>
              <p:tags r:id="rId2"/>
            </p:custDataLst>
          </p:nvPr>
        </p:nvSpPr>
        <p:spPr>
          <a:xfrm>
            <a:off x="457200" y="1316182"/>
            <a:ext cx="8229600" cy="4999951"/>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custDataLst>
              <p:tags r:id="rId3"/>
            </p:custDataLst>
          </p:nvPr>
        </p:nvSpPr>
        <p:spPr>
          <a:xfrm>
            <a:off x="457200" y="607452"/>
            <a:ext cx="8229600" cy="708730"/>
          </a:xfrm>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16" name="Text Placeholder 15"/>
          <p:cNvSpPr>
            <a:spLocks noGrp="1"/>
          </p:cNvSpPr>
          <p:nvPr>
            <p:ph type="body" sz="quarter" idx="11" hasCustomPrompt="1"/>
            <p:custDataLst>
              <p:tags r:id="rId4"/>
            </p:custDataLst>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 xmlns:p14="http://schemas.microsoft.com/office/powerpoint/2010/main" val="2230626081"/>
      </p:ext>
    </p:extLst>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p:cSld name="16_Title and Content">
    <p:spTree>
      <p:nvGrpSpPr>
        <p:cNvPr id="1" name=""/>
        <p:cNvGrpSpPr/>
        <p:nvPr/>
      </p:nvGrpSpPr>
      <p:grpSpPr>
        <a:xfrm>
          <a:off x="0" y="0"/>
          <a:ext cx="0" cy="0"/>
          <a:chOff x="0" y="0"/>
          <a:chExt cx="0" cy="0"/>
        </a:xfrm>
      </p:grpSpPr>
      <p:sp>
        <p:nvSpPr>
          <p:cNvPr id="6" name="Slide Number Placeholder 5"/>
          <p:cNvSpPr>
            <a:spLocks noGrp="1"/>
          </p:cNvSpPr>
          <p:nvPr>
            <p:ph type="sldNum" sz="quarter" idx="12"/>
            <p:custDataLst>
              <p:tags r:id="rId1"/>
            </p:custDataLst>
          </p:nvPr>
        </p:nvSpPr>
        <p:spPr/>
        <p:txBody>
          <a:bodyPr/>
          <a:lstStyle>
            <a:lvl1pPr>
              <a:defRPr sz="2000" b="0"/>
            </a:lvl1pPr>
          </a:lstStyle>
          <a:p>
            <a:fld id="{EB6A8325-A8D0-4ABA-B90A-E7D28C300358}" type="slidenum">
              <a:rPr lang="en-US" smtClean="0"/>
              <a:pPr/>
              <a:t>‹#›</a:t>
            </a:fld>
            <a:endParaRPr lang="en-US"/>
          </a:p>
        </p:txBody>
      </p:sp>
      <p:sp>
        <p:nvSpPr>
          <p:cNvPr id="3" name="Content Placeholder 2"/>
          <p:cNvSpPr>
            <a:spLocks noGrp="1"/>
          </p:cNvSpPr>
          <p:nvPr>
            <p:ph idx="1"/>
            <p:custDataLst>
              <p:tags r:id="rId2"/>
            </p:custDataLst>
          </p:nvPr>
        </p:nvSpPr>
        <p:spPr>
          <a:xfrm>
            <a:off x="457200" y="941294"/>
            <a:ext cx="8229600" cy="5374839"/>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custDataLst>
              <p:tags r:id="rId3"/>
            </p:custDataLst>
          </p:nvPr>
        </p:nvSpPr>
        <p:spPr>
          <a:xfrm>
            <a:off x="457200" y="116541"/>
            <a:ext cx="8229600" cy="708730"/>
          </a:xfrm>
        </p:spPr>
        <p:txBody>
          <a:bodyPr/>
          <a:lstStyle>
            <a:lvl1pPr>
              <a:defRPr>
                <a:solidFill>
                  <a:schemeClr val="tx1">
                    <a:lumMod val="75000"/>
                    <a:lumOff val="25000"/>
                  </a:schemeClr>
                </a:solidFill>
              </a:defRPr>
            </a:lvl1pPr>
          </a:lstStyle>
          <a:p>
            <a:r>
              <a:rPr lang="en-US" smtClean="0"/>
              <a:t>Click to edit Master title style</a:t>
            </a:r>
            <a:endParaRPr lang="en-US" dirty="0"/>
          </a:p>
        </p:txBody>
      </p:sp>
    </p:spTree>
    <p:extLst>
      <p:ext uri="{BB962C8B-B14F-4D97-AF65-F5344CB8AC3E}">
        <p14:creationId xmlns:p14="http://schemas.microsoft.com/office/powerpoint/2010/main" xmlns="" val="2230626081"/>
      </p:ext>
    </p:extLst>
  </p:cSld>
  <p:clrMapOvr>
    <a:masterClrMapping/>
  </p:clrMapOvr>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cSld name="17_Title and Content">
    <p:spTree>
      <p:nvGrpSpPr>
        <p:cNvPr id="1" name=""/>
        <p:cNvGrpSpPr/>
        <p:nvPr/>
      </p:nvGrpSpPr>
      <p:grpSpPr>
        <a:xfrm>
          <a:off x="0" y="0"/>
          <a:ext cx="0" cy="0"/>
          <a:chOff x="0" y="0"/>
          <a:chExt cx="0" cy="0"/>
        </a:xfrm>
      </p:grpSpPr>
      <p:sp>
        <p:nvSpPr>
          <p:cNvPr id="6" name="Slide Number Placeholder 5"/>
          <p:cNvSpPr>
            <a:spLocks noGrp="1"/>
          </p:cNvSpPr>
          <p:nvPr>
            <p:ph type="sldNum" sz="quarter" idx="12"/>
            <p:custDataLst>
              <p:tags r:id="rId1"/>
            </p:custDataLst>
          </p:nvPr>
        </p:nvSpPr>
        <p:spPr/>
        <p:txBody>
          <a:bodyPr/>
          <a:lstStyle>
            <a:lvl1pPr>
              <a:defRPr sz="2000" b="0"/>
            </a:lvl1pPr>
          </a:lstStyle>
          <a:p>
            <a:fld id="{EB6A8325-A8D0-4ABA-B90A-E7D28C300358}" type="slidenum">
              <a:rPr lang="en-US" smtClean="0"/>
              <a:pPr/>
              <a:t>‹#›</a:t>
            </a:fld>
            <a:endParaRPr lang="en-US"/>
          </a:p>
        </p:txBody>
      </p:sp>
      <p:sp>
        <p:nvSpPr>
          <p:cNvPr id="3" name="Content Placeholder 2"/>
          <p:cNvSpPr>
            <a:spLocks noGrp="1"/>
          </p:cNvSpPr>
          <p:nvPr>
            <p:ph idx="1"/>
            <p:custDataLst>
              <p:tags r:id="rId2"/>
            </p:custDataLst>
          </p:nvPr>
        </p:nvSpPr>
        <p:spPr>
          <a:xfrm>
            <a:off x="457200" y="941294"/>
            <a:ext cx="8229600" cy="5374839"/>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custDataLst>
              <p:tags r:id="rId3"/>
            </p:custDataLst>
          </p:nvPr>
        </p:nvSpPr>
        <p:spPr>
          <a:xfrm>
            <a:off x="457200" y="116541"/>
            <a:ext cx="8229600" cy="708730"/>
          </a:xfrm>
        </p:spPr>
        <p:txBody>
          <a:bodyPr/>
          <a:lstStyle>
            <a:lvl1pPr>
              <a:defRPr>
                <a:solidFill>
                  <a:schemeClr val="tx1">
                    <a:lumMod val="75000"/>
                    <a:lumOff val="25000"/>
                  </a:schemeClr>
                </a:solidFill>
              </a:defRPr>
            </a:lvl1pPr>
          </a:lstStyle>
          <a:p>
            <a:r>
              <a:rPr lang="en-US" smtClean="0"/>
              <a:t>Click to edit Master title style</a:t>
            </a:r>
            <a:endParaRPr lang="en-US" dirty="0"/>
          </a:p>
        </p:txBody>
      </p:sp>
    </p:spTree>
    <p:extLst>
      <p:ext uri="{BB962C8B-B14F-4D97-AF65-F5344CB8AC3E}">
        <p14:creationId xmlns:p14="http://schemas.microsoft.com/office/powerpoint/2010/main" xmlns="" val="2230626081"/>
      </p:ext>
    </p:extLst>
  </p:cSld>
  <p:clrMapOvr>
    <a:masterClrMapping/>
  </p:clrMapOvr>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p:cSld name="18_Title and Content">
    <p:spTree>
      <p:nvGrpSpPr>
        <p:cNvPr id="1" name=""/>
        <p:cNvGrpSpPr/>
        <p:nvPr/>
      </p:nvGrpSpPr>
      <p:grpSpPr>
        <a:xfrm>
          <a:off x="0" y="0"/>
          <a:ext cx="0" cy="0"/>
          <a:chOff x="0" y="0"/>
          <a:chExt cx="0" cy="0"/>
        </a:xfrm>
      </p:grpSpPr>
      <p:sp>
        <p:nvSpPr>
          <p:cNvPr id="6" name="Slide Number Placeholder 5"/>
          <p:cNvSpPr>
            <a:spLocks noGrp="1"/>
          </p:cNvSpPr>
          <p:nvPr>
            <p:ph type="sldNum" sz="quarter" idx="12"/>
            <p:custDataLst>
              <p:tags r:id="rId1"/>
            </p:custDataLst>
          </p:nvPr>
        </p:nvSpPr>
        <p:spPr/>
        <p:txBody>
          <a:bodyPr/>
          <a:lstStyle>
            <a:lvl1pPr>
              <a:defRPr sz="2000" b="0"/>
            </a:lvl1pPr>
          </a:lstStyle>
          <a:p>
            <a:fld id="{EB6A8325-A8D0-4ABA-B90A-E7D28C300358}" type="slidenum">
              <a:rPr lang="en-US" smtClean="0"/>
              <a:pPr/>
              <a:t>‹#›</a:t>
            </a:fld>
            <a:endParaRPr lang="en-US"/>
          </a:p>
        </p:txBody>
      </p:sp>
      <p:sp>
        <p:nvSpPr>
          <p:cNvPr id="3" name="Content Placeholder 2"/>
          <p:cNvSpPr>
            <a:spLocks noGrp="1"/>
          </p:cNvSpPr>
          <p:nvPr>
            <p:ph idx="1"/>
            <p:custDataLst>
              <p:tags r:id="rId2"/>
            </p:custDataLst>
          </p:nvPr>
        </p:nvSpPr>
        <p:spPr>
          <a:xfrm>
            <a:off x="457200" y="941294"/>
            <a:ext cx="8229600" cy="5374839"/>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custDataLst>
              <p:tags r:id="rId3"/>
            </p:custDataLst>
          </p:nvPr>
        </p:nvSpPr>
        <p:spPr>
          <a:xfrm>
            <a:off x="457200" y="116541"/>
            <a:ext cx="8229600" cy="708730"/>
          </a:xfrm>
        </p:spPr>
        <p:txBody>
          <a:bodyPr/>
          <a:lstStyle>
            <a:lvl1pPr>
              <a:defRPr>
                <a:solidFill>
                  <a:schemeClr val="tx1">
                    <a:lumMod val="75000"/>
                    <a:lumOff val="25000"/>
                  </a:schemeClr>
                </a:solidFill>
              </a:defRPr>
            </a:lvl1pPr>
          </a:lstStyle>
          <a:p>
            <a:r>
              <a:rPr lang="en-US" smtClean="0"/>
              <a:t>Click to edit Master title style</a:t>
            </a:r>
            <a:endParaRPr lang="en-US" dirty="0"/>
          </a:p>
        </p:txBody>
      </p:sp>
    </p:spTree>
    <p:extLst>
      <p:ext uri="{BB962C8B-B14F-4D97-AF65-F5344CB8AC3E}">
        <p14:creationId xmlns:p14="http://schemas.microsoft.com/office/powerpoint/2010/main" xmlns="" val="2230626081"/>
      </p:ext>
    </p:extLst>
  </p:cSld>
  <p:clrMapOvr>
    <a:masterClrMapping/>
  </p:clrMapOvr>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cSld name="19_Title and Content">
    <p:spTree>
      <p:nvGrpSpPr>
        <p:cNvPr id="1" name=""/>
        <p:cNvGrpSpPr/>
        <p:nvPr/>
      </p:nvGrpSpPr>
      <p:grpSpPr>
        <a:xfrm>
          <a:off x="0" y="0"/>
          <a:ext cx="0" cy="0"/>
          <a:chOff x="0" y="0"/>
          <a:chExt cx="0" cy="0"/>
        </a:xfrm>
      </p:grpSpPr>
      <p:sp>
        <p:nvSpPr>
          <p:cNvPr id="6" name="Slide Number Placeholder 5"/>
          <p:cNvSpPr>
            <a:spLocks noGrp="1"/>
          </p:cNvSpPr>
          <p:nvPr>
            <p:ph type="sldNum" sz="quarter" idx="12"/>
            <p:custDataLst>
              <p:tags r:id="rId1"/>
            </p:custDataLst>
          </p:nvPr>
        </p:nvSpPr>
        <p:spPr/>
        <p:txBody>
          <a:bodyPr/>
          <a:lstStyle>
            <a:lvl1pPr>
              <a:defRPr sz="2000" b="0"/>
            </a:lvl1pPr>
          </a:lstStyle>
          <a:p>
            <a:fld id="{EB6A8325-A8D0-4ABA-B90A-E7D28C300358}" type="slidenum">
              <a:rPr lang="en-US" smtClean="0"/>
              <a:pPr/>
              <a:t>‹#›</a:t>
            </a:fld>
            <a:endParaRPr lang="en-US"/>
          </a:p>
        </p:txBody>
      </p:sp>
      <p:sp>
        <p:nvSpPr>
          <p:cNvPr id="3" name="Content Placeholder 2"/>
          <p:cNvSpPr>
            <a:spLocks noGrp="1"/>
          </p:cNvSpPr>
          <p:nvPr>
            <p:ph idx="1"/>
            <p:custDataLst>
              <p:tags r:id="rId2"/>
            </p:custDataLst>
          </p:nvPr>
        </p:nvSpPr>
        <p:spPr>
          <a:xfrm>
            <a:off x="457200" y="941294"/>
            <a:ext cx="8229600" cy="5374839"/>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custDataLst>
              <p:tags r:id="rId3"/>
            </p:custDataLst>
          </p:nvPr>
        </p:nvSpPr>
        <p:spPr>
          <a:xfrm>
            <a:off x="457200" y="116541"/>
            <a:ext cx="8229600" cy="708730"/>
          </a:xfrm>
        </p:spPr>
        <p:txBody>
          <a:bodyPr/>
          <a:lstStyle>
            <a:lvl1pPr>
              <a:defRPr>
                <a:solidFill>
                  <a:schemeClr val="tx1">
                    <a:lumMod val="75000"/>
                    <a:lumOff val="25000"/>
                  </a:schemeClr>
                </a:solidFill>
              </a:defRPr>
            </a:lvl1pPr>
          </a:lstStyle>
          <a:p>
            <a:r>
              <a:rPr lang="en-US" smtClean="0"/>
              <a:t>Click to edit Master title style</a:t>
            </a:r>
            <a:endParaRPr lang="en-US" dirty="0"/>
          </a:p>
        </p:txBody>
      </p:sp>
    </p:spTree>
    <p:extLst>
      <p:ext uri="{BB962C8B-B14F-4D97-AF65-F5344CB8AC3E}">
        <p14:creationId xmlns:p14="http://schemas.microsoft.com/office/powerpoint/2010/main" xmlns="" val="2230626081"/>
      </p:ext>
    </p:extLst>
  </p:cSld>
  <p:clrMapOvr>
    <a:masterClrMapping/>
  </p:clrMapOvr>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cSld name="20_Title and Content">
    <p:spTree>
      <p:nvGrpSpPr>
        <p:cNvPr id="1" name=""/>
        <p:cNvGrpSpPr/>
        <p:nvPr/>
      </p:nvGrpSpPr>
      <p:grpSpPr>
        <a:xfrm>
          <a:off x="0" y="0"/>
          <a:ext cx="0" cy="0"/>
          <a:chOff x="0" y="0"/>
          <a:chExt cx="0" cy="0"/>
        </a:xfrm>
      </p:grpSpPr>
      <p:sp>
        <p:nvSpPr>
          <p:cNvPr id="6" name="Slide Number Placeholder 5"/>
          <p:cNvSpPr>
            <a:spLocks noGrp="1"/>
          </p:cNvSpPr>
          <p:nvPr>
            <p:ph type="sldNum" sz="quarter" idx="12"/>
            <p:custDataLst>
              <p:tags r:id="rId1"/>
            </p:custDataLst>
          </p:nvPr>
        </p:nvSpPr>
        <p:spPr/>
        <p:txBody>
          <a:bodyPr/>
          <a:lstStyle>
            <a:lvl1pPr>
              <a:defRPr sz="2000" b="0"/>
            </a:lvl1pPr>
          </a:lstStyle>
          <a:p>
            <a:fld id="{EB6A8325-A8D0-4ABA-B90A-E7D28C300358}" type="slidenum">
              <a:rPr lang="en-US" smtClean="0"/>
              <a:pPr/>
              <a:t>‹#›</a:t>
            </a:fld>
            <a:endParaRPr lang="en-US"/>
          </a:p>
        </p:txBody>
      </p:sp>
      <p:sp>
        <p:nvSpPr>
          <p:cNvPr id="3" name="Content Placeholder 2"/>
          <p:cNvSpPr>
            <a:spLocks noGrp="1"/>
          </p:cNvSpPr>
          <p:nvPr>
            <p:ph idx="1"/>
            <p:custDataLst>
              <p:tags r:id="rId2"/>
            </p:custDataLst>
          </p:nvPr>
        </p:nvSpPr>
        <p:spPr>
          <a:xfrm>
            <a:off x="457200" y="941294"/>
            <a:ext cx="8229600" cy="5374839"/>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custDataLst>
              <p:tags r:id="rId3"/>
            </p:custDataLst>
          </p:nvPr>
        </p:nvSpPr>
        <p:spPr>
          <a:xfrm>
            <a:off x="457200" y="116541"/>
            <a:ext cx="8229600" cy="708730"/>
          </a:xfrm>
        </p:spPr>
        <p:txBody>
          <a:bodyPr/>
          <a:lstStyle>
            <a:lvl1pPr>
              <a:defRPr>
                <a:solidFill>
                  <a:schemeClr val="tx1">
                    <a:lumMod val="75000"/>
                    <a:lumOff val="25000"/>
                  </a:schemeClr>
                </a:solidFill>
              </a:defRPr>
            </a:lvl1pPr>
          </a:lstStyle>
          <a:p>
            <a:r>
              <a:rPr lang="en-US" smtClean="0"/>
              <a:t>Click to edit Master title style</a:t>
            </a:r>
            <a:endParaRPr lang="en-US" dirty="0"/>
          </a:p>
        </p:txBody>
      </p:sp>
    </p:spTree>
    <p:extLst>
      <p:ext uri="{BB962C8B-B14F-4D97-AF65-F5344CB8AC3E}">
        <p14:creationId xmlns:p14="http://schemas.microsoft.com/office/powerpoint/2010/main" xmlns="" val="2230626081"/>
      </p:ext>
    </p:extLst>
  </p:cSld>
  <p:clrMapOvr>
    <a:masterClrMapping/>
  </p:clrMapOvr>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cSld name="21_Title and Content">
    <p:spTree>
      <p:nvGrpSpPr>
        <p:cNvPr id="1" name=""/>
        <p:cNvGrpSpPr/>
        <p:nvPr/>
      </p:nvGrpSpPr>
      <p:grpSpPr>
        <a:xfrm>
          <a:off x="0" y="0"/>
          <a:ext cx="0" cy="0"/>
          <a:chOff x="0" y="0"/>
          <a:chExt cx="0" cy="0"/>
        </a:xfrm>
      </p:grpSpPr>
      <p:sp>
        <p:nvSpPr>
          <p:cNvPr id="6" name="Slide Number Placeholder 5"/>
          <p:cNvSpPr>
            <a:spLocks noGrp="1"/>
          </p:cNvSpPr>
          <p:nvPr>
            <p:ph type="sldNum" sz="quarter" idx="12"/>
            <p:custDataLst>
              <p:tags r:id="rId1"/>
            </p:custDataLst>
          </p:nvPr>
        </p:nvSpPr>
        <p:spPr/>
        <p:txBody>
          <a:bodyPr/>
          <a:lstStyle>
            <a:lvl1pPr>
              <a:defRPr sz="2000" b="0"/>
            </a:lvl1pPr>
          </a:lstStyle>
          <a:p>
            <a:fld id="{EB6A8325-A8D0-4ABA-B90A-E7D28C300358}" type="slidenum">
              <a:rPr lang="en-US" smtClean="0"/>
              <a:pPr/>
              <a:t>‹#›</a:t>
            </a:fld>
            <a:endParaRPr lang="en-US"/>
          </a:p>
        </p:txBody>
      </p:sp>
      <p:sp>
        <p:nvSpPr>
          <p:cNvPr id="3" name="Content Placeholder 2"/>
          <p:cNvSpPr>
            <a:spLocks noGrp="1"/>
          </p:cNvSpPr>
          <p:nvPr>
            <p:ph idx="1"/>
            <p:custDataLst>
              <p:tags r:id="rId2"/>
            </p:custDataLst>
          </p:nvPr>
        </p:nvSpPr>
        <p:spPr>
          <a:xfrm>
            <a:off x="457200" y="941294"/>
            <a:ext cx="8229600" cy="5374839"/>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custDataLst>
              <p:tags r:id="rId3"/>
            </p:custDataLst>
          </p:nvPr>
        </p:nvSpPr>
        <p:spPr>
          <a:xfrm>
            <a:off x="457200" y="116541"/>
            <a:ext cx="8229600" cy="708730"/>
          </a:xfrm>
        </p:spPr>
        <p:txBody>
          <a:bodyPr/>
          <a:lstStyle>
            <a:lvl1pPr>
              <a:defRPr>
                <a:solidFill>
                  <a:schemeClr val="tx1">
                    <a:lumMod val="75000"/>
                    <a:lumOff val="25000"/>
                  </a:schemeClr>
                </a:solidFill>
              </a:defRPr>
            </a:lvl1pPr>
          </a:lstStyle>
          <a:p>
            <a:r>
              <a:rPr lang="en-US" smtClean="0"/>
              <a:t>Click to edit Master title style</a:t>
            </a:r>
            <a:endParaRPr lang="en-US" dirty="0"/>
          </a:p>
        </p:txBody>
      </p:sp>
    </p:spTree>
    <p:extLst>
      <p:ext uri="{BB962C8B-B14F-4D97-AF65-F5344CB8AC3E}">
        <p14:creationId xmlns:p14="http://schemas.microsoft.com/office/powerpoint/2010/main" xmlns="" val="2230626081"/>
      </p:ext>
    </p:extLst>
  </p:cSld>
  <p:clrMapOvr>
    <a:masterClrMapping/>
  </p:clrMapOvr>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cSld name="22_Title and Content">
    <p:spTree>
      <p:nvGrpSpPr>
        <p:cNvPr id="1" name=""/>
        <p:cNvGrpSpPr/>
        <p:nvPr/>
      </p:nvGrpSpPr>
      <p:grpSpPr>
        <a:xfrm>
          <a:off x="0" y="0"/>
          <a:ext cx="0" cy="0"/>
          <a:chOff x="0" y="0"/>
          <a:chExt cx="0" cy="0"/>
        </a:xfrm>
      </p:grpSpPr>
      <p:sp>
        <p:nvSpPr>
          <p:cNvPr id="6" name="Slide Number Placeholder 5"/>
          <p:cNvSpPr>
            <a:spLocks noGrp="1"/>
          </p:cNvSpPr>
          <p:nvPr>
            <p:ph type="sldNum" sz="quarter" idx="12"/>
            <p:custDataLst>
              <p:tags r:id="rId1"/>
            </p:custDataLst>
          </p:nvPr>
        </p:nvSpPr>
        <p:spPr/>
        <p:txBody>
          <a:bodyPr/>
          <a:lstStyle>
            <a:lvl1pPr>
              <a:defRPr sz="2000" b="0"/>
            </a:lvl1pPr>
          </a:lstStyle>
          <a:p>
            <a:fld id="{EB6A8325-A8D0-4ABA-B90A-E7D28C300358}" type="slidenum">
              <a:rPr lang="en-US" smtClean="0"/>
              <a:pPr/>
              <a:t>‹#›</a:t>
            </a:fld>
            <a:endParaRPr lang="en-US"/>
          </a:p>
        </p:txBody>
      </p:sp>
      <p:sp>
        <p:nvSpPr>
          <p:cNvPr id="3" name="Content Placeholder 2"/>
          <p:cNvSpPr>
            <a:spLocks noGrp="1"/>
          </p:cNvSpPr>
          <p:nvPr>
            <p:ph idx="1"/>
            <p:custDataLst>
              <p:tags r:id="rId2"/>
            </p:custDataLst>
          </p:nvPr>
        </p:nvSpPr>
        <p:spPr>
          <a:xfrm>
            <a:off x="457200" y="941294"/>
            <a:ext cx="8229600" cy="5374839"/>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custDataLst>
              <p:tags r:id="rId3"/>
            </p:custDataLst>
          </p:nvPr>
        </p:nvSpPr>
        <p:spPr>
          <a:xfrm>
            <a:off x="457200" y="116541"/>
            <a:ext cx="8229600" cy="708730"/>
          </a:xfrm>
        </p:spPr>
        <p:txBody>
          <a:bodyPr/>
          <a:lstStyle>
            <a:lvl1pPr>
              <a:defRPr>
                <a:solidFill>
                  <a:schemeClr val="tx1">
                    <a:lumMod val="75000"/>
                    <a:lumOff val="25000"/>
                  </a:schemeClr>
                </a:solidFill>
              </a:defRPr>
            </a:lvl1pPr>
          </a:lstStyle>
          <a:p>
            <a:r>
              <a:rPr lang="en-US" smtClean="0"/>
              <a:t>Click to edit Master title style</a:t>
            </a:r>
            <a:endParaRPr lang="en-US" dirty="0"/>
          </a:p>
        </p:txBody>
      </p:sp>
    </p:spTree>
    <p:extLst>
      <p:ext uri="{BB962C8B-B14F-4D97-AF65-F5344CB8AC3E}">
        <p14:creationId xmlns:p14="http://schemas.microsoft.com/office/powerpoint/2010/main" xmlns="" val="2230626081"/>
      </p:ext>
    </p:extLst>
  </p:cSld>
  <p:clrMapOvr>
    <a:masterClrMapping/>
  </p:clrMapOvr>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cSld name="23_Title and Content">
    <p:spTree>
      <p:nvGrpSpPr>
        <p:cNvPr id="1" name=""/>
        <p:cNvGrpSpPr/>
        <p:nvPr/>
      </p:nvGrpSpPr>
      <p:grpSpPr>
        <a:xfrm>
          <a:off x="0" y="0"/>
          <a:ext cx="0" cy="0"/>
          <a:chOff x="0" y="0"/>
          <a:chExt cx="0" cy="0"/>
        </a:xfrm>
      </p:grpSpPr>
      <p:sp>
        <p:nvSpPr>
          <p:cNvPr id="6" name="Slide Number Placeholder 5"/>
          <p:cNvSpPr>
            <a:spLocks noGrp="1"/>
          </p:cNvSpPr>
          <p:nvPr>
            <p:ph type="sldNum" sz="quarter" idx="12"/>
            <p:custDataLst>
              <p:tags r:id="rId1"/>
            </p:custDataLst>
          </p:nvPr>
        </p:nvSpPr>
        <p:spPr/>
        <p:txBody>
          <a:bodyPr/>
          <a:lstStyle>
            <a:lvl1pPr>
              <a:defRPr sz="2000" b="0"/>
            </a:lvl1pPr>
          </a:lstStyle>
          <a:p>
            <a:fld id="{EB6A8325-A8D0-4ABA-B90A-E7D28C300358}" type="slidenum">
              <a:rPr lang="en-US" smtClean="0"/>
              <a:pPr/>
              <a:t>‹#›</a:t>
            </a:fld>
            <a:endParaRPr lang="en-US"/>
          </a:p>
        </p:txBody>
      </p:sp>
      <p:sp>
        <p:nvSpPr>
          <p:cNvPr id="3" name="Content Placeholder 2"/>
          <p:cNvSpPr>
            <a:spLocks noGrp="1"/>
          </p:cNvSpPr>
          <p:nvPr>
            <p:ph idx="1"/>
            <p:custDataLst>
              <p:tags r:id="rId2"/>
            </p:custDataLst>
          </p:nvPr>
        </p:nvSpPr>
        <p:spPr>
          <a:xfrm>
            <a:off x="457200" y="941294"/>
            <a:ext cx="8229600" cy="5374839"/>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custDataLst>
              <p:tags r:id="rId3"/>
            </p:custDataLst>
          </p:nvPr>
        </p:nvSpPr>
        <p:spPr>
          <a:xfrm>
            <a:off x="457200" y="116541"/>
            <a:ext cx="8229600" cy="708730"/>
          </a:xfrm>
        </p:spPr>
        <p:txBody>
          <a:bodyPr/>
          <a:lstStyle>
            <a:lvl1pPr>
              <a:defRPr>
                <a:solidFill>
                  <a:schemeClr val="tx1">
                    <a:lumMod val="75000"/>
                    <a:lumOff val="25000"/>
                  </a:schemeClr>
                </a:solidFill>
              </a:defRPr>
            </a:lvl1pPr>
          </a:lstStyle>
          <a:p>
            <a:r>
              <a:rPr lang="en-US" smtClean="0"/>
              <a:t>Click to edit Master title style</a:t>
            </a:r>
            <a:endParaRPr lang="en-US" dirty="0"/>
          </a:p>
        </p:txBody>
      </p:sp>
    </p:spTree>
    <p:extLst>
      <p:ext uri="{BB962C8B-B14F-4D97-AF65-F5344CB8AC3E}">
        <p14:creationId xmlns:p14="http://schemas.microsoft.com/office/powerpoint/2010/main" xmlns="" val="2230626081"/>
      </p:ext>
    </p:extLst>
  </p:cSld>
  <p:clrMapOvr>
    <a:masterClrMapping/>
  </p:clrMapOvr>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cSld name="24_Title and Content">
    <p:spTree>
      <p:nvGrpSpPr>
        <p:cNvPr id="1" name=""/>
        <p:cNvGrpSpPr/>
        <p:nvPr/>
      </p:nvGrpSpPr>
      <p:grpSpPr>
        <a:xfrm>
          <a:off x="0" y="0"/>
          <a:ext cx="0" cy="0"/>
          <a:chOff x="0" y="0"/>
          <a:chExt cx="0" cy="0"/>
        </a:xfrm>
      </p:grpSpPr>
      <p:sp>
        <p:nvSpPr>
          <p:cNvPr id="6" name="Slide Number Placeholder 5"/>
          <p:cNvSpPr>
            <a:spLocks noGrp="1"/>
          </p:cNvSpPr>
          <p:nvPr>
            <p:ph type="sldNum" sz="quarter" idx="12"/>
            <p:custDataLst>
              <p:tags r:id="rId1"/>
            </p:custDataLst>
          </p:nvPr>
        </p:nvSpPr>
        <p:spPr/>
        <p:txBody>
          <a:bodyPr/>
          <a:lstStyle>
            <a:lvl1pPr>
              <a:defRPr sz="2000" b="0"/>
            </a:lvl1pPr>
          </a:lstStyle>
          <a:p>
            <a:fld id="{EB6A8325-A8D0-4ABA-B90A-E7D28C300358}" type="slidenum">
              <a:rPr lang="en-US" smtClean="0"/>
              <a:pPr/>
              <a:t>‹#›</a:t>
            </a:fld>
            <a:endParaRPr lang="en-US"/>
          </a:p>
        </p:txBody>
      </p:sp>
      <p:sp>
        <p:nvSpPr>
          <p:cNvPr id="3" name="Content Placeholder 2"/>
          <p:cNvSpPr>
            <a:spLocks noGrp="1"/>
          </p:cNvSpPr>
          <p:nvPr>
            <p:ph idx="1"/>
            <p:custDataLst>
              <p:tags r:id="rId2"/>
            </p:custDataLst>
          </p:nvPr>
        </p:nvSpPr>
        <p:spPr>
          <a:xfrm>
            <a:off x="457200" y="941294"/>
            <a:ext cx="8229600" cy="5374839"/>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custDataLst>
              <p:tags r:id="rId3"/>
            </p:custDataLst>
          </p:nvPr>
        </p:nvSpPr>
        <p:spPr>
          <a:xfrm>
            <a:off x="457200" y="116541"/>
            <a:ext cx="8229600" cy="708730"/>
          </a:xfrm>
        </p:spPr>
        <p:txBody>
          <a:bodyPr/>
          <a:lstStyle>
            <a:lvl1pPr>
              <a:defRPr>
                <a:solidFill>
                  <a:schemeClr val="tx1">
                    <a:lumMod val="75000"/>
                    <a:lumOff val="25000"/>
                  </a:schemeClr>
                </a:solidFill>
              </a:defRPr>
            </a:lvl1pPr>
          </a:lstStyle>
          <a:p>
            <a:r>
              <a:rPr lang="en-US" smtClean="0"/>
              <a:t>Click to edit Master title style</a:t>
            </a:r>
            <a:endParaRPr lang="en-US" dirty="0"/>
          </a:p>
        </p:txBody>
      </p:sp>
    </p:spTree>
    <p:extLst>
      <p:ext uri="{BB962C8B-B14F-4D97-AF65-F5344CB8AC3E}">
        <p14:creationId xmlns:p14="http://schemas.microsoft.com/office/powerpoint/2010/main" xmlns="" val="2230626081"/>
      </p:ext>
    </p:extLst>
  </p:cSld>
  <p:clrMapOvr>
    <a:masterClrMapping/>
  </p:clrMapOvr>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cSld name="25_Title and Content">
    <p:spTree>
      <p:nvGrpSpPr>
        <p:cNvPr id="1" name=""/>
        <p:cNvGrpSpPr/>
        <p:nvPr/>
      </p:nvGrpSpPr>
      <p:grpSpPr>
        <a:xfrm>
          <a:off x="0" y="0"/>
          <a:ext cx="0" cy="0"/>
          <a:chOff x="0" y="0"/>
          <a:chExt cx="0" cy="0"/>
        </a:xfrm>
      </p:grpSpPr>
      <p:sp>
        <p:nvSpPr>
          <p:cNvPr id="6" name="Slide Number Placeholder 5"/>
          <p:cNvSpPr>
            <a:spLocks noGrp="1"/>
          </p:cNvSpPr>
          <p:nvPr>
            <p:ph type="sldNum" sz="quarter" idx="12"/>
            <p:custDataLst>
              <p:tags r:id="rId1"/>
            </p:custDataLst>
          </p:nvPr>
        </p:nvSpPr>
        <p:spPr/>
        <p:txBody>
          <a:bodyPr/>
          <a:lstStyle>
            <a:lvl1pPr>
              <a:defRPr sz="2000" b="0"/>
            </a:lvl1pPr>
          </a:lstStyle>
          <a:p>
            <a:fld id="{EB6A8325-A8D0-4ABA-B90A-E7D28C300358}" type="slidenum">
              <a:rPr lang="en-US" smtClean="0"/>
              <a:pPr/>
              <a:t>‹#›</a:t>
            </a:fld>
            <a:endParaRPr lang="en-US"/>
          </a:p>
        </p:txBody>
      </p:sp>
      <p:sp>
        <p:nvSpPr>
          <p:cNvPr id="3" name="Content Placeholder 2"/>
          <p:cNvSpPr>
            <a:spLocks noGrp="1"/>
          </p:cNvSpPr>
          <p:nvPr>
            <p:ph idx="1"/>
            <p:custDataLst>
              <p:tags r:id="rId2"/>
            </p:custDataLst>
          </p:nvPr>
        </p:nvSpPr>
        <p:spPr>
          <a:xfrm>
            <a:off x="457200" y="941294"/>
            <a:ext cx="8229600" cy="5374839"/>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custDataLst>
              <p:tags r:id="rId3"/>
            </p:custDataLst>
          </p:nvPr>
        </p:nvSpPr>
        <p:spPr>
          <a:xfrm>
            <a:off x="457200" y="116541"/>
            <a:ext cx="8229600" cy="708730"/>
          </a:xfrm>
        </p:spPr>
        <p:txBody>
          <a:bodyPr/>
          <a:lstStyle>
            <a:lvl1pPr>
              <a:defRPr>
                <a:solidFill>
                  <a:schemeClr val="tx1">
                    <a:lumMod val="75000"/>
                    <a:lumOff val="25000"/>
                  </a:schemeClr>
                </a:solidFill>
              </a:defRPr>
            </a:lvl1pPr>
          </a:lstStyle>
          <a:p>
            <a:r>
              <a:rPr lang="en-US" smtClean="0"/>
              <a:t>Click to edit Master title style</a:t>
            </a:r>
            <a:endParaRPr lang="en-US" dirty="0"/>
          </a:p>
        </p:txBody>
      </p:sp>
    </p:spTree>
    <p:extLst>
      <p:ext uri="{BB962C8B-B14F-4D97-AF65-F5344CB8AC3E}">
        <p14:creationId xmlns:p14="http://schemas.microsoft.com/office/powerpoint/2010/main" xmlns="" val="2230626081"/>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Section Header">
    <p:spTree>
      <p:nvGrpSpPr>
        <p:cNvPr id="1" name=""/>
        <p:cNvGrpSpPr/>
        <p:nvPr/>
      </p:nvGrpSpPr>
      <p:grpSpPr>
        <a:xfrm>
          <a:off x="0" y="0"/>
          <a:ext cx="0" cy="0"/>
          <a:chOff x="0" y="0"/>
          <a:chExt cx="0" cy="0"/>
        </a:xfrm>
      </p:grpSpPr>
      <p:sp>
        <p:nvSpPr>
          <p:cNvPr id="6" name="Slide Number Placeholder 5"/>
          <p:cNvSpPr>
            <a:spLocks noGrp="1"/>
          </p:cNvSpPr>
          <p:nvPr>
            <p:ph type="sldNum" sz="quarter" idx="12"/>
            <p:custDataLst>
              <p:tags r:id="rId1"/>
            </p:custDataLst>
          </p:nvPr>
        </p:nvSpPr>
        <p:spPr/>
        <p:txBody>
          <a:bodyPr/>
          <a:lstStyle/>
          <a:p>
            <a:fld id="{EB6A8325-A8D0-4ABA-B90A-E7D28C300358}" type="slidenum">
              <a:rPr lang="en-US" smtClean="0"/>
              <a:pPr/>
              <a:t>‹#›</a:t>
            </a:fld>
            <a:endParaRPr lang="en-US"/>
          </a:p>
        </p:txBody>
      </p:sp>
      <p:sp>
        <p:nvSpPr>
          <p:cNvPr id="8" name="Text Placeholder 13"/>
          <p:cNvSpPr>
            <a:spLocks noGrp="1"/>
          </p:cNvSpPr>
          <p:nvPr>
            <p:ph type="body" sz="quarter" idx="10" hasCustomPrompt="1"/>
            <p:custDataLst>
              <p:tags r:id="rId2"/>
            </p:custDataLst>
          </p:nvPr>
        </p:nvSpPr>
        <p:spPr>
          <a:xfrm>
            <a:off x="455243" y="3428408"/>
            <a:ext cx="8229600" cy="349250"/>
          </a:xfrm>
        </p:spPr>
        <p:txBody>
          <a:bodyPr>
            <a:noAutofit/>
          </a:bodyPr>
          <a:lstStyle>
            <a:lvl1pPr marL="0" indent="0">
              <a:buFontTx/>
              <a:buNone/>
              <a:defRPr sz="2000" b="1">
                <a:solidFill>
                  <a:schemeClr val="tx1">
                    <a:lumMod val="75000"/>
                    <a:lumOff val="25000"/>
                  </a:schemeClr>
                </a:solidFill>
              </a:defRPr>
            </a:lvl1pPr>
          </a:lstStyle>
          <a:p>
            <a:pPr lvl="0"/>
            <a:r>
              <a:rPr lang="en-US" dirty="0" smtClean="0"/>
              <a:t>Author/Date</a:t>
            </a:r>
          </a:p>
        </p:txBody>
      </p:sp>
      <p:sp>
        <p:nvSpPr>
          <p:cNvPr id="7" name="Title Placeholder 1"/>
          <p:cNvSpPr>
            <a:spLocks noGrp="1"/>
          </p:cNvSpPr>
          <p:nvPr>
            <p:ph type="title"/>
            <p:custDataLst>
              <p:tags r:id="rId3"/>
            </p:custDataLst>
          </p:nvPr>
        </p:nvSpPr>
        <p:spPr>
          <a:xfrm>
            <a:off x="455243" y="2618222"/>
            <a:ext cx="8229600" cy="810186"/>
          </a:xfrm>
          <a:prstGeom prst="rect">
            <a:avLst/>
          </a:prstGeom>
        </p:spPr>
        <p:txBody>
          <a:bodyPr vert="horz" lIns="91440" tIns="45720" rIns="91440" bIns="45720" rtlCol="0" anchor="ctr">
            <a:normAutofit/>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9" name="Text Placeholder 15"/>
          <p:cNvSpPr>
            <a:spLocks noGrp="1"/>
          </p:cNvSpPr>
          <p:nvPr>
            <p:ph type="body" sz="quarter" idx="11" hasCustomPrompt="1"/>
            <p:custDataLst>
              <p:tags r:id="rId4"/>
            </p:custDataLst>
          </p:nvPr>
        </p:nvSpPr>
        <p:spPr>
          <a:xfrm>
            <a:off x="455243" y="219015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 xmlns:p14="http://schemas.microsoft.com/office/powerpoint/2010/main" val="2414623743"/>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cSld name="26_Title and Content">
    <p:spTree>
      <p:nvGrpSpPr>
        <p:cNvPr id="1" name=""/>
        <p:cNvGrpSpPr/>
        <p:nvPr/>
      </p:nvGrpSpPr>
      <p:grpSpPr>
        <a:xfrm>
          <a:off x="0" y="0"/>
          <a:ext cx="0" cy="0"/>
          <a:chOff x="0" y="0"/>
          <a:chExt cx="0" cy="0"/>
        </a:xfrm>
      </p:grpSpPr>
      <p:sp>
        <p:nvSpPr>
          <p:cNvPr id="6" name="Slide Number Placeholder 5"/>
          <p:cNvSpPr>
            <a:spLocks noGrp="1"/>
          </p:cNvSpPr>
          <p:nvPr>
            <p:ph type="sldNum" sz="quarter" idx="12"/>
            <p:custDataLst>
              <p:tags r:id="rId1"/>
            </p:custDataLst>
          </p:nvPr>
        </p:nvSpPr>
        <p:spPr/>
        <p:txBody>
          <a:bodyPr/>
          <a:lstStyle>
            <a:lvl1pPr>
              <a:defRPr sz="2000" b="0"/>
            </a:lvl1pPr>
          </a:lstStyle>
          <a:p>
            <a:fld id="{EB6A8325-A8D0-4ABA-B90A-E7D28C300358}" type="slidenum">
              <a:rPr lang="en-US" smtClean="0"/>
              <a:pPr/>
              <a:t>‹#›</a:t>
            </a:fld>
            <a:endParaRPr lang="en-US"/>
          </a:p>
        </p:txBody>
      </p:sp>
      <p:sp>
        <p:nvSpPr>
          <p:cNvPr id="3" name="Content Placeholder 2"/>
          <p:cNvSpPr>
            <a:spLocks noGrp="1"/>
          </p:cNvSpPr>
          <p:nvPr>
            <p:ph idx="1"/>
            <p:custDataLst>
              <p:tags r:id="rId2"/>
            </p:custDataLst>
          </p:nvPr>
        </p:nvSpPr>
        <p:spPr>
          <a:xfrm>
            <a:off x="457200" y="941294"/>
            <a:ext cx="8229600" cy="5374839"/>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custDataLst>
              <p:tags r:id="rId3"/>
            </p:custDataLst>
          </p:nvPr>
        </p:nvSpPr>
        <p:spPr>
          <a:xfrm>
            <a:off x="457200" y="116541"/>
            <a:ext cx="8229600" cy="708730"/>
          </a:xfrm>
        </p:spPr>
        <p:txBody>
          <a:bodyPr/>
          <a:lstStyle>
            <a:lvl1pPr>
              <a:defRPr>
                <a:solidFill>
                  <a:schemeClr val="tx1">
                    <a:lumMod val="75000"/>
                    <a:lumOff val="25000"/>
                  </a:schemeClr>
                </a:solidFill>
              </a:defRPr>
            </a:lvl1pPr>
          </a:lstStyle>
          <a:p>
            <a:r>
              <a:rPr lang="en-US" smtClean="0"/>
              <a:t>Click to edit Master title style</a:t>
            </a:r>
            <a:endParaRPr lang="en-US" dirty="0"/>
          </a:p>
        </p:txBody>
      </p:sp>
    </p:spTree>
    <p:extLst>
      <p:ext uri="{BB962C8B-B14F-4D97-AF65-F5344CB8AC3E}">
        <p14:creationId xmlns:p14="http://schemas.microsoft.com/office/powerpoint/2010/main" xmlns="" val="2230626081"/>
      </p:ext>
    </p:extLst>
  </p:cSld>
  <p:clrMapOvr>
    <a:masterClrMapping/>
  </p:clrMapOvr>
  <p:timing>
    <p:tnLst>
      <p:par>
        <p:cTn id="1" dur="indefinite" restart="never" nodeType="tmRoot"/>
      </p:par>
    </p:tn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type="txAndClipArt">
  <p:cSld name="Title, Text and Clip Art">
    <p:spTree>
      <p:nvGrpSpPr>
        <p:cNvPr id="1" name=""/>
        <p:cNvGrpSpPr/>
        <p:nvPr/>
      </p:nvGrpSpPr>
      <p:grpSpPr>
        <a:xfrm>
          <a:off x="0" y="0"/>
          <a:ext cx="0" cy="0"/>
          <a:chOff x="0" y="0"/>
          <a:chExt cx="0" cy="0"/>
        </a:xfrm>
      </p:grpSpPr>
      <p:sp>
        <p:nvSpPr>
          <p:cNvPr id="2" name="Title 1"/>
          <p:cNvSpPr>
            <a:spLocks noGrp="1"/>
          </p:cNvSpPr>
          <p:nvPr>
            <p:ph type="title"/>
            <p:custDataLst>
              <p:tags r:id="rId1"/>
            </p:custDataLst>
          </p:nvPr>
        </p:nvSpPr>
        <p:spPr>
          <a:xfrm>
            <a:off x="457200" y="0"/>
            <a:ext cx="6324600" cy="990600"/>
          </a:xfrm>
        </p:spPr>
        <p:txBody>
          <a:bodyPr/>
          <a:lstStyle/>
          <a:p>
            <a:r>
              <a:rPr lang="en-US" smtClean="0"/>
              <a:t>Click to edit Master title style</a:t>
            </a:r>
            <a:endParaRPr lang="en-US"/>
          </a:p>
        </p:txBody>
      </p:sp>
      <p:sp>
        <p:nvSpPr>
          <p:cNvPr id="3" name="Text Placeholder 2"/>
          <p:cNvSpPr>
            <a:spLocks noGrp="1"/>
          </p:cNvSpPr>
          <p:nvPr>
            <p:ph type="body" sz="half" idx="1"/>
            <p:custDataLst>
              <p:tags r:id="rId2"/>
            </p:custDataLst>
          </p:nvPr>
        </p:nvSpPr>
        <p:spPr>
          <a:xfrm>
            <a:off x="457200" y="1371600"/>
            <a:ext cx="3810000"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lipArt Placeholder 3"/>
          <p:cNvSpPr>
            <a:spLocks noGrp="1"/>
          </p:cNvSpPr>
          <p:nvPr>
            <p:ph type="clipArt" sz="half" idx="2"/>
            <p:custDataLst>
              <p:tags r:id="rId3"/>
            </p:custDataLst>
          </p:nvPr>
        </p:nvSpPr>
        <p:spPr>
          <a:xfrm>
            <a:off x="4419600" y="1371600"/>
            <a:ext cx="3810000" cy="4114800"/>
          </a:xfrm>
        </p:spPr>
        <p:txBody>
          <a:bodyPr/>
          <a:lstStyle/>
          <a:p>
            <a:pPr lvl="0"/>
            <a:endParaRPr lang="en-US" noProof="0" dirty="0" smtClean="0"/>
          </a:p>
        </p:txBody>
      </p:sp>
      <p:sp>
        <p:nvSpPr>
          <p:cNvPr id="5" name="Rectangle 5"/>
          <p:cNvSpPr>
            <a:spLocks noGrp="1" noChangeArrowheads="1"/>
          </p:cNvSpPr>
          <p:nvPr>
            <p:ph type="ftr" sz="quarter" idx="10"/>
            <p:custDataLst>
              <p:tags r:id="rId4"/>
            </p:custDataLst>
          </p:nvPr>
        </p:nvSpPr>
        <p:spPr>
          <a:xfrm>
            <a:off x="1295400" y="6553200"/>
            <a:ext cx="6477000" cy="304800"/>
          </a:xfrm>
          <a:prstGeom prst="rect">
            <a:avLst/>
          </a:prstGeom>
          <a:ln/>
        </p:spPr>
        <p:txBody>
          <a:bodyPr/>
          <a:lstStyle>
            <a:lvl1pPr>
              <a:defRPr/>
            </a:lvl1pPr>
          </a:lstStyle>
          <a:p>
            <a:pPr>
              <a:defRPr/>
            </a:pPr>
            <a:r>
              <a:rPr lang="en-US"/>
              <a:t>Copyright </a:t>
            </a:r>
            <a:r>
              <a:rPr lang="en-US" smtClean="0"/>
              <a:t>2010 </a:t>
            </a:r>
            <a:r>
              <a:rPr lang="en-US"/>
              <a:t>John Galt Solutions, Inc. Do not duplicate. Privileged and Confidential.</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7" name="Slide Number Placeholder 6"/>
          <p:cNvSpPr>
            <a:spLocks noGrp="1"/>
          </p:cNvSpPr>
          <p:nvPr>
            <p:ph type="sldNum" sz="quarter" idx="12"/>
            <p:custDataLst>
              <p:tags r:id="rId1"/>
            </p:custDataLst>
          </p:nvPr>
        </p:nvSpPr>
        <p:spPr/>
        <p:txBody>
          <a:bodyPr/>
          <a:lstStyle/>
          <a:p>
            <a:fld id="{EB6A8325-A8D0-4ABA-B90A-E7D28C300358}" type="slidenum">
              <a:rPr lang="en-US" smtClean="0"/>
              <a:pPr/>
              <a:t>‹#›</a:t>
            </a:fld>
            <a:endParaRPr lang="en-US"/>
          </a:p>
        </p:txBody>
      </p:sp>
      <p:sp>
        <p:nvSpPr>
          <p:cNvPr id="3" name="Content Placeholder 2"/>
          <p:cNvSpPr>
            <a:spLocks noGrp="1"/>
          </p:cNvSpPr>
          <p:nvPr>
            <p:ph sz="half" idx="1"/>
            <p:custDataLst>
              <p:tags r:id="rId2"/>
            </p:custDataLst>
          </p:nvPr>
        </p:nvSpPr>
        <p:spPr>
          <a:xfrm>
            <a:off x="457200" y="1066800"/>
            <a:ext cx="4038600" cy="5249333"/>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3"/>
          <p:cNvSpPr>
            <a:spLocks noGrp="1"/>
          </p:cNvSpPr>
          <p:nvPr>
            <p:ph sz="half" idx="2"/>
            <p:custDataLst>
              <p:tags r:id="rId3"/>
            </p:custDataLst>
          </p:nvPr>
        </p:nvSpPr>
        <p:spPr>
          <a:xfrm>
            <a:off x="4648200" y="1066800"/>
            <a:ext cx="4038600" cy="5249333"/>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2" name="Title 1"/>
          <p:cNvSpPr>
            <a:spLocks noGrp="1"/>
          </p:cNvSpPr>
          <p:nvPr>
            <p:ph type="title"/>
            <p:custDataLst>
              <p:tags r:id="rId4"/>
            </p:custDataLst>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Tree>
    <p:extLst>
      <p:ext uri="{BB962C8B-B14F-4D97-AF65-F5344CB8AC3E}">
        <p14:creationId xmlns="" xmlns:p14="http://schemas.microsoft.com/office/powerpoint/2010/main" val="664350680"/>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9" name="Slide Number Placeholder 8"/>
          <p:cNvSpPr>
            <a:spLocks noGrp="1"/>
          </p:cNvSpPr>
          <p:nvPr>
            <p:ph type="sldNum" sz="quarter" idx="12"/>
            <p:custDataLst>
              <p:tags r:id="rId1"/>
            </p:custDataLst>
          </p:nvPr>
        </p:nvSpPr>
        <p:spPr/>
        <p:txBody>
          <a:bodyPr/>
          <a:lstStyle/>
          <a:p>
            <a:fld id="{EB6A8325-A8D0-4ABA-B90A-E7D28C300358}" type="slidenum">
              <a:rPr lang="en-US" smtClean="0"/>
              <a:pPr/>
              <a:t>‹#›</a:t>
            </a:fld>
            <a:endParaRPr lang="en-US"/>
          </a:p>
        </p:txBody>
      </p:sp>
      <p:sp>
        <p:nvSpPr>
          <p:cNvPr id="6" name="Content Placeholder 5"/>
          <p:cNvSpPr>
            <a:spLocks noGrp="1"/>
          </p:cNvSpPr>
          <p:nvPr>
            <p:ph sz="quarter" idx="4"/>
            <p:custDataLst>
              <p:tags r:id="rId2"/>
            </p:custDataLst>
          </p:nvPr>
        </p:nvSpPr>
        <p:spPr>
          <a:xfrm>
            <a:off x="4645025" y="2064444"/>
            <a:ext cx="4041775" cy="4234755"/>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hasCustomPrompt="1"/>
            <p:custDataLst>
              <p:tags r:id="rId3"/>
            </p:custDataLst>
          </p:nvPr>
        </p:nvSpPr>
        <p:spPr>
          <a:xfrm>
            <a:off x="4645025" y="1424683"/>
            <a:ext cx="4041775"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4" name="Content Placeholder 3"/>
          <p:cNvSpPr>
            <a:spLocks noGrp="1"/>
          </p:cNvSpPr>
          <p:nvPr>
            <p:ph sz="half" idx="2"/>
            <p:custDataLst>
              <p:tags r:id="rId4"/>
            </p:custDataLst>
          </p:nvPr>
        </p:nvSpPr>
        <p:spPr>
          <a:xfrm>
            <a:off x="457200" y="2064444"/>
            <a:ext cx="4040188" cy="4234755"/>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Text Placeholder 2"/>
          <p:cNvSpPr>
            <a:spLocks noGrp="1"/>
          </p:cNvSpPr>
          <p:nvPr>
            <p:ph type="body" idx="1" hasCustomPrompt="1"/>
            <p:custDataLst>
              <p:tags r:id="rId5"/>
            </p:custDataLst>
          </p:nvPr>
        </p:nvSpPr>
        <p:spPr>
          <a:xfrm>
            <a:off x="457200" y="1424683"/>
            <a:ext cx="4040188"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2" name="Title 1"/>
          <p:cNvSpPr>
            <a:spLocks noGrp="1"/>
          </p:cNvSpPr>
          <p:nvPr>
            <p:ph type="title"/>
            <p:custDataLst>
              <p:tags r:id="rId6"/>
            </p:custDataLst>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10" name="Text Placeholder 15"/>
          <p:cNvSpPr>
            <a:spLocks noGrp="1"/>
          </p:cNvSpPr>
          <p:nvPr>
            <p:ph type="body" sz="quarter" idx="13" hasCustomPrompt="1"/>
            <p:custDataLst>
              <p:tags r:id="rId7"/>
            </p:custDataLst>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 xmlns:p14="http://schemas.microsoft.com/office/powerpoint/2010/main" val="171927103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5" name="Slide Number Placeholder 4"/>
          <p:cNvSpPr>
            <a:spLocks noGrp="1"/>
          </p:cNvSpPr>
          <p:nvPr>
            <p:ph type="sldNum" sz="quarter" idx="12"/>
            <p:custDataLst>
              <p:tags r:id="rId1"/>
            </p:custDataLst>
          </p:nvPr>
        </p:nvSpPr>
        <p:spPr/>
        <p:txBody>
          <a:bodyPr/>
          <a:lstStyle/>
          <a:p>
            <a:fld id="{EB6A8325-A8D0-4ABA-B90A-E7D28C300358}" type="slidenum">
              <a:rPr lang="en-US" smtClean="0"/>
              <a:pPr/>
              <a:t>‹#›</a:t>
            </a:fld>
            <a:endParaRPr lang="en-US"/>
          </a:p>
        </p:txBody>
      </p:sp>
      <p:sp>
        <p:nvSpPr>
          <p:cNvPr id="2" name="Title 1"/>
          <p:cNvSpPr>
            <a:spLocks noGrp="1"/>
          </p:cNvSpPr>
          <p:nvPr>
            <p:ph type="title"/>
            <p:custDataLst>
              <p:tags r:id="rId2"/>
            </p:custDataLst>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6" name="Text Placeholder 15"/>
          <p:cNvSpPr>
            <a:spLocks noGrp="1"/>
          </p:cNvSpPr>
          <p:nvPr>
            <p:ph type="body" sz="quarter" idx="13" hasCustomPrompt="1"/>
            <p:custDataLst>
              <p:tags r:id="rId3"/>
            </p:custDataLst>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 xmlns:p14="http://schemas.microsoft.com/office/powerpoint/2010/main" val="123692423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List of Items/Names">
    <p:spTree>
      <p:nvGrpSpPr>
        <p:cNvPr id="1" name=""/>
        <p:cNvGrpSpPr/>
        <p:nvPr/>
      </p:nvGrpSpPr>
      <p:grpSpPr>
        <a:xfrm>
          <a:off x="0" y="0"/>
          <a:ext cx="0" cy="0"/>
          <a:chOff x="0" y="0"/>
          <a:chExt cx="0" cy="0"/>
        </a:xfrm>
      </p:grpSpPr>
      <p:sp>
        <p:nvSpPr>
          <p:cNvPr id="5" name="Slide Number Placeholder 4"/>
          <p:cNvSpPr>
            <a:spLocks noGrp="1"/>
          </p:cNvSpPr>
          <p:nvPr>
            <p:ph type="sldNum" sz="quarter" idx="12"/>
            <p:custDataLst>
              <p:tags r:id="rId1"/>
            </p:custDataLst>
          </p:nvPr>
        </p:nvSpPr>
        <p:spPr/>
        <p:txBody>
          <a:bodyPr/>
          <a:lstStyle/>
          <a:p>
            <a:fld id="{EB6A8325-A8D0-4ABA-B90A-E7D28C300358}" type="slidenum">
              <a:rPr lang="en-US" smtClean="0"/>
              <a:pPr/>
              <a:t>‹#›</a:t>
            </a:fld>
            <a:endParaRPr lang="en-US"/>
          </a:p>
        </p:txBody>
      </p:sp>
      <p:sp>
        <p:nvSpPr>
          <p:cNvPr id="8" name="Content Placeholder 3"/>
          <p:cNvSpPr>
            <a:spLocks noGrp="1"/>
          </p:cNvSpPr>
          <p:nvPr>
            <p:ph sz="half" idx="16" hasCustomPrompt="1"/>
            <p:custDataLst>
              <p:tags r:id="rId2"/>
            </p:custDataLst>
          </p:nvPr>
        </p:nvSpPr>
        <p:spPr>
          <a:xfrm>
            <a:off x="5886173" y="1420041"/>
            <a:ext cx="2800627" cy="4819523"/>
          </a:xfrm>
          <a:prstGeom prst="rect">
            <a:avLst/>
          </a:prstGeom>
        </p:spPr>
        <p:txBody>
          <a:bodyPr>
            <a:normAutofit/>
          </a:bodyPr>
          <a:lstStyle>
            <a:lvl1pPr marL="0" indent="0">
              <a:spcBef>
                <a:spcPts val="0"/>
              </a:spcBef>
              <a:buClr>
                <a:schemeClr val="accent6"/>
              </a:buClr>
              <a:buFontTx/>
              <a:buNone/>
              <a:defRPr sz="2000" baseline="0">
                <a:solidFill>
                  <a:schemeClr val="tx1">
                    <a:lumMod val="75000"/>
                    <a:lumOff val="25000"/>
                  </a:schemeClr>
                </a:solidFill>
                <a:latin typeface="Century Gothic" pitchFamily="34" charset="0"/>
              </a:defRPr>
            </a:lvl1pPr>
            <a:lvl2pPr marL="266700" indent="0">
              <a:spcBef>
                <a:spcPts val="0"/>
              </a:spcBef>
              <a:buClr>
                <a:schemeClr val="accent6"/>
              </a:buClr>
              <a:buFontTx/>
              <a:buNone/>
              <a:defRPr sz="1800">
                <a:solidFill>
                  <a:schemeClr val="tx1">
                    <a:lumMod val="75000"/>
                    <a:lumOff val="25000"/>
                  </a:schemeClr>
                </a:solidFill>
                <a:latin typeface="Century Gothic" pitchFamily="34" charset="0"/>
              </a:defRPr>
            </a:lvl2pPr>
            <a:lvl3pPr marL="715963" indent="-180975">
              <a:spcBef>
                <a:spcPts val="1200"/>
              </a:spcBef>
              <a:buClr>
                <a:schemeClr val="accent6"/>
              </a:buClr>
              <a:defRPr sz="2400">
                <a:solidFill>
                  <a:srgbClr val="666666"/>
                </a:solidFill>
                <a:latin typeface="Century Gothic" pitchFamily="34" charset="0"/>
              </a:defRPr>
            </a:lvl3pPr>
            <a:lvl4pPr marL="982663" indent="-266700">
              <a:spcBef>
                <a:spcPts val="1200"/>
              </a:spcBef>
              <a:buClr>
                <a:schemeClr val="accent6"/>
              </a:buClr>
              <a:defRPr sz="2000">
                <a:solidFill>
                  <a:srgbClr val="666666"/>
                </a:solidFill>
                <a:latin typeface="Century Gothic" pitchFamily="34" charset="0"/>
              </a:defRPr>
            </a:lvl4pPr>
            <a:lvl5pPr marL="1165225" indent="-182563">
              <a:spcBef>
                <a:spcPts val="1200"/>
              </a:spcBef>
              <a:buClr>
                <a:schemeClr val="accent6"/>
              </a:buClr>
              <a:defRPr sz="2000">
                <a:solidFill>
                  <a:srgbClr val="666666"/>
                </a:solidFill>
                <a:latin typeface="Century Gothic" pitchFamily="34" charset="0"/>
              </a:defRPr>
            </a:lvl5pPr>
            <a:lvl6pPr>
              <a:defRPr sz="1800"/>
            </a:lvl6pPr>
            <a:lvl7pPr>
              <a:defRPr sz="1800"/>
            </a:lvl7pPr>
            <a:lvl8pPr>
              <a:defRPr sz="1800"/>
            </a:lvl8pPr>
            <a:lvl9pPr>
              <a:defRPr sz="1800"/>
            </a:lvl9pPr>
          </a:lstStyle>
          <a:p>
            <a:pPr lvl="0"/>
            <a:r>
              <a:rPr lang="en-US" dirty="0" smtClean="0"/>
              <a:t>Click to edit Un-bulleted List</a:t>
            </a:r>
          </a:p>
          <a:p>
            <a:pPr lvl="1"/>
            <a:r>
              <a:rPr lang="en-US" dirty="0" smtClean="0"/>
              <a:t>Second level</a:t>
            </a:r>
          </a:p>
        </p:txBody>
      </p:sp>
      <p:sp>
        <p:nvSpPr>
          <p:cNvPr id="9" name="Content Placeholder 3"/>
          <p:cNvSpPr>
            <a:spLocks noGrp="1"/>
          </p:cNvSpPr>
          <p:nvPr>
            <p:ph sz="half" idx="17" hasCustomPrompt="1"/>
            <p:custDataLst>
              <p:tags r:id="rId3"/>
            </p:custDataLst>
          </p:nvPr>
        </p:nvSpPr>
        <p:spPr>
          <a:xfrm>
            <a:off x="3235738" y="1420041"/>
            <a:ext cx="2650435" cy="4819523"/>
          </a:xfrm>
          <a:prstGeom prst="rect">
            <a:avLst/>
          </a:prstGeom>
        </p:spPr>
        <p:txBody>
          <a:bodyPr>
            <a:normAutofit/>
          </a:bodyPr>
          <a:lstStyle>
            <a:lvl1pPr marL="0" indent="0">
              <a:spcBef>
                <a:spcPts val="0"/>
              </a:spcBef>
              <a:buClr>
                <a:schemeClr val="accent6"/>
              </a:buClr>
              <a:buFontTx/>
              <a:buNone/>
              <a:defRPr sz="2000" baseline="0">
                <a:solidFill>
                  <a:schemeClr val="tx1">
                    <a:lumMod val="75000"/>
                    <a:lumOff val="25000"/>
                  </a:schemeClr>
                </a:solidFill>
                <a:latin typeface="Century Gothic" pitchFamily="34" charset="0"/>
              </a:defRPr>
            </a:lvl1pPr>
            <a:lvl2pPr marL="266700" indent="0">
              <a:spcBef>
                <a:spcPts val="0"/>
              </a:spcBef>
              <a:buClr>
                <a:schemeClr val="accent6"/>
              </a:buClr>
              <a:buFontTx/>
              <a:buNone/>
              <a:defRPr sz="1800">
                <a:solidFill>
                  <a:schemeClr val="tx1">
                    <a:lumMod val="75000"/>
                    <a:lumOff val="25000"/>
                  </a:schemeClr>
                </a:solidFill>
                <a:latin typeface="Century Gothic" pitchFamily="34" charset="0"/>
              </a:defRPr>
            </a:lvl2pPr>
            <a:lvl3pPr marL="715963" indent="-180975">
              <a:spcBef>
                <a:spcPts val="1200"/>
              </a:spcBef>
              <a:buClr>
                <a:schemeClr val="accent6"/>
              </a:buClr>
              <a:defRPr sz="2400">
                <a:solidFill>
                  <a:srgbClr val="666666"/>
                </a:solidFill>
                <a:latin typeface="Century Gothic" pitchFamily="34" charset="0"/>
              </a:defRPr>
            </a:lvl3pPr>
            <a:lvl4pPr marL="982663" indent="-266700">
              <a:spcBef>
                <a:spcPts val="1200"/>
              </a:spcBef>
              <a:buClr>
                <a:schemeClr val="accent6"/>
              </a:buClr>
              <a:defRPr sz="2000">
                <a:solidFill>
                  <a:srgbClr val="666666"/>
                </a:solidFill>
                <a:latin typeface="Century Gothic" pitchFamily="34" charset="0"/>
              </a:defRPr>
            </a:lvl4pPr>
            <a:lvl5pPr marL="1165225" indent="-182563">
              <a:spcBef>
                <a:spcPts val="1200"/>
              </a:spcBef>
              <a:buClr>
                <a:schemeClr val="accent6"/>
              </a:buClr>
              <a:defRPr sz="2000">
                <a:solidFill>
                  <a:srgbClr val="666666"/>
                </a:solidFill>
                <a:latin typeface="Century Gothic" pitchFamily="34" charset="0"/>
              </a:defRPr>
            </a:lvl5pPr>
            <a:lvl6pPr>
              <a:defRPr sz="1800"/>
            </a:lvl6pPr>
            <a:lvl7pPr>
              <a:defRPr sz="1800"/>
            </a:lvl7pPr>
            <a:lvl8pPr>
              <a:defRPr sz="1800"/>
            </a:lvl8pPr>
            <a:lvl9pPr>
              <a:defRPr sz="1800"/>
            </a:lvl9pPr>
          </a:lstStyle>
          <a:p>
            <a:pPr lvl="0"/>
            <a:r>
              <a:rPr lang="en-US" dirty="0" smtClean="0"/>
              <a:t>Click to edit Un-bulleted List</a:t>
            </a:r>
          </a:p>
          <a:p>
            <a:pPr lvl="1"/>
            <a:r>
              <a:rPr lang="en-US" dirty="0" smtClean="0"/>
              <a:t>Second level</a:t>
            </a:r>
          </a:p>
        </p:txBody>
      </p:sp>
      <p:sp>
        <p:nvSpPr>
          <p:cNvPr id="7" name="Content Placeholder 3"/>
          <p:cNvSpPr>
            <a:spLocks noGrp="1"/>
          </p:cNvSpPr>
          <p:nvPr>
            <p:ph sz="half" idx="15" hasCustomPrompt="1"/>
            <p:custDataLst>
              <p:tags r:id="rId4"/>
            </p:custDataLst>
          </p:nvPr>
        </p:nvSpPr>
        <p:spPr>
          <a:xfrm>
            <a:off x="456655" y="1420041"/>
            <a:ext cx="2779084" cy="4819523"/>
          </a:xfrm>
          <a:prstGeom prst="rect">
            <a:avLst/>
          </a:prstGeom>
        </p:spPr>
        <p:txBody>
          <a:bodyPr>
            <a:normAutofit/>
          </a:bodyPr>
          <a:lstStyle>
            <a:lvl1pPr marL="0" indent="0">
              <a:spcBef>
                <a:spcPts val="0"/>
              </a:spcBef>
              <a:buClr>
                <a:schemeClr val="accent6"/>
              </a:buClr>
              <a:buFontTx/>
              <a:buNone/>
              <a:defRPr sz="2000" baseline="0">
                <a:solidFill>
                  <a:schemeClr val="tx1">
                    <a:lumMod val="75000"/>
                    <a:lumOff val="25000"/>
                  </a:schemeClr>
                </a:solidFill>
                <a:latin typeface="Century Gothic" pitchFamily="34" charset="0"/>
              </a:defRPr>
            </a:lvl1pPr>
            <a:lvl2pPr marL="266700" indent="0">
              <a:spcBef>
                <a:spcPts val="0"/>
              </a:spcBef>
              <a:buClr>
                <a:schemeClr val="accent6"/>
              </a:buClr>
              <a:buFontTx/>
              <a:buNone/>
              <a:defRPr sz="1800">
                <a:solidFill>
                  <a:schemeClr val="tx1">
                    <a:lumMod val="75000"/>
                    <a:lumOff val="25000"/>
                  </a:schemeClr>
                </a:solidFill>
                <a:latin typeface="Century Gothic" pitchFamily="34" charset="0"/>
              </a:defRPr>
            </a:lvl2pPr>
            <a:lvl3pPr marL="715963" indent="-180975">
              <a:spcBef>
                <a:spcPts val="1200"/>
              </a:spcBef>
              <a:buClr>
                <a:schemeClr val="accent6"/>
              </a:buClr>
              <a:defRPr sz="2400">
                <a:solidFill>
                  <a:srgbClr val="666666"/>
                </a:solidFill>
                <a:latin typeface="Century Gothic" pitchFamily="34" charset="0"/>
              </a:defRPr>
            </a:lvl3pPr>
            <a:lvl4pPr marL="982663" indent="-266700">
              <a:spcBef>
                <a:spcPts val="1200"/>
              </a:spcBef>
              <a:buClr>
                <a:schemeClr val="accent6"/>
              </a:buClr>
              <a:defRPr sz="2000">
                <a:solidFill>
                  <a:srgbClr val="666666"/>
                </a:solidFill>
                <a:latin typeface="Century Gothic" pitchFamily="34" charset="0"/>
              </a:defRPr>
            </a:lvl4pPr>
            <a:lvl5pPr marL="1165225" indent="-182563">
              <a:spcBef>
                <a:spcPts val="1200"/>
              </a:spcBef>
              <a:buClr>
                <a:schemeClr val="accent6"/>
              </a:buClr>
              <a:defRPr sz="2000">
                <a:solidFill>
                  <a:srgbClr val="666666"/>
                </a:solidFill>
                <a:latin typeface="Century Gothic" pitchFamily="34" charset="0"/>
              </a:defRPr>
            </a:lvl5pPr>
            <a:lvl6pPr>
              <a:defRPr sz="1800"/>
            </a:lvl6pPr>
            <a:lvl7pPr>
              <a:defRPr sz="1800"/>
            </a:lvl7pPr>
            <a:lvl8pPr>
              <a:defRPr sz="1800"/>
            </a:lvl8pPr>
            <a:lvl9pPr>
              <a:defRPr sz="1800"/>
            </a:lvl9pPr>
          </a:lstStyle>
          <a:p>
            <a:pPr lvl="0"/>
            <a:r>
              <a:rPr lang="en-US" dirty="0" smtClean="0"/>
              <a:t>Click to edit Un-bulleted List</a:t>
            </a:r>
          </a:p>
          <a:p>
            <a:pPr lvl="1"/>
            <a:r>
              <a:rPr lang="en-US" dirty="0" smtClean="0"/>
              <a:t>Second level</a:t>
            </a:r>
          </a:p>
        </p:txBody>
      </p:sp>
      <p:sp>
        <p:nvSpPr>
          <p:cNvPr id="2" name="Title 1"/>
          <p:cNvSpPr>
            <a:spLocks noGrp="1"/>
          </p:cNvSpPr>
          <p:nvPr>
            <p:ph type="title"/>
            <p:custDataLst>
              <p:tags r:id="rId5"/>
            </p:custDataLst>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6" name="Text Placeholder 15"/>
          <p:cNvSpPr>
            <a:spLocks noGrp="1"/>
          </p:cNvSpPr>
          <p:nvPr>
            <p:ph type="body" sz="quarter" idx="13" hasCustomPrompt="1"/>
            <p:custDataLst>
              <p:tags r:id="rId6"/>
            </p:custDataLst>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 xmlns:p14="http://schemas.microsoft.com/office/powerpoint/2010/main" val="374200221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Blank">
    <p:spTree>
      <p:nvGrpSpPr>
        <p:cNvPr id="1" name=""/>
        <p:cNvGrpSpPr/>
        <p:nvPr/>
      </p:nvGrpSpPr>
      <p:grpSpPr>
        <a:xfrm>
          <a:off x="0" y="0"/>
          <a:ext cx="0" cy="0"/>
          <a:chOff x="0" y="0"/>
          <a:chExt cx="0" cy="0"/>
        </a:xfrm>
      </p:grpSpPr>
      <p:sp>
        <p:nvSpPr>
          <p:cNvPr id="4" name="Slide Number Placeholder 3"/>
          <p:cNvSpPr>
            <a:spLocks noGrp="1"/>
          </p:cNvSpPr>
          <p:nvPr>
            <p:ph type="sldNum" sz="quarter" idx="12"/>
            <p:custDataLst>
              <p:tags r:id="rId1"/>
            </p:custDataLst>
          </p:nvPr>
        </p:nvSpPr>
        <p:spPr/>
        <p:txBody>
          <a:bodyPr/>
          <a:lstStyle/>
          <a:p>
            <a:fld id="{EB6A8325-A8D0-4ABA-B90A-E7D28C300358}" type="slidenum">
              <a:rPr lang="en-US" smtClean="0"/>
              <a:pPr/>
              <a:t>‹#›</a:t>
            </a:fld>
            <a:endParaRPr lang="en-US"/>
          </a:p>
        </p:txBody>
      </p:sp>
    </p:spTree>
    <p:extLst>
      <p:ext uri="{BB962C8B-B14F-4D97-AF65-F5344CB8AC3E}">
        <p14:creationId xmlns="" xmlns:p14="http://schemas.microsoft.com/office/powerpoint/2010/main" val="129553555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Graphic/Picture">
    <p:spTree>
      <p:nvGrpSpPr>
        <p:cNvPr id="1" name=""/>
        <p:cNvGrpSpPr/>
        <p:nvPr/>
      </p:nvGrpSpPr>
      <p:grpSpPr>
        <a:xfrm>
          <a:off x="0" y="0"/>
          <a:ext cx="0" cy="0"/>
          <a:chOff x="0" y="0"/>
          <a:chExt cx="0" cy="0"/>
        </a:xfrm>
      </p:grpSpPr>
      <p:sp>
        <p:nvSpPr>
          <p:cNvPr id="2" name="Title 1"/>
          <p:cNvSpPr>
            <a:spLocks noGrp="1"/>
          </p:cNvSpPr>
          <p:nvPr>
            <p:ph type="title" hasCustomPrompt="1"/>
            <p:custDataLst>
              <p:tags r:id="rId1"/>
            </p:custDataLst>
          </p:nvPr>
        </p:nvSpPr>
        <p:spPr>
          <a:xfrm>
            <a:off x="457200" y="76200"/>
            <a:ext cx="8229600" cy="716523"/>
          </a:xfrm>
        </p:spPr>
        <p:txBody>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3" name="Slide Number Placeholder 2"/>
          <p:cNvSpPr>
            <a:spLocks noGrp="1"/>
          </p:cNvSpPr>
          <p:nvPr>
            <p:ph type="sldNum" sz="quarter" idx="10"/>
            <p:custDataLst>
              <p:tags r:id="rId2"/>
            </p:custDataLst>
          </p:nvPr>
        </p:nvSpPr>
        <p:spPr/>
        <p:txBody>
          <a:bodyPr/>
          <a:lstStyle/>
          <a:p>
            <a:fld id="{EB6A8325-A8D0-4ABA-B90A-E7D28C300358}" type="slidenum">
              <a:rPr lang="en-US" smtClean="0"/>
              <a:pPr/>
              <a:t>‹#›</a:t>
            </a:fld>
            <a:endParaRPr lang="en-US"/>
          </a:p>
        </p:txBody>
      </p:sp>
      <p:sp>
        <p:nvSpPr>
          <p:cNvPr id="5" name="Picture Placeholder 2"/>
          <p:cNvSpPr>
            <a:spLocks noGrp="1"/>
          </p:cNvSpPr>
          <p:nvPr>
            <p:ph type="pic" idx="1"/>
            <p:custDataLst>
              <p:tags r:id="rId3"/>
            </p:custDataLst>
          </p:nvPr>
        </p:nvSpPr>
        <p:spPr>
          <a:xfrm>
            <a:off x="457200" y="838201"/>
            <a:ext cx="8229600" cy="5444066"/>
          </a:xfrm>
        </p:spPr>
        <p:txBody>
          <a:bodyPr>
            <a:normAutofit/>
          </a:bodyPr>
          <a:lstStyle>
            <a:lvl1pPr marL="0" indent="0">
              <a:buNone/>
              <a:defRPr sz="2800">
                <a:solidFill>
                  <a:schemeClr val="tx1">
                    <a:lumMod val="75000"/>
                    <a:lumOff val="2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Tree>
    <p:extLst>
      <p:ext uri="{BB962C8B-B14F-4D97-AF65-F5344CB8AC3E}">
        <p14:creationId xmlns="" xmlns:p14="http://schemas.microsoft.com/office/powerpoint/2010/main" val="70675099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tags" Target="../tags/tag2.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tags" Target="../tags/tag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theme" Target="../theme/theme1.xml"/><Relationship Id="rId37" Type="http://schemas.openxmlformats.org/officeDocument/2006/relationships/image" Target="../media/image1.png"/><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tags" Target="../tags/tag4.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tags" Target="../tags/tag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 name="Picture 3"/>
          <p:cNvPicPr>
            <a:picLocks noChangeAspect="1" noChangeArrowheads="1"/>
          </p:cNvPicPr>
          <p:nvPr>
            <p:custDataLst>
              <p:tags r:id="rId33"/>
            </p:custDataLst>
          </p:nvPr>
        </p:nvPicPr>
        <p:blipFill>
          <a:blip r:embed="rId37" cstate="print"/>
          <a:srcRect/>
          <a:stretch>
            <a:fillRect/>
          </a:stretch>
        </p:blipFill>
        <p:spPr bwMode="auto">
          <a:xfrm>
            <a:off x="0" y="6021916"/>
            <a:ext cx="9144000" cy="838200"/>
          </a:xfrm>
          <a:prstGeom prst="rect">
            <a:avLst/>
          </a:prstGeom>
          <a:noFill/>
          <a:ln w="9525">
            <a:noFill/>
            <a:miter lim="800000"/>
            <a:headEnd/>
            <a:tailEnd/>
          </a:ln>
          <a:effectLst/>
        </p:spPr>
      </p:pic>
      <p:sp>
        <p:nvSpPr>
          <p:cNvPr id="2" name="Title Placeholder 1"/>
          <p:cNvSpPr>
            <a:spLocks noGrp="1"/>
          </p:cNvSpPr>
          <p:nvPr>
            <p:ph type="title"/>
            <p:custDataLst>
              <p:tags r:id="rId34"/>
            </p:custDataLst>
          </p:nvPr>
        </p:nvSpPr>
        <p:spPr>
          <a:xfrm>
            <a:off x="457200" y="152400"/>
            <a:ext cx="8229600" cy="716523"/>
          </a:xfrm>
          <a:prstGeom prst="rect">
            <a:avLst/>
          </a:prstGeom>
        </p:spPr>
        <p:txBody>
          <a:bodyPr vert="horz" lIns="91440" tIns="45720" rIns="91440" bIns="45720" rtlCol="0" anchor="ctr">
            <a:normAutofit/>
          </a:bodyPr>
          <a:lstStyle/>
          <a:p>
            <a:r>
              <a:rPr lang="en-US" dirty="0" smtClean="0"/>
              <a:t>Click to edit Master title style</a:t>
            </a:r>
            <a:endParaRPr lang="en-US" dirty="0"/>
          </a:p>
        </p:txBody>
      </p:sp>
      <p:sp>
        <p:nvSpPr>
          <p:cNvPr id="3" name="Text Placeholder 2"/>
          <p:cNvSpPr>
            <a:spLocks noGrp="1"/>
          </p:cNvSpPr>
          <p:nvPr>
            <p:ph type="body" idx="1"/>
            <p:custDataLst>
              <p:tags r:id="rId35"/>
            </p:custDataLst>
          </p:nvPr>
        </p:nvSpPr>
        <p:spPr>
          <a:xfrm>
            <a:off x="457200" y="990601"/>
            <a:ext cx="8229600" cy="5316906"/>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Slide Number Placeholder 5"/>
          <p:cNvSpPr>
            <a:spLocks noGrp="1"/>
          </p:cNvSpPr>
          <p:nvPr>
            <p:ph type="sldNum" sz="quarter" idx="4"/>
            <p:custDataLst>
              <p:tags r:id="rId36"/>
            </p:custDataLst>
          </p:nvPr>
        </p:nvSpPr>
        <p:spPr>
          <a:xfrm>
            <a:off x="6922640" y="6460255"/>
            <a:ext cx="2133600" cy="365125"/>
          </a:xfrm>
          <a:prstGeom prst="rect">
            <a:avLst/>
          </a:prstGeom>
        </p:spPr>
        <p:txBody>
          <a:bodyPr vert="horz" lIns="91440" tIns="45720" rIns="91440" bIns="45720" rtlCol="0" anchor="ctr"/>
          <a:lstStyle>
            <a:lvl1pPr algn="r">
              <a:defRPr sz="2000" b="0">
                <a:solidFill>
                  <a:schemeClr val="bg1"/>
                </a:solidFill>
                <a:latin typeface="Century Gothic"/>
                <a:cs typeface="Century Gothic"/>
              </a:defRPr>
            </a:lvl1pPr>
          </a:lstStyle>
          <a:p>
            <a:fld id="{EB6A8325-A8D0-4ABA-B90A-E7D28C300358}" type="slidenum">
              <a:rPr lang="en-US" smtClean="0"/>
              <a:pPr/>
              <a:t>‹#›</a:t>
            </a:fld>
            <a:endParaRPr lang="en-US"/>
          </a:p>
        </p:txBody>
      </p:sp>
    </p:spTree>
    <p:extLst>
      <p:ext uri="{BB962C8B-B14F-4D97-AF65-F5344CB8AC3E}">
        <p14:creationId xmlns="" xmlns:p14="http://schemas.microsoft.com/office/powerpoint/2010/main" val="257986764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 id="2147483679" r:id="rId19"/>
    <p:sldLayoutId id="2147483680" r:id="rId20"/>
    <p:sldLayoutId id="2147483681" r:id="rId21"/>
    <p:sldLayoutId id="2147483682" r:id="rId22"/>
    <p:sldLayoutId id="2147483683" r:id="rId23"/>
    <p:sldLayoutId id="2147483684" r:id="rId24"/>
    <p:sldLayoutId id="2147483685" r:id="rId25"/>
    <p:sldLayoutId id="2147483686" r:id="rId26"/>
    <p:sldLayoutId id="2147483687" r:id="rId27"/>
    <p:sldLayoutId id="2147483688" r:id="rId28"/>
    <p:sldLayoutId id="2147483689" r:id="rId29"/>
    <p:sldLayoutId id="2147483690" r:id="rId30"/>
    <p:sldLayoutId id="2147483693" r:id="rId31"/>
  </p:sldLayoutIdLst>
  <p:timing>
    <p:tnLst>
      <p:par>
        <p:cTn id="1" dur="indefinite" restart="never" nodeType="tmRoot"/>
      </p:par>
    </p:tnLst>
  </p:timing>
  <p:txStyles>
    <p:titleStyle>
      <a:lvl1pPr algn="l" defTabSz="457200" rtl="0" eaLnBrk="1" latinLnBrk="0" hangingPunct="1">
        <a:spcBef>
          <a:spcPct val="0"/>
        </a:spcBef>
        <a:buNone/>
        <a:defRPr sz="3200" b="1" kern="1200">
          <a:solidFill>
            <a:schemeClr val="tx1">
              <a:lumMod val="75000"/>
              <a:lumOff val="25000"/>
            </a:schemeClr>
          </a:solidFill>
          <a:latin typeface="Century Gothic"/>
          <a:ea typeface="+mj-ea"/>
          <a:cs typeface="Century Gothic"/>
        </a:defRPr>
      </a:lvl1pPr>
    </p:titleStyle>
    <p:bodyStyle>
      <a:lvl1pPr marL="342900" indent="-342900" algn="l" defTabSz="457200" rtl="0" eaLnBrk="1" latinLnBrk="0" hangingPunct="1">
        <a:spcBef>
          <a:spcPct val="20000"/>
        </a:spcBef>
        <a:buClr>
          <a:schemeClr val="accent6"/>
        </a:buClr>
        <a:buFont typeface="Arial"/>
        <a:buChar char="•"/>
        <a:defRPr sz="2400" kern="1200">
          <a:solidFill>
            <a:schemeClr val="tx1">
              <a:lumMod val="75000"/>
              <a:lumOff val="25000"/>
            </a:schemeClr>
          </a:solidFill>
          <a:latin typeface="Century Gothic"/>
          <a:ea typeface="+mn-ea"/>
          <a:cs typeface="Century Gothic"/>
        </a:defRPr>
      </a:lvl1pPr>
      <a:lvl2pPr marL="742950" indent="-285750" algn="l" defTabSz="457200" rtl="0" eaLnBrk="1" latinLnBrk="0" hangingPunct="1">
        <a:spcBef>
          <a:spcPct val="20000"/>
        </a:spcBef>
        <a:buClr>
          <a:schemeClr val="accent6"/>
        </a:buClr>
        <a:buFont typeface="Lucida Grande"/>
        <a:buChar char="-"/>
        <a:defRPr sz="2200" kern="1200">
          <a:solidFill>
            <a:schemeClr val="tx1">
              <a:lumMod val="75000"/>
              <a:lumOff val="25000"/>
            </a:schemeClr>
          </a:solidFill>
          <a:latin typeface="Century Gothic"/>
          <a:ea typeface="+mn-ea"/>
          <a:cs typeface="Century Gothic"/>
        </a:defRPr>
      </a:lvl2pPr>
      <a:lvl3pPr marL="1143000" indent="-228600" algn="l" defTabSz="457200" rtl="0" eaLnBrk="1" latinLnBrk="0" hangingPunct="1">
        <a:spcBef>
          <a:spcPct val="20000"/>
        </a:spcBef>
        <a:buClr>
          <a:schemeClr val="accent6"/>
        </a:buClr>
        <a:buFont typeface="Arial"/>
        <a:buChar char="•"/>
        <a:defRPr sz="2000" kern="1200">
          <a:solidFill>
            <a:schemeClr val="tx1">
              <a:lumMod val="75000"/>
              <a:lumOff val="25000"/>
            </a:schemeClr>
          </a:solidFill>
          <a:latin typeface="Century Gothic"/>
          <a:ea typeface="+mn-ea"/>
          <a:cs typeface="Century Gothic"/>
        </a:defRPr>
      </a:lvl3pPr>
      <a:lvl4pPr marL="1600200" indent="-228600" algn="l" defTabSz="457200" rtl="0" eaLnBrk="1" latinLnBrk="0" hangingPunct="1">
        <a:spcBef>
          <a:spcPct val="20000"/>
        </a:spcBef>
        <a:buClr>
          <a:schemeClr val="accent6"/>
        </a:buClr>
        <a:buFont typeface="Lucida Grande"/>
        <a:buChar char="-"/>
        <a:defRPr sz="1800" kern="1200">
          <a:solidFill>
            <a:schemeClr val="tx1">
              <a:lumMod val="75000"/>
              <a:lumOff val="25000"/>
            </a:schemeClr>
          </a:solidFill>
          <a:latin typeface="Century Gothic"/>
          <a:ea typeface="+mn-ea"/>
          <a:cs typeface="Century Gothic"/>
        </a:defRPr>
      </a:lvl4pPr>
      <a:lvl5pPr marL="2057400" indent="-228600" algn="l" defTabSz="457200" rtl="0" eaLnBrk="1" latinLnBrk="0" hangingPunct="1">
        <a:spcBef>
          <a:spcPct val="20000"/>
        </a:spcBef>
        <a:buClr>
          <a:schemeClr val="accent6"/>
        </a:buClr>
        <a:buFont typeface="Arial"/>
        <a:buChar char="•"/>
        <a:defRPr sz="1800" kern="1200">
          <a:solidFill>
            <a:schemeClr val="tx1">
              <a:lumMod val="75000"/>
              <a:lumOff val="25000"/>
            </a:schemeClr>
          </a:solidFill>
          <a:latin typeface="Century Gothic"/>
          <a:ea typeface="+mn-ea"/>
          <a:cs typeface="Century Gothic"/>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tags" Target="../tags/tag109.xml"/><Relationship Id="rId2" Type="http://schemas.openxmlformats.org/officeDocument/2006/relationships/tags" Target="../tags/tag108.xml"/><Relationship Id="rId1" Type="http://schemas.openxmlformats.org/officeDocument/2006/relationships/tags" Target="../tags/tag107.xml"/><Relationship Id="rId6" Type="http://schemas.openxmlformats.org/officeDocument/2006/relationships/notesSlide" Target="../notesSlides/notesSlide1.xml"/><Relationship Id="rId5" Type="http://schemas.openxmlformats.org/officeDocument/2006/relationships/slideLayout" Target="../slideLayouts/slideLayout1.xml"/><Relationship Id="rId4" Type="http://schemas.openxmlformats.org/officeDocument/2006/relationships/tags" Target="../tags/tag110.xml"/></Relationships>
</file>

<file path=ppt/slides/_rels/slide10.xml.rels><?xml version="1.0" encoding="UTF-8" standalone="yes"?>
<Relationships xmlns="http://schemas.openxmlformats.org/package/2006/relationships"><Relationship Id="rId3" Type="http://schemas.openxmlformats.org/officeDocument/2006/relationships/tags" Target="../tags/tag154.xml"/><Relationship Id="rId2" Type="http://schemas.openxmlformats.org/officeDocument/2006/relationships/tags" Target="../tags/tag153.xml"/><Relationship Id="rId1" Type="http://schemas.openxmlformats.org/officeDocument/2006/relationships/tags" Target="../tags/tag152.xml"/><Relationship Id="rId6" Type="http://schemas.openxmlformats.org/officeDocument/2006/relationships/notesSlide" Target="../notesSlides/notesSlide10.xml"/><Relationship Id="rId5" Type="http://schemas.openxmlformats.org/officeDocument/2006/relationships/slideLayout" Target="../slideLayouts/slideLayout10.xml"/><Relationship Id="rId4" Type="http://schemas.openxmlformats.org/officeDocument/2006/relationships/tags" Target="../tags/tag155.xml"/></Relationships>
</file>

<file path=ppt/slides/_rels/slide11.xml.rels><?xml version="1.0" encoding="UTF-8" standalone="yes"?>
<Relationships xmlns="http://schemas.openxmlformats.org/package/2006/relationships"><Relationship Id="rId8" Type="http://schemas.openxmlformats.org/officeDocument/2006/relationships/notesSlide" Target="../notesSlides/notesSlide11.xml"/><Relationship Id="rId3" Type="http://schemas.openxmlformats.org/officeDocument/2006/relationships/tags" Target="../tags/tag158.xml"/><Relationship Id="rId7" Type="http://schemas.openxmlformats.org/officeDocument/2006/relationships/slideLayout" Target="../slideLayouts/slideLayout10.xml"/><Relationship Id="rId2" Type="http://schemas.openxmlformats.org/officeDocument/2006/relationships/tags" Target="../tags/tag157.xml"/><Relationship Id="rId1" Type="http://schemas.openxmlformats.org/officeDocument/2006/relationships/tags" Target="../tags/tag156.xml"/><Relationship Id="rId6" Type="http://schemas.openxmlformats.org/officeDocument/2006/relationships/tags" Target="../tags/tag161.xml"/><Relationship Id="rId5" Type="http://schemas.openxmlformats.org/officeDocument/2006/relationships/tags" Target="../tags/tag160.xml"/><Relationship Id="rId4" Type="http://schemas.openxmlformats.org/officeDocument/2006/relationships/tags" Target="../tags/tag159.xml"/><Relationship Id="rId9" Type="http://schemas.openxmlformats.org/officeDocument/2006/relationships/image" Target="../media/image10.png"/></Relationships>
</file>

<file path=ppt/slides/_rels/slide12.xml.rels><?xml version="1.0" encoding="UTF-8" standalone="yes"?>
<Relationships xmlns="http://schemas.openxmlformats.org/package/2006/relationships"><Relationship Id="rId8" Type="http://schemas.openxmlformats.org/officeDocument/2006/relationships/tags" Target="../tags/tag169.xml"/><Relationship Id="rId3" Type="http://schemas.openxmlformats.org/officeDocument/2006/relationships/tags" Target="../tags/tag164.xml"/><Relationship Id="rId7" Type="http://schemas.openxmlformats.org/officeDocument/2006/relationships/tags" Target="../tags/tag168.xml"/><Relationship Id="rId2" Type="http://schemas.openxmlformats.org/officeDocument/2006/relationships/tags" Target="../tags/tag163.xml"/><Relationship Id="rId1" Type="http://schemas.openxmlformats.org/officeDocument/2006/relationships/tags" Target="../tags/tag162.xml"/><Relationship Id="rId6" Type="http://schemas.openxmlformats.org/officeDocument/2006/relationships/tags" Target="../tags/tag167.xml"/><Relationship Id="rId11" Type="http://schemas.openxmlformats.org/officeDocument/2006/relationships/image" Target="../media/image10.png"/><Relationship Id="rId5" Type="http://schemas.openxmlformats.org/officeDocument/2006/relationships/tags" Target="../tags/tag166.xml"/><Relationship Id="rId10" Type="http://schemas.openxmlformats.org/officeDocument/2006/relationships/notesSlide" Target="../notesSlides/notesSlide12.xml"/><Relationship Id="rId4" Type="http://schemas.openxmlformats.org/officeDocument/2006/relationships/tags" Target="../tags/tag165.xml"/><Relationship Id="rId9" Type="http://schemas.openxmlformats.org/officeDocument/2006/relationships/slideLayout" Target="../slideLayouts/slideLayout10.xml"/></Relationships>
</file>

<file path=ppt/slides/_rels/slide13.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tags" Target="../tags/tag172.xml"/><Relationship Id="rId7" Type="http://schemas.openxmlformats.org/officeDocument/2006/relationships/notesSlide" Target="../notesSlides/notesSlide13.xml"/><Relationship Id="rId2" Type="http://schemas.openxmlformats.org/officeDocument/2006/relationships/tags" Target="../tags/tag171.xml"/><Relationship Id="rId1" Type="http://schemas.openxmlformats.org/officeDocument/2006/relationships/tags" Target="../tags/tag170.xml"/><Relationship Id="rId6" Type="http://schemas.openxmlformats.org/officeDocument/2006/relationships/slideLayout" Target="../slideLayouts/slideLayout10.xml"/><Relationship Id="rId5" Type="http://schemas.openxmlformats.org/officeDocument/2006/relationships/tags" Target="../tags/tag174.xml"/><Relationship Id="rId4" Type="http://schemas.openxmlformats.org/officeDocument/2006/relationships/tags" Target="../tags/tag173.xml"/></Relationships>
</file>

<file path=ppt/slides/_rels/slide14.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tags" Target="../tags/tag177.xml"/><Relationship Id="rId7" Type="http://schemas.openxmlformats.org/officeDocument/2006/relationships/notesSlide" Target="../notesSlides/notesSlide14.xml"/><Relationship Id="rId2" Type="http://schemas.openxmlformats.org/officeDocument/2006/relationships/tags" Target="../tags/tag176.xml"/><Relationship Id="rId1" Type="http://schemas.openxmlformats.org/officeDocument/2006/relationships/tags" Target="../tags/tag175.xml"/><Relationship Id="rId6" Type="http://schemas.openxmlformats.org/officeDocument/2006/relationships/slideLayout" Target="../slideLayouts/slideLayout10.xml"/><Relationship Id="rId5" Type="http://schemas.openxmlformats.org/officeDocument/2006/relationships/tags" Target="../tags/tag179.xml"/><Relationship Id="rId4" Type="http://schemas.openxmlformats.org/officeDocument/2006/relationships/tags" Target="../tags/tag178.xml"/></Relationships>
</file>

<file path=ppt/slides/_rels/slide15.xml.rels><?xml version="1.0" encoding="UTF-8" standalone="yes"?>
<Relationships xmlns="http://schemas.openxmlformats.org/package/2006/relationships"><Relationship Id="rId8" Type="http://schemas.openxmlformats.org/officeDocument/2006/relationships/slideLayout" Target="../slideLayouts/slideLayout12.xml"/><Relationship Id="rId3" Type="http://schemas.openxmlformats.org/officeDocument/2006/relationships/tags" Target="../tags/tag182.xml"/><Relationship Id="rId7" Type="http://schemas.openxmlformats.org/officeDocument/2006/relationships/tags" Target="../tags/tag186.xml"/><Relationship Id="rId2" Type="http://schemas.openxmlformats.org/officeDocument/2006/relationships/tags" Target="../tags/tag181.xml"/><Relationship Id="rId1" Type="http://schemas.openxmlformats.org/officeDocument/2006/relationships/tags" Target="../tags/tag180.xml"/><Relationship Id="rId6" Type="http://schemas.openxmlformats.org/officeDocument/2006/relationships/tags" Target="../tags/tag185.xml"/><Relationship Id="rId5" Type="http://schemas.openxmlformats.org/officeDocument/2006/relationships/tags" Target="../tags/tag184.xml"/><Relationship Id="rId10" Type="http://schemas.openxmlformats.org/officeDocument/2006/relationships/image" Target="../media/image13.png"/><Relationship Id="rId4" Type="http://schemas.openxmlformats.org/officeDocument/2006/relationships/tags" Target="../tags/tag183.xml"/><Relationship Id="rId9"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8" Type="http://schemas.openxmlformats.org/officeDocument/2006/relationships/image" Target="../media/image14.emf"/><Relationship Id="rId3" Type="http://schemas.openxmlformats.org/officeDocument/2006/relationships/tags" Target="../tags/tag189.xml"/><Relationship Id="rId7" Type="http://schemas.openxmlformats.org/officeDocument/2006/relationships/notesSlide" Target="../notesSlides/notesSlide16.xml"/><Relationship Id="rId2" Type="http://schemas.openxmlformats.org/officeDocument/2006/relationships/tags" Target="../tags/tag188.xml"/><Relationship Id="rId1" Type="http://schemas.openxmlformats.org/officeDocument/2006/relationships/tags" Target="../tags/tag187.xml"/><Relationship Id="rId6" Type="http://schemas.openxmlformats.org/officeDocument/2006/relationships/slideLayout" Target="../slideLayouts/slideLayout4.xml"/><Relationship Id="rId5" Type="http://schemas.openxmlformats.org/officeDocument/2006/relationships/tags" Target="../tags/tag191.xml"/><Relationship Id="rId4" Type="http://schemas.openxmlformats.org/officeDocument/2006/relationships/tags" Target="../tags/tag190.xml"/></Relationships>
</file>

<file path=ppt/slides/_rels/slide17.xml.rels><?xml version="1.0" encoding="UTF-8" standalone="yes"?>
<Relationships xmlns="http://schemas.openxmlformats.org/package/2006/relationships"><Relationship Id="rId3" Type="http://schemas.openxmlformats.org/officeDocument/2006/relationships/tags" Target="../tags/tag194.xml"/><Relationship Id="rId2" Type="http://schemas.openxmlformats.org/officeDocument/2006/relationships/tags" Target="../tags/tag193.xml"/><Relationship Id="rId1" Type="http://schemas.openxmlformats.org/officeDocument/2006/relationships/tags" Target="../tags/tag192.xml"/><Relationship Id="rId6" Type="http://schemas.openxmlformats.org/officeDocument/2006/relationships/notesSlide" Target="../notesSlides/notesSlide17.xml"/><Relationship Id="rId5" Type="http://schemas.openxmlformats.org/officeDocument/2006/relationships/slideLayout" Target="../slideLayouts/slideLayout10.xml"/><Relationship Id="rId4" Type="http://schemas.openxmlformats.org/officeDocument/2006/relationships/tags" Target="../tags/tag195.xml"/></Relationships>
</file>

<file path=ppt/slides/_rels/slide18.xml.rels><?xml version="1.0" encoding="UTF-8" standalone="yes"?>
<Relationships xmlns="http://schemas.openxmlformats.org/package/2006/relationships"><Relationship Id="rId3" Type="http://schemas.openxmlformats.org/officeDocument/2006/relationships/tags" Target="../tags/tag198.xml"/><Relationship Id="rId2" Type="http://schemas.openxmlformats.org/officeDocument/2006/relationships/tags" Target="../tags/tag197.xml"/><Relationship Id="rId1" Type="http://schemas.openxmlformats.org/officeDocument/2006/relationships/tags" Target="../tags/tag196.xml"/><Relationship Id="rId6" Type="http://schemas.openxmlformats.org/officeDocument/2006/relationships/notesSlide" Target="../notesSlides/notesSlide18.xml"/><Relationship Id="rId5" Type="http://schemas.openxmlformats.org/officeDocument/2006/relationships/slideLayout" Target="../slideLayouts/slideLayout10.xml"/><Relationship Id="rId4" Type="http://schemas.openxmlformats.org/officeDocument/2006/relationships/tags" Target="../tags/tag199.xml"/></Relationships>
</file>

<file path=ppt/slides/_rels/slide19.xml.rels><?xml version="1.0" encoding="UTF-8" standalone="yes"?>
<Relationships xmlns="http://schemas.openxmlformats.org/package/2006/relationships"><Relationship Id="rId3" Type="http://schemas.openxmlformats.org/officeDocument/2006/relationships/tags" Target="../tags/tag202.xml"/><Relationship Id="rId2" Type="http://schemas.openxmlformats.org/officeDocument/2006/relationships/tags" Target="../tags/tag201.xml"/><Relationship Id="rId1" Type="http://schemas.openxmlformats.org/officeDocument/2006/relationships/tags" Target="../tags/tag200.xml"/><Relationship Id="rId5" Type="http://schemas.openxmlformats.org/officeDocument/2006/relationships/notesSlide" Target="../notesSlides/notesSlide19.xml"/><Relationship Id="rId4" Type="http://schemas.openxmlformats.org/officeDocument/2006/relationships/slideLayout" Target="../slideLayouts/slideLayout10.xml"/></Relationships>
</file>

<file path=ppt/slides/_rels/slide2.xml.rels><?xml version="1.0" encoding="UTF-8" standalone="yes"?>
<Relationships xmlns="http://schemas.openxmlformats.org/package/2006/relationships"><Relationship Id="rId3" Type="http://schemas.openxmlformats.org/officeDocument/2006/relationships/tags" Target="../tags/tag113.xml"/><Relationship Id="rId2" Type="http://schemas.openxmlformats.org/officeDocument/2006/relationships/tags" Target="../tags/tag112.xml"/><Relationship Id="rId1" Type="http://schemas.openxmlformats.org/officeDocument/2006/relationships/tags" Target="../tags/tag111.xml"/><Relationship Id="rId5" Type="http://schemas.openxmlformats.org/officeDocument/2006/relationships/notesSlide" Target="../notesSlides/notesSlide2.xml"/><Relationship Id="rId4" Type="http://schemas.openxmlformats.org/officeDocument/2006/relationships/slideLayout" Target="../slideLayouts/slideLayout10.xml"/></Relationships>
</file>

<file path=ppt/slides/_rels/slide20.xml.rels><?xml version="1.0" encoding="UTF-8" standalone="yes"?>
<Relationships xmlns="http://schemas.openxmlformats.org/package/2006/relationships"><Relationship Id="rId3" Type="http://schemas.openxmlformats.org/officeDocument/2006/relationships/tags" Target="../tags/tag205.xml"/><Relationship Id="rId2" Type="http://schemas.openxmlformats.org/officeDocument/2006/relationships/tags" Target="../tags/tag204.xml"/><Relationship Id="rId1" Type="http://schemas.openxmlformats.org/officeDocument/2006/relationships/tags" Target="../tags/tag203.xml"/><Relationship Id="rId6" Type="http://schemas.openxmlformats.org/officeDocument/2006/relationships/notesSlide" Target="../notesSlides/notesSlide20.xml"/><Relationship Id="rId5" Type="http://schemas.openxmlformats.org/officeDocument/2006/relationships/slideLayout" Target="../slideLayouts/slideLayout12.xml"/><Relationship Id="rId4" Type="http://schemas.openxmlformats.org/officeDocument/2006/relationships/tags" Target="../tags/tag206.xml"/></Relationships>
</file>

<file path=ppt/slides/_rels/slide21.xml.rels><?xml version="1.0" encoding="UTF-8" standalone="yes"?>
<Relationships xmlns="http://schemas.openxmlformats.org/package/2006/relationships"><Relationship Id="rId3" Type="http://schemas.openxmlformats.org/officeDocument/2006/relationships/tags" Target="../tags/tag209.xml"/><Relationship Id="rId2" Type="http://schemas.openxmlformats.org/officeDocument/2006/relationships/tags" Target="../tags/tag208.xml"/><Relationship Id="rId1" Type="http://schemas.openxmlformats.org/officeDocument/2006/relationships/tags" Target="../tags/tag207.xml"/><Relationship Id="rId6" Type="http://schemas.openxmlformats.org/officeDocument/2006/relationships/notesSlide" Target="../notesSlides/notesSlide21.xml"/><Relationship Id="rId5" Type="http://schemas.openxmlformats.org/officeDocument/2006/relationships/slideLayout" Target="../slideLayouts/slideLayout10.xml"/><Relationship Id="rId4" Type="http://schemas.openxmlformats.org/officeDocument/2006/relationships/tags" Target="../tags/tag210.xml"/></Relationships>
</file>

<file path=ppt/slides/_rels/slide22.xml.rels><?xml version="1.0" encoding="UTF-8" standalone="yes"?>
<Relationships xmlns="http://schemas.openxmlformats.org/package/2006/relationships"><Relationship Id="rId3" Type="http://schemas.openxmlformats.org/officeDocument/2006/relationships/tags" Target="../tags/tag213.xml"/><Relationship Id="rId2" Type="http://schemas.openxmlformats.org/officeDocument/2006/relationships/tags" Target="../tags/tag212.xml"/><Relationship Id="rId1" Type="http://schemas.openxmlformats.org/officeDocument/2006/relationships/tags" Target="../tags/tag211.xml"/><Relationship Id="rId5" Type="http://schemas.openxmlformats.org/officeDocument/2006/relationships/notesSlide" Target="../notesSlides/notesSlide22.xml"/><Relationship Id="rId4" Type="http://schemas.openxmlformats.org/officeDocument/2006/relationships/slideLayout" Target="../slideLayouts/slideLayout10.xml"/></Relationships>
</file>

<file path=ppt/slides/_rels/slide23.xml.rels><?xml version="1.0" encoding="UTF-8" standalone="yes"?>
<Relationships xmlns="http://schemas.openxmlformats.org/package/2006/relationships"><Relationship Id="rId3" Type="http://schemas.openxmlformats.org/officeDocument/2006/relationships/tags" Target="../tags/tag216.xml"/><Relationship Id="rId2" Type="http://schemas.openxmlformats.org/officeDocument/2006/relationships/tags" Target="../tags/tag215.xml"/><Relationship Id="rId1" Type="http://schemas.openxmlformats.org/officeDocument/2006/relationships/tags" Target="../tags/tag214.xml"/><Relationship Id="rId6" Type="http://schemas.openxmlformats.org/officeDocument/2006/relationships/notesSlide" Target="../notesSlides/notesSlide23.xml"/><Relationship Id="rId5" Type="http://schemas.openxmlformats.org/officeDocument/2006/relationships/slideLayout" Target="../slideLayouts/slideLayout10.xml"/><Relationship Id="rId4" Type="http://schemas.openxmlformats.org/officeDocument/2006/relationships/tags" Target="../tags/tag217.xml"/></Relationships>
</file>

<file path=ppt/slides/_rels/slide24.xml.rels><?xml version="1.0" encoding="UTF-8" standalone="yes"?>
<Relationships xmlns="http://schemas.openxmlformats.org/package/2006/relationships"><Relationship Id="rId3" Type="http://schemas.openxmlformats.org/officeDocument/2006/relationships/tags" Target="../tags/tag220.xml"/><Relationship Id="rId2" Type="http://schemas.openxmlformats.org/officeDocument/2006/relationships/tags" Target="../tags/tag219.xml"/><Relationship Id="rId1" Type="http://schemas.openxmlformats.org/officeDocument/2006/relationships/tags" Target="../tags/tag218.xml"/><Relationship Id="rId6" Type="http://schemas.openxmlformats.org/officeDocument/2006/relationships/notesSlide" Target="../notesSlides/notesSlide24.xml"/><Relationship Id="rId5" Type="http://schemas.openxmlformats.org/officeDocument/2006/relationships/slideLayout" Target="../slideLayouts/slideLayout10.xml"/><Relationship Id="rId4" Type="http://schemas.openxmlformats.org/officeDocument/2006/relationships/tags" Target="../tags/tag221.xml"/></Relationships>
</file>

<file path=ppt/slides/_rels/slide3.xml.rels><?xml version="1.0" encoding="UTF-8" standalone="yes"?>
<Relationships xmlns="http://schemas.openxmlformats.org/package/2006/relationships"><Relationship Id="rId8" Type="http://schemas.openxmlformats.org/officeDocument/2006/relationships/tags" Target="../tags/tag121.xml"/><Relationship Id="rId3" Type="http://schemas.openxmlformats.org/officeDocument/2006/relationships/tags" Target="../tags/tag116.xml"/><Relationship Id="rId7" Type="http://schemas.openxmlformats.org/officeDocument/2006/relationships/tags" Target="../tags/tag120.xml"/><Relationship Id="rId12" Type="http://schemas.openxmlformats.org/officeDocument/2006/relationships/image" Target="../media/image3.png"/><Relationship Id="rId2" Type="http://schemas.openxmlformats.org/officeDocument/2006/relationships/tags" Target="../tags/tag115.xml"/><Relationship Id="rId1" Type="http://schemas.openxmlformats.org/officeDocument/2006/relationships/tags" Target="../tags/tag114.xml"/><Relationship Id="rId6" Type="http://schemas.openxmlformats.org/officeDocument/2006/relationships/tags" Target="../tags/tag119.xml"/><Relationship Id="rId11" Type="http://schemas.openxmlformats.org/officeDocument/2006/relationships/notesSlide" Target="../notesSlides/notesSlide3.xml"/><Relationship Id="rId5" Type="http://schemas.openxmlformats.org/officeDocument/2006/relationships/tags" Target="../tags/tag118.xml"/><Relationship Id="rId10" Type="http://schemas.openxmlformats.org/officeDocument/2006/relationships/slideLayout" Target="../slideLayouts/slideLayout10.xml"/><Relationship Id="rId4" Type="http://schemas.openxmlformats.org/officeDocument/2006/relationships/tags" Target="../tags/tag117.xml"/><Relationship Id="rId9" Type="http://schemas.openxmlformats.org/officeDocument/2006/relationships/tags" Target="../tags/tag122.xml"/></Relationships>
</file>

<file path=ppt/slides/_rels/slide4.xml.rels><?xml version="1.0" encoding="UTF-8" standalone="yes"?>
<Relationships xmlns="http://schemas.openxmlformats.org/package/2006/relationships"><Relationship Id="rId3" Type="http://schemas.openxmlformats.org/officeDocument/2006/relationships/tags" Target="../tags/tag125.xml"/><Relationship Id="rId2" Type="http://schemas.openxmlformats.org/officeDocument/2006/relationships/tags" Target="../tags/tag124.xml"/><Relationship Id="rId1" Type="http://schemas.openxmlformats.org/officeDocument/2006/relationships/tags" Target="../tags/tag123.xml"/><Relationship Id="rId6" Type="http://schemas.openxmlformats.org/officeDocument/2006/relationships/image" Target="../media/image4.png"/><Relationship Id="rId5" Type="http://schemas.openxmlformats.org/officeDocument/2006/relationships/notesSlide" Target="../notesSlides/notesSlide4.xml"/><Relationship Id="rId4" Type="http://schemas.openxmlformats.org/officeDocument/2006/relationships/slideLayout" Target="../slideLayouts/slideLayout10.xml"/></Relationships>
</file>

<file path=ppt/slides/_rels/slide5.xml.rels><?xml version="1.0" encoding="UTF-8" standalone="yes"?>
<Relationships xmlns="http://schemas.openxmlformats.org/package/2006/relationships"><Relationship Id="rId8" Type="http://schemas.openxmlformats.org/officeDocument/2006/relationships/notesSlide" Target="../notesSlides/notesSlide5.xml"/><Relationship Id="rId3" Type="http://schemas.openxmlformats.org/officeDocument/2006/relationships/tags" Target="../tags/tag128.xml"/><Relationship Id="rId7" Type="http://schemas.openxmlformats.org/officeDocument/2006/relationships/slideLayout" Target="../slideLayouts/slideLayout10.xml"/><Relationship Id="rId2" Type="http://schemas.openxmlformats.org/officeDocument/2006/relationships/tags" Target="../tags/tag127.xml"/><Relationship Id="rId1" Type="http://schemas.openxmlformats.org/officeDocument/2006/relationships/tags" Target="../tags/tag126.xml"/><Relationship Id="rId6" Type="http://schemas.openxmlformats.org/officeDocument/2006/relationships/tags" Target="../tags/tag131.xml"/><Relationship Id="rId5" Type="http://schemas.openxmlformats.org/officeDocument/2006/relationships/tags" Target="../tags/tag130.xml"/><Relationship Id="rId4" Type="http://schemas.openxmlformats.org/officeDocument/2006/relationships/tags" Target="../tags/tag129.xml"/><Relationship Id="rId9" Type="http://schemas.openxmlformats.org/officeDocument/2006/relationships/image" Target="../media/image5.png"/></Relationships>
</file>

<file path=ppt/slides/_rels/slide6.xml.rels><?xml version="1.0" encoding="UTF-8" standalone="yes"?>
<Relationships xmlns="http://schemas.openxmlformats.org/package/2006/relationships"><Relationship Id="rId8" Type="http://schemas.openxmlformats.org/officeDocument/2006/relationships/notesSlide" Target="../notesSlides/notesSlide6.xml"/><Relationship Id="rId3" Type="http://schemas.openxmlformats.org/officeDocument/2006/relationships/tags" Target="../tags/tag134.xml"/><Relationship Id="rId7" Type="http://schemas.openxmlformats.org/officeDocument/2006/relationships/slideLayout" Target="../slideLayouts/slideLayout12.xml"/><Relationship Id="rId2" Type="http://schemas.openxmlformats.org/officeDocument/2006/relationships/tags" Target="../tags/tag133.xml"/><Relationship Id="rId1" Type="http://schemas.openxmlformats.org/officeDocument/2006/relationships/tags" Target="../tags/tag132.xml"/><Relationship Id="rId6" Type="http://schemas.openxmlformats.org/officeDocument/2006/relationships/tags" Target="../tags/tag137.xml"/><Relationship Id="rId5" Type="http://schemas.openxmlformats.org/officeDocument/2006/relationships/tags" Target="../tags/tag136.xml"/><Relationship Id="rId4" Type="http://schemas.openxmlformats.org/officeDocument/2006/relationships/tags" Target="../tags/tag135.xml"/><Relationship Id="rId9" Type="http://schemas.openxmlformats.org/officeDocument/2006/relationships/image" Target="../media/image6.png"/></Relationships>
</file>

<file path=ppt/slides/_rels/slide7.xml.rels><?xml version="1.0" encoding="UTF-8" standalone="yes"?>
<Relationships xmlns="http://schemas.openxmlformats.org/package/2006/relationships"><Relationship Id="rId8" Type="http://schemas.openxmlformats.org/officeDocument/2006/relationships/tags" Target="../tags/tag145.xml"/><Relationship Id="rId13" Type="http://schemas.openxmlformats.org/officeDocument/2006/relationships/image" Target="../media/image8.png"/><Relationship Id="rId3" Type="http://schemas.openxmlformats.org/officeDocument/2006/relationships/tags" Target="../tags/tag140.xml"/><Relationship Id="rId7" Type="http://schemas.openxmlformats.org/officeDocument/2006/relationships/tags" Target="../tags/tag144.xml"/><Relationship Id="rId12" Type="http://schemas.openxmlformats.org/officeDocument/2006/relationships/image" Target="../media/image7.png"/><Relationship Id="rId2" Type="http://schemas.openxmlformats.org/officeDocument/2006/relationships/tags" Target="../tags/tag139.xml"/><Relationship Id="rId1" Type="http://schemas.openxmlformats.org/officeDocument/2006/relationships/tags" Target="../tags/tag138.xml"/><Relationship Id="rId6" Type="http://schemas.openxmlformats.org/officeDocument/2006/relationships/tags" Target="../tags/tag143.xml"/><Relationship Id="rId11" Type="http://schemas.openxmlformats.org/officeDocument/2006/relationships/notesSlide" Target="../notesSlides/notesSlide7.xml"/><Relationship Id="rId5" Type="http://schemas.openxmlformats.org/officeDocument/2006/relationships/tags" Target="../tags/tag142.xml"/><Relationship Id="rId10" Type="http://schemas.openxmlformats.org/officeDocument/2006/relationships/slideLayout" Target="../slideLayouts/slideLayout10.xml"/><Relationship Id="rId4" Type="http://schemas.openxmlformats.org/officeDocument/2006/relationships/tags" Target="../tags/tag141.xml"/><Relationship Id="rId9" Type="http://schemas.openxmlformats.org/officeDocument/2006/relationships/tags" Target="../tags/tag146.xml"/></Relationships>
</file>

<file path=ppt/slides/_rels/slide8.xml.rels><?xml version="1.0" encoding="UTF-8" standalone="yes"?>
<Relationships xmlns="http://schemas.openxmlformats.org/package/2006/relationships"><Relationship Id="rId8" Type="http://schemas.openxmlformats.org/officeDocument/2006/relationships/diagramQuickStyle" Target="../diagrams/quickStyle1.xml"/><Relationship Id="rId3" Type="http://schemas.openxmlformats.org/officeDocument/2006/relationships/tags" Target="../tags/tag149.xml"/><Relationship Id="rId7" Type="http://schemas.openxmlformats.org/officeDocument/2006/relationships/diagramLayout" Target="../diagrams/layout1.xml"/><Relationship Id="rId2" Type="http://schemas.openxmlformats.org/officeDocument/2006/relationships/tags" Target="../tags/tag148.xml"/><Relationship Id="rId1" Type="http://schemas.openxmlformats.org/officeDocument/2006/relationships/tags" Target="../tags/tag147.xml"/><Relationship Id="rId6" Type="http://schemas.openxmlformats.org/officeDocument/2006/relationships/diagramData" Target="../diagrams/data1.xml"/><Relationship Id="rId5" Type="http://schemas.openxmlformats.org/officeDocument/2006/relationships/notesSlide" Target="../notesSlides/notesSlide8.xml"/><Relationship Id="rId10" Type="http://schemas.microsoft.com/office/2007/relationships/diagramDrawing" Target="../diagrams/drawing1.xml"/><Relationship Id="rId4" Type="http://schemas.openxmlformats.org/officeDocument/2006/relationships/slideLayout" Target="../slideLayouts/slideLayout10.xml"/><Relationship Id="rId9" Type="http://schemas.openxmlformats.org/officeDocument/2006/relationships/diagramColors" Target="../diagrams/colors1.xml"/></Relationships>
</file>

<file path=ppt/slides/_rels/slide9.xml.rels><?xml version="1.0" encoding="UTF-8" standalone="yes"?>
<Relationships xmlns="http://schemas.openxmlformats.org/package/2006/relationships"><Relationship Id="rId3" Type="http://schemas.openxmlformats.org/officeDocument/2006/relationships/tags" Target="../tags/tag151.xml"/><Relationship Id="rId2" Type="http://schemas.openxmlformats.org/officeDocument/2006/relationships/tags" Target="../tags/tag150.xml"/><Relationship Id="rId1" Type="http://schemas.openxmlformats.org/officeDocument/2006/relationships/vmlDrawing" Target="../drawings/vmlDrawing1.vml"/><Relationship Id="rId6" Type="http://schemas.openxmlformats.org/officeDocument/2006/relationships/oleObject" Target="../embeddings/oleObject1.bin"/><Relationship Id="rId5" Type="http://schemas.openxmlformats.org/officeDocument/2006/relationships/notesSlide" Target="../notesSlides/notesSlide9.xml"/><Relationship Id="rId4"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Rectangle 2"/>
          <p:cNvSpPr>
            <a:spLocks noGrp="1" noChangeArrowheads="1"/>
          </p:cNvSpPr>
          <p:nvPr>
            <p:ph type="title"/>
            <p:custDataLst>
              <p:tags r:id="rId2"/>
            </p:custDataLst>
          </p:nvPr>
        </p:nvSpPr>
        <p:spPr>
          <a:xfrm>
            <a:off x="457200" y="607452"/>
            <a:ext cx="8229600" cy="840348"/>
          </a:xfrm>
        </p:spPr>
        <p:txBody>
          <a:bodyPr>
            <a:normAutofit fontScale="90000"/>
          </a:bodyPr>
          <a:lstStyle/>
          <a:p>
            <a:pPr algn="ctr" eaLnBrk="1" hangingPunct="1"/>
            <a:r>
              <a:rPr lang="en-US" dirty="0" smtClean="0"/>
              <a:t>QAD Demand Management </a:t>
            </a:r>
            <a:br>
              <a:rPr lang="en-US" dirty="0" smtClean="0"/>
            </a:br>
            <a:r>
              <a:rPr lang="en-US" dirty="0" smtClean="0"/>
              <a:t>Certification Program</a:t>
            </a:r>
          </a:p>
        </p:txBody>
      </p:sp>
      <p:sp>
        <p:nvSpPr>
          <p:cNvPr id="5" name="Text Placeholder 4"/>
          <p:cNvSpPr>
            <a:spLocks noGrp="1"/>
          </p:cNvSpPr>
          <p:nvPr>
            <p:ph type="body" sz="quarter" idx="11"/>
            <p:custDataLst>
              <p:tags r:id="rId3"/>
            </p:custDataLst>
          </p:nvPr>
        </p:nvSpPr>
        <p:spPr/>
        <p:txBody>
          <a:bodyPr/>
          <a:lstStyle/>
          <a:p>
            <a:r>
              <a:rPr lang="en-US" dirty="0" smtClean="0"/>
              <a:t>Introduction to the QAD DM Solution – </a:t>
            </a:r>
            <a:r>
              <a:rPr lang="en-US" smtClean="0"/>
              <a:t>Overview &amp; Key </a:t>
            </a:r>
            <a:r>
              <a:rPr lang="en-US" dirty="0" smtClean="0"/>
              <a:t>Terms</a:t>
            </a:r>
          </a:p>
        </p:txBody>
      </p:sp>
      <p:sp>
        <p:nvSpPr>
          <p:cNvPr id="6" name="Text Placeholder 5"/>
          <p:cNvSpPr>
            <a:spLocks noGrp="1"/>
          </p:cNvSpPr>
          <p:nvPr>
            <p:ph type="body" sz="quarter" idx="10"/>
            <p:custDataLst>
              <p:tags r:id="rId4"/>
            </p:custDataLst>
          </p:nvPr>
        </p:nvSpPr>
        <p:spPr>
          <a:xfrm>
            <a:off x="457200" y="1676400"/>
            <a:ext cx="8229600" cy="792162"/>
          </a:xfrm>
        </p:spPr>
        <p:txBody>
          <a:bodyPr/>
          <a:lstStyle/>
          <a:p>
            <a:r>
              <a:rPr lang="en-US" dirty="0" smtClean="0"/>
              <a:t>Mark K. Williams, CFPIM, CSCP 					September, 2011</a:t>
            </a:r>
          </a:p>
          <a:p>
            <a:r>
              <a:rPr lang="en-US" dirty="0" smtClean="0"/>
              <a:t>QAD Supply Chain Solutions Center</a:t>
            </a:r>
            <a:endParaRPr lang="en-US" dirty="0"/>
          </a:p>
        </p:txBody>
      </p:sp>
    </p:spTree>
    <p:custDataLst>
      <p:tags r:id="rId1"/>
    </p:custData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2" name="Rectangle 3"/>
          <p:cNvSpPr>
            <a:spLocks noChangeArrowheads="1"/>
          </p:cNvSpPr>
          <p:nvPr>
            <p:custDataLst>
              <p:tags r:id="rId2"/>
            </p:custDataLst>
          </p:nvPr>
        </p:nvSpPr>
        <p:spPr bwMode="auto">
          <a:xfrm>
            <a:off x="457200" y="990600"/>
            <a:ext cx="8534400" cy="5334000"/>
          </a:xfrm>
          <a:prstGeom prst="rect">
            <a:avLst/>
          </a:prstGeom>
          <a:noFill/>
          <a:ln w="9525">
            <a:noFill/>
            <a:miter lim="800000"/>
            <a:headEnd/>
            <a:tailEnd/>
          </a:ln>
        </p:spPr>
        <p:txBody>
          <a:bodyPr/>
          <a:lstStyle/>
          <a:p>
            <a:pPr marL="342900" indent="-342900" algn="l" eaLnBrk="0" hangingPunct="0">
              <a:lnSpc>
                <a:spcPct val="105000"/>
              </a:lnSpc>
              <a:spcBef>
                <a:spcPct val="20000"/>
              </a:spcBef>
            </a:pPr>
            <a:endParaRPr lang="en-US" b="1" dirty="0"/>
          </a:p>
        </p:txBody>
      </p:sp>
      <p:sp>
        <p:nvSpPr>
          <p:cNvPr id="4" name="Title 3"/>
          <p:cNvSpPr>
            <a:spLocks noGrp="1"/>
          </p:cNvSpPr>
          <p:nvPr>
            <p:ph type="title"/>
            <p:custDataLst>
              <p:tags r:id="rId3"/>
            </p:custDataLst>
          </p:nvPr>
        </p:nvSpPr>
        <p:spPr/>
        <p:txBody>
          <a:bodyPr/>
          <a:lstStyle/>
          <a:p>
            <a:r>
              <a:rPr lang="en-US" smtClean="0"/>
              <a:t>Scenarios</a:t>
            </a:r>
            <a:endParaRPr lang="en-US" dirty="0"/>
          </a:p>
        </p:txBody>
      </p:sp>
      <p:sp>
        <p:nvSpPr>
          <p:cNvPr id="7" name="Content Placeholder 6"/>
          <p:cNvSpPr>
            <a:spLocks noGrp="1"/>
          </p:cNvSpPr>
          <p:nvPr>
            <p:ph idx="1"/>
            <p:custDataLst>
              <p:tags r:id="rId4"/>
            </p:custDataLst>
          </p:nvPr>
        </p:nvSpPr>
        <p:spPr/>
        <p:txBody>
          <a:bodyPr/>
          <a:lstStyle/>
          <a:p>
            <a:r>
              <a:rPr lang="en-US" dirty="0" smtClean="0"/>
              <a:t>Group of data created in DM Admin </a:t>
            </a:r>
            <a:r>
              <a:rPr lang="en-US" dirty="0" smtClean="0"/>
              <a:t>Tool from </a:t>
            </a:r>
            <a:r>
              <a:rPr lang="en-US" dirty="0" smtClean="0"/>
              <a:t>a data source</a:t>
            </a:r>
          </a:p>
          <a:p>
            <a:pPr lvl="1"/>
            <a:r>
              <a:rPr lang="en-US" dirty="0" smtClean="0"/>
              <a:t>Data from an Excel Spreadsheet or SQL Database</a:t>
            </a:r>
          </a:p>
          <a:p>
            <a:pPr lvl="1"/>
            <a:r>
              <a:rPr lang="en-US" dirty="0" smtClean="0"/>
              <a:t>Opened and used for analysis in the Viewer</a:t>
            </a:r>
          </a:p>
          <a:p>
            <a:r>
              <a:rPr lang="en-US" dirty="0" smtClean="0"/>
              <a:t>Types of Scenarios</a:t>
            </a:r>
          </a:p>
          <a:p>
            <a:pPr lvl="1"/>
            <a:r>
              <a:rPr lang="en-US" dirty="0" smtClean="0"/>
              <a:t>Living Master Scenario (LM)</a:t>
            </a:r>
          </a:p>
          <a:p>
            <a:pPr lvl="1"/>
            <a:r>
              <a:rPr lang="en-US" dirty="0" smtClean="0"/>
              <a:t>Detail Scenario (DTL)</a:t>
            </a:r>
          </a:p>
          <a:p>
            <a:pPr lvl="1"/>
            <a:r>
              <a:rPr lang="en-US" dirty="0" smtClean="0"/>
              <a:t>Helper Scenario</a:t>
            </a:r>
          </a:p>
          <a:p>
            <a:endParaRPr lang="en-US" dirty="0"/>
          </a:p>
        </p:txBody>
      </p:sp>
    </p:spTree>
    <p:custDataLst>
      <p:tags r:id="rId1"/>
    </p:custData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7" name="Rectangle 3"/>
          <p:cNvSpPr>
            <a:spLocks noChangeArrowheads="1"/>
          </p:cNvSpPr>
          <p:nvPr>
            <p:custDataLst>
              <p:tags r:id="rId2"/>
            </p:custDataLst>
          </p:nvPr>
        </p:nvSpPr>
        <p:spPr bwMode="auto">
          <a:xfrm>
            <a:off x="457200" y="1100138"/>
            <a:ext cx="3505200" cy="4233862"/>
          </a:xfrm>
          <a:prstGeom prst="rect">
            <a:avLst/>
          </a:prstGeom>
          <a:noFill/>
          <a:ln w="9525">
            <a:noFill/>
            <a:miter lim="800000"/>
            <a:headEnd/>
            <a:tailEnd/>
          </a:ln>
        </p:spPr>
        <p:txBody>
          <a:bodyPr/>
          <a:lstStyle/>
          <a:p>
            <a:pPr marL="342900" indent="-342900" algn="l" eaLnBrk="0" hangingPunct="0">
              <a:lnSpc>
                <a:spcPct val="80000"/>
              </a:lnSpc>
              <a:spcBef>
                <a:spcPts val="1200"/>
              </a:spcBef>
              <a:buFontTx/>
              <a:buChar char="•"/>
            </a:pPr>
            <a:endParaRPr lang="en-US" sz="800" dirty="0"/>
          </a:p>
        </p:txBody>
      </p:sp>
      <p:sp>
        <p:nvSpPr>
          <p:cNvPr id="13320" name="Rectangle 3"/>
          <p:cNvSpPr>
            <a:spLocks noChangeArrowheads="1"/>
          </p:cNvSpPr>
          <p:nvPr>
            <p:custDataLst>
              <p:tags r:id="rId3"/>
            </p:custDataLst>
          </p:nvPr>
        </p:nvSpPr>
        <p:spPr bwMode="auto">
          <a:xfrm>
            <a:off x="4114800" y="4876800"/>
            <a:ext cx="4343400" cy="1524000"/>
          </a:xfrm>
          <a:prstGeom prst="rect">
            <a:avLst/>
          </a:prstGeom>
          <a:noFill/>
          <a:ln w="9525">
            <a:noFill/>
            <a:miter lim="800000"/>
            <a:headEnd/>
            <a:tailEnd/>
          </a:ln>
        </p:spPr>
        <p:txBody>
          <a:bodyPr/>
          <a:lstStyle/>
          <a:p>
            <a:pPr marL="342900" indent="-342900" algn="l" eaLnBrk="0" hangingPunct="0">
              <a:lnSpc>
                <a:spcPct val="80000"/>
              </a:lnSpc>
              <a:spcBef>
                <a:spcPct val="20000"/>
              </a:spcBef>
              <a:spcAft>
                <a:spcPct val="10000"/>
              </a:spcAft>
              <a:buFontTx/>
              <a:buChar char="•"/>
            </a:pPr>
            <a:endParaRPr lang="en-US" sz="1800" dirty="0"/>
          </a:p>
        </p:txBody>
      </p:sp>
      <p:sp>
        <p:nvSpPr>
          <p:cNvPr id="8" name="Title 7"/>
          <p:cNvSpPr>
            <a:spLocks noGrp="1"/>
          </p:cNvSpPr>
          <p:nvPr>
            <p:ph type="title"/>
            <p:custDataLst>
              <p:tags r:id="rId4"/>
            </p:custDataLst>
          </p:nvPr>
        </p:nvSpPr>
        <p:spPr/>
        <p:txBody>
          <a:bodyPr>
            <a:normAutofit/>
          </a:bodyPr>
          <a:lstStyle/>
          <a:p>
            <a:r>
              <a:rPr lang="en-US" dirty="0" smtClean="0"/>
              <a:t>Opinion Line</a:t>
            </a:r>
            <a:endParaRPr lang="en-US" dirty="0"/>
          </a:p>
        </p:txBody>
      </p:sp>
      <p:sp>
        <p:nvSpPr>
          <p:cNvPr id="11" name="Content Placeholder 10"/>
          <p:cNvSpPr>
            <a:spLocks noGrp="1"/>
          </p:cNvSpPr>
          <p:nvPr>
            <p:ph idx="1"/>
            <p:custDataLst>
              <p:tags r:id="rId5"/>
            </p:custDataLst>
          </p:nvPr>
        </p:nvSpPr>
        <p:spPr/>
        <p:txBody>
          <a:bodyPr/>
          <a:lstStyle/>
          <a:p>
            <a:r>
              <a:rPr lang="en-US" dirty="0" smtClean="0"/>
              <a:t>Stream of data in the Viewer</a:t>
            </a:r>
          </a:p>
          <a:p>
            <a:r>
              <a:rPr lang="en-US" dirty="0" smtClean="0"/>
              <a:t>Typically used for data review (i.e. historical data) data entry (i.e. customer forecast), calculations and analysis</a:t>
            </a:r>
          </a:p>
          <a:p>
            <a:pPr lvl="1"/>
            <a:r>
              <a:rPr lang="en-US" b="1" dirty="0" smtClean="0"/>
              <a:t>Examples</a:t>
            </a:r>
            <a:r>
              <a:rPr lang="en-US" dirty="0" smtClean="0"/>
              <a:t>:  History, Forecasts and Shipments</a:t>
            </a:r>
          </a:p>
          <a:p>
            <a:endParaRPr lang="en-US" dirty="0" smtClean="0"/>
          </a:p>
          <a:p>
            <a:endParaRPr lang="en-US" dirty="0" smtClean="0"/>
          </a:p>
          <a:p>
            <a:endParaRPr lang="en-US" dirty="0"/>
          </a:p>
        </p:txBody>
      </p:sp>
      <p:grpSp>
        <p:nvGrpSpPr>
          <p:cNvPr id="16" name="Group 15"/>
          <p:cNvGrpSpPr/>
          <p:nvPr>
            <p:custDataLst>
              <p:tags r:id="rId6"/>
            </p:custDataLst>
          </p:nvPr>
        </p:nvGrpSpPr>
        <p:grpSpPr>
          <a:xfrm>
            <a:off x="457200" y="3276600"/>
            <a:ext cx="7848600" cy="2995613"/>
            <a:chOff x="3886200" y="1447800"/>
            <a:chExt cx="4962525" cy="2233613"/>
          </a:xfrm>
        </p:grpSpPr>
        <p:pic>
          <p:nvPicPr>
            <p:cNvPr id="13314" name="Picture 9"/>
            <p:cNvPicPr>
              <a:picLocks noChangeAspect="1" noChangeArrowheads="1"/>
            </p:cNvPicPr>
            <p:nvPr/>
          </p:nvPicPr>
          <p:blipFill>
            <a:blip r:embed="rId9" cstate="print"/>
            <a:srcRect/>
            <a:stretch>
              <a:fillRect/>
            </a:stretch>
          </p:blipFill>
          <p:spPr bwMode="auto">
            <a:xfrm>
              <a:off x="3886200" y="1447800"/>
              <a:ext cx="4962525" cy="2233613"/>
            </a:xfrm>
            <a:prstGeom prst="rect">
              <a:avLst/>
            </a:prstGeom>
            <a:noFill/>
            <a:ln w="19050">
              <a:noFill/>
              <a:miter lim="800000"/>
              <a:headEnd/>
              <a:tailEnd/>
            </a:ln>
          </p:spPr>
        </p:pic>
        <p:sp>
          <p:nvSpPr>
            <p:cNvPr id="13318" name="Line 8"/>
            <p:cNvSpPr>
              <a:spLocks noChangeShapeType="1"/>
            </p:cNvSpPr>
            <p:nvPr/>
          </p:nvSpPr>
          <p:spPr bwMode="auto">
            <a:xfrm>
              <a:off x="7772400" y="2667000"/>
              <a:ext cx="533400" cy="381000"/>
            </a:xfrm>
            <a:prstGeom prst="line">
              <a:avLst/>
            </a:prstGeom>
            <a:noFill/>
            <a:ln w="25400">
              <a:solidFill>
                <a:srgbClr val="FF0000"/>
              </a:solidFill>
              <a:round/>
              <a:headEnd/>
              <a:tailEnd type="triangle" w="med" len="med"/>
            </a:ln>
          </p:spPr>
          <p:txBody>
            <a:bodyPr/>
            <a:lstStyle/>
            <a:p>
              <a:endParaRPr lang="en-US"/>
            </a:p>
          </p:txBody>
        </p:sp>
        <p:sp>
          <p:nvSpPr>
            <p:cNvPr id="13319" name="Line 9"/>
            <p:cNvSpPr>
              <a:spLocks noChangeShapeType="1"/>
            </p:cNvSpPr>
            <p:nvPr/>
          </p:nvSpPr>
          <p:spPr bwMode="auto">
            <a:xfrm>
              <a:off x="5791200" y="2362200"/>
              <a:ext cx="381000" cy="304800"/>
            </a:xfrm>
            <a:prstGeom prst="line">
              <a:avLst/>
            </a:prstGeom>
            <a:noFill/>
            <a:ln w="25400">
              <a:solidFill>
                <a:srgbClr val="FF0000"/>
              </a:solidFill>
              <a:round/>
              <a:headEnd/>
              <a:tailEnd type="triangle" w="med" len="med"/>
            </a:ln>
          </p:spPr>
          <p:txBody>
            <a:bodyPr/>
            <a:lstStyle/>
            <a:p>
              <a:endParaRPr lang="en-US"/>
            </a:p>
          </p:txBody>
        </p:sp>
      </p:grpSp>
    </p:spTree>
    <p:custDataLst>
      <p:tags r:id="rId1"/>
    </p:custData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7" name="Rectangle 3"/>
          <p:cNvSpPr>
            <a:spLocks noChangeArrowheads="1"/>
          </p:cNvSpPr>
          <p:nvPr>
            <p:custDataLst>
              <p:tags r:id="rId2"/>
            </p:custDataLst>
          </p:nvPr>
        </p:nvSpPr>
        <p:spPr bwMode="auto">
          <a:xfrm>
            <a:off x="457200" y="1100138"/>
            <a:ext cx="3505200" cy="4233862"/>
          </a:xfrm>
          <a:prstGeom prst="rect">
            <a:avLst/>
          </a:prstGeom>
          <a:noFill/>
          <a:ln w="9525">
            <a:noFill/>
            <a:miter lim="800000"/>
            <a:headEnd/>
            <a:tailEnd/>
          </a:ln>
        </p:spPr>
        <p:txBody>
          <a:bodyPr/>
          <a:lstStyle/>
          <a:p>
            <a:pPr marL="342900" indent="-342900" algn="l" eaLnBrk="0" hangingPunct="0">
              <a:lnSpc>
                <a:spcPct val="80000"/>
              </a:lnSpc>
              <a:spcBef>
                <a:spcPts val="1200"/>
              </a:spcBef>
              <a:buFontTx/>
              <a:buChar char="•"/>
            </a:pPr>
            <a:endParaRPr lang="en-US" sz="800" dirty="0"/>
          </a:p>
        </p:txBody>
      </p:sp>
      <p:sp>
        <p:nvSpPr>
          <p:cNvPr id="13320" name="Rectangle 3"/>
          <p:cNvSpPr>
            <a:spLocks noChangeArrowheads="1"/>
          </p:cNvSpPr>
          <p:nvPr>
            <p:custDataLst>
              <p:tags r:id="rId3"/>
            </p:custDataLst>
          </p:nvPr>
        </p:nvSpPr>
        <p:spPr bwMode="auto">
          <a:xfrm>
            <a:off x="4114800" y="4876800"/>
            <a:ext cx="4343400" cy="1524000"/>
          </a:xfrm>
          <a:prstGeom prst="rect">
            <a:avLst/>
          </a:prstGeom>
          <a:noFill/>
          <a:ln w="9525">
            <a:noFill/>
            <a:miter lim="800000"/>
            <a:headEnd/>
            <a:tailEnd/>
          </a:ln>
        </p:spPr>
        <p:txBody>
          <a:bodyPr/>
          <a:lstStyle/>
          <a:p>
            <a:pPr marL="342900" indent="-342900" algn="l" eaLnBrk="0" hangingPunct="0">
              <a:lnSpc>
                <a:spcPct val="80000"/>
              </a:lnSpc>
              <a:spcBef>
                <a:spcPct val="20000"/>
              </a:spcBef>
              <a:spcAft>
                <a:spcPct val="10000"/>
              </a:spcAft>
              <a:buFontTx/>
              <a:buChar char="•"/>
            </a:pPr>
            <a:endParaRPr lang="en-US" sz="1800" dirty="0"/>
          </a:p>
        </p:txBody>
      </p:sp>
      <p:sp>
        <p:nvSpPr>
          <p:cNvPr id="8" name="Title 7"/>
          <p:cNvSpPr>
            <a:spLocks noGrp="1"/>
          </p:cNvSpPr>
          <p:nvPr>
            <p:ph type="title"/>
            <p:custDataLst>
              <p:tags r:id="rId4"/>
            </p:custDataLst>
          </p:nvPr>
        </p:nvSpPr>
        <p:spPr/>
        <p:txBody>
          <a:bodyPr>
            <a:normAutofit/>
          </a:bodyPr>
          <a:lstStyle/>
          <a:p>
            <a:r>
              <a:rPr lang="en-US" dirty="0" smtClean="0"/>
              <a:t>Observation</a:t>
            </a:r>
          </a:p>
        </p:txBody>
      </p:sp>
      <p:sp>
        <p:nvSpPr>
          <p:cNvPr id="11" name="Content Placeholder 10"/>
          <p:cNvSpPr>
            <a:spLocks noGrp="1"/>
          </p:cNvSpPr>
          <p:nvPr>
            <p:ph idx="1"/>
            <p:custDataLst>
              <p:tags r:id="rId5"/>
            </p:custDataLst>
          </p:nvPr>
        </p:nvSpPr>
        <p:spPr/>
        <p:txBody>
          <a:bodyPr/>
          <a:lstStyle/>
          <a:p>
            <a:r>
              <a:rPr lang="en-US" dirty="0" smtClean="0"/>
              <a:t>Numerical point in </a:t>
            </a:r>
            <a:r>
              <a:rPr lang="en-US" dirty="0" smtClean="0"/>
              <a:t>time</a:t>
            </a:r>
            <a:endParaRPr lang="en-US" dirty="0" smtClean="0"/>
          </a:p>
          <a:p>
            <a:r>
              <a:rPr lang="en-US" dirty="0" smtClean="0"/>
              <a:t>Example:  Sales for July, 2011</a:t>
            </a:r>
          </a:p>
          <a:p>
            <a:endParaRPr lang="en-US" dirty="0" smtClean="0"/>
          </a:p>
          <a:p>
            <a:endParaRPr lang="en-US" dirty="0" smtClean="0"/>
          </a:p>
          <a:p>
            <a:endParaRPr lang="en-US" dirty="0"/>
          </a:p>
        </p:txBody>
      </p:sp>
      <p:pic>
        <p:nvPicPr>
          <p:cNvPr id="13314" name="Picture 9"/>
          <p:cNvPicPr>
            <a:picLocks noChangeAspect="1" noChangeArrowheads="1"/>
          </p:cNvPicPr>
          <p:nvPr>
            <p:custDataLst>
              <p:tags r:id="rId6"/>
            </p:custDataLst>
          </p:nvPr>
        </p:nvPicPr>
        <p:blipFill>
          <a:blip r:embed="rId11" cstate="print"/>
          <a:srcRect/>
          <a:stretch>
            <a:fillRect/>
          </a:stretch>
        </p:blipFill>
        <p:spPr bwMode="auto">
          <a:xfrm>
            <a:off x="685800" y="2209800"/>
            <a:ext cx="7553325" cy="3452813"/>
          </a:xfrm>
          <a:prstGeom prst="rect">
            <a:avLst/>
          </a:prstGeom>
          <a:noFill/>
          <a:ln w="19050">
            <a:noFill/>
            <a:miter lim="800000"/>
            <a:headEnd/>
            <a:tailEnd/>
          </a:ln>
        </p:spPr>
      </p:pic>
      <p:sp>
        <p:nvSpPr>
          <p:cNvPr id="10" name="Oval 9"/>
          <p:cNvSpPr/>
          <p:nvPr>
            <p:custDataLst>
              <p:tags r:id="rId7"/>
            </p:custDataLst>
          </p:nvPr>
        </p:nvSpPr>
        <p:spPr>
          <a:xfrm>
            <a:off x="4114800" y="3962400"/>
            <a:ext cx="152400" cy="152400"/>
          </a:xfrm>
          <a:prstGeom prst="ellipse">
            <a:avLst/>
          </a:prstGeom>
          <a:solidFill>
            <a:srgbClr val="FF000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13" name="Straight Arrow Connector 12"/>
          <p:cNvCxnSpPr/>
          <p:nvPr>
            <p:custDataLst>
              <p:tags r:id="rId8"/>
            </p:custDataLst>
          </p:nvPr>
        </p:nvCxnSpPr>
        <p:spPr>
          <a:xfrm>
            <a:off x="3200400" y="3200400"/>
            <a:ext cx="762000" cy="685800"/>
          </a:xfrm>
          <a:prstGeom prst="straightConnector1">
            <a:avLst/>
          </a:prstGeom>
          <a:ln w="28575">
            <a:solidFill>
              <a:srgbClr val="FF0000"/>
            </a:solidFill>
            <a:tailEnd type="arrow"/>
          </a:ln>
          <a:effectLst/>
        </p:spPr>
        <p:style>
          <a:lnRef idx="2">
            <a:schemeClr val="accent1"/>
          </a:lnRef>
          <a:fillRef idx="0">
            <a:schemeClr val="accent1"/>
          </a:fillRef>
          <a:effectRef idx="1">
            <a:schemeClr val="accent1"/>
          </a:effectRef>
          <a:fontRef idx="minor">
            <a:schemeClr val="tx1"/>
          </a:fontRef>
        </p:style>
      </p:cxnSp>
    </p:spTree>
    <p:custDataLst>
      <p:tags r:id="rId1"/>
    </p:custData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3"/>
          <p:cNvSpPr>
            <a:spLocks noChangeArrowheads="1"/>
          </p:cNvSpPr>
          <p:nvPr>
            <p:custDataLst>
              <p:tags r:id="rId2"/>
            </p:custDataLst>
          </p:nvPr>
        </p:nvSpPr>
        <p:spPr bwMode="auto">
          <a:xfrm>
            <a:off x="381000" y="1295400"/>
            <a:ext cx="6629400" cy="5334000"/>
          </a:xfrm>
          <a:prstGeom prst="rect">
            <a:avLst/>
          </a:prstGeom>
          <a:noFill/>
          <a:ln w="9525">
            <a:noFill/>
            <a:miter lim="800000"/>
            <a:headEnd/>
            <a:tailEnd/>
          </a:ln>
        </p:spPr>
        <p:txBody>
          <a:bodyPr/>
          <a:lstStyle/>
          <a:p>
            <a:pPr marL="342900" indent="-342900" algn="l" eaLnBrk="0" hangingPunct="0">
              <a:lnSpc>
                <a:spcPct val="80000"/>
              </a:lnSpc>
              <a:spcBef>
                <a:spcPct val="20000"/>
              </a:spcBef>
              <a:spcAft>
                <a:spcPct val="10000"/>
              </a:spcAft>
              <a:buFontTx/>
              <a:buChar char="•"/>
            </a:pPr>
            <a:endParaRPr lang="en-US" sz="1800" dirty="0"/>
          </a:p>
        </p:txBody>
      </p:sp>
      <p:sp>
        <p:nvSpPr>
          <p:cNvPr id="8" name="Title 7"/>
          <p:cNvSpPr>
            <a:spLocks noGrp="1"/>
          </p:cNvSpPr>
          <p:nvPr>
            <p:ph type="title"/>
            <p:custDataLst>
              <p:tags r:id="rId3"/>
            </p:custDataLst>
          </p:nvPr>
        </p:nvSpPr>
        <p:spPr/>
        <p:txBody>
          <a:bodyPr/>
          <a:lstStyle/>
          <a:p>
            <a:r>
              <a:rPr lang="en-US" smtClean="0"/>
              <a:t>Series</a:t>
            </a:r>
            <a:endParaRPr lang="en-US" dirty="0"/>
          </a:p>
        </p:txBody>
      </p:sp>
      <p:sp>
        <p:nvSpPr>
          <p:cNvPr id="10" name="Content Placeholder 9"/>
          <p:cNvSpPr>
            <a:spLocks noGrp="1"/>
          </p:cNvSpPr>
          <p:nvPr>
            <p:ph idx="1"/>
            <p:custDataLst>
              <p:tags r:id="rId4"/>
            </p:custDataLst>
          </p:nvPr>
        </p:nvSpPr>
        <p:spPr>
          <a:xfrm>
            <a:off x="457200" y="990601"/>
            <a:ext cx="8229600" cy="5257799"/>
          </a:xfrm>
        </p:spPr>
        <p:txBody>
          <a:bodyPr/>
          <a:lstStyle/>
          <a:p>
            <a:r>
              <a:rPr lang="en-US" dirty="0" smtClean="0"/>
              <a:t>Line item containing related data </a:t>
            </a:r>
          </a:p>
          <a:p>
            <a:r>
              <a:rPr lang="en-US" dirty="0" smtClean="0"/>
              <a:t>Example: This store location has multiple model numbers (SKU’s) and each combination is a </a:t>
            </a:r>
            <a:r>
              <a:rPr lang="en-US" dirty="0" smtClean="0"/>
              <a:t>series</a:t>
            </a:r>
            <a:endParaRPr lang="en-US" dirty="0" smtClean="0"/>
          </a:p>
          <a:p>
            <a:endParaRPr lang="en-US" dirty="0"/>
          </a:p>
        </p:txBody>
      </p:sp>
      <p:grpSp>
        <p:nvGrpSpPr>
          <p:cNvPr id="12" name="Group 11"/>
          <p:cNvGrpSpPr/>
          <p:nvPr>
            <p:custDataLst>
              <p:tags r:id="rId5"/>
            </p:custDataLst>
          </p:nvPr>
        </p:nvGrpSpPr>
        <p:grpSpPr>
          <a:xfrm>
            <a:off x="1600200" y="2667000"/>
            <a:ext cx="6019800" cy="3048000"/>
            <a:chOff x="5715000" y="1524000"/>
            <a:chExt cx="2828925" cy="1409700"/>
          </a:xfrm>
        </p:grpSpPr>
        <p:pic>
          <p:nvPicPr>
            <p:cNvPr id="14343" name="Picture 14"/>
            <p:cNvPicPr>
              <a:picLocks noChangeAspect="1" noChangeArrowheads="1"/>
            </p:cNvPicPr>
            <p:nvPr/>
          </p:nvPicPr>
          <p:blipFill>
            <a:blip r:embed="rId8" cstate="print"/>
            <a:srcRect/>
            <a:stretch>
              <a:fillRect/>
            </a:stretch>
          </p:blipFill>
          <p:spPr bwMode="auto">
            <a:xfrm>
              <a:off x="5943600" y="1524000"/>
              <a:ext cx="2600325" cy="1409700"/>
            </a:xfrm>
            <a:prstGeom prst="rect">
              <a:avLst/>
            </a:prstGeom>
            <a:noFill/>
            <a:ln w="9525">
              <a:noFill/>
              <a:miter lim="800000"/>
              <a:headEnd/>
              <a:tailEnd/>
            </a:ln>
          </p:spPr>
        </p:pic>
        <p:sp>
          <p:nvSpPr>
            <p:cNvPr id="14344" name="Left Brace 9"/>
            <p:cNvSpPr>
              <a:spLocks/>
            </p:cNvSpPr>
            <p:nvPr/>
          </p:nvSpPr>
          <p:spPr bwMode="auto">
            <a:xfrm>
              <a:off x="5715000" y="2209800"/>
              <a:ext cx="228600" cy="685800"/>
            </a:xfrm>
            <a:prstGeom prst="leftBrace">
              <a:avLst>
                <a:gd name="adj1" fmla="val 8333"/>
                <a:gd name="adj2" fmla="val 50000"/>
              </a:avLst>
            </a:prstGeom>
            <a:noFill/>
            <a:ln w="19050" algn="ctr">
              <a:solidFill>
                <a:srgbClr val="FF0000"/>
              </a:solidFill>
              <a:round/>
              <a:headEnd/>
              <a:tailEnd/>
            </a:ln>
          </p:spPr>
          <p:txBody>
            <a:bodyPr/>
            <a:lstStyle/>
            <a:p>
              <a:endParaRPr lang="en-US"/>
            </a:p>
          </p:txBody>
        </p:sp>
      </p:grpSp>
    </p:spTree>
    <p:custDataLst>
      <p:tags r:id="rId1"/>
    </p:custData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3"/>
          <p:cNvSpPr>
            <a:spLocks noChangeArrowheads="1"/>
          </p:cNvSpPr>
          <p:nvPr>
            <p:custDataLst>
              <p:tags r:id="rId2"/>
            </p:custDataLst>
          </p:nvPr>
        </p:nvSpPr>
        <p:spPr bwMode="auto">
          <a:xfrm>
            <a:off x="381000" y="1295400"/>
            <a:ext cx="6629400" cy="5334000"/>
          </a:xfrm>
          <a:prstGeom prst="rect">
            <a:avLst/>
          </a:prstGeom>
          <a:noFill/>
          <a:ln w="9525">
            <a:noFill/>
            <a:miter lim="800000"/>
            <a:headEnd/>
            <a:tailEnd/>
          </a:ln>
        </p:spPr>
        <p:txBody>
          <a:bodyPr/>
          <a:lstStyle/>
          <a:p>
            <a:pPr marL="342900" indent="-342900" algn="l" eaLnBrk="0" hangingPunct="0">
              <a:lnSpc>
                <a:spcPct val="80000"/>
              </a:lnSpc>
              <a:spcBef>
                <a:spcPct val="20000"/>
              </a:spcBef>
              <a:spcAft>
                <a:spcPct val="10000"/>
              </a:spcAft>
              <a:buFontTx/>
              <a:buChar char="•"/>
            </a:pPr>
            <a:endParaRPr lang="en-US" sz="1800" dirty="0"/>
          </a:p>
        </p:txBody>
      </p:sp>
      <p:sp>
        <p:nvSpPr>
          <p:cNvPr id="8" name="Title 7"/>
          <p:cNvSpPr>
            <a:spLocks noGrp="1"/>
          </p:cNvSpPr>
          <p:nvPr>
            <p:ph type="title"/>
            <p:custDataLst>
              <p:tags r:id="rId3"/>
            </p:custDataLst>
          </p:nvPr>
        </p:nvSpPr>
        <p:spPr/>
        <p:txBody>
          <a:bodyPr/>
          <a:lstStyle/>
          <a:p>
            <a:r>
              <a:rPr lang="en-US" smtClean="0"/>
              <a:t>Series Properties	</a:t>
            </a:r>
            <a:endParaRPr lang="en-US" dirty="0" smtClean="0"/>
          </a:p>
        </p:txBody>
      </p:sp>
      <p:sp>
        <p:nvSpPr>
          <p:cNvPr id="11" name="Content Placeholder 10"/>
          <p:cNvSpPr>
            <a:spLocks noGrp="1"/>
          </p:cNvSpPr>
          <p:nvPr>
            <p:ph idx="1"/>
            <p:custDataLst>
              <p:tags r:id="rId4"/>
            </p:custDataLst>
          </p:nvPr>
        </p:nvSpPr>
        <p:spPr/>
        <p:txBody>
          <a:bodyPr/>
          <a:lstStyle/>
          <a:p>
            <a:r>
              <a:rPr lang="en-US" dirty="0" smtClean="0"/>
              <a:t>“Facts” about the data, </a:t>
            </a:r>
          </a:p>
          <a:p>
            <a:pPr lvl="1"/>
            <a:r>
              <a:rPr lang="en-US" dirty="0" smtClean="0"/>
              <a:t>Examples: Customer name, region, division, product name, brand etc.</a:t>
            </a:r>
          </a:p>
          <a:p>
            <a:endParaRPr lang="en-US" dirty="0" smtClean="0"/>
          </a:p>
          <a:p>
            <a:endParaRPr lang="en-US" dirty="0"/>
          </a:p>
        </p:txBody>
      </p:sp>
      <p:grpSp>
        <p:nvGrpSpPr>
          <p:cNvPr id="9" name="Group 8"/>
          <p:cNvGrpSpPr/>
          <p:nvPr>
            <p:custDataLst>
              <p:tags r:id="rId5"/>
            </p:custDataLst>
          </p:nvPr>
        </p:nvGrpSpPr>
        <p:grpSpPr>
          <a:xfrm>
            <a:off x="1828801" y="2438400"/>
            <a:ext cx="6172202" cy="3810000"/>
            <a:chOff x="6659617" y="3810000"/>
            <a:chExt cx="2093858" cy="1790700"/>
          </a:xfrm>
        </p:grpSpPr>
        <p:pic>
          <p:nvPicPr>
            <p:cNvPr id="10" name="Picture 9"/>
            <p:cNvPicPr>
              <a:picLocks noChangeAspect="1" noChangeArrowheads="1"/>
            </p:cNvPicPr>
            <p:nvPr/>
          </p:nvPicPr>
          <p:blipFill>
            <a:blip r:embed="rId8" cstate="print"/>
            <a:srcRect/>
            <a:stretch>
              <a:fillRect/>
            </a:stretch>
          </p:blipFill>
          <p:spPr bwMode="auto">
            <a:xfrm>
              <a:off x="6781800" y="3810000"/>
              <a:ext cx="1971675" cy="1790700"/>
            </a:xfrm>
            <a:prstGeom prst="rect">
              <a:avLst/>
            </a:prstGeom>
            <a:noFill/>
            <a:ln w="9525">
              <a:noFill/>
              <a:miter lim="800000"/>
              <a:headEnd/>
              <a:tailEnd/>
            </a:ln>
          </p:spPr>
        </p:pic>
        <p:sp>
          <p:nvSpPr>
            <p:cNvPr id="12" name="Line 10"/>
            <p:cNvSpPr>
              <a:spLocks noChangeShapeType="1"/>
            </p:cNvSpPr>
            <p:nvPr/>
          </p:nvSpPr>
          <p:spPr bwMode="auto">
            <a:xfrm>
              <a:off x="6659617" y="4920234"/>
              <a:ext cx="386255" cy="156972"/>
            </a:xfrm>
            <a:prstGeom prst="line">
              <a:avLst/>
            </a:prstGeom>
            <a:noFill/>
            <a:ln w="25400">
              <a:solidFill>
                <a:srgbClr val="FF0000"/>
              </a:solidFill>
              <a:round/>
              <a:headEnd/>
              <a:tailEnd type="triangle" w="med" len="med"/>
            </a:ln>
          </p:spPr>
          <p:txBody>
            <a:bodyPr/>
            <a:lstStyle/>
            <a:p>
              <a:endParaRPr lang="en-US"/>
            </a:p>
          </p:txBody>
        </p:sp>
      </p:grpSp>
    </p:spTree>
    <p:custDataLst>
      <p:tags r:id="rId1"/>
    </p:custData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11"/>
          <p:cNvPicPr>
            <a:picLocks noGrp="1" noChangeAspect="1" noChangeArrowheads="1"/>
          </p:cNvPicPr>
          <p:nvPr>
            <p:ph idx="1"/>
            <p:custDataLst>
              <p:tags r:id="rId2"/>
            </p:custDataLst>
          </p:nvPr>
        </p:nvPicPr>
        <p:blipFill>
          <a:blip r:embed="rId10" cstate="print"/>
          <a:srcRect/>
          <a:stretch>
            <a:fillRect/>
          </a:stretch>
        </p:blipFill>
        <p:spPr bwMode="auto">
          <a:xfrm>
            <a:off x="152400" y="914400"/>
            <a:ext cx="8740765" cy="5257800"/>
          </a:xfrm>
          <a:prstGeom prst="rect">
            <a:avLst/>
          </a:prstGeom>
          <a:noFill/>
          <a:ln w="19050">
            <a:noFill/>
            <a:miter lim="800000"/>
            <a:headEnd/>
            <a:tailEnd/>
          </a:ln>
        </p:spPr>
      </p:pic>
      <p:sp>
        <p:nvSpPr>
          <p:cNvPr id="15365" name="Rectangle 3"/>
          <p:cNvSpPr>
            <a:spLocks noChangeArrowheads="1"/>
          </p:cNvSpPr>
          <p:nvPr>
            <p:custDataLst>
              <p:tags r:id="rId3"/>
            </p:custDataLst>
          </p:nvPr>
        </p:nvSpPr>
        <p:spPr bwMode="auto">
          <a:xfrm>
            <a:off x="457200" y="1143000"/>
            <a:ext cx="8229600" cy="5029200"/>
          </a:xfrm>
          <a:prstGeom prst="rect">
            <a:avLst/>
          </a:prstGeom>
          <a:noFill/>
          <a:ln w="9525">
            <a:noFill/>
            <a:miter lim="800000"/>
            <a:headEnd/>
            <a:tailEnd/>
          </a:ln>
        </p:spPr>
        <p:txBody>
          <a:bodyPr/>
          <a:lstStyle/>
          <a:p>
            <a:pPr marL="342900" indent="-342900" algn="l" eaLnBrk="0" hangingPunct="0">
              <a:spcBef>
                <a:spcPts val="1200"/>
              </a:spcBef>
              <a:buFontTx/>
              <a:buChar char="•"/>
            </a:pPr>
            <a:endParaRPr lang="en-US" sz="1800" dirty="0"/>
          </a:p>
        </p:txBody>
      </p:sp>
      <p:sp>
        <p:nvSpPr>
          <p:cNvPr id="15366" name="Oval 8"/>
          <p:cNvSpPr>
            <a:spLocks noChangeArrowheads="1"/>
          </p:cNvSpPr>
          <p:nvPr>
            <p:custDataLst>
              <p:tags r:id="rId4"/>
            </p:custDataLst>
          </p:nvPr>
        </p:nvSpPr>
        <p:spPr bwMode="auto">
          <a:xfrm>
            <a:off x="4800600" y="3200400"/>
            <a:ext cx="457200" cy="304800"/>
          </a:xfrm>
          <a:prstGeom prst="ellipse">
            <a:avLst/>
          </a:prstGeom>
          <a:noFill/>
          <a:ln w="19050">
            <a:solidFill>
              <a:srgbClr val="FF0000"/>
            </a:solidFill>
            <a:round/>
            <a:headEnd/>
            <a:tailEnd/>
          </a:ln>
        </p:spPr>
        <p:txBody>
          <a:bodyPr wrap="none" anchor="ctr"/>
          <a:lstStyle/>
          <a:p>
            <a:endParaRPr lang="en-US"/>
          </a:p>
        </p:txBody>
      </p:sp>
      <p:sp>
        <p:nvSpPr>
          <p:cNvPr id="15367" name="Line 9"/>
          <p:cNvSpPr>
            <a:spLocks noChangeShapeType="1"/>
          </p:cNvSpPr>
          <p:nvPr>
            <p:custDataLst>
              <p:tags r:id="rId5"/>
            </p:custDataLst>
          </p:nvPr>
        </p:nvSpPr>
        <p:spPr bwMode="auto">
          <a:xfrm>
            <a:off x="6629400" y="2971800"/>
            <a:ext cx="381000" cy="304800"/>
          </a:xfrm>
          <a:prstGeom prst="line">
            <a:avLst/>
          </a:prstGeom>
          <a:noFill/>
          <a:ln w="25400">
            <a:solidFill>
              <a:srgbClr val="FF0000"/>
            </a:solidFill>
            <a:round/>
            <a:headEnd/>
            <a:tailEnd type="triangle" w="med" len="med"/>
          </a:ln>
        </p:spPr>
        <p:txBody>
          <a:bodyPr/>
          <a:lstStyle/>
          <a:p>
            <a:endParaRPr lang="en-US"/>
          </a:p>
        </p:txBody>
      </p:sp>
      <p:sp>
        <p:nvSpPr>
          <p:cNvPr id="15368" name="Rectangle 10"/>
          <p:cNvSpPr>
            <a:spLocks noChangeArrowheads="1"/>
          </p:cNvSpPr>
          <p:nvPr>
            <p:custDataLst>
              <p:tags r:id="rId6"/>
            </p:custDataLst>
          </p:nvPr>
        </p:nvSpPr>
        <p:spPr bwMode="auto">
          <a:xfrm>
            <a:off x="457200" y="5638800"/>
            <a:ext cx="7772400" cy="1828800"/>
          </a:xfrm>
          <a:prstGeom prst="rect">
            <a:avLst/>
          </a:prstGeom>
          <a:noFill/>
          <a:ln w="9525">
            <a:noFill/>
            <a:miter lim="800000"/>
            <a:headEnd/>
            <a:tailEnd/>
          </a:ln>
        </p:spPr>
        <p:txBody>
          <a:bodyPr/>
          <a:lstStyle/>
          <a:p>
            <a:pPr marL="342900" indent="-342900" algn="l" eaLnBrk="0" hangingPunct="0">
              <a:lnSpc>
                <a:spcPct val="105000"/>
              </a:lnSpc>
              <a:spcBef>
                <a:spcPct val="20000"/>
              </a:spcBef>
              <a:buFontTx/>
              <a:buChar char="•"/>
            </a:pPr>
            <a:endParaRPr lang="en-US" sz="2000"/>
          </a:p>
        </p:txBody>
      </p:sp>
      <p:sp>
        <p:nvSpPr>
          <p:cNvPr id="8" name="Title 7"/>
          <p:cNvSpPr>
            <a:spLocks noGrp="1"/>
          </p:cNvSpPr>
          <p:nvPr>
            <p:ph type="title"/>
            <p:custDataLst>
              <p:tags r:id="rId7"/>
            </p:custDataLst>
          </p:nvPr>
        </p:nvSpPr>
        <p:spPr/>
        <p:txBody>
          <a:bodyPr/>
          <a:lstStyle/>
          <a:p>
            <a:r>
              <a:rPr lang="en-US" smtClean="0"/>
              <a:t>Display Set</a:t>
            </a:r>
            <a:endParaRPr lang="en-US" dirty="0"/>
          </a:p>
        </p:txBody>
      </p:sp>
    </p:spTree>
    <p:custDataLst>
      <p:tags r:id="rId1"/>
    </p:custData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8" name="Rectangle 3"/>
          <p:cNvSpPr>
            <a:spLocks noChangeArrowheads="1"/>
          </p:cNvSpPr>
          <p:nvPr>
            <p:custDataLst>
              <p:tags r:id="rId2"/>
            </p:custDataLst>
          </p:nvPr>
        </p:nvSpPr>
        <p:spPr bwMode="auto">
          <a:xfrm>
            <a:off x="457200" y="1143000"/>
            <a:ext cx="8305800" cy="5181600"/>
          </a:xfrm>
          <a:prstGeom prst="rect">
            <a:avLst/>
          </a:prstGeom>
          <a:noFill/>
          <a:ln w="9525">
            <a:noFill/>
            <a:miter lim="800000"/>
            <a:headEnd/>
            <a:tailEnd/>
          </a:ln>
        </p:spPr>
        <p:txBody>
          <a:bodyPr/>
          <a:lstStyle/>
          <a:p>
            <a:pPr marL="342900" indent="-342900" algn="l" eaLnBrk="0" hangingPunct="0">
              <a:lnSpc>
                <a:spcPct val="105000"/>
              </a:lnSpc>
              <a:spcBef>
                <a:spcPct val="20000"/>
              </a:spcBef>
              <a:spcAft>
                <a:spcPct val="20000"/>
              </a:spcAft>
            </a:pPr>
            <a:endParaRPr lang="en-US" sz="2200" b="1" dirty="0"/>
          </a:p>
        </p:txBody>
      </p:sp>
      <p:sp>
        <p:nvSpPr>
          <p:cNvPr id="7" name="Content Placeholder 6"/>
          <p:cNvSpPr>
            <a:spLocks noGrp="1"/>
          </p:cNvSpPr>
          <p:nvPr>
            <p:ph sz="half" idx="1"/>
            <p:custDataLst>
              <p:tags r:id="rId3"/>
            </p:custDataLst>
          </p:nvPr>
        </p:nvSpPr>
        <p:spPr/>
        <p:txBody>
          <a:bodyPr/>
          <a:lstStyle/>
          <a:p>
            <a:r>
              <a:rPr lang="en-US" dirty="0" smtClean="0"/>
              <a:t>Limits the displayed series to items that meet a defined criteria such as: specific customer(s) or  product type(s)</a:t>
            </a:r>
          </a:p>
          <a:p>
            <a:pPr>
              <a:spcBef>
                <a:spcPts val="1200"/>
              </a:spcBef>
            </a:pPr>
            <a:r>
              <a:rPr lang="en-US" dirty="0" smtClean="0"/>
              <a:t>Can be created in the </a:t>
            </a:r>
            <a:r>
              <a:rPr lang="en-US" b="1" dirty="0" smtClean="0"/>
              <a:t>DM Viewer </a:t>
            </a:r>
            <a:r>
              <a:rPr lang="en-US" dirty="0" smtClean="0"/>
              <a:t>or </a:t>
            </a:r>
            <a:r>
              <a:rPr lang="en-US" b="1" dirty="0" smtClean="0"/>
              <a:t>DM Admin Tool </a:t>
            </a:r>
            <a:r>
              <a:rPr lang="en-US" dirty="0" smtClean="0"/>
              <a:t>for general use</a:t>
            </a:r>
          </a:p>
          <a:p>
            <a:endParaRPr lang="en-US" dirty="0" smtClean="0"/>
          </a:p>
          <a:p>
            <a:endParaRPr lang="en-US" dirty="0"/>
          </a:p>
        </p:txBody>
      </p:sp>
      <p:sp>
        <p:nvSpPr>
          <p:cNvPr id="4" name="Title 3"/>
          <p:cNvSpPr>
            <a:spLocks noGrp="1"/>
          </p:cNvSpPr>
          <p:nvPr>
            <p:ph type="title"/>
            <p:custDataLst>
              <p:tags r:id="rId4"/>
            </p:custDataLst>
          </p:nvPr>
        </p:nvSpPr>
        <p:spPr/>
        <p:txBody>
          <a:bodyPr/>
          <a:lstStyle/>
          <a:p>
            <a:r>
              <a:rPr lang="en-US" smtClean="0"/>
              <a:t>Filters</a:t>
            </a:r>
            <a:endParaRPr lang="en-US" dirty="0"/>
          </a:p>
        </p:txBody>
      </p:sp>
      <p:pic>
        <p:nvPicPr>
          <p:cNvPr id="51202" name="Picture 2"/>
          <p:cNvPicPr>
            <a:picLocks noGrp="1" noChangeAspect="1" noChangeArrowheads="1"/>
          </p:cNvPicPr>
          <p:nvPr>
            <p:ph sz="half" idx="2"/>
            <p:custDataLst>
              <p:tags r:id="rId5"/>
            </p:custDataLst>
          </p:nvPr>
        </p:nvPicPr>
        <p:blipFill>
          <a:blip r:embed="rId8" cstate="print"/>
          <a:srcRect/>
          <a:stretch>
            <a:fillRect/>
          </a:stretch>
        </p:blipFill>
        <p:spPr bwMode="auto">
          <a:xfrm>
            <a:off x="5181600" y="838200"/>
            <a:ext cx="3588262" cy="4419600"/>
          </a:xfrm>
          <a:prstGeom prst="rect">
            <a:avLst/>
          </a:prstGeom>
          <a:noFill/>
          <a:ln w="9525">
            <a:noFill/>
            <a:miter lim="800000"/>
            <a:headEnd/>
            <a:tailEnd/>
          </a:ln>
          <a:effectLst/>
        </p:spPr>
      </p:pic>
    </p:spTree>
    <p:custDataLst>
      <p:tags r:id="rId1"/>
    </p:custData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2" name="Rectangle 3"/>
          <p:cNvSpPr>
            <a:spLocks noChangeArrowheads="1"/>
          </p:cNvSpPr>
          <p:nvPr>
            <p:custDataLst>
              <p:tags r:id="rId2"/>
            </p:custDataLst>
          </p:nvPr>
        </p:nvSpPr>
        <p:spPr bwMode="auto">
          <a:xfrm>
            <a:off x="457200" y="1295400"/>
            <a:ext cx="8686800" cy="5029200"/>
          </a:xfrm>
          <a:prstGeom prst="rect">
            <a:avLst/>
          </a:prstGeom>
          <a:noFill/>
          <a:ln w="9525">
            <a:noFill/>
            <a:miter lim="800000"/>
            <a:headEnd/>
            <a:tailEnd/>
          </a:ln>
        </p:spPr>
        <p:txBody>
          <a:bodyPr/>
          <a:lstStyle/>
          <a:p>
            <a:pPr marL="342900" indent="-342900" algn="l" eaLnBrk="0" hangingPunct="0">
              <a:spcBef>
                <a:spcPts val="1200"/>
              </a:spcBef>
              <a:buFontTx/>
              <a:buChar char="•"/>
            </a:pPr>
            <a:endParaRPr lang="en-US" sz="2000" dirty="0"/>
          </a:p>
        </p:txBody>
      </p:sp>
      <p:sp>
        <p:nvSpPr>
          <p:cNvPr id="4" name="Title 3"/>
          <p:cNvSpPr>
            <a:spLocks noGrp="1"/>
          </p:cNvSpPr>
          <p:nvPr>
            <p:ph type="title"/>
            <p:custDataLst>
              <p:tags r:id="rId3"/>
            </p:custDataLst>
          </p:nvPr>
        </p:nvSpPr>
        <p:spPr/>
        <p:txBody>
          <a:bodyPr/>
          <a:lstStyle/>
          <a:p>
            <a:r>
              <a:rPr lang="en-US" dirty="0" smtClean="0"/>
              <a:t>Exceptions</a:t>
            </a:r>
            <a:endParaRPr lang="en-US" dirty="0"/>
          </a:p>
        </p:txBody>
      </p:sp>
      <p:sp>
        <p:nvSpPr>
          <p:cNvPr id="7" name="Content Placeholder 6"/>
          <p:cNvSpPr>
            <a:spLocks noGrp="1"/>
          </p:cNvSpPr>
          <p:nvPr>
            <p:ph idx="1"/>
            <p:custDataLst>
              <p:tags r:id="rId4"/>
            </p:custDataLst>
          </p:nvPr>
        </p:nvSpPr>
        <p:spPr/>
        <p:txBody>
          <a:bodyPr/>
          <a:lstStyle/>
          <a:p>
            <a:pPr>
              <a:spcBef>
                <a:spcPts val="1200"/>
              </a:spcBef>
            </a:pPr>
            <a:r>
              <a:rPr lang="en-US" dirty="0" smtClean="0"/>
              <a:t>Used in the </a:t>
            </a:r>
            <a:r>
              <a:rPr lang="en-US" b="1" dirty="0" smtClean="0"/>
              <a:t>DM Viewer </a:t>
            </a:r>
            <a:r>
              <a:rPr lang="en-US" dirty="0" smtClean="0"/>
              <a:t>to limit </a:t>
            </a:r>
            <a:r>
              <a:rPr lang="en-US" dirty="0" smtClean="0"/>
              <a:t>the series </a:t>
            </a:r>
            <a:r>
              <a:rPr lang="en-US" dirty="0" smtClean="0"/>
              <a:t>displayed</a:t>
            </a:r>
          </a:p>
          <a:p>
            <a:pPr>
              <a:spcBef>
                <a:spcPts val="1200"/>
              </a:spcBef>
            </a:pPr>
            <a:r>
              <a:rPr lang="en-US" dirty="0" smtClean="0"/>
              <a:t>Selects series with observation data that meets a defined criteria</a:t>
            </a:r>
          </a:p>
          <a:p>
            <a:pPr lvl="1">
              <a:spcBef>
                <a:spcPts val="1200"/>
              </a:spcBef>
            </a:pPr>
            <a:r>
              <a:rPr lang="en-US" dirty="0" smtClean="0"/>
              <a:t>Example:  Find SKU’s with unusual growth, identify SKU’s with no sales for 6 months, identify large user adjustments</a:t>
            </a:r>
          </a:p>
          <a:p>
            <a:pPr>
              <a:spcBef>
                <a:spcPts val="1200"/>
              </a:spcBef>
            </a:pPr>
            <a:r>
              <a:rPr lang="en-US" dirty="0" smtClean="0"/>
              <a:t>Created in the </a:t>
            </a:r>
            <a:r>
              <a:rPr lang="en-US" b="1" dirty="0" smtClean="0"/>
              <a:t>DM Admin Tool </a:t>
            </a:r>
            <a:r>
              <a:rPr lang="en-US" dirty="0" smtClean="0"/>
              <a:t>or the </a:t>
            </a:r>
            <a:r>
              <a:rPr lang="en-US" b="1" dirty="0" smtClean="0"/>
              <a:t>DM Viewer</a:t>
            </a:r>
            <a:r>
              <a:rPr lang="en-US" dirty="0" smtClean="0"/>
              <a:t>, typically by a Super User</a:t>
            </a:r>
          </a:p>
          <a:p>
            <a:endParaRPr lang="en-US" dirty="0"/>
          </a:p>
        </p:txBody>
      </p:sp>
    </p:spTree>
    <p:custDataLst>
      <p:tags r:id="rId1"/>
    </p:custData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6" name="Rectangle 3"/>
          <p:cNvSpPr>
            <a:spLocks noChangeArrowheads="1"/>
          </p:cNvSpPr>
          <p:nvPr>
            <p:custDataLst>
              <p:tags r:id="rId2"/>
            </p:custDataLst>
          </p:nvPr>
        </p:nvSpPr>
        <p:spPr bwMode="auto">
          <a:xfrm>
            <a:off x="457200" y="1066800"/>
            <a:ext cx="8686800" cy="5334000"/>
          </a:xfrm>
          <a:prstGeom prst="rect">
            <a:avLst/>
          </a:prstGeom>
          <a:noFill/>
          <a:ln w="9525">
            <a:noFill/>
            <a:miter lim="800000"/>
            <a:headEnd/>
            <a:tailEnd/>
          </a:ln>
        </p:spPr>
        <p:txBody>
          <a:bodyPr/>
          <a:lstStyle/>
          <a:p>
            <a:pPr marL="342900" indent="-342900" algn="l" eaLnBrk="0" hangingPunct="0">
              <a:lnSpc>
                <a:spcPct val="105000"/>
              </a:lnSpc>
              <a:spcBef>
                <a:spcPct val="20000"/>
              </a:spcBef>
              <a:buFontTx/>
              <a:buChar char="•"/>
            </a:pPr>
            <a:endParaRPr lang="en-US" sz="800" dirty="0"/>
          </a:p>
        </p:txBody>
      </p:sp>
      <p:sp>
        <p:nvSpPr>
          <p:cNvPr id="4" name="Title 3"/>
          <p:cNvSpPr>
            <a:spLocks noGrp="1"/>
          </p:cNvSpPr>
          <p:nvPr>
            <p:ph type="title"/>
            <p:custDataLst>
              <p:tags r:id="rId3"/>
            </p:custDataLst>
          </p:nvPr>
        </p:nvSpPr>
        <p:spPr/>
        <p:txBody>
          <a:bodyPr>
            <a:normAutofit/>
          </a:bodyPr>
          <a:lstStyle/>
          <a:p>
            <a:r>
              <a:rPr lang="en-US" dirty="0" smtClean="0"/>
              <a:t>ABC Templates</a:t>
            </a:r>
            <a:endParaRPr lang="en-US" dirty="0"/>
          </a:p>
        </p:txBody>
      </p:sp>
      <p:sp>
        <p:nvSpPr>
          <p:cNvPr id="7" name="Content Placeholder 6"/>
          <p:cNvSpPr>
            <a:spLocks noGrp="1"/>
          </p:cNvSpPr>
          <p:nvPr>
            <p:ph idx="1"/>
            <p:custDataLst>
              <p:tags r:id="rId4"/>
            </p:custDataLst>
          </p:nvPr>
        </p:nvSpPr>
        <p:spPr/>
        <p:txBody>
          <a:bodyPr/>
          <a:lstStyle/>
          <a:p>
            <a:r>
              <a:rPr lang="en-US" smtClean="0"/>
              <a:t>Define user-defined settings to perform ranking calculations</a:t>
            </a:r>
          </a:p>
          <a:p>
            <a:pPr lvl="1"/>
            <a:r>
              <a:rPr lang="en-US" smtClean="0"/>
              <a:t>Example:  Use to determine which SKUs, product groups or customers represent the majority of your business</a:t>
            </a:r>
          </a:p>
          <a:p>
            <a:r>
              <a:rPr lang="en-US" smtClean="0"/>
              <a:t>Conversion factor options allow calculation of rank in terms of different measures such as cost or revenue</a:t>
            </a:r>
          </a:p>
          <a:p>
            <a:r>
              <a:rPr lang="en-US" smtClean="0"/>
              <a:t>Ranking can be determined based on actual data or forecast</a:t>
            </a:r>
          </a:p>
          <a:p>
            <a:endParaRPr lang="en-US" smtClean="0"/>
          </a:p>
          <a:p>
            <a:endParaRPr lang="en-US" dirty="0"/>
          </a:p>
        </p:txBody>
      </p:sp>
    </p:spTree>
    <p:custDataLst>
      <p:tags r:id="rId1"/>
    </p:custData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Rectangle 2"/>
          <p:cNvSpPr>
            <a:spLocks noGrp="1" noChangeArrowheads="1"/>
          </p:cNvSpPr>
          <p:nvPr>
            <p:ph type="title"/>
            <p:custDataLst>
              <p:tags r:id="rId2"/>
            </p:custDataLst>
          </p:nvPr>
        </p:nvSpPr>
        <p:spPr/>
        <p:txBody>
          <a:bodyPr/>
          <a:lstStyle/>
          <a:p>
            <a:r>
              <a:rPr lang="en-US" dirty="0" smtClean="0"/>
              <a:t>Overview – Hierarchies</a:t>
            </a:r>
          </a:p>
        </p:txBody>
      </p:sp>
      <p:sp>
        <p:nvSpPr>
          <p:cNvPr id="5" name="Content Placeholder 4"/>
          <p:cNvSpPr>
            <a:spLocks noGrp="1"/>
          </p:cNvSpPr>
          <p:nvPr>
            <p:ph idx="1"/>
            <p:custDataLst>
              <p:tags r:id="rId3"/>
            </p:custDataLst>
          </p:nvPr>
        </p:nvSpPr>
        <p:spPr/>
        <p:txBody>
          <a:bodyPr/>
          <a:lstStyle/>
          <a:p>
            <a:r>
              <a:rPr lang="en-US" b="1" dirty="0" smtClean="0"/>
              <a:t>Hierarchies</a:t>
            </a:r>
            <a:r>
              <a:rPr lang="en-US" dirty="0" smtClean="0"/>
              <a:t> are used to:</a:t>
            </a:r>
          </a:p>
          <a:p>
            <a:pPr lvl="1"/>
            <a:r>
              <a:rPr lang="en-US" dirty="0" smtClean="0"/>
              <a:t>View data based on series attributes at aggregate levels such as Product Class, Sales Region, Customer.  </a:t>
            </a:r>
          </a:p>
          <a:p>
            <a:pPr lvl="1"/>
            <a:r>
              <a:rPr lang="en-US" dirty="0" smtClean="0"/>
              <a:t>Reconcile changes made at various levels by using the </a:t>
            </a:r>
            <a:r>
              <a:rPr lang="en-US" b="1" dirty="0" smtClean="0"/>
              <a:t>Re-balance</a:t>
            </a:r>
            <a:r>
              <a:rPr lang="en-US" dirty="0" smtClean="0"/>
              <a:t> feature.</a:t>
            </a:r>
          </a:p>
          <a:p>
            <a:pPr lvl="1"/>
            <a:r>
              <a:rPr lang="en-US" dirty="0" smtClean="0"/>
              <a:t>Provide history to create statistical forecasts at aggregate level.</a:t>
            </a:r>
          </a:p>
          <a:p>
            <a:r>
              <a:rPr lang="en-US" dirty="0" smtClean="0"/>
              <a:t>Users may create their own </a:t>
            </a:r>
            <a:r>
              <a:rPr lang="en-US" b="1" dirty="0" smtClean="0"/>
              <a:t>Hierarchies</a:t>
            </a:r>
            <a:r>
              <a:rPr lang="en-US" dirty="0" smtClean="0"/>
              <a:t> in the </a:t>
            </a:r>
            <a:r>
              <a:rPr lang="en-US" b="1" dirty="0" smtClean="0"/>
              <a:t>Hierarchy Manager </a:t>
            </a:r>
            <a:r>
              <a:rPr lang="en-US" dirty="0" smtClean="0"/>
              <a:t>or use </a:t>
            </a:r>
            <a:r>
              <a:rPr lang="en-US" b="1" dirty="0" smtClean="0"/>
              <a:t>Hierarchies</a:t>
            </a:r>
            <a:r>
              <a:rPr lang="en-US" dirty="0" smtClean="0"/>
              <a:t> that have been shared by the owner.</a:t>
            </a:r>
          </a:p>
          <a:p>
            <a:endParaRPr lang="en-US" dirty="0"/>
          </a:p>
        </p:txBody>
      </p:sp>
    </p:spTree>
    <p:custDataLst>
      <p:tags r:id="rId1"/>
    </p:custData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Rectangle 2"/>
          <p:cNvSpPr>
            <a:spLocks noGrp="1" noChangeArrowheads="1"/>
          </p:cNvSpPr>
          <p:nvPr>
            <p:ph type="title"/>
            <p:custDataLst>
              <p:tags r:id="rId2"/>
            </p:custDataLst>
          </p:nvPr>
        </p:nvSpPr>
        <p:spPr/>
        <p:txBody>
          <a:bodyPr/>
          <a:lstStyle/>
          <a:p>
            <a:r>
              <a:rPr lang="en-US" smtClean="0"/>
              <a:t>Agenda</a:t>
            </a:r>
            <a:endParaRPr lang="en-US" dirty="0" smtClean="0"/>
          </a:p>
        </p:txBody>
      </p:sp>
      <p:sp>
        <p:nvSpPr>
          <p:cNvPr id="4100" name="Rectangle 3"/>
          <p:cNvSpPr>
            <a:spLocks noGrp="1" noChangeArrowheads="1"/>
          </p:cNvSpPr>
          <p:nvPr>
            <p:ph type="body" idx="1"/>
            <p:custDataLst>
              <p:tags r:id="rId3"/>
            </p:custDataLst>
          </p:nvPr>
        </p:nvSpPr>
        <p:spPr/>
        <p:txBody>
          <a:bodyPr/>
          <a:lstStyle/>
          <a:p>
            <a:r>
              <a:rPr lang="en-US" dirty="0" smtClean="0"/>
              <a:t>DM 6.1 Overview</a:t>
            </a:r>
          </a:p>
          <a:p>
            <a:pPr lvl="1"/>
            <a:r>
              <a:rPr lang="en-US" dirty="0" smtClean="0"/>
              <a:t>Demand Management Viewer</a:t>
            </a:r>
          </a:p>
          <a:p>
            <a:pPr lvl="1"/>
            <a:r>
              <a:rPr lang="en-US" dirty="0" smtClean="0"/>
              <a:t>Admin Tool</a:t>
            </a:r>
          </a:p>
          <a:p>
            <a:pPr lvl="1"/>
            <a:r>
              <a:rPr lang="en-US" dirty="0" smtClean="0"/>
              <a:t>Batch Scheduler</a:t>
            </a:r>
          </a:p>
          <a:p>
            <a:pPr lvl="1"/>
            <a:r>
              <a:rPr lang="en-US" dirty="0" smtClean="0"/>
              <a:t>Planning Portal</a:t>
            </a:r>
          </a:p>
          <a:p>
            <a:r>
              <a:rPr lang="en-US" dirty="0" smtClean="0"/>
              <a:t>Key Functionality Upgrades from DM 5.4</a:t>
            </a:r>
          </a:p>
          <a:p>
            <a:pPr lvl="1"/>
            <a:r>
              <a:rPr lang="en-US" dirty="0" smtClean="0"/>
              <a:t>New user interface</a:t>
            </a:r>
          </a:p>
          <a:p>
            <a:pPr lvl="1"/>
            <a:r>
              <a:rPr lang="en-US" dirty="0" smtClean="0"/>
              <a:t>Double byte</a:t>
            </a:r>
          </a:p>
          <a:p>
            <a:pPr lvl="1"/>
            <a:r>
              <a:rPr lang="en-US" dirty="0" smtClean="0"/>
              <a:t>Report capabilities</a:t>
            </a:r>
          </a:p>
          <a:p>
            <a:pPr lvl="1"/>
            <a:r>
              <a:rPr lang="en-US" dirty="0" smtClean="0"/>
              <a:t>Improved performance</a:t>
            </a:r>
          </a:p>
          <a:p>
            <a:pPr lvl="1"/>
            <a:r>
              <a:rPr lang="en-US" dirty="0" smtClean="0"/>
              <a:t>Improved Planning Portal</a:t>
            </a:r>
          </a:p>
        </p:txBody>
      </p:sp>
    </p:spTree>
    <p:custDataLst>
      <p:tags r:id="rId1"/>
    </p:custDataLst>
  </p:cSld>
  <p:clrMapOvr>
    <a:masterClrMapping/>
  </p:clrMapOv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6" name="Rectangle 3"/>
          <p:cNvSpPr>
            <a:spLocks noChangeArrowheads="1"/>
          </p:cNvSpPr>
          <p:nvPr>
            <p:custDataLst>
              <p:tags r:id="rId2"/>
            </p:custDataLst>
          </p:nvPr>
        </p:nvSpPr>
        <p:spPr bwMode="auto">
          <a:xfrm>
            <a:off x="457200" y="1066800"/>
            <a:ext cx="8686800" cy="5334000"/>
          </a:xfrm>
          <a:prstGeom prst="rect">
            <a:avLst/>
          </a:prstGeom>
          <a:noFill/>
          <a:ln w="9525">
            <a:noFill/>
            <a:miter lim="800000"/>
            <a:headEnd/>
            <a:tailEnd/>
          </a:ln>
        </p:spPr>
        <p:txBody>
          <a:bodyPr/>
          <a:lstStyle/>
          <a:p>
            <a:pPr marL="342900" indent="-342900" algn="l" eaLnBrk="0" hangingPunct="0">
              <a:lnSpc>
                <a:spcPct val="105000"/>
              </a:lnSpc>
              <a:spcBef>
                <a:spcPct val="20000"/>
              </a:spcBef>
            </a:pPr>
            <a:endParaRPr lang="en-US" sz="2000" dirty="0"/>
          </a:p>
          <a:p>
            <a:pPr marL="342900" indent="-342900" algn="l" eaLnBrk="0" hangingPunct="0">
              <a:lnSpc>
                <a:spcPct val="105000"/>
              </a:lnSpc>
              <a:spcBef>
                <a:spcPct val="20000"/>
              </a:spcBef>
              <a:buFontTx/>
              <a:buChar char="•"/>
            </a:pPr>
            <a:endParaRPr lang="en-US" sz="800" dirty="0"/>
          </a:p>
        </p:txBody>
      </p:sp>
      <p:sp>
        <p:nvSpPr>
          <p:cNvPr id="7" name="Content Placeholder 6"/>
          <p:cNvSpPr>
            <a:spLocks noGrp="1"/>
          </p:cNvSpPr>
          <p:nvPr>
            <p:ph idx="1"/>
            <p:custDataLst>
              <p:tags r:id="rId3"/>
            </p:custDataLst>
          </p:nvPr>
        </p:nvSpPr>
        <p:spPr/>
        <p:txBody>
          <a:bodyPr/>
          <a:lstStyle/>
          <a:p>
            <a:pPr eaLnBrk="0" hangingPunct="0">
              <a:spcBef>
                <a:spcPts val="900"/>
              </a:spcBef>
              <a:buFontTx/>
              <a:buChar char="•"/>
            </a:pPr>
            <a:r>
              <a:rPr lang="en-US" dirty="0" smtClean="0"/>
              <a:t>Roll forecast changes from a bottom (item) level to top (product group or company) level </a:t>
            </a:r>
          </a:p>
          <a:p>
            <a:pPr algn="ctr" eaLnBrk="0" hangingPunct="0">
              <a:spcBef>
                <a:spcPts val="900"/>
              </a:spcBef>
              <a:buNone/>
            </a:pPr>
            <a:r>
              <a:rPr lang="en-US" b="1" dirty="0" smtClean="0"/>
              <a:t> -or-</a:t>
            </a:r>
          </a:p>
          <a:p>
            <a:pPr eaLnBrk="0" hangingPunct="0">
              <a:spcBef>
                <a:spcPts val="900"/>
              </a:spcBef>
            </a:pPr>
            <a:r>
              <a:rPr lang="en-US" dirty="0" smtClean="0"/>
              <a:t>Allocate forecast changes from a top level to a bottom level</a:t>
            </a:r>
          </a:p>
          <a:p>
            <a:pPr eaLnBrk="0" hangingPunct="0">
              <a:spcBef>
                <a:spcPts val="900"/>
              </a:spcBef>
              <a:buFontTx/>
              <a:buChar char="•"/>
            </a:pPr>
            <a:r>
              <a:rPr lang="en-US" dirty="0" smtClean="0"/>
              <a:t>Provides statistical forecasting capability at an aggregate level</a:t>
            </a:r>
          </a:p>
          <a:p>
            <a:pPr eaLnBrk="0" hangingPunct="0">
              <a:spcBef>
                <a:spcPts val="900"/>
              </a:spcBef>
              <a:buFontTx/>
              <a:buChar char="•"/>
            </a:pPr>
            <a:r>
              <a:rPr lang="en-US" dirty="0" smtClean="0"/>
              <a:t>Groups and organizes data based on any attribute loaded in DM 6.1</a:t>
            </a:r>
          </a:p>
          <a:p>
            <a:endParaRPr lang="en-US" dirty="0"/>
          </a:p>
        </p:txBody>
      </p:sp>
      <p:sp>
        <p:nvSpPr>
          <p:cNvPr id="4" name="Title 3"/>
          <p:cNvSpPr>
            <a:spLocks noGrp="1"/>
          </p:cNvSpPr>
          <p:nvPr>
            <p:ph type="title"/>
            <p:custDataLst>
              <p:tags r:id="rId4"/>
            </p:custDataLst>
          </p:nvPr>
        </p:nvSpPr>
        <p:spPr/>
        <p:txBody>
          <a:bodyPr/>
          <a:lstStyle/>
          <a:p>
            <a:r>
              <a:rPr lang="en-US" smtClean="0"/>
              <a:t>Hierarchy Manager</a:t>
            </a:r>
            <a:endParaRPr lang="en-US" dirty="0"/>
          </a:p>
        </p:txBody>
      </p:sp>
    </p:spTree>
    <p:custDataLst>
      <p:tags r:id="rId1"/>
    </p:custData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60" name="Rectangle 3"/>
          <p:cNvSpPr>
            <a:spLocks noChangeArrowheads="1"/>
          </p:cNvSpPr>
          <p:nvPr>
            <p:custDataLst>
              <p:tags r:id="rId2"/>
            </p:custDataLst>
          </p:nvPr>
        </p:nvSpPr>
        <p:spPr bwMode="auto">
          <a:xfrm>
            <a:off x="457200" y="1447800"/>
            <a:ext cx="8686800" cy="5029200"/>
          </a:xfrm>
          <a:prstGeom prst="rect">
            <a:avLst/>
          </a:prstGeom>
          <a:noFill/>
          <a:ln w="9525">
            <a:noFill/>
            <a:miter lim="800000"/>
            <a:headEnd/>
            <a:tailEnd/>
          </a:ln>
        </p:spPr>
        <p:txBody>
          <a:bodyPr/>
          <a:lstStyle/>
          <a:p>
            <a:pPr marL="342900" indent="-342900" algn="l" eaLnBrk="0" hangingPunct="0">
              <a:lnSpc>
                <a:spcPct val="105000"/>
              </a:lnSpc>
              <a:spcAft>
                <a:spcPct val="30000"/>
              </a:spcAft>
              <a:buFontTx/>
              <a:buChar char="•"/>
            </a:pPr>
            <a:endParaRPr lang="en-US" sz="800" dirty="0"/>
          </a:p>
          <a:p>
            <a:pPr marL="342900" indent="-342900" algn="l" eaLnBrk="0" hangingPunct="0">
              <a:lnSpc>
                <a:spcPct val="105000"/>
              </a:lnSpc>
              <a:spcAft>
                <a:spcPct val="30000"/>
              </a:spcAft>
              <a:buFontTx/>
              <a:buChar char="•"/>
            </a:pPr>
            <a:endParaRPr lang="en-US" sz="800" dirty="0"/>
          </a:p>
        </p:txBody>
      </p:sp>
      <p:sp>
        <p:nvSpPr>
          <p:cNvPr id="4" name="Title 3"/>
          <p:cNvSpPr>
            <a:spLocks noGrp="1"/>
          </p:cNvSpPr>
          <p:nvPr>
            <p:ph type="title"/>
            <p:custDataLst>
              <p:tags r:id="rId3"/>
            </p:custDataLst>
          </p:nvPr>
        </p:nvSpPr>
        <p:spPr/>
        <p:txBody>
          <a:bodyPr/>
          <a:lstStyle/>
          <a:p>
            <a:r>
              <a:rPr lang="en-US" smtClean="0"/>
              <a:t>Data Permission</a:t>
            </a:r>
            <a:endParaRPr lang="en-US" dirty="0"/>
          </a:p>
        </p:txBody>
      </p:sp>
      <p:sp>
        <p:nvSpPr>
          <p:cNvPr id="7" name="Content Placeholder 6"/>
          <p:cNvSpPr>
            <a:spLocks noGrp="1"/>
          </p:cNvSpPr>
          <p:nvPr>
            <p:ph idx="1"/>
            <p:custDataLst>
              <p:tags r:id="rId4"/>
            </p:custDataLst>
          </p:nvPr>
        </p:nvSpPr>
        <p:spPr/>
        <p:txBody>
          <a:bodyPr/>
          <a:lstStyle/>
          <a:p>
            <a:pPr eaLnBrk="0" hangingPunct="0">
              <a:lnSpc>
                <a:spcPct val="105000"/>
              </a:lnSpc>
              <a:buFontTx/>
              <a:buChar char="•"/>
            </a:pPr>
            <a:r>
              <a:rPr lang="en-US" dirty="0" smtClean="0"/>
              <a:t>A </a:t>
            </a:r>
            <a:r>
              <a:rPr lang="en-US" b="1" dirty="0" smtClean="0"/>
              <a:t>Filter</a:t>
            </a:r>
            <a:r>
              <a:rPr lang="en-US" dirty="0" smtClean="0"/>
              <a:t> functionality created and assigned in the </a:t>
            </a:r>
            <a:r>
              <a:rPr lang="en-US" b="1" dirty="0" smtClean="0"/>
              <a:t>DM</a:t>
            </a:r>
            <a:r>
              <a:rPr lang="en-US" dirty="0" smtClean="0"/>
              <a:t> </a:t>
            </a:r>
            <a:r>
              <a:rPr lang="en-US" b="1" dirty="0" smtClean="0"/>
              <a:t>Admin Tool</a:t>
            </a:r>
            <a:r>
              <a:rPr lang="en-US" dirty="0" smtClean="0"/>
              <a:t> to a user or group of users to limit or control the data viewed</a:t>
            </a:r>
          </a:p>
          <a:p>
            <a:pPr lvl="1" eaLnBrk="0" hangingPunct="0">
              <a:lnSpc>
                <a:spcPct val="105000"/>
              </a:lnSpc>
              <a:buFontTx/>
              <a:buChar char="•"/>
            </a:pPr>
            <a:r>
              <a:rPr lang="en-US" dirty="0" smtClean="0"/>
              <a:t>Sales reps for Customer X could be limited to only view the historical sales and forecasts for their customer</a:t>
            </a:r>
          </a:p>
          <a:p>
            <a:pPr lvl="1" eaLnBrk="0" hangingPunct="0">
              <a:lnSpc>
                <a:spcPct val="105000"/>
              </a:lnSpc>
              <a:buFontTx/>
              <a:buChar char="•"/>
            </a:pPr>
            <a:r>
              <a:rPr lang="en-US" dirty="0" smtClean="0"/>
              <a:t>Regional Marketing Managers could be limited to view and adjust promotional information in their regions only</a:t>
            </a:r>
          </a:p>
          <a:p>
            <a:pPr lvl="1" eaLnBrk="0" hangingPunct="0">
              <a:lnSpc>
                <a:spcPct val="105000"/>
              </a:lnSpc>
              <a:buFontTx/>
              <a:buChar char="•"/>
            </a:pPr>
            <a:endParaRPr lang="en-US" sz="700" dirty="0" smtClean="0"/>
          </a:p>
          <a:p>
            <a:endParaRPr lang="en-US" dirty="0"/>
          </a:p>
        </p:txBody>
      </p:sp>
    </p:spTree>
    <p:custDataLst>
      <p:tags r:id="rId1"/>
    </p:custData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Rectangle 2"/>
          <p:cNvSpPr>
            <a:spLocks noGrp="1" noChangeArrowheads="1"/>
          </p:cNvSpPr>
          <p:nvPr>
            <p:ph type="title"/>
            <p:custDataLst>
              <p:tags r:id="rId2"/>
            </p:custDataLst>
          </p:nvPr>
        </p:nvSpPr>
        <p:spPr/>
        <p:txBody>
          <a:bodyPr/>
          <a:lstStyle/>
          <a:p>
            <a:r>
              <a:rPr lang="en-US" dirty="0" smtClean="0"/>
              <a:t>Events</a:t>
            </a:r>
            <a:endParaRPr lang="en-US" dirty="0" smtClean="0"/>
          </a:p>
        </p:txBody>
      </p:sp>
      <p:sp>
        <p:nvSpPr>
          <p:cNvPr id="4" name="Content Placeholder 3"/>
          <p:cNvSpPr>
            <a:spLocks noGrp="1"/>
          </p:cNvSpPr>
          <p:nvPr>
            <p:ph idx="1"/>
            <p:custDataLst>
              <p:tags r:id="rId3"/>
            </p:custDataLst>
          </p:nvPr>
        </p:nvSpPr>
        <p:spPr/>
        <p:txBody>
          <a:bodyPr/>
          <a:lstStyle/>
          <a:p>
            <a:r>
              <a:rPr lang="en-US" b="1" dirty="0" smtClean="0"/>
              <a:t>Events</a:t>
            </a:r>
            <a:r>
              <a:rPr lang="en-US" dirty="0" smtClean="0"/>
              <a:t> are special situations or actions that can change forecasting </a:t>
            </a:r>
            <a:r>
              <a:rPr lang="en-US" dirty="0" smtClean="0"/>
              <a:t>behavior</a:t>
            </a:r>
            <a:endParaRPr lang="en-US" dirty="0" smtClean="0"/>
          </a:p>
          <a:p>
            <a:r>
              <a:rPr lang="en-US" dirty="0" smtClean="0"/>
              <a:t>They can be a one time event, or expected to reoccur on some frequency</a:t>
            </a:r>
          </a:p>
          <a:p>
            <a:r>
              <a:rPr lang="en-US" dirty="0" smtClean="0"/>
              <a:t>Examples of </a:t>
            </a:r>
            <a:r>
              <a:rPr lang="en-US" b="1" dirty="0" smtClean="0"/>
              <a:t>Events</a:t>
            </a:r>
            <a:r>
              <a:rPr lang="en-US" dirty="0" smtClean="0"/>
              <a:t>:</a:t>
            </a:r>
          </a:p>
          <a:p>
            <a:pPr lvl="1"/>
            <a:r>
              <a:rPr lang="en-US" dirty="0" smtClean="0"/>
              <a:t>Sales promotion expected to drive volume up 20% for a month</a:t>
            </a:r>
          </a:p>
          <a:p>
            <a:pPr lvl="1"/>
            <a:r>
              <a:rPr lang="en-US" dirty="0" smtClean="0"/>
              <a:t>Store closing for remodeling will result in selling 20,000 less units over a two month range</a:t>
            </a:r>
          </a:p>
          <a:p>
            <a:pPr lvl="1"/>
            <a:r>
              <a:rPr lang="en-US" dirty="0" smtClean="0"/>
              <a:t>New contract ensures the sale of 10,000 units over the next four months</a:t>
            </a:r>
          </a:p>
          <a:p>
            <a:pPr algn="ctr">
              <a:spcBef>
                <a:spcPts val="600"/>
              </a:spcBef>
              <a:buNone/>
            </a:pPr>
            <a:r>
              <a:rPr lang="en-US" b="1" dirty="0" smtClean="0"/>
              <a:t>NOTE</a:t>
            </a:r>
            <a:r>
              <a:rPr lang="en-US" dirty="0" smtClean="0"/>
              <a:t>:  </a:t>
            </a:r>
            <a:r>
              <a:rPr lang="en-US" b="1" dirty="0" smtClean="0"/>
              <a:t>Events do not change the forecast.  </a:t>
            </a:r>
          </a:p>
          <a:p>
            <a:pPr algn="ctr">
              <a:spcBef>
                <a:spcPts val="600"/>
              </a:spcBef>
              <a:buNone/>
            </a:pPr>
            <a:r>
              <a:rPr lang="en-US" b="1" dirty="0" smtClean="0"/>
              <a:t>They put the event value in a separate opinion line.</a:t>
            </a:r>
          </a:p>
        </p:txBody>
      </p:sp>
    </p:spTree>
    <p:custDataLst>
      <p:tags r:id="rId1"/>
    </p:custData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60" name="Rectangle 3"/>
          <p:cNvSpPr>
            <a:spLocks noChangeArrowheads="1"/>
          </p:cNvSpPr>
          <p:nvPr>
            <p:custDataLst>
              <p:tags r:id="rId2"/>
            </p:custDataLst>
          </p:nvPr>
        </p:nvSpPr>
        <p:spPr bwMode="auto">
          <a:xfrm>
            <a:off x="457200" y="1295400"/>
            <a:ext cx="8686800" cy="5029200"/>
          </a:xfrm>
          <a:prstGeom prst="rect">
            <a:avLst/>
          </a:prstGeom>
          <a:noFill/>
          <a:ln w="9525">
            <a:noFill/>
            <a:miter lim="800000"/>
            <a:headEnd/>
            <a:tailEnd/>
          </a:ln>
        </p:spPr>
        <p:txBody>
          <a:bodyPr/>
          <a:lstStyle/>
          <a:p>
            <a:pPr marL="342900" indent="-342900" algn="l" eaLnBrk="0" hangingPunct="0">
              <a:lnSpc>
                <a:spcPct val="105000"/>
              </a:lnSpc>
              <a:spcAft>
                <a:spcPct val="30000"/>
              </a:spcAft>
              <a:buFontTx/>
              <a:buChar char="•"/>
            </a:pPr>
            <a:endParaRPr lang="en-US" sz="800" dirty="0"/>
          </a:p>
          <a:p>
            <a:pPr marL="342900" indent="-342900" algn="l" eaLnBrk="0" hangingPunct="0">
              <a:lnSpc>
                <a:spcPct val="105000"/>
              </a:lnSpc>
              <a:spcAft>
                <a:spcPct val="30000"/>
              </a:spcAft>
              <a:buFontTx/>
              <a:buChar char="•"/>
            </a:pPr>
            <a:endParaRPr lang="en-US" sz="800" dirty="0"/>
          </a:p>
        </p:txBody>
      </p:sp>
      <p:sp>
        <p:nvSpPr>
          <p:cNvPr id="4" name="Title 3"/>
          <p:cNvSpPr>
            <a:spLocks noGrp="1"/>
          </p:cNvSpPr>
          <p:nvPr>
            <p:ph type="title"/>
            <p:custDataLst>
              <p:tags r:id="rId3"/>
            </p:custDataLst>
          </p:nvPr>
        </p:nvSpPr>
        <p:spPr/>
        <p:txBody>
          <a:bodyPr/>
          <a:lstStyle/>
          <a:p>
            <a:r>
              <a:rPr lang="en-US" smtClean="0"/>
              <a:t>Data Domain</a:t>
            </a:r>
            <a:endParaRPr lang="en-US" dirty="0"/>
          </a:p>
        </p:txBody>
      </p:sp>
      <p:sp>
        <p:nvSpPr>
          <p:cNvPr id="7" name="Content Placeholder 6"/>
          <p:cNvSpPr>
            <a:spLocks noGrp="1"/>
          </p:cNvSpPr>
          <p:nvPr>
            <p:ph idx="1"/>
            <p:custDataLst>
              <p:tags r:id="rId4"/>
            </p:custDataLst>
          </p:nvPr>
        </p:nvSpPr>
        <p:spPr/>
        <p:txBody>
          <a:bodyPr/>
          <a:lstStyle/>
          <a:p>
            <a:pPr eaLnBrk="0" hangingPunct="0">
              <a:lnSpc>
                <a:spcPct val="105000"/>
              </a:lnSpc>
              <a:buFontTx/>
              <a:buChar char="•"/>
            </a:pPr>
            <a:r>
              <a:rPr lang="en-US" dirty="0" smtClean="0"/>
              <a:t>A </a:t>
            </a:r>
            <a:r>
              <a:rPr lang="en-US" b="1" dirty="0" smtClean="0"/>
              <a:t>Filter</a:t>
            </a:r>
            <a:r>
              <a:rPr lang="en-US" dirty="0" smtClean="0"/>
              <a:t> functionality created and assigned in the </a:t>
            </a:r>
            <a:r>
              <a:rPr lang="en-US" b="1" dirty="0" smtClean="0"/>
              <a:t>DM Admin Tool</a:t>
            </a:r>
            <a:r>
              <a:rPr lang="en-US" dirty="0" smtClean="0"/>
              <a:t> to a user or group of users to determine which opinion lines a user can view or edit</a:t>
            </a:r>
          </a:p>
          <a:p>
            <a:pPr lvl="1" eaLnBrk="0" hangingPunct="0">
              <a:lnSpc>
                <a:spcPct val="105000"/>
              </a:lnSpc>
            </a:pPr>
            <a:r>
              <a:rPr lang="en-US" dirty="0" smtClean="0"/>
              <a:t>Sales Reps may not be allowed to see net price, whiles Sales Managers can  </a:t>
            </a:r>
          </a:p>
          <a:p>
            <a:pPr eaLnBrk="0" hangingPunct="0">
              <a:lnSpc>
                <a:spcPct val="105000"/>
              </a:lnSpc>
              <a:buFontTx/>
              <a:buChar char="•"/>
            </a:pPr>
            <a:r>
              <a:rPr lang="en-US" dirty="0" smtClean="0"/>
              <a:t>Separate data domains would be created and the appropriate user ids assigned to each</a:t>
            </a:r>
            <a:endParaRPr lang="en-US" dirty="0"/>
          </a:p>
        </p:txBody>
      </p:sp>
    </p:spTree>
    <p:custDataLst>
      <p:tags r:id="rId1"/>
    </p:custData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7219" name="Rectangle 3"/>
          <p:cNvSpPr>
            <a:spLocks noChangeArrowheads="1"/>
          </p:cNvSpPr>
          <p:nvPr>
            <p:custDataLst>
              <p:tags r:id="rId2"/>
            </p:custDataLst>
          </p:nvPr>
        </p:nvSpPr>
        <p:spPr bwMode="auto">
          <a:xfrm>
            <a:off x="533400" y="1219200"/>
            <a:ext cx="8229600" cy="4343400"/>
          </a:xfrm>
          <a:prstGeom prst="rect">
            <a:avLst/>
          </a:prstGeom>
          <a:noFill/>
          <a:ln w="9525">
            <a:noFill/>
            <a:miter lim="800000"/>
            <a:headEnd/>
            <a:tailEnd/>
          </a:ln>
          <a:effectLst/>
        </p:spPr>
        <p:txBody>
          <a:bodyPr/>
          <a:lstStyle/>
          <a:p>
            <a:pPr marL="342900" indent="-342900" algn="l">
              <a:defRPr/>
            </a:pPr>
            <a:endParaRPr lang="en-US" sz="2200" b="1" dirty="0"/>
          </a:p>
          <a:p>
            <a:pPr marL="342900" indent="-342900" algn="l">
              <a:defRPr/>
            </a:pPr>
            <a:endParaRPr lang="en-US" sz="800" b="1" dirty="0"/>
          </a:p>
        </p:txBody>
      </p:sp>
      <p:sp>
        <p:nvSpPr>
          <p:cNvPr id="4" name="Title 3"/>
          <p:cNvSpPr>
            <a:spLocks noGrp="1"/>
          </p:cNvSpPr>
          <p:nvPr>
            <p:ph type="title"/>
            <p:custDataLst>
              <p:tags r:id="rId3"/>
            </p:custDataLst>
          </p:nvPr>
        </p:nvSpPr>
        <p:spPr/>
        <p:txBody>
          <a:bodyPr/>
          <a:lstStyle/>
          <a:p>
            <a:r>
              <a:rPr lang="en-US" smtClean="0"/>
              <a:t>Procast</a:t>
            </a:r>
            <a:endParaRPr lang="en-US" dirty="0"/>
          </a:p>
        </p:txBody>
      </p:sp>
      <p:sp>
        <p:nvSpPr>
          <p:cNvPr id="7" name="Content Placeholder 6"/>
          <p:cNvSpPr>
            <a:spLocks noGrp="1"/>
          </p:cNvSpPr>
          <p:nvPr>
            <p:ph idx="1"/>
            <p:custDataLst>
              <p:tags r:id="rId4"/>
            </p:custDataLst>
          </p:nvPr>
        </p:nvSpPr>
        <p:spPr/>
        <p:txBody>
          <a:bodyPr/>
          <a:lstStyle/>
          <a:p>
            <a:r>
              <a:rPr lang="en-US" dirty="0" smtClean="0"/>
              <a:t>Method used to select best time series forecasting techniques</a:t>
            </a:r>
          </a:p>
          <a:p>
            <a:r>
              <a:rPr lang="en-US" dirty="0" smtClean="0"/>
              <a:t>Judged to be one of the most accurate in the world</a:t>
            </a:r>
          </a:p>
          <a:p>
            <a:r>
              <a:rPr lang="en-US" dirty="0" smtClean="0"/>
              <a:t>There are over 30 other forecasting methods are available for selection IN DM Admin </a:t>
            </a:r>
            <a:r>
              <a:rPr lang="en-US" dirty="0" smtClean="0"/>
              <a:t>Tool and </a:t>
            </a:r>
            <a:r>
              <a:rPr lang="en-US" dirty="0" smtClean="0"/>
              <a:t>the DM Viewer, such as:</a:t>
            </a:r>
          </a:p>
          <a:p>
            <a:pPr lvl="1"/>
            <a:r>
              <a:rPr lang="en-US" dirty="0" smtClean="0"/>
              <a:t>Moving Average</a:t>
            </a:r>
          </a:p>
          <a:p>
            <a:pPr lvl="1"/>
            <a:r>
              <a:rPr lang="en-US" dirty="0" smtClean="0"/>
              <a:t>Slow Moving Item</a:t>
            </a:r>
          </a:p>
          <a:p>
            <a:pPr lvl="1"/>
            <a:r>
              <a:rPr lang="en-US" dirty="0" smtClean="0"/>
              <a:t>Exponential Smoothing</a:t>
            </a:r>
          </a:p>
          <a:p>
            <a:pPr lvl="1"/>
            <a:r>
              <a:rPr lang="en-US" dirty="0" smtClean="0"/>
              <a:t>Regression</a:t>
            </a:r>
          </a:p>
          <a:p>
            <a:pPr lvl="1"/>
            <a:r>
              <a:rPr lang="en-US" dirty="0" smtClean="0"/>
              <a:t>New Product</a:t>
            </a:r>
          </a:p>
          <a:p>
            <a:endParaRPr lang="en-US" dirty="0" smtClean="0"/>
          </a:p>
          <a:p>
            <a:endParaRPr lang="en-US" dirty="0" smtClean="0"/>
          </a:p>
          <a:p>
            <a:endParaRPr lang="en-US" dirty="0"/>
          </a:p>
        </p:txBody>
      </p:sp>
    </p:spTree>
    <p:custDataLst>
      <p:tags r:id="rId1"/>
    </p:custData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custDataLst>
              <p:tags r:id="rId2"/>
            </p:custDataLst>
          </p:nvPr>
        </p:nvSpPr>
        <p:spPr/>
        <p:txBody>
          <a:bodyPr/>
          <a:lstStyle/>
          <a:p>
            <a:r>
              <a:rPr lang="en-US" dirty="0" smtClean="0"/>
              <a:t>DM </a:t>
            </a:r>
            <a:r>
              <a:rPr lang="en-US" smtClean="0"/>
              <a:t>6.1 Network</a:t>
            </a:r>
            <a:endParaRPr lang="en-US"/>
          </a:p>
        </p:txBody>
      </p:sp>
      <p:pic>
        <p:nvPicPr>
          <p:cNvPr id="1026" name="Picture 2"/>
          <p:cNvPicPr>
            <a:picLocks noGrp="1" noChangeAspect="1" noChangeArrowheads="1"/>
          </p:cNvPicPr>
          <p:nvPr>
            <p:ph idx="1"/>
            <p:custDataLst>
              <p:tags r:id="rId3"/>
            </p:custDataLst>
          </p:nvPr>
        </p:nvPicPr>
        <p:blipFill>
          <a:blip r:embed="rId12" cstate="print"/>
          <a:srcRect/>
          <a:stretch>
            <a:fillRect/>
          </a:stretch>
        </p:blipFill>
        <p:spPr bwMode="auto">
          <a:xfrm>
            <a:off x="510540" y="838199"/>
            <a:ext cx="8122920" cy="5116671"/>
          </a:xfrm>
          <a:prstGeom prst="rect">
            <a:avLst/>
          </a:prstGeom>
          <a:noFill/>
          <a:ln w="9525">
            <a:noFill/>
            <a:miter lim="800000"/>
            <a:headEnd/>
            <a:tailEnd/>
          </a:ln>
        </p:spPr>
      </p:pic>
      <p:sp>
        <p:nvSpPr>
          <p:cNvPr id="5" name="Rectangle 4"/>
          <p:cNvSpPr/>
          <p:nvPr>
            <p:custDataLst>
              <p:tags r:id="rId4"/>
            </p:custDataLst>
          </p:nvPr>
        </p:nvSpPr>
        <p:spPr>
          <a:xfrm>
            <a:off x="457200" y="4038600"/>
            <a:ext cx="1981200" cy="1981200"/>
          </a:xfrm>
          <a:prstGeom prst="rect">
            <a:avLst/>
          </a:prstGeom>
          <a:noFill/>
          <a:ln>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 name="Rectangle 5"/>
          <p:cNvSpPr/>
          <p:nvPr>
            <p:custDataLst>
              <p:tags r:id="rId5"/>
            </p:custDataLst>
          </p:nvPr>
        </p:nvSpPr>
        <p:spPr>
          <a:xfrm>
            <a:off x="609600" y="762000"/>
            <a:ext cx="1219200" cy="1905000"/>
          </a:xfrm>
          <a:prstGeom prst="rect">
            <a:avLst/>
          </a:prstGeom>
          <a:noFill/>
          <a:ln>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 name="Rectangle 6"/>
          <p:cNvSpPr/>
          <p:nvPr>
            <p:custDataLst>
              <p:tags r:id="rId6"/>
            </p:custDataLst>
          </p:nvPr>
        </p:nvSpPr>
        <p:spPr>
          <a:xfrm>
            <a:off x="2133600" y="838200"/>
            <a:ext cx="1143000" cy="1905000"/>
          </a:xfrm>
          <a:prstGeom prst="rect">
            <a:avLst/>
          </a:prstGeom>
          <a:noFill/>
          <a:ln>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 name="Rectangle 7"/>
          <p:cNvSpPr/>
          <p:nvPr>
            <p:custDataLst>
              <p:tags r:id="rId7"/>
            </p:custDataLst>
          </p:nvPr>
        </p:nvSpPr>
        <p:spPr>
          <a:xfrm>
            <a:off x="2819400" y="3962400"/>
            <a:ext cx="1981200" cy="1981200"/>
          </a:xfrm>
          <a:prstGeom prst="rect">
            <a:avLst/>
          </a:prstGeom>
          <a:noFill/>
          <a:ln>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Rectangle 8"/>
          <p:cNvSpPr/>
          <p:nvPr>
            <p:custDataLst>
              <p:tags r:id="rId8"/>
            </p:custDataLst>
          </p:nvPr>
        </p:nvSpPr>
        <p:spPr>
          <a:xfrm>
            <a:off x="6096000" y="1752600"/>
            <a:ext cx="2590800" cy="3200400"/>
          </a:xfrm>
          <a:prstGeom prst="rect">
            <a:avLst/>
          </a:prstGeom>
          <a:noFill/>
          <a:ln>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 name="Rectangle 9"/>
          <p:cNvSpPr/>
          <p:nvPr>
            <p:custDataLst>
              <p:tags r:id="rId9"/>
            </p:custDataLst>
          </p:nvPr>
        </p:nvSpPr>
        <p:spPr>
          <a:xfrm>
            <a:off x="4191000" y="1447800"/>
            <a:ext cx="1600200" cy="1066800"/>
          </a:xfrm>
          <a:prstGeom prst="rect">
            <a:avLst/>
          </a:prstGeom>
          <a:noFill/>
          <a:ln>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9"/>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P spid="10"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custDataLst>
              <p:tags r:id="rId2"/>
            </p:custDataLst>
          </p:nvPr>
        </p:nvSpPr>
        <p:spPr/>
        <p:txBody>
          <a:bodyPr/>
          <a:lstStyle/>
          <a:p>
            <a:r>
              <a:rPr lang="en-US" dirty="0" smtClean="0"/>
              <a:t>DM 6.1 Viewer </a:t>
            </a:r>
            <a:endParaRPr lang="en-US" dirty="0"/>
          </a:p>
        </p:txBody>
      </p:sp>
      <p:pic>
        <p:nvPicPr>
          <p:cNvPr id="8" name="Picture 3"/>
          <p:cNvPicPr>
            <a:picLocks noGrp="1" noChangeAspect="1" noChangeArrowheads="1"/>
          </p:cNvPicPr>
          <p:nvPr>
            <p:ph idx="1"/>
            <p:custDataLst>
              <p:tags r:id="rId3"/>
            </p:custDataLst>
          </p:nvPr>
        </p:nvPicPr>
        <p:blipFill>
          <a:blip r:embed="rId6" cstate="print"/>
          <a:srcRect/>
          <a:stretch>
            <a:fillRect/>
          </a:stretch>
        </p:blipFill>
        <p:spPr bwMode="auto">
          <a:xfrm>
            <a:off x="223284" y="716523"/>
            <a:ext cx="8812602" cy="5631114"/>
          </a:xfrm>
          <a:prstGeom prst="rect">
            <a:avLst/>
          </a:prstGeom>
          <a:noFill/>
          <a:ln w="9525">
            <a:noFill/>
            <a:miter lim="800000"/>
            <a:headEnd/>
            <a:tailEnd/>
          </a:ln>
        </p:spPr>
      </p:pic>
    </p:spTree>
    <p:custDataLst>
      <p:tags r:id="rId1"/>
    </p:custDataLst>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20" name="Rectangle 3"/>
          <p:cNvSpPr>
            <a:spLocks noChangeArrowheads="1"/>
          </p:cNvSpPr>
          <p:nvPr>
            <p:custDataLst>
              <p:tags r:id="rId2"/>
            </p:custDataLst>
          </p:nvPr>
        </p:nvSpPr>
        <p:spPr bwMode="auto">
          <a:xfrm>
            <a:off x="533400" y="5638800"/>
            <a:ext cx="6934200" cy="762000"/>
          </a:xfrm>
          <a:prstGeom prst="rect">
            <a:avLst/>
          </a:prstGeom>
          <a:noFill/>
          <a:ln w="9525">
            <a:noFill/>
            <a:miter lim="800000"/>
            <a:headEnd/>
            <a:tailEnd/>
          </a:ln>
        </p:spPr>
        <p:txBody>
          <a:bodyPr/>
          <a:lstStyle/>
          <a:p>
            <a:pPr marL="342900" indent="-342900" algn="l" eaLnBrk="0" hangingPunct="0">
              <a:lnSpc>
                <a:spcPct val="105000"/>
              </a:lnSpc>
              <a:spcBef>
                <a:spcPts val="1200"/>
              </a:spcBef>
              <a:buFontTx/>
              <a:buChar char="•"/>
            </a:pPr>
            <a:endParaRPr lang="en-US" sz="1800" dirty="0"/>
          </a:p>
        </p:txBody>
      </p:sp>
      <p:sp>
        <p:nvSpPr>
          <p:cNvPr id="9222" name="Rectangle 3"/>
          <p:cNvSpPr>
            <a:spLocks noChangeArrowheads="1"/>
          </p:cNvSpPr>
          <p:nvPr>
            <p:custDataLst>
              <p:tags r:id="rId3"/>
            </p:custDataLst>
          </p:nvPr>
        </p:nvSpPr>
        <p:spPr bwMode="auto">
          <a:xfrm>
            <a:off x="533400" y="1066800"/>
            <a:ext cx="4419600" cy="4724400"/>
          </a:xfrm>
          <a:prstGeom prst="rect">
            <a:avLst/>
          </a:prstGeom>
          <a:noFill/>
          <a:ln w="9525">
            <a:noFill/>
            <a:miter lim="800000"/>
            <a:headEnd/>
            <a:tailEnd/>
          </a:ln>
        </p:spPr>
        <p:txBody>
          <a:bodyPr/>
          <a:lstStyle/>
          <a:p>
            <a:pPr marL="342900" indent="-342900" algn="l" eaLnBrk="0" hangingPunct="0">
              <a:lnSpc>
                <a:spcPct val="105000"/>
              </a:lnSpc>
              <a:spcBef>
                <a:spcPts val="1200"/>
              </a:spcBef>
            </a:pPr>
            <a:endParaRPr lang="en-US" sz="1800" dirty="0"/>
          </a:p>
        </p:txBody>
      </p:sp>
      <p:sp>
        <p:nvSpPr>
          <p:cNvPr id="6" name="Title 5"/>
          <p:cNvSpPr>
            <a:spLocks noGrp="1"/>
          </p:cNvSpPr>
          <p:nvPr>
            <p:ph type="title"/>
            <p:custDataLst>
              <p:tags r:id="rId4"/>
            </p:custDataLst>
          </p:nvPr>
        </p:nvSpPr>
        <p:spPr/>
        <p:txBody>
          <a:bodyPr/>
          <a:lstStyle/>
          <a:p>
            <a:r>
              <a:rPr lang="en-US" dirty="0" smtClean="0"/>
              <a:t>DM 6.1 Admin Tool</a:t>
            </a:r>
          </a:p>
        </p:txBody>
      </p:sp>
      <p:sp>
        <p:nvSpPr>
          <p:cNvPr id="9" name="Content Placeholder 8"/>
          <p:cNvSpPr>
            <a:spLocks noGrp="1"/>
          </p:cNvSpPr>
          <p:nvPr>
            <p:ph idx="1"/>
            <p:custDataLst>
              <p:tags r:id="rId5"/>
            </p:custDataLst>
          </p:nvPr>
        </p:nvSpPr>
        <p:spPr/>
        <p:txBody>
          <a:bodyPr/>
          <a:lstStyle/>
          <a:p>
            <a:endParaRPr lang="en-US" smtClean="0"/>
          </a:p>
          <a:p>
            <a:endParaRPr lang="en-US" smtClean="0"/>
          </a:p>
          <a:p>
            <a:endParaRPr lang="en-US" dirty="0"/>
          </a:p>
        </p:txBody>
      </p:sp>
      <p:pic>
        <p:nvPicPr>
          <p:cNvPr id="10" name="Picture 6"/>
          <p:cNvPicPr>
            <a:picLocks noChangeAspect="1" noChangeArrowheads="1"/>
          </p:cNvPicPr>
          <p:nvPr>
            <p:custDataLst>
              <p:tags r:id="rId6"/>
            </p:custDataLst>
          </p:nvPr>
        </p:nvPicPr>
        <p:blipFill>
          <a:blip r:embed="rId9" cstate="print"/>
          <a:srcRect/>
          <a:stretch>
            <a:fillRect/>
          </a:stretch>
        </p:blipFill>
        <p:spPr bwMode="auto">
          <a:xfrm>
            <a:off x="304800" y="914400"/>
            <a:ext cx="8686800" cy="5323701"/>
          </a:xfrm>
          <a:prstGeom prst="rect">
            <a:avLst/>
          </a:prstGeom>
          <a:noFill/>
          <a:ln w="19050">
            <a:noFill/>
            <a:miter lim="800000"/>
            <a:headEnd/>
            <a:tailEnd/>
          </a:ln>
        </p:spPr>
      </p:pic>
    </p:spTree>
    <p:custDataLst>
      <p:tags r:id="rId1"/>
    </p:custData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5" name="Rectangle 3"/>
          <p:cNvSpPr>
            <a:spLocks noChangeArrowheads="1"/>
          </p:cNvSpPr>
          <p:nvPr>
            <p:custDataLst>
              <p:tags r:id="rId2"/>
            </p:custDataLst>
          </p:nvPr>
        </p:nvSpPr>
        <p:spPr bwMode="auto">
          <a:xfrm>
            <a:off x="457200" y="1676400"/>
            <a:ext cx="4419600" cy="3352800"/>
          </a:xfrm>
          <a:prstGeom prst="rect">
            <a:avLst/>
          </a:prstGeom>
          <a:noFill/>
          <a:ln w="9525">
            <a:noFill/>
            <a:miter lim="800000"/>
            <a:headEnd/>
            <a:tailEnd/>
          </a:ln>
        </p:spPr>
        <p:txBody>
          <a:bodyPr/>
          <a:lstStyle/>
          <a:p>
            <a:pPr marL="342900" indent="-342900" algn="l" eaLnBrk="0" hangingPunct="0">
              <a:lnSpc>
                <a:spcPct val="105000"/>
              </a:lnSpc>
              <a:spcBef>
                <a:spcPct val="20000"/>
              </a:spcBef>
            </a:pPr>
            <a:endParaRPr lang="en-US" sz="2000" dirty="0"/>
          </a:p>
          <a:p>
            <a:pPr marL="342900" indent="-342900" algn="l" eaLnBrk="0" hangingPunct="0">
              <a:lnSpc>
                <a:spcPct val="80000"/>
              </a:lnSpc>
              <a:spcBef>
                <a:spcPct val="20000"/>
              </a:spcBef>
              <a:buFontTx/>
              <a:buChar char="•"/>
            </a:pPr>
            <a:endParaRPr lang="en-US" sz="800" dirty="0"/>
          </a:p>
        </p:txBody>
      </p:sp>
      <p:sp>
        <p:nvSpPr>
          <p:cNvPr id="10" name="Content Placeholder 9"/>
          <p:cNvSpPr>
            <a:spLocks noGrp="1"/>
          </p:cNvSpPr>
          <p:nvPr>
            <p:ph idx="1"/>
            <p:custDataLst>
              <p:tags r:id="rId3"/>
            </p:custDataLst>
          </p:nvPr>
        </p:nvSpPr>
        <p:spPr/>
        <p:txBody>
          <a:bodyPr/>
          <a:lstStyle/>
          <a:p>
            <a:pPr lvl="2"/>
            <a:endParaRPr lang="en-US" dirty="0" smtClean="0"/>
          </a:p>
          <a:p>
            <a:pPr lvl="2"/>
            <a:endParaRPr lang="en-US" dirty="0" smtClean="0"/>
          </a:p>
          <a:p>
            <a:endParaRPr lang="en-US" dirty="0" smtClean="0"/>
          </a:p>
          <a:p>
            <a:endParaRPr lang="en-US" dirty="0"/>
          </a:p>
        </p:txBody>
      </p:sp>
      <p:sp>
        <p:nvSpPr>
          <p:cNvPr id="7" name="Title 6"/>
          <p:cNvSpPr>
            <a:spLocks noGrp="1"/>
          </p:cNvSpPr>
          <p:nvPr>
            <p:ph type="title"/>
            <p:custDataLst>
              <p:tags r:id="rId4"/>
            </p:custDataLst>
          </p:nvPr>
        </p:nvSpPr>
        <p:spPr/>
        <p:txBody>
          <a:bodyPr/>
          <a:lstStyle/>
          <a:p>
            <a:r>
              <a:rPr lang="en-US" smtClean="0"/>
              <a:t>Batch Scheduler </a:t>
            </a:r>
            <a:endParaRPr lang="en-US" dirty="0"/>
          </a:p>
        </p:txBody>
      </p:sp>
      <p:sp>
        <p:nvSpPr>
          <p:cNvPr id="10244" name="Rectangle 3"/>
          <p:cNvSpPr>
            <a:spLocks noChangeArrowheads="1"/>
          </p:cNvSpPr>
          <p:nvPr>
            <p:custDataLst>
              <p:tags r:id="rId5"/>
            </p:custDataLst>
          </p:nvPr>
        </p:nvSpPr>
        <p:spPr bwMode="auto">
          <a:xfrm>
            <a:off x="457200" y="990600"/>
            <a:ext cx="8077200" cy="5334000"/>
          </a:xfrm>
          <a:prstGeom prst="rect">
            <a:avLst/>
          </a:prstGeom>
          <a:noFill/>
          <a:ln w="9525">
            <a:noFill/>
            <a:miter lim="800000"/>
            <a:headEnd/>
            <a:tailEnd/>
          </a:ln>
        </p:spPr>
        <p:txBody>
          <a:bodyPr/>
          <a:lstStyle/>
          <a:p>
            <a:pPr marL="342900" indent="-342900" algn="l" eaLnBrk="0" hangingPunct="0">
              <a:lnSpc>
                <a:spcPct val="80000"/>
              </a:lnSpc>
              <a:spcBef>
                <a:spcPct val="20000"/>
              </a:spcBef>
              <a:buFontTx/>
              <a:buChar char="•"/>
            </a:pPr>
            <a:endParaRPr lang="en-US" sz="800" dirty="0"/>
          </a:p>
        </p:txBody>
      </p:sp>
      <p:pic>
        <p:nvPicPr>
          <p:cNvPr id="10247" name="Picture 2"/>
          <p:cNvPicPr>
            <a:picLocks noChangeAspect="1" noChangeArrowheads="1"/>
          </p:cNvPicPr>
          <p:nvPr>
            <p:custDataLst>
              <p:tags r:id="rId6"/>
            </p:custDataLst>
          </p:nvPr>
        </p:nvPicPr>
        <p:blipFill>
          <a:blip r:embed="rId9" cstate="print"/>
          <a:srcRect/>
          <a:stretch>
            <a:fillRect/>
          </a:stretch>
        </p:blipFill>
        <p:spPr bwMode="auto">
          <a:xfrm>
            <a:off x="228600" y="990600"/>
            <a:ext cx="8732908" cy="5334000"/>
          </a:xfrm>
          <a:prstGeom prst="rect">
            <a:avLst/>
          </a:prstGeom>
          <a:noFill/>
          <a:ln w="19050">
            <a:noFill/>
            <a:miter lim="800000"/>
            <a:headEnd/>
            <a:tailEnd/>
          </a:ln>
        </p:spPr>
      </p:pic>
    </p:spTree>
    <p:custDataLst>
      <p:tags r:id="rId1"/>
    </p:custData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2" name="Rectangle 6"/>
          <p:cNvSpPr>
            <a:spLocks noChangeArrowheads="1"/>
          </p:cNvSpPr>
          <p:nvPr>
            <p:custDataLst>
              <p:tags r:id="rId2"/>
            </p:custDataLst>
          </p:nvPr>
        </p:nvSpPr>
        <p:spPr bwMode="auto">
          <a:xfrm>
            <a:off x="330200" y="76200"/>
            <a:ext cx="6832600" cy="838200"/>
          </a:xfrm>
          <a:prstGeom prst="rect">
            <a:avLst/>
          </a:prstGeom>
          <a:noFill/>
          <a:ln w="9525">
            <a:noFill/>
            <a:miter lim="800000"/>
            <a:headEnd/>
            <a:tailEnd/>
          </a:ln>
        </p:spPr>
        <p:txBody>
          <a:bodyPr anchor="ctr"/>
          <a:lstStyle/>
          <a:p>
            <a:pPr algn="l">
              <a:spcBef>
                <a:spcPct val="20000"/>
              </a:spcBef>
            </a:pPr>
            <a:endParaRPr lang="en-US" sz="2800" dirty="0"/>
          </a:p>
        </p:txBody>
      </p:sp>
      <p:grpSp>
        <p:nvGrpSpPr>
          <p:cNvPr id="4" name="Group 25"/>
          <p:cNvGrpSpPr/>
          <p:nvPr>
            <p:custDataLst>
              <p:tags r:id="rId3"/>
            </p:custDataLst>
          </p:nvPr>
        </p:nvGrpSpPr>
        <p:grpSpPr>
          <a:xfrm>
            <a:off x="304800" y="1371601"/>
            <a:ext cx="5029200" cy="3581400"/>
            <a:chOff x="685800" y="3866072"/>
            <a:chExt cx="3963988" cy="2229928"/>
          </a:xfrm>
        </p:grpSpPr>
        <p:pic>
          <p:nvPicPr>
            <p:cNvPr id="1039" name="Picture 15"/>
            <p:cNvPicPr>
              <a:picLocks noChangeAspect="1" noChangeArrowheads="1"/>
            </p:cNvPicPr>
            <p:nvPr>
              <p:custDataLst>
                <p:tags r:id="rId8"/>
              </p:custDataLst>
            </p:nvPr>
          </p:nvPicPr>
          <p:blipFill>
            <a:blip r:embed="rId12" cstate="print"/>
            <a:srcRect t="14000" r="1250" b="3999"/>
            <a:stretch>
              <a:fillRect/>
            </a:stretch>
          </p:blipFill>
          <p:spPr bwMode="auto">
            <a:xfrm>
              <a:off x="685800" y="4038600"/>
              <a:ext cx="3963988" cy="2057400"/>
            </a:xfrm>
            <a:prstGeom prst="rect">
              <a:avLst/>
            </a:prstGeom>
            <a:noFill/>
            <a:ln w="19050">
              <a:solidFill>
                <a:srgbClr val="0070C0"/>
              </a:solidFill>
              <a:miter lim="800000"/>
              <a:headEnd/>
              <a:tailEnd/>
            </a:ln>
          </p:spPr>
        </p:pic>
        <p:sp>
          <p:nvSpPr>
            <p:cNvPr id="14" name="TextBox 13"/>
            <p:cNvSpPr txBox="1">
              <a:spLocks noChangeArrowheads="1"/>
            </p:cNvSpPr>
            <p:nvPr>
              <p:custDataLst>
                <p:tags r:id="rId9"/>
              </p:custDataLst>
            </p:nvPr>
          </p:nvSpPr>
          <p:spPr bwMode="auto">
            <a:xfrm>
              <a:off x="1826948" y="3866072"/>
              <a:ext cx="1564217" cy="229961"/>
            </a:xfrm>
            <a:prstGeom prst="rect">
              <a:avLst/>
            </a:prstGeom>
            <a:solidFill>
              <a:schemeClr val="bg1"/>
            </a:solidFill>
            <a:ln w="9525">
              <a:solidFill>
                <a:srgbClr val="00B0F0"/>
              </a:solidFill>
              <a:miter lim="800000"/>
              <a:headEnd/>
              <a:tailEnd/>
            </a:ln>
          </p:spPr>
          <p:txBody>
            <a:bodyPr wrap="square">
              <a:spAutoFit/>
            </a:bodyPr>
            <a:lstStyle/>
            <a:p>
              <a:pPr algn="ctr"/>
              <a:r>
                <a:rPr lang="en-US" dirty="0" smtClean="0">
                  <a:solidFill>
                    <a:srgbClr val="FF6600"/>
                  </a:solidFill>
                </a:rPr>
                <a:t>Planning Portal</a:t>
              </a:r>
              <a:endParaRPr lang="en-US" dirty="0">
                <a:solidFill>
                  <a:srgbClr val="FF6600"/>
                </a:solidFill>
              </a:endParaRPr>
            </a:p>
          </p:txBody>
        </p:sp>
      </p:grpSp>
      <p:grpSp>
        <p:nvGrpSpPr>
          <p:cNvPr id="17" name="Group 16"/>
          <p:cNvGrpSpPr/>
          <p:nvPr>
            <p:custDataLst>
              <p:tags r:id="rId4"/>
            </p:custDataLst>
          </p:nvPr>
        </p:nvGrpSpPr>
        <p:grpSpPr>
          <a:xfrm>
            <a:off x="5638800" y="3200400"/>
            <a:ext cx="3124200" cy="2819400"/>
            <a:chOff x="5638800" y="3200400"/>
            <a:chExt cx="2311400" cy="1792287"/>
          </a:xfrm>
        </p:grpSpPr>
        <p:pic>
          <p:nvPicPr>
            <p:cNvPr id="1041" name="Picture 17"/>
            <p:cNvPicPr>
              <a:picLocks noChangeAspect="1" noChangeArrowheads="1"/>
            </p:cNvPicPr>
            <p:nvPr>
              <p:custDataLst>
                <p:tags r:id="rId6"/>
              </p:custDataLst>
            </p:nvPr>
          </p:nvPicPr>
          <p:blipFill>
            <a:blip r:embed="rId13" cstate="print"/>
            <a:srcRect/>
            <a:stretch>
              <a:fillRect/>
            </a:stretch>
          </p:blipFill>
          <p:spPr bwMode="auto">
            <a:xfrm>
              <a:off x="5638800" y="3429000"/>
              <a:ext cx="2311400" cy="1563687"/>
            </a:xfrm>
            <a:prstGeom prst="rect">
              <a:avLst/>
            </a:prstGeom>
            <a:noFill/>
            <a:ln w="19050">
              <a:solidFill>
                <a:srgbClr val="0070C0"/>
              </a:solidFill>
              <a:miter lim="800000"/>
              <a:headEnd/>
              <a:tailEnd/>
            </a:ln>
          </p:spPr>
        </p:pic>
        <p:sp>
          <p:nvSpPr>
            <p:cNvPr id="15" name="TextBox 14"/>
            <p:cNvSpPr txBox="1">
              <a:spLocks noChangeArrowheads="1"/>
            </p:cNvSpPr>
            <p:nvPr>
              <p:custDataLst>
                <p:tags r:id="rId7"/>
              </p:custDataLst>
            </p:nvPr>
          </p:nvSpPr>
          <p:spPr bwMode="auto">
            <a:xfrm>
              <a:off x="5943600" y="3200400"/>
              <a:ext cx="1531938" cy="234784"/>
            </a:xfrm>
            <a:prstGeom prst="rect">
              <a:avLst/>
            </a:prstGeom>
            <a:solidFill>
              <a:schemeClr val="bg1"/>
            </a:solidFill>
            <a:ln w="9525">
              <a:solidFill>
                <a:srgbClr val="00B0F0"/>
              </a:solidFill>
              <a:miter lim="800000"/>
              <a:headEnd/>
              <a:tailEnd/>
            </a:ln>
          </p:spPr>
          <p:txBody>
            <a:bodyPr wrap="square">
              <a:spAutoFit/>
            </a:bodyPr>
            <a:lstStyle/>
            <a:p>
              <a:pPr algn="ctr"/>
              <a:r>
                <a:rPr lang="en-US" dirty="0" smtClean="0">
                  <a:solidFill>
                    <a:srgbClr val="FF6600"/>
                  </a:solidFill>
                </a:rPr>
                <a:t>PP Admin Tool</a:t>
              </a:r>
              <a:endParaRPr lang="en-US" dirty="0">
                <a:solidFill>
                  <a:srgbClr val="FF6600"/>
                </a:solidFill>
              </a:endParaRPr>
            </a:p>
          </p:txBody>
        </p:sp>
      </p:grpSp>
      <p:sp>
        <p:nvSpPr>
          <p:cNvPr id="23" name="Title 22"/>
          <p:cNvSpPr>
            <a:spLocks noGrp="1"/>
          </p:cNvSpPr>
          <p:nvPr>
            <p:ph type="title"/>
            <p:custDataLst>
              <p:tags r:id="rId5"/>
            </p:custDataLst>
          </p:nvPr>
        </p:nvSpPr>
        <p:spPr/>
        <p:txBody>
          <a:bodyPr/>
          <a:lstStyle/>
          <a:p>
            <a:pPr>
              <a:spcBef>
                <a:spcPct val="20000"/>
              </a:spcBef>
            </a:pPr>
            <a:r>
              <a:rPr lang="en-US" dirty="0" smtClean="0"/>
              <a:t>DM 6.1 Overview – Planning Portal</a:t>
            </a:r>
            <a:endParaRPr lang="en-US" dirty="0"/>
          </a:p>
        </p:txBody>
      </p:sp>
    </p:spTree>
    <p:custDataLst>
      <p:tags r:id="rId1"/>
    </p:custDataLst>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custDataLst>
              <p:tags r:id="rId2"/>
            </p:custDataLst>
          </p:nvPr>
        </p:nvSpPr>
        <p:spPr/>
        <p:txBody>
          <a:bodyPr>
            <a:normAutofit fontScale="90000"/>
          </a:bodyPr>
          <a:lstStyle/>
          <a:p>
            <a:r>
              <a:rPr lang="en-US" dirty="0" smtClean="0"/>
              <a:t>Participants in the Demand Planning Process</a:t>
            </a:r>
            <a:endParaRPr lang="en-US" dirty="0"/>
          </a:p>
        </p:txBody>
      </p:sp>
      <p:graphicFrame>
        <p:nvGraphicFramePr>
          <p:cNvPr id="5" name="Content Placeholder 4"/>
          <p:cNvGraphicFramePr>
            <a:graphicFrameLocks noGrp="1"/>
          </p:cNvGraphicFramePr>
          <p:nvPr>
            <p:ph idx="1"/>
            <p:custDataLst>
              <p:tags r:id="rId3"/>
            </p:custDataLst>
          </p:nvPr>
        </p:nvGraphicFramePr>
        <p:xfrm>
          <a:off x="457200" y="990600"/>
          <a:ext cx="8229600" cy="5316538"/>
        </p:xfrm>
        <a:graphic>
          <a:graphicData uri="http://schemas.openxmlformats.org/drawingml/2006/diagram">
            <dgm:relIds xmlns:dgm="http://schemas.openxmlformats.org/drawingml/2006/diagram" xmlns:r="http://schemas.openxmlformats.org/officeDocument/2006/relationships" r:dm="rId6" r:lo="rId7" r:qs="rId8" r:cs="rId9"/>
          </a:graphicData>
        </a:graphic>
      </p:graphicFrame>
    </p:spTree>
    <p:custDataLst>
      <p:tags r:id="rId1"/>
    </p:custData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custDataLst>
              <p:tags r:id="rId3"/>
            </p:custDataLst>
          </p:nvPr>
        </p:nvSpPr>
        <p:spPr/>
        <p:txBody>
          <a:bodyPr/>
          <a:lstStyle/>
          <a:p>
            <a:r>
              <a:rPr lang="en-US" dirty="0" smtClean="0"/>
              <a:t>Who Uses What?</a:t>
            </a:r>
            <a:endParaRPr lang="en-US" dirty="0"/>
          </a:p>
        </p:txBody>
      </p:sp>
      <p:graphicFrame>
        <p:nvGraphicFramePr>
          <p:cNvPr id="39939" name="Object 3"/>
          <p:cNvGraphicFramePr>
            <a:graphicFrameLocks noChangeAspect="1"/>
          </p:cNvGraphicFramePr>
          <p:nvPr/>
        </p:nvGraphicFramePr>
        <p:xfrm>
          <a:off x="163520" y="1676400"/>
          <a:ext cx="8816955" cy="4038600"/>
        </p:xfrm>
        <a:graphic>
          <a:graphicData uri="http://schemas.openxmlformats.org/presentationml/2006/ole">
            <p:oleObj spid="_x0000_s39939" name="Visio" r:id="rId6" imgW="7006978" imgH="2785050" progId="Visio.Drawing.11">
              <p:embed/>
            </p:oleObj>
          </a:graphicData>
        </a:graphic>
      </p:graphicFrame>
    </p:spTree>
    <p:custDataLst>
      <p:tags r:id="rId2"/>
    </p:custData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DVSHAPEID" val="DnxiEoJJTZrxKrFMBvAnqb"/>
</p:tagLst>
</file>

<file path=ppt/tags/tag10.xml><?xml version="1.0" encoding="utf-8"?>
<p:tagLst xmlns:a="http://schemas.openxmlformats.org/drawingml/2006/main" xmlns:r="http://schemas.openxmlformats.org/officeDocument/2006/relationships" xmlns:p="http://schemas.openxmlformats.org/presentationml/2006/main">
  <p:tag name="DVSHAPEID" val="EsMqYzYcvZVfCPS41fRqXp"/>
</p:tagLst>
</file>

<file path=ppt/tags/tag100.xml><?xml version="1.0" encoding="utf-8"?>
<p:tagLst xmlns:a="http://schemas.openxmlformats.org/drawingml/2006/main" xmlns:r="http://schemas.openxmlformats.org/officeDocument/2006/relationships" xmlns:p="http://schemas.openxmlformats.org/presentationml/2006/main">
  <p:tag name="DVSHAPEID" val="LL1L90ixtQsdBzXGMt60Ew"/>
</p:tagLst>
</file>

<file path=ppt/tags/tag101.xml><?xml version="1.0" encoding="utf-8"?>
<p:tagLst xmlns:a="http://schemas.openxmlformats.org/drawingml/2006/main" xmlns:r="http://schemas.openxmlformats.org/officeDocument/2006/relationships" xmlns:p="http://schemas.openxmlformats.org/presentationml/2006/main">
  <p:tag name="DVSHAPEID" val="RDv4Kp2CTGlr1YWWR8MaCD"/>
</p:tagLst>
</file>

<file path=ppt/tags/tag102.xml><?xml version="1.0" encoding="utf-8"?>
<p:tagLst xmlns:a="http://schemas.openxmlformats.org/drawingml/2006/main" xmlns:r="http://schemas.openxmlformats.org/officeDocument/2006/relationships" xmlns:p="http://schemas.openxmlformats.org/presentationml/2006/main">
  <p:tag name="DVSHAPEID" val="PFPnsXIfevqfTng4fTvQWM"/>
</p:tagLst>
</file>

<file path=ppt/tags/tag103.xml><?xml version="1.0" encoding="utf-8"?>
<p:tagLst xmlns:a="http://schemas.openxmlformats.org/drawingml/2006/main" xmlns:r="http://schemas.openxmlformats.org/officeDocument/2006/relationships" xmlns:p="http://schemas.openxmlformats.org/presentationml/2006/main">
  <p:tag name="DVSHAPEID" val="s4ktaTS2ozka2g5uSQidYD"/>
</p:tagLst>
</file>

<file path=ppt/tags/tag104.xml><?xml version="1.0" encoding="utf-8"?>
<p:tagLst xmlns:a="http://schemas.openxmlformats.org/drawingml/2006/main" xmlns:r="http://schemas.openxmlformats.org/officeDocument/2006/relationships" xmlns:p="http://schemas.openxmlformats.org/presentationml/2006/main">
  <p:tag name="DVSHAPEID" val="YejdTIIuIT5yjqJ7SPV9xx"/>
</p:tagLst>
</file>

<file path=ppt/tags/tag105.xml><?xml version="1.0" encoding="utf-8"?>
<p:tagLst xmlns:a="http://schemas.openxmlformats.org/drawingml/2006/main" xmlns:r="http://schemas.openxmlformats.org/officeDocument/2006/relationships" xmlns:p="http://schemas.openxmlformats.org/presentationml/2006/main">
  <p:tag name="DVSHAPEID" val="SWK69OzGD5bP55aX09kTQq"/>
</p:tagLst>
</file>

<file path=ppt/tags/tag106.xml><?xml version="1.0" encoding="utf-8"?>
<p:tagLst xmlns:a="http://schemas.openxmlformats.org/drawingml/2006/main" xmlns:r="http://schemas.openxmlformats.org/officeDocument/2006/relationships" xmlns:p="http://schemas.openxmlformats.org/presentationml/2006/main">
  <p:tag name="DVSHAPEID" val="4uXELLXthO5rmnsMyUU1g0"/>
</p:tagLst>
</file>

<file path=ppt/tags/tag107.xml><?xml version="1.0" encoding="utf-8"?>
<p:tagLst xmlns:a="http://schemas.openxmlformats.org/drawingml/2006/main" xmlns:r="http://schemas.openxmlformats.org/officeDocument/2006/relationships" xmlns:p="http://schemas.openxmlformats.org/presentationml/2006/main">
  <p:tag name="DVSECTIONID" val="zaPQtr4q9vnYlqQBWiT7Oa"/>
</p:tagLst>
</file>

<file path=ppt/tags/tag108.xml><?xml version="1.0" encoding="utf-8"?>
<p:tagLst xmlns:a="http://schemas.openxmlformats.org/drawingml/2006/main" xmlns:r="http://schemas.openxmlformats.org/officeDocument/2006/relationships" xmlns:p="http://schemas.openxmlformats.org/presentationml/2006/main">
  <p:tag name="DVSHAPEID" val="d8DIA2bNrnRfZvIOVXuc4F"/>
</p:tagLst>
</file>

<file path=ppt/tags/tag109.xml><?xml version="1.0" encoding="utf-8"?>
<p:tagLst xmlns:a="http://schemas.openxmlformats.org/drawingml/2006/main" xmlns:r="http://schemas.openxmlformats.org/officeDocument/2006/relationships" xmlns:p="http://schemas.openxmlformats.org/presentationml/2006/main">
  <p:tag name="DVSHAPEID" val="5lFobZNkl5dPycb2Md3W87"/>
</p:tagLst>
</file>

<file path=ppt/tags/tag11.xml><?xml version="1.0" encoding="utf-8"?>
<p:tagLst xmlns:a="http://schemas.openxmlformats.org/drawingml/2006/main" xmlns:r="http://schemas.openxmlformats.org/officeDocument/2006/relationships" xmlns:p="http://schemas.openxmlformats.org/presentationml/2006/main">
  <p:tag name="DVSHAPEID" val="BKl4quzzcjsg0721PGDtct"/>
</p:tagLst>
</file>

<file path=ppt/tags/tag110.xml><?xml version="1.0" encoding="utf-8"?>
<p:tagLst xmlns:a="http://schemas.openxmlformats.org/drawingml/2006/main" xmlns:r="http://schemas.openxmlformats.org/officeDocument/2006/relationships" xmlns:p="http://schemas.openxmlformats.org/presentationml/2006/main">
  <p:tag name="DVSHAPEID" val="05P1kIaYVmWy3i3bRcZ71M"/>
</p:tagLst>
</file>

<file path=ppt/tags/tag111.xml><?xml version="1.0" encoding="utf-8"?>
<p:tagLst xmlns:a="http://schemas.openxmlformats.org/drawingml/2006/main" xmlns:r="http://schemas.openxmlformats.org/officeDocument/2006/relationships" xmlns:p="http://schemas.openxmlformats.org/presentationml/2006/main">
  <p:tag name="DVSECTIONID" val="6lbRrgIcA8MzqO9oZZa4jq"/>
</p:tagLst>
</file>

<file path=ppt/tags/tag112.xml><?xml version="1.0" encoding="utf-8"?>
<p:tagLst xmlns:a="http://schemas.openxmlformats.org/drawingml/2006/main" xmlns:r="http://schemas.openxmlformats.org/officeDocument/2006/relationships" xmlns:p="http://schemas.openxmlformats.org/presentationml/2006/main">
  <p:tag name="DVSHAPEID" val="9ZuQYQDE43XJAtyw29vBJw"/>
</p:tagLst>
</file>

<file path=ppt/tags/tag113.xml><?xml version="1.0" encoding="utf-8"?>
<p:tagLst xmlns:a="http://schemas.openxmlformats.org/drawingml/2006/main" xmlns:r="http://schemas.openxmlformats.org/officeDocument/2006/relationships" xmlns:p="http://schemas.openxmlformats.org/presentationml/2006/main">
  <p:tag name="DVSHAPEID" val="PrTU5hBx53gjGpFF36byNQ"/>
</p:tagLst>
</file>

<file path=ppt/tags/tag114.xml><?xml version="1.0" encoding="utf-8"?>
<p:tagLst xmlns:a="http://schemas.openxmlformats.org/drawingml/2006/main" xmlns:r="http://schemas.openxmlformats.org/officeDocument/2006/relationships" xmlns:p="http://schemas.openxmlformats.org/presentationml/2006/main">
  <p:tag name="DVSECTIONID" val="aAn0q01H4OYk1MIA5DF5xg"/>
</p:tagLst>
</file>

<file path=ppt/tags/tag115.xml><?xml version="1.0" encoding="utf-8"?>
<p:tagLst xmlns:a="http://schemas.openxmlformats.org/drawingml/2006/main" xmlns:r="http://schemas.openxmlformats.org/officeDocument/2006/relationships" xmlns:p="http://schemas.openxmlformats.org/presentationml/2006/main">
  <p:tag name="DVSHAPEID" val="9Kmb8Q9E9FtIJs2vPfHhP1"/>
</p:tagLst>
</file>

<file path=ppt/tags/tag116.xml><?xml version="1.0" encoding="utf-8"?>
<p:tagLst xmlns:a="http://schemas.openxmlformats.org/drawingml/2006/main" xmlns:r="http://schemas.openxmlformats.org/officeDocument/2006/relationships" xmlns:p="http://schemas.openxmlformats.org/presentationml/2006/main">
  <p:tag name="DVSHAPEID" val="EduttZ6ku9aTrCEfSbyqFj"/>
</p:tagLst>
</file>

<file path=ppt/tags/tag117.xml><?xml version="1.0" encoding="utf-8"?>
<p:tagLst xmlns:a="http://schemas.openxmlformats.org/drawingml/2006/main" xmlns:r="http://schemas.openxmlformats.org/officeDocument/2006/relationships" xmlns:p="http://schemas.openxmlformats.org/presentationml/2006/main">
  <p:tag name="DVSHAPEID" val="xP0qQAnvJpmlmbpdrww4LU"/>
</p:tagLst>
</file>

<file path=ppt/tags/tag118.xml><?xml version="1.0" encoding="utf-8"?>
<p:tagLst xmlns:a="http://schemas.openxmlformats.org/drawingml/2006/main" xmlns:r="http://schemas.openxmlformats.org/officeDocument/2006/relationships" xmlns:p="http://schemas.openxmlformats.org/presentationml/2006/main">
  <p:tag name="DVSHAPEID" val="skwvxePoSQ8wLeg8Ke2Rw1"/>
</p:tagLst>
</file>

<file path=ppt/tags/tag119.xml><?xml version="1.0" encoding="utf-8"?>
<p:tagLst xmlns:a="http://schemas.openxmlformats.org/drawingml/2006/main" xmlns:r="http://schemas.openxmlformats.org/officeDocument/2006/relationships" xmlns:p="http://schemas.openxmlformats.org/presentationml/2006/main">
  <p:tag name="DVSHAPEID" val="LKMve8H1i6zDmGTl29Gkxv"/>
</p:tagLst>
</file>

<file path=ppt/tags/tag12.xml><?xml version="1.0" encoding="utf-8"?>
<p:tagLst xmlns:a="http://schemas.openxmlformats.org/drawingml/2006/main" xmlns:r="http://schemas.openxmlformats.org/officeDocument/2006/relationships" xmlns:p="http://schemas.openxmlformats.org/presentationml/2006/main">
  <p:tag name="DVSHAPEID" val="OBCLRepSytRfR25U8uDWNB"/>
</p:tagLst>
</file>

<file path=ppt/tags/tag120.xml><?xml version="1.0" encoding="utf-8"?>
<p:tagLst xmlns:a="http://schemas.openxmlformats.org/drawingml/2006/main" xmlns:r="http://schemas.openxmlformats.org/officeDocument/2006/relationships" xmlns:p="http://schemas.openxmlformats.org/presentationml/2006/main">
  <p:tag name="DVSHAPEID" val="cPpbXjMi2TnqyLI1ZGGQy1"/>
</p:tagLst>
</file>

<file path=ppt/tags/tag121.xml><?xml version="1.0" encoding="utf-8"?>
<p:tagLst xmlns:a="http://schemas.openxmlformats.org/drawingml/2006/main" xmlns:r="http://schemas.openxmlformats.org/officeDocument/2006/relationships" xmlns:p="http://schemas.openxmlformats.org/presentationml/2006/main">
  <p:tag name="DVSHAPEID" val="X8RzeobSbcufxX63bnfZ3F"/>
</p:tagLst>
</file>

<file path=ppt/tags/tag122.xml><?xml version="1.0" encoding="utf-8"?>
<p:tagLst xmlns:a="http://schemas.openxmlformats.org/drawingml/2006/main" xmlns:r="http://schemas.openxmlformats.org/officeDocument/2006/relationships" xmlns:p="http://schemas.openxmlformats.org/presentationml/2006/main">
  <p:tag name="DVSHAPEID" val="8Iiz6zHUkRgznCgr4Gb30L"/>
</p:tagLst>
</file>

<file path=ppt/tags/tag123.xml><?xml version="1.0" encoding="utf-8"?>
<p:tagLst xmlns:a="http://schemas.openxmlformats.org/drawingml/2006/main" xmlns:r="http://schemas.openxmlformats.org/officeDocument/2006/relationships" xmlns:p="http://schemas.openxmlformats.org/presentationml/2006/main">
  <p:tag name="DVSECTIONID" val="87k3ad7JOGP8WdVs8R7URO"/>
</p:tagLst>
</file>

<file path=ppt/tags/tag124.xml><?xml version="1.0" encoding="utf-8"?>
<p:tagLst xmlns:a="http://schemas.openxmlformats.org/drawingml/2006/main" xmlns:r="http://schemas.openxmlformats.org/officeDocument/2006/relationships" xmlns:p="http://schemas.openxmlformats.org/presentationml/2006/main">
  <p:tag name="DVSHAPEID" val="74XJeDiy8FVa96oY8knZ6s"/>
</p:tagLst>
</file>

<file path=ppt/tags/tag125.xml><?xml version="1.0" encoding="utf-8"?>
<p:tagLst xmlns:a="http://schemas.openxmlformats.org/drawingml/2006/main" xmlns:r="http://schemas.openxmlformats.org/officeDocument/2006/relationships" xmlns:p="http://schemas.openxmlformats.org/presentationml/2006/main">
  <p:tag name="DVSHAPEID" val="Z9lNm0alqQjr1aN7MOdBh4"/>
</p:tagLst>
</file>

<file path=ppt/tags/tag126.xml><?xml version="1.0" encoding="utf-8"?>
<p:tagLst xmlns:a="http://schemas.openxmlformats.org/drawingml/2006/main" xmlns:r="http://schemas.openxmlformats.org/officeDocument/2006/relationships" xmlns:p="http://schemas.openxmlformats.org/presentationml/2006/main">
  <p:tag name="DVSECTIONID" val="YbBynFHvg5F4EW4fxQoaPN"/>
</p:tagLst>
</file>

<file path=ppt/tags/tag127.xml><?xml version="1.0" encoding="utf-8"?>
<p:tagLst xmlns:a="http://schemas.openxmlformats.org/drawingml/2006/main" xmlns:r="http://schemas.openxmlformats.org/officeDocument/2006/relationships" xmlns:p="http://schemas.openxmlformats.org/presentationml/2006/main">
  <p:tag name="DVSHAPEID" val="9EBjQ7mWMV4uKr4JtC4z9X"/>
</p:tagLst>
</file>

<file path=ppt/tags/tag128.xml><?xml version="1.0" encoding="utf-8"?>
<p:tagLst xmlns:a="http://schemas.openxmlformats.org/drawingml/2006/main" xmlns:r="http://schemas.openxmlformats.org/officeDocument/2006/relationships" xmlns:p="http://schemas.openxmlformats.org/presentationml/2006/main">
  <p:tag name="DVSHAPEID" val="4Jwf1tNaO7ocBpJ9XFB81b"/>
</p:tagLst>
</file>

<file path=ppt/tags/tag129.xml><?xml version="1.0" encoding="utf-8"?>
<p:tagLst xmlns:a="http://schemas.openxmlformats.org/drawingml/2006/main" xmlns:r="http://schemas.openxmlformats.org/officeDocument/2006/relationships" xmlns:p="http://schemas.openxmlformats.org/presentationml/2006/main">
  <p:tag name="DVSHAPEID" val="eVGErJ97Ph6l7QbUFSQK48"/>
</p:tagLst>
</file>

<file path=ppt/tags/tag13.xml><?xml version="1.0" encoding="utf-8"?>
<p:tagLst xmlns:a="http://schemas.openxmlformats.org/drawingml/2006/main" xmlns:r="http://schemas.openxmlformats.org/officeDocument/2006/relationships" xmlns:p="http://schemas.openxmlformats.org/presentationml/2006/main">
  <p:tag name="DVSHAPEID" val="NmPL2ZpaNuc7VJsECkakLY"/>
</p:tagLst>
</file>

<file path=ppt/tags/tag130.xml><?xml version="1.0" encoding="utf-8"?>
<p:tagLst xmlns:a="http://schemas.openxmlformats.org/drawingml/2006/main" xmlns:r="http://schemas.openxmlformats.org/officeDocument/2006/relationships" xmlns:p="http://schemas.openxmlformats.org/presentationml/2006/main">
  <p:tag name="DVSHAPEID" val="ryPS0k04gIHSuBzn140Gi6"/>
</p:tagLst>
</file>

<file path=ppt/tags/tag131.xml><?xml version="1.0" encoding="utf-8"?>
<p:tagLst xmlns:a="http://schemas.openxmlformats.org/drawingml/2006/main" xmlns:r="http://schemas.openxmlformats.org/officeDocument/2006/relationships" xmlns:p="http://schemas.openxmlformats.org/presentationml/2006/main">
  <p:tag name="DVSHAPEID" val="3cAHaGlEUSgPKqiKtXJRRI"/>
</p:tagLst>
</file>

<file path=ppt/tags/tag132.xml><?xml version="1.0" encoding="utf-8"?>
<p:tagLst xmlns:a="http://schemas.openxmlformats.org/drawingml/2006/main" xmlns:r="http://schemas.openxmlformats.org/officeDocument/2006/relationships" xmlns:p="http://schemas.openxmlformats.org/presentationml/2006/main">
  <p:tag name="DVSECTIONID" val="E7L1xyeMtpLqelyO21SsGT"/>
</p:tagLst>
</file>

<file path=ppt/tags/tag133.xml><?xml version="1.0" encoding="utf-8"?>
<p:tagLst xmlns:a="http://schemas.openxmlformats.org/drawingml/2006/main" xmlns:r="http://schemas.openxmlformats.org/officeDocument/2006/relationships" xmlns:p="http://schemas.openxmlformats.org/presentationml/2006/main">
  <p:tag name="DVSHAPEID" val="EflzlhQLJnQlszB8lY3xqp"/>
</p:tagLst>
</file>

<file path=ppt/tags/tag134.xml><?xml version="1.0" encoding="utf-8"?>
<p:tagLst xmlns:a="http://schemas.openxmlformats.org/drawingml/2006/main" xmlns:r="http://schemas.openxmlformats.org/officeDocument/2006/relationships" xmlns:p="http://schemas.openxmlformats.org/presentationml/2006/main">
  <p:tag name="DVSHAPEID" val="f8FgXAt8HtXetWsUJnpxOj"/>
</p:tagLst>
</file>

<file path=ppt/tags/tag135.xml><?xml version="1.0" encoding="utf-8"?>
<p:tagLst xmlns:a="http://schemas.openxmlformats.org/drawingml/2006/main" xmlns:r="http://schemas.openxmlformats.org/officeDocument/2006/relationships" xmlns:p="http://schemas.openxmlformats.org/presentationml/2006/main">
  <p:tag name="DVSHAPEID" val="fKXyBXikFUR29YMivMHqPC"/>
</p:tagLst>
</file>

<file path=ppt/tags/tag136.xml><?xml version="1.0" encoding="utf-8"?>
<p:tagLst xmlns:a="http://schemas.openxmlformats.org/drawingml/2006/main" xmlns:r="http://schemas.openxmlformats.org/officeDocument/2006/relationships" xmlns:p="http://schemas.openxmlformats.org/presentationml/2006/main">
  <p:tag name="DVSHAPEID" val="5ghSY20Iih75t7PyIP7L1n"/>
</p:tagLst>
</file>

<file path=ppt/tags/tag137.xml><?xml version="1.0" encoding="utf-8"?>
<p:tagLst xmlns:a="http://schemas.openxmlformats.org/drawingml/2006/main" xmlns:r="http://schemas.openxmlformats.org/officeDocument/2006/relationships" xmlns:p="http://schemas.openxmlformats.org/presentationml/2006/main">
  <p:tag name="DVSHAPEID" val="Lo7rysmbzx5IC2woGISwxJ"/>
</p:tagLst>
</file>

<file path=ppt/tags/tag138.xml><?xml version="1.0" encoding="utf-8"?>
<p:tagLst xmlns:a="http://schemas.openxmlformats.org/drawingml/2006/main" xmlns:r="http://schemas.openxmlformats.org/officeDocument/2006/relationships" xmlns:p="http://schemas.openxmlformats.org/presentationml/2006/main">
  <p:tag name="DVSECTIONID" val="T6LOW72wGddIQV7FSBrbPG"/>
</p:tagLst>
</file>

<file path=ppt/tags/tag139.xml><?xml version="1.0" encoding="utf-8"?>
<p:tagLst xmlns:a="http://schemas.openxmlformats.org/drawingml/2006/main" xmlns:r="http://schemas.openxmlformats.org/officeDocument/2006/relationships" xmlns:p="http://schemas.openxmlformats.org/presentationml/2006/main">
  <p:tag name="DVSHAPEID" val="WMHk6ogb5VdCMsSZTOWUgo"/>
</p:tagLst>
</file>

<file path=ppt/tags/tag14.xml><?xml version="1.0" encoding="utf-8"?>
<p:tagLst xmlns:a="http://schemas.openxmlformats.org/drawingml/2006/main" xmlns:r="http://schemas.openxmlformats.org/officeDocument/2006/relationships" xmlns:p="http://schemas.openxmlformats.org/presentationml/2006/main">
  <p:tag name="DVSHAPEID" val="oLg0VVx8QgGdOfW6cpsnGm"/>
</p:tagLst>
</file>

<file path=ppt/tags/tag140.xml><?xml version="1.0" encoding="utf-8"?>
<p:tagLst xmlns:a="http://schemas.openxmlformats.org/drawingml/2006/main" xmlns:r="http://schemas.openxmlformats.org/officeDocument/2006/relationships" xmlns:p="http://schemas.openxmlformats.org/presentationml/2006/main">
  <p:tag name="DVSHAPEID" val="5pL4x9Alytf0ZupnnNyMzJ"/>
</p:tagLst>
</file>

<file path=ppt/tags/tag141.xml><?xml version="1.0" encoding="utf-8"?>
<p:tagLst xmlns:a="http://schemas.openxmlformats.org/drawingml/2006/main" xmlns:r="http://schemas.openxmlformats.org/officeDocument/2006/relationships" xmlns:p="http://schemas.openxmlformats.org/presentationml/2006/main">
  <p:tag name="DVSHAPEID" val="pOeyfT3goEhyHhy2R6AKnK"/>
</p:tagLst>
</file>

<file path=ppt/tags/tag142.xml><?xml version="1.0" encoding="utf-8"?>
<p:tagLst xmlns:a="http://schemas.openxmlformats.org/drawingml/2006/main" xmlns:r="http://schemas.openxmlformats.org/officeDocument/2006/relationships" xmlns:p="http://schemas.openxmlformats.org/presentationml/2006/main">
  <p:tag name="DVSHAPEID" val="mLtoAwq9mtOl0WQYUHhh4B"/>
</p:tagLst>
</file>

<file path=ppt/tags/tag143.xml><?xml version="1.0" encoding="utf-8"?>
<p:tagLst xmlns:a="http://schemas.openxmlformats.org/drawingml/2006/main" xmlns:r="http://schemas.openxmlformats.org/officeDocument/2006/relationships" xmlns:p="http://schemas.openxmlformats.org/presentationml/2006/main">
  <p:tag name="DVSHAPEID" val="oAACA04orh8CUSaKurfCZn"/>
</p:tagLst>
</file>

<file path=ppt/tags/tag144.xml><?xml version="1.0" encoding="utf-8"?>
<p:tagLst xmlns:a="http://schemas.openxmlformats.org/drawingml/2006/main" xmlns:r="http://schemas.openxmlformats.org/officeDocument/2006/relationships" xmlns:p="http://schemas.openxmlformats.org/presentationml/2006/main">
  <p:tag name="DVSHAPEID" val="KDN6ezqhchFQytVadFBh12"/>
</p:tagLst>
</file>

<file path=ppt/tags/tag145.xml><?xml version="1.0" encoding="utf-8"?>
<p:tagLst xmlns:a="http://schemas.openxmlformats.org/drawingml/2006/main" xmlns:r="http://schemas.openxmlformats.org/officeDocument/2006/relationships" xmlns:p="http://schemas.openxmlformats.org/presentationml/2006/main">
  <p:tag name="DVSHAPEID" val="h5FhYpqASyETsZ3gsh4mkJ"/>
</p:tagLst>
</file>

<file path=ppt/tags/tag146.xml><?xml version="1.0" encoding="utf-8"?>
<p:tagLst xmlns:a="http://schemas.openxmlformats.org/drawingml/2006/main" xmlns:r="http://schemas.openxmlformats.org/officeDocument/2006/relationships" xmlns:p="http://schemas.openxmlformats.org/presentationml/2006/main">
  <p:tag name="DVSHAPEID" val="OH9TUWdOucopsI01DF1iAe"/>
</p:tagLst>
</file>

<file path=ppt/tags/tag147.xml><?xml version="1.0" encoding="utf-8"?>
<p:tagLst xmlns:a="http://schemas.openxmlformats.org/drawingml/2006/main" xmlns:r="http://schemas.openxmlformats.org/officeDocument/2006/relationships" xmlns:p="http://schemas.openxmlformats.org/presentationml/2006/main">
  <p:tag name="DVSECTIONID" val="Bj8MITsv96nLA5ZvnlEWbT"/>
</p:tagLst>
</file>

<file path=ppt/tags/tag148.xml><?xml version="1.0" encoding="utf-8"?>
<p:tagLst xmlns:a="http://schemas.openxmlformats.org/drawingml/2006/main" xmlns:r="http://schemas.openxmlformats.org/officeDocument/2006/relationships" xmlns:p="http://schemas.openxmlformats.org/presentationml/2006/main">
  <p:tag name="DVSHAPEID" val="2MmifEhjAGnNJwuGQqel5u"/>
</p:tagLst>
</file>

<file path=ppt/tags/tag149.xml><?xml version="1.0" encoding="utf-8"?>
<p:tagLst xmlns:a="http://schemas.openxmlformats.org/drawingml/2006/main" xmlns:r="http://schemas.openxmlformats.org/officeDocument/2006/relationships" xmlns:p="http://schemas.openxmlformats.org/presentationml/2006/main">
  <p:tag name="DVSHAPEID" val="31kiPi2vNhO1q3JfWnlLnG"/>
</p:tagLst>
</file>

<file path=ppt/tags/tag15.xml><?xml version="1.0" encoding="utf-8"?>
<p:tagLst xmlns:a="http://schemas.openxmlformats.org/drawingml/2006/main" xmlns:r="http://schemas.openxmlformats.org/officeDocument/2006/relationships" xmlns:p="http://schemas.openxmlformats.org/presentationml/2006/main">
  <p:tag name="DVSHAPEID" val="2J7msuRiLsQPX4u24uDEEV"/>
</p:tagLst>
</file>

<file path=ppt/tags/tag150.xml><?xml version="1.0" encoding="utf-8"?>
<p:tagLst xmlns:a="http://schemas.openxmlformats.org/drawingml/2006/main" xmlns:r="http://schemas.openxmlformats.org/officeDocument/2006/relationships" xmlns:p="http://schemas.openxmlformats.org/presentationml/2006/main">
  <p:tag name="DVSECTIONID" val="jv9BqUg5KMKEkzhcTWUK0e"/>
</p:tagLst>
</file>

<file path=ppt/tags/tag151.xml><?xml version="1.0" encoding="utf-8"?>
<p:tagLst xmlns:a="http://schemas.openxmlformats.org/drawingml/2006/main" xmlns:r="http://schemas.openxmlformats.org/officeDocument/2006/relationships" xmlns:p="http://schemas.openxmlformats.org/presentationml/2006/main">
  <p:tag name="DVSHAPEID" val="IqN7OkWrcPmFrs5RjxQfhO"/>
</p:tagLst>
</file>

<file path=ppt/tags/tag152.xml><?xml version="1.0" encoding="utf-8"?>
<p:tagLst xmlns:a="http://schemas.openxmlformats.org/drawingml/2006/main" xmlns:r="http://schemas.openxmlformats.org/officeDocument/2006/relationships" xmlns:p="http://schemas.openxmlformats.org/presentationml/2006/main">
  <p:tag name="DVSECTIONID" val="Ffv4YVYZC8nN6I2x1i6oZW"/>
</p:tagLst>
</file>

<file path=ppt/tags/tag153.xml><?xml version="1.0" encoding="utf-8"?>
<p:tagLst xmlns:a="http://schemas.openxmlformats.org/drawingml/2006/main" xmlns:r="http://schemas.openxmlformats.org/officeDocument/2006/relationships" xmlns:p="http://schemas.openxmlformats.org/presentationml/2006/main">
  <p:tag name="DVSHAPEID" val="PgxUgzTMxjIzKQVfHRFgsa"/>
</p:tagLst>
</file>

<file path=ppt/tags/tag154.xml><?xml version="1.0" encoding="utf-8"?>
<p:tagLst xmlns:a="http://schemas.openxmlformats.org/drawingml/2006/main" xmlns:r="http://schemas.openxmlformats.org/officeDocument/2006/relationships" xmlns:p="http://schemas.openxmlformats.org/presentationml/2006/main">
  <p:tag name="DVSHAPEID" val="sxLb4l7QEuKspFcuGWqf5V"/>
</p:tagLst>
</file>

<file path=ppt/tags/tag155.xml><?xml version="1.0" encoding="utf-8"?>
<p:tagLst xmlns:a="http://schemas.openxmlformats.org/drawingml/2006/main" xmlns:r="http://schemas.openxmlformats.org/officeDocument/2006/relationships" xmlns:p="http://schemas.openxmlformats.org/presentationml/2006/main">
  <p:tag name="DVSHAPEID" val="MLQwmb4XZxxEN084uyEHFd"/>
</p:tagLst>
</file>

<file path=ppt/tags/tag156.xml><?xml version="1.0" encoding="utf-8"?>
<p:tagLst xmlns:a="http://schemas.openxmlformats.org/drawingml/2006/main" xmlns:r="http://schemas.openxmlformats.org/officeDocument/2006/relationships" xmlns:p="http://schemas.openxmlformats.org/presentationml/2006/main">
  <p:tag name="DVSECTIONID" val="P3O51GTJbbhhonZyKQCP0e"/>
</p:tagLst>
</file>

<file path=ppt/tags/tag157.xml><?xml version="1.0" encoding="utf-8"?>
<p:tagLst xmlns:a="http://schemas.openxmlformats.org/drawingml/2006/main" xmlns:r="http://schemas.openxmlformats.org/officeDocument/2006/relationships" xmlns:p="http://schemas.openxmlformats.org/presentationml/2006/main">
  <p:tag name="DVSHAPEID" val="Phrf3dbJPd5wK0lxYVLGvd"/>
</p:tagLst>
</file>

<file path=ppt/tags/tag158.xml><?xml version="1.0" encoding="utf-8"?>
<p:tagLst xmlns:a="http://schemas.openxmlformats.org/drawingml/2006/main" xmlns:r="http://schemas.openxmlformats.org/officeDocument/2006/relationships" xmlns:p="http://schemas.openxmlformats.org/presentationml/2006/main">
  <p:tag name="DVSHAPEID" val="VLRbmBrRAngyVy568RLfHk"/>
</p:tagLst>
</file>

<file path=ppt/tags/tag159.xml><?xml version="1.0" encoding="utf-8"?>
<p:tagLst xmlns:a="http://schemas.openxmlformats.org/drawingml/2006/main" xmlns:r="http://schemas.openxmlformats.org/officeDocument/2006/relationships" xmlns:p="http://schemas.openxmlformats.org/presentationml/2006/main">
  <p:tag name="DVSHAPEID" val="zgf7IXzIWYIBlGnSRAiYCH"/>
</p:tagLst>
</file>

<file path=ppt/tags/tag16.xml><?xml version="1.0" encoding="utf-8"?>
<p:tagLst xmlns:a="http://schemas.openxmlformats.org/drawingml/2006/main" xmlns:r="http://schemas.openxmlformats.org/officeDocument/2006/relationships" xmlns:p="http://schemas.openxmlformats.org/presentationml/2006/main">
  <p:tag name="DVSHAPEID" val="rIUcIv7KRni1IxTyt3gxue"/>
</p:tagLst>
</file>

<file path=ppt/tags/tag160.xml><?xml version="1.0" encoding="utf-8"?>
<p:tagLst xmlns:a="http://schemas.openxmlformats.org/drawingml/2006/main" xmlns:r="http://schemas.openxmlformats.org/officeDocument/2006/relationships" xmlns:p="http://schemas.openxmlformats.org/presentationml/2006/main">
  <p:tag name="DVSHAPEID" val="gc4MrRNUVgwBbBVeSuiSri"/>
</p:tagLst>
</file>

<file path=ppt/tags/tag161.xml><?xml version="1.0" encoding="utf-8"?>
<p:tagLst xmlns:a="http://schemas.openxmlformats.org/drawingml/2006/main" xmlns:r="http://schemas.openxmlformats.org/officeDocument/2006/relationships" xmlns:p="http://schemas.openxmlformats.org/presentationml/2006/main">
  <p:tag name="DVSHAPEID" val="QkcpJg0bWJIR032VvHU22s"/>
</p:tagLst>
</file>

<file path=ppt/tags/tag162.xml><?xml version="1.0" encoding="utf-8"?>
<p:tagLst xmlns:a="http://schemas.openxmlformats.org/drawingml/2006/main" xmlns:r="http://schemas.openxmlformats.org/officeDocument/2006/relationships" xmlns:p="http://schemas.openxmlformats.org/presentationml/2006/main">
  <p:tag name="DVSECTIONID" val="3MSIViRsiy2QoEUBH7tybV"/>
</p:tagLst>
</file>

<file path=ppt/tags/tag163.xml><?xml version="1.0" encoding="utf-8"?>
<p:tagLst xmlns:a="http://schemas.openxmlformats.org/drawingml/2006/main" xmlns:r="http://schemas.openxmlformats.org/officeDocument/2006/relationships" xmlns:p="http://schemas.openxmlformats.org/presentationml/2006/main">
  <p:tag name="DVSHAPEID" val="5KuMWCHOFJfXlKA28xTKjN"/>
</p:tagLst>
</file>

<file path=ppt/tags/tag164.xml><?xml version="1.0" encoding="utf-8"?>
<p:tagLst xmlns:a="http://schemas.openxmlformats.org/drawingml/2006/main" xmlns:r="http://schemas.openxmlformats.org/officeDocument/2006/relationships" xmlns:p="http://schemas.openxmlformats.org/presentationml/2006/main">
  <p:tag name="DVSHAPEID" val="SjAScWYAYpfoerVXknu73Y"/>
</p:tagLst>
</file>

<file path=ppt/tags/tag165.xml><?xml version="1.0" encoding="utf-8"?>
<p:tagLst xmlns:a="http://schemas.openxmlformats.org/drawingml/2006/main" xmlns:r="http://schemas.openxmlformats.org/officeDocument/2006/relationships" xmlns:p="http://schemas.openxmlformats.org/presentationml/2006/main">
  <p:tag name="DVSHAPEID" val="B2Hhltzm8i8iSab3qKQ4LQ"/>
</p:tagLst>
</file>

<file path=ppt/tags/tag166.xml><?xml version="1.0" encoding="utf-8"?>
<p:tagLst xmlns:a="http://schemas.openxmlformats.org/drawingml/2006/main" xmlns:r="http://schemas.openxmlformats.org/officeDocument/2006/relationships" xmlns:p="http://schemas.openxmlformats.org/presentationml/2006/main">
  <p:tag name="DVSHAPEID" val="IXv86bdwfbJUIxbUBv1BgW"/>
</p:tagLst>
</file>

<file path=ppt/tags/tag167.xml><?xml version="1.0" encoding="utf-8"?>
<p:tagLst xmlns:a="http://schemas.openxmlformats.org/drawingml/2006/main" xmlns:r="http://schemas.openxmlformats.org/officeDocument/2006/relationships" xmlns:p="http://schemas.openxmlformats.org/presentationml/2006/main">
  <p:tag name="DVSHAPEID" val="81c2vmnQ7IniG3w3aCBQS8"/>
</p:tagLst>
</file>

<file path=ppt/tags/tag168.xml><?xml version="1.0" encoding="utf-8"?>
<p:tagLst xmlns:a="http://schemas.openxmlformats.org/drawingml/2006/main" xmlns:r="http://schemas.openxmlformats.org/officeDocument/2006/relationships" xmlns:p="http://schemas.openxmlformats.org/presentationml/2006/main">
  <p:tag name="DVSHAPEID" val="c0eI8TLbdRtJDiK3OYDVLc"/>
</p:tagLst>
</file>

<file path=ppt/tags/tag169.xml><?xml version="1.0" encoding="utf-8"?>
<p:tagLst xmlns:a="http://schemas.openxmlformats.org/drawingml/2006/main" xmlns:r="http://schemas.openxmlformats.org/officeDocument/2006/relationships" xmlns:p="http://schemas.openxmlformats.org/presentationml/2006/main">
  <p:tag name="DVSHAPEID" val="k1tSPGaZlegZPbNMeu5Wuw"/>
</p:tagLst>
</file>

<file path=ppt/tags/tag17.xml><?xml version="1.0" encoding="utf-8"?>
<p:tagLst xmlns:a="http://schemas.openxmlformats.org/drawingml/2006/main" xmlns:r="http://schemas.openxmlformats.org/officeDocument/2006/relationships" xmlns:p="http://schemas.openxmlformats.org/presentationml/2006/main">
  <p:tag name="DVSHAPEID" val="mZiRCalYK1I7iprfLmb1At"/>
</p:tagLst>
</file>

<file path=ppt/tags/tag170.xml><?xml version="1.0" encoding="utf-8"?>
<p:tagLst xmlns:a="http://schemas.openxmlformats.org/drawingml/2006/main" xmlns:r="http://schemas.openxmlformats.org/officeDocument/2006/relationships" xmlns:p="http://schemas.openxmlformats.org/presentationml/2006/main">
  <p:tag name="DVSECTIONID" val="tjF2QI2lqnrB02cjKBSJTI"/>
</p:tagLst>
</file>

<file path=ppt/tags/tag171.xml><?xml version="1.0" encoding="utf-8"?>
<p:tagLst xmlns:a="http://schemas.openxmlformats.org/drawingml/2006/main" xmlns:r="http://schemas.openxmlformats.org/officeDocument/2006/relationships" xmlns:p="http://schemas.openxmlformats.org/presentationml/2006/main">
  <p:tag name="DVSHAPEID" val="yXsDSv9k3aALHzylqXzwTL"/>
</p:tagLst>
</file>

<file path=ppt/tags/tag172.xml><?xml version="1.0" encoding="utf-8"?>
<p:tagLst xmlns:a="http://schemas.openxmlformats.org/drawingml/2006/main" xmlns:r="http://schemas.openxmlformats.org/officeDocument/2006/relationships" xmlns:p="http://schemas.openxmlformats.org/presentationml/2006/main">
  <p:tag name="DVSHAPEID" val="by2cE0Xb2w3MfvqrnLbpHV"/>
</p:tagLst>
</file>

<file path=ppt/tags/tag173.xml><?xml version="1.0" encoding="utf-8"?>
<p:tagLst xmlns:a="http://schemas.openxmlformats.org/drawingml/2006/main" xmlns:r="http://schemas.openxmlformats.org/officeDocument/2006/relationships" xmlns:p="http://schemas.openxmlformats.org/presentationml/2006/main">
  <p:tag name="DVSHAPEID" val="tl4O2KH8Iaa4Tev8QcJoQF"/>
</p:tagLst>
</file>

<file path=ppt/tags/tag174.xml><?xml version="1.0" encoding="utf-8"?>
<p:tagLst xmlns:a="http://schemas.openxmlformats.org/drawingml/2006/main" xmlns:r="http://schemas.openxmlformats.org/officeDocument/2006/relationships" xmlns:p="http://schemas.openxmlformats.org/presentationml/2006/main">
  <p:tag name="DVSHAPEID" val="HWdr8n9DsETioCi7oqAXV2"/>
</p:tagLst>
</file>

<file path=ppt/tags/tag175.xml><?xml version="1.0" encoding="utf-8"?>
<p:tagLst xmlns:a="http://schemas.openxmlformats.org/drawingml/2006/main" xmlns:r="http://schemas.openxmlformats.org/officeDocument/2006/relationships" xmlns:p="http://schemas.openxmlformats.org/presentationml/2006/main">
  <p:tag name="DVSECTIONID" val="exZlE88vms38jz3Sr8pW8F"/>
</p:tagLst>
</file>

<file path=ppt/tags/tag176.xml><?xml version="1.0" encoding="utf-8"?>
<p:tagLst xmlns:a="http://schemas.openxmlformats.org/drawingml/2006/main" xmlns:r="http://schemas.openxmlformats.org/officeDocument/2006/relationships" xmlns:p="http://schemas.openxmlformats.org/presentationml/2006/main">
  <p:tag name="DVSHAPEID" val="fBmNHX3PLvkfGD1HXFDTB6"/>
</p:tagLst>
</file>

<file path=ppt/tags/tag177.xml><?xml version="1.0" encoding="utf-8"?>
<p:tagLst xmlns:a="http://schemas.openxmlformats.org/drawingml/2006/main" xmlns:r="http://schemas.openxmlformats.org/officeDocument/2006/relationships" xmlns:p="http://schemas.openxmlformats.org/presentationml/2006/main">
  <p:tag name="DVSHAPEID" val="WAJL2r13Jriv9zAfBB55bk"/>
</p:tagLst>
</file>

<file path=ppt/tags/tag178.xml><?xml version="1.0" encoding="utf-8"?>
<p:tagLst xmlns:a="http://schemas.openxmlformats.org/drawingml/2006/main" xmlns:r="http://schemas.openxmlformats.org/officeDocument/2006/relationships" xmlns:p="http://schemas.openxmlformats.org/presentationml/2006/main">
  <p:tag name="DVSHAPEID" val="kwYLU1b1DJK8EL3VUCOIMT"/>
</p:tagLst>
</file>

<file path=ppt/tags/tag179.xml><?xml version="1.0" encoding="utf-8"?>
<p:tagLst xmlns:a="http://schemas.openxmlformats.org/drawingml/2006/main" xmlns:r="http://schemas.openxmlformats.org/officeDocument/2006/relationships" xmlns:p="http://schemas.openxmlformats.org/presentationml/2006/main">
  <p:tag name="DVSHAPEID" val="Xats7H31OwVCgdMhx0RIOz"/>
</p:tagLst>
</file>

<file path=ppt/tags/tag18.xml><?xml version="1.0" encoding="utf-8"?>
<p:tagLst xmlns:a="http://schemas.openxmlformats.org/drawingml/2006/main" xmlns:r="http://schemas.openxmlformats.org/officeDocument/2006/relationships" xmlns:p="http://schemas.openxmlformats.org/presentationml/2006/main">
  <p:tag name="DVSHAPEID" val="wWmW8v1zn7qclVURTXpTDg"/>
</p:tagLst>
</file>

<file path=ppt/tags/tag180.xml><?xml version="1.0" encoding="utf-8"?>
<p:tagLst xmlns:a="http://schemas.openxmlformats.org/drawingml/2006/main" xmlns:r="http://schemas.openxmlformats.org/officeDocument/2006/relationships" xmlns:p="http://schemas.openxmlformats.org/presentationml/2006/main">
  <p:tag name="DVSECTIONID" val="oMESpomSFr2K573u4UdU1Z"/>
</p:tagLst>
</file>

<file path=ppt/tags/tag181.xml><?xml version="1.0" encoding="utf-8"?>
<p:tagLst xmlns:a="http://schemas.openxmlformats.org/drawingml/2006/main" xmlns:r="http://schemas.openxmlformats.org/officeDocument/2006/relationships" xmlns:p="http://schemas.openxmlformats.org/presentationml/2006/main">
  <p:tag name="DVSHAPEID" val="SkaICvOb59UDnyHk0wUzZJ"/>
</p:tagLst>
</file>

<file path=ppt/tags/tag182.xml><?xml version="1.0" encoding="utf-8"?>
<p:tagLst xmlns:a="http://schemas.openxmlformats.org/drawingml/2006/main" xmlns:r="http://schemas.openxmlformats.org/officeDocument/2006/relationships" xmlns:p="http://schemas.openxmlformats.org/presentationml/2006/main">
  <p:tag name="DVSHAPEID" val="K1UObFGshsxqyOhrTuXBUe"/>
</p:tagLst>
</file>

<file path=ppt/tags/tag183.xml><?xml version="1.0" encoding="utf-8"?>
<p:tagLst xmlns:a="http://schemas.openxmlformats.org/drawingml/2006/main" xmlns:r="http://schemas.openxmlformats.org/officeDocument/2006/relationships" xmlns:p="http://schemas.openxmlformats.org/presentationml/2006/main">
  <p:tag name="DVSHAPEID" val="c1uQ9D4NQ45npsxjvnlles"/>
</p:tagLst>
</file>

<file path=ppt/tags/tag184.xml><?xml version="1.0" encoding="utf-8"?>
<p:tagLst xmlns:a="http://schemas.openxmlformats.org/drawingml/2006/main" xmlns:r="http://schemas.openxmlformats.org/officeDocument/2006/relationships" xmlns:p="http://schemas.openxmlformats.org/presentationml/2006/main">
  <p:tag name="DVSHAPEID" val="5PEYZ56nKdEwOTjlw2ntBs"/>
</p:tagLst>
</file>

<file path=ppt/tags/tag185.xml><?xml version="1.0" encoding="utf-8"?>
<p:tagLst xmlns:a="http://schemas.openxmlformats.org/drawingml/2006/main" xmlns:r="http://schemas.openxmlformats.org/officeDocument/2006/relationships" xmlns:p="http://schemas.openxmlformats.org/presentationml/2006/main">
  <p:tag name="DVSHAPEID" val="lboPUAZzfzZJWFcbEZHtkR"/>
</p:tagLst>
</file>

<file path=ppt/tags/tag186.xml><?xml version="1.0" encoding="utf-8"?>
<p:tagLst xmlns:a="http://schemas.openxmlformats.org/drawingml/2006/main" xmlns:r="http://schemas.openxmlformats.org/officeDocument/2006/relationships" xmlns:p="http://schemas.openxmlformats.org/presentationml/2006/main">
  <p:tag name="DVSHAPEID" val="w4WE9kooL78trvcgAPHXBe"/>
</p:tagLst>
</file>

<file path=ppt/tags/tag187.xml><?xml version="1.0" encoding="utf-8"?>
<p:tagLst xmlns:a="http://schemas.openxmlformats.org/drawingml/2006/main" xmlns:r="http://schemas.openxmlformats.org/officeDocument/2006/relationships" xmlns:p="http://schemas.openxmlformats.org/presentationml/2006/main">
  <p:tag name="DVSECTIONID" val="yRJDgS9JjWAz8cHMJJ9tNB"/>
</p:tagLst>
</file>

<file path=ppt/tags/tag188.xml><?xml version="1.0" encoding="utf-8"?>
<p:tagLst xmlns:a="http://schemas.openxmlformats.org/drawingml/2006/main" xmlns:r="http://schemas.openxmlformats.org/officeDocument/2006/relationships" xmlns:p="http://schemas.openxmlformats.org/presentationml/2006/main">
  <p:tag name="DVSHAPEID" val="t014WUVys0uhcBtqISzA1Z"/>
</p:tagLst>
</file>

<file path=ppt/tags/tag189.xml><?xml version="1.0" encoding="utf-8"?>
<p:tagLst xmlns:a="http://schemas.openxmlformats.org/drawingml/2006/main" xmlns:r="http://schemas.openxmlformats.org/officeDocument/2006/relationships" xmlns:p="http://schemas.openxmlformats.org/presentationml/2006/main">
  <p:tag name="DVSHAPEID" val="zO8DyfOa22e9RaHyzTgxGT"/>
</p:tagLst>
</file>

<file path=ppt/tags/tag19.xml><?xml version="1.0" encoding="utf-8"?>
<p:tagLst xmlns:a="http://schemas.openxmlformats.org/drawingml/2006/main" xmlns:r="http://schemas.openxmlformats.org/officeDocument/2006/relationships" xmlns:p="http://schemas.openxmlformats.org/presentationml/2006/main">
  <p:tag name="DVSHAPEID" val="jAfu7diUmtDTsluF1PWbEB"/>
</p:tagLst>
</file>

<file path=ppt/tags/tag190.xml><?xml version="1.0" encoding="utf-8"?>
<p:tagLst xmlns:a="http://schemas.openxmlformats.org/drawingml/2006/main" xmlns:r="http://schemas.openxmlformats.org/officeDocument/2006/relationships" xmlns:p="http://schemas.openxmlformats.org/presentationml/2006/main">
  <p:tag name="DVSHAPEID" val="95m5RAO2ZpHtrdVimFKhXr"/>
</p:tagLst>
</file>

<file path=ppt/tags/tag191.xml><?xml version="1.0" encoding="utf-8"?>
<p:tagLst xmlns:a="http://schemas.openxmlformats.org/drawingml/2006/main" xmlns:r="http://schemas.openxmlformats.org/officeDocument/2006/relationships" xmlns:p="http://schemas.openxmlformats.org/presentationml/2006/main">
  <p:tag name="DVSHAPEID" val="33KjIajGkujFE3hsoem02P"/>
</p:tagLst>
</file>

<file path=ppt/tags/tag192.xml><?xml version="1.0" encoding="utf-8"?>
<p:tagLst xmlns:a="http://schemas.openxmlformats.org/drawingml/2006/main" xmlns:r="http://schemas.openxmlformats.org/officeDocument/2006/relationships" xmlns:p="http://schemas.openxmlformats.org/presentationml/2006/main">
  <p:tag name="DVSECTIONID" val="5yuWOX3vJdDpeM9M8tJV85"/>
</p:tagLst>
</file>

<file path=ppt/tags/tag193.xml><?xml version="1.0" encoding="utf-8"?>
<p:tagLst xmlns:a="http://schemas.openxmlformats.org/drawingml/2006/main" xmlns:r="http://schemas.openxmlformats.org/officeDocument/2006/relationships" xmlns:p="http://schemas.openxmlformats.org/presentationml/2006/main">
  <p:tag name="DVSHAPEID" val="rnJuCgxAMoWH2jkxRDIj4c"/>
</p:tagLst>
</file>

<file path=ppt/tags/tag194.xml><?xml version="1.0" encoding="utf-8"?>
<p:tagLst xmlns:a="http://schemas.openxmlformats.org/drawingml/2006/main" xmlns:r="http://schemas.openxmlformats.org/officeDocument/2006/relationships" xmlns:p="http://schemas.openxmlformats.org/presentationml/2006/main">
  <p:tag name="DVSHAPEID" val="aLyS0TgwVXpdBnAey28JHU"/>
</p:tagLst>
</file>

<file path=ppt/tags/tag195.xml><?xml version="1.0" encoding="utf-8"?>
<p:tagLst xmlns:a="http://schemas.openxmlformats.org/drawingml/2006/main" xmlns:r="http://schemas.openxmlformats.org/officeDocument/2006/relationships" xmlns:p="http://schemas.openxmlformats.org/presentationml/2006/main">
  <p:tag name="DVSHAPEID" val="JX0Y7RmJhILfcXWJfDjgtY"/>
</p:tagLst>
</file>

<file path=ppt/tags/tag196.xml><?xml version="1.0" encoding="utf-8"?>
<p:tagLst xmlns:a="http://schemas.openxmlformats.org/drawingml/2006/main" xmlns:r="http://schemas.openxmlformats.org/officeDocument/2006/relationships" xmlns:p="http://schemas.openxmlformats.org/presentationml/2006/main">
  <p:tag name="DVSECTIONID" val="9vYRMiatLxcXMa9j3bFNcn"/>
</p:tagLst>
</file>

<file path=ppt/tags/tag197.xml><?xml version="1.0" encoding="utf-8"?>
<p:tagLst xmlns:a="http://schemas.openxmlformats.org/drawingml/2006/main" xmlns:r="http://schemas.openxmlformats.org/officeDocument/2006/relationships" xmlns:p="http://schemas.openxmlformats.org/presentationml/2006/main">
  <p:tag name="DVSHAPEID" val="iOHXXD5Fakuf2BR2Mp9cFG"/>
</p:tagLst>
</file>

<file path=ppt/tags/tag198.xml><?xml version="1.0" encoding="utf-8"?>
<p:tagLst xmlns:a="http://schemas.openxmlformats.org/drawingml/2006/main" xmlns:r="http://schemas.openxmlformats.org/officeDocument/2006/relationships" xmlns:p="http://schemas.openxmlformats.org/presentationml/2006/main">
  <p:tag name="DVSHAPEID" val="rmbChPNvprrKEcgaUIDCyq"/>
</p:tagLst>
</file>

<file path=ppt/tags/tag199.xml><?xml version="1.0" encoding="utf-8"?>
<p:tagLst xmlns:a="http://schemas.openxmlformats.org/drawingml/2006/main" xmlns:r="http://schemas.openxmlformats.org/officeDocument/2006/relationships" xmlns:p="http://schemas.openxmlformats.org/presentationml/2006/main">
  <p:tag name="DVSHAPEID" val="KWVkRdQU6hjBmlMklgSEU3"/>
</p:tagLst>
</file>

<file path=ppt/tags/tag2.xml><?xml version="1.0" encoding="utf-8"?>
<p:tagLst xmlns:a="http://schemas.openxmlformats.org/drawingml/2006/main" xmlns:r="http://schemas.openxmlformats.org/officeDocument/2006/relationships" xmlns:p="http://schemas.openxmlformats.org/presentationml/2006/main">
  <p:tag name="DVSHAPEID" val="8tQv3ro6ah8aSpoYT2sLBM"/>
</p:tagLst>
</file>

<file path=ppt/tags/tag20.xml><?xml version="1.0" encoding="utf-8"?>
<p:tagLst xmlns:a="http://schemas.openxmlformats.org/drawingml/2006/main" xmlns:r="http://schemas.openxmlformats.org/officeDocument/2006/relationships" xmlns:p="http://schemas.openxmlformats.org/presentationml/2006/main">
  <p:tag name="DVSHAPEID" val="H53wlUsdBGPgDMHEoNgsLW"/>
</p:tagLst>
</file>

<file path=ppt/tags/tag200.xml><?xml version="1.0" encoding="utf-8"?>
<p:tagLst xmlns:a="http://schemas.openxmlformats.org/drawingml/2006/main" xmlns:r="http://schemas.openxmlformats.org/officeDocument/2006/relationships" xmlns:p="http://schemas.openxmlformats.org/presentationml/2006/main">
  <p:tag name="DVSECTIONID" val="2jRlnLp8hdVmc96a6ZW6mW"/>
</p:tagLst>
</file>

<file path=ppt/tags/tag201.xml><?xml version="1.0" encoding="utf-8"?>
<p:tagLst xmlns:a="http://schemas.openxmlformats.org/drawingml/2006/main" xmlns:r="http://schemas.openxmlformats.org/officeDocument/2006/relationships" xmlns:p="http://schemas.openxmlformats.org/presentationml/2006/main">
  <p:tag name="DVSHAPEID" val="Bxr9E10OBojDZeO18CWnu4"/>
</p:tagLst>
</file>

<file path=ppt/tags/tag202.xml><?xml version="1.0" encoding="utf-8"?>
<p:tagLst xmlns:a="http://schemas.openxmlformats.org/drawingml/2006/main" xmlns:r="http://schemas.openxmlformats.org/officeDocument/2006/relationships" xmlns:p="http://schemas.openxmlformats.org/presentationml/2006/main">
  <p:tag name="DVSHAPEID" val="C7TsyQuIba1gkrNakWbbPg"/>
</p:tagLst>
</file>

<file path=ppt/tags/tag203.xml><?xml version="1.0" encoding="utf-8"?>
<p:tagLst xmlns:a="http://schemas.openxmlformats.org/drawingml/2006/main" xmlns:r="http://schemas.openxmlformats.org/officeDocument/2006/relationships" xmlns:p="http://schemas.openxmlformats.org/presentationml/2006/main">
  <p:tag name="DVSECTIONID" val="VJXVDXBFKRs0oYXWaLlgr6"/>
</p:tagLst>
</file>

<file path=ppt/tags/tag204.xml><?xml version="1.0" encoding="utf-8"?>
<p:tagLst xmlns:a="http://schemas.openxmlformats.org/drawingml/2006/main" xmlns:r="http://schemas.openxmlformats.org/officeDocument/2006/relationships" xmlns:p="http://schemas.openxmlformats.org/presentationml/2006/main">
  <p:tag name="DVSHAPEID" val="OhWFLCvry381CeHWXzEvka"/>
</p:tagLst>
</file>

<file path=ppt/tags/tag205.xml><?xml version="1.0" encoding="utf-8"?>
<p:tagLst xmlns:a="http://schemas.openxmlformats.org/drawingml/2006/main" xmlns:r="http://schemas.openxmlformats.org/officeDocument/2006/relationships" xmlns:p="http://schemas.openxmlformats.org/presentationml/2006/main">
  <p:tag name="DVSHAPEID" val="q3PVozmnJTvG8DobseoFIg"/>
</p:tagLst>
</file>

<file path=ppt/tags/tag206.xml><?xml version="1.0" encoding="utf-8"?>
<p:tagLst xmlns:a="http://schemas.openxmlformats.org/drawingml/2006/main" xmlns:r="http://schemas.openxmlformats.org/officeDocument/2006/relationships" xmlns:p="http://schemas.openxmlformats.org/presentationml/2006/main">
  <p:tag name="DVSHAPEID" val="slJxDoij0pJDQSQPdW4ajf"/>
</p:tagLst>
</file>

<file path=ppt/tags/tag207.xml><?xml version="1.0" encoding="utf-8"?>
<p:tagLst xmlns:a="http://schemas.openxmlformats.org/drawingml/2006/main" xmlns:r="http://schemas.openxmlformats.org/officeDocument/2006/relationships" xmlns:p="http://schemas.openxmlformats.org/presentationml/2006/main">
  <p:tag name="DVSECTIONID" val="dh0YCOpxglSMAfUREdR5Nk"/>
</p:tagLst>
</file>

<file path=ppt/tags/tag208.xml><?xml version="1.0" encoding="utf-8"?>
<p:tagLst xmlns:a="http://schemas.openxmlformats.org/drawingml/2006/main" xmlns:r="http://schemas.openxmlformats.org/officeDocument/2006/relationships" xmlns:p="http://schemas.openxmlformats.org/presentationml/2006/main">
  <p:tag name="DVSHAPEID" val="vV63yL7q6FraAucQVX5qS6"/>
</p:tagLst>
</file>

<file path=ppt/tags/tag209.xml><?xml version="1.0" encoding="utf-8"?>
<p:tagLst xmlns:a="http://schemas.openxmlformats.org/drawingml/2006/main" xmlns:r="http://schemas.openxmlformats.org/officeDocument/2006/relationships" xmlns:p="http://schemas.openxmlformats.org/presentationml/2006/main">
  <p:tag name="DVSHAPEID" val="XuNvlC0sAyWcPNrAQwbzi4"/>
</p:tagLst>
</file>

<file path=ppt/tags/tag21.xml><?xml version="1.0" encoding="utf-8"?>
<p:tagLst xmlns:a="http://schemas.openxmlformats.org/drawingml/2006/main" xmlns:r="http://schemas.openxmlformats.org/officeDocument/2006/relationships" xmlns:p="http://schemas.openxmlformats.org/presentationml/2006/main">
  <p:tag name="DVSHAPEID" val="ystymdWzXrCHT9qBSos8RX"/>
</p:tagLst>
</file>

<file path=ppt/tags/tag210.xml><?xml version="1.0" encoding="utf-8"?>
<p:tagLst xmlns:a="http://schemas.openxmlformats.org/drawingml/2006/main" xmlns:r="http://schemas.openxmlformats.org/officeDocument/2006/relationships" xmlns:p="http://schemas.openxmlformats.org/presentationml/2006/main">
  <p:tag name="DVSHAPEID" val="bGhmDn065TmpYBg2qupD4T"/>
</p:tagLst>
</file>

<file path=ppt/tags/tag211.xml><?xml version="1.0" encoding="utf-8"?>
<p:tagLst xmlns:a="http://schemas.openxmlformats.org/drawingml/2006/main" xmlns:r="http://schemas.openxmlformats.org/officeDocument/2006/relationships" xmlns:p="http://schemas.openxmlformats.org/presentationml/2006/main">
  <p:tag name="DVSECTIONID" val="yKRXO7hTCr1NMzImgG5kNw"/>
</p:tagLst>
</file>

<file path=ppt/tags/tag212.xml><?xml version="1.0" encoding="utf-8"?>
<p:tagLst xmlns:a="http://schemas.openxmlformats.org/drawingml/2006/main" xmlns:r="http://schemas.openxmlformats.org/officeDocument/2006/relationships" xmlns:p="http://schemas.openxmlformats.org/presentationml/2006/main">
  <p:tag name="DVSHAPEID" val="IFa6Wm7fvF5n7pJpenNaFI"/>
</p:tagLst>
</file>

<file path=ppt/tags/tag213.xml><?xml version="1.0" encoding="utf-8"?>
<p:tagLst xmlns:a="http://schemas.openxmlformats.org/drawingml/2006/main" xmlns:r="http://schemas.openxmlformats.org/officeDocument/2006/relationships" xmlns:p="http://schemas.openxmlformats.org/presentationml/2006/main">
  <p:tag name="DVSHAPEID" val="x0ahT1PVL5WuBvhESF0a4Q"/>
</p:tagLst>
</file>

<file path=ppt/tags/tag214.xml><?xml version="1.0" encoding="utf-8"?>
<p:tagLst xmlns:a="http://schemas.openxmlformats.org/drawingml/2006/main" xmlns:r="http://schemas.openxmlformats.org/officeDocument/2006/relationships" xmlns:p="http://schemas.openxmlformats.org/presentationml/2006/main">
  <p:tag name="DVSECTIONID" val="vMLam61UsWVPvGVEkMgcB7"/>
</p:tagLst>
</file>

<file path=ppt/tags/tag215.xml><?xml version="1.0" encoding="utf-8"?>
<p:tagLst xmlns:a="http://schemas.openxmlformats.org/drawingml/2006/main" xmlns:r="http://schemas.openxmlformats.org/officeDocument/2006/relationships" xmlns:p="http://schemas.openxmlformats.org/presentationml/2006/main">
  <p:tag name="DVSHAPEID" val="dnEopl7yejNTi6dZYDsus3"/>
</p:tagLst>
</file>

<file path=ppt/tags/tag216.xml><?xml version="1.0" encoding="utf-8"?>
<p:tagLst xmlns:a="http://schemas.openxmlformats.org/drawingml/2006/main" xmlns:r="http://schemas.openxmlformats.org/officeDocument/2006/relationships" xmlns:p="http://schemas.openxmlformats.org/presentationml/2006/main">
  <p:tag name="DVSHAPEID" val="QqPPkO6GaFZisTHfYEZxE3"/>
</p:tagLst>
</file>

<file path=ppt/tags/tag217.xml><?xml version="1.0" encoding="utf-8"?>
<p:tagLst xmlns:a="http://schemas.openxmlformats.org/drawingml/2006/main" xmlns:r="http://schemas.openxmlformats.org/officeDocument/2006/relationships" xmlns:p="http://schemas.openxmlformats.org/presentationml/2006/main">
  <p:tag name="DVSHAPEID" val="C5j9OqwLaAqaxeyz1irx88"/>
</p:tagLst>
</file>

<file path=ppt/tags/tag218.xml><?xml version="1.0" encoding="utf-8"?>
<p:tagLst xmlns:a="http://schemas.openxmlformats.org/drawingml/2006/main" xmlns:r="http://schemas.openxmlformats.org/officeDocument/2006/relationships" xmlns:p="http://schemas.openxmlformats.org/presentationml/2006/main">
  <p:tag name="DVSECTIONID" val="7CoI2j67omiSMedssivmSW"/>
</p:tagLst>
</file>

<file path=ppt/tags/tag219.xml><?xml version="1.0" encoding="utf-8"?>
<p:tagLst xmlns:a="http://schemas.openxmlformats.org/drawingml/2006/main" xmlns:r="http://schemas.openxmlformats.org/officeDocument/2006/relationships" xmlns:p="http://schemas.openxmlformats.org/presentationml/2006/main">
  <p:tag name="DVSHAPEID" val="TZDjhJFOuVoMNKwaZGaoup"/>
</p:tagLst>
</file>

<file path=ppt/tags/tag22.xml><?xml version="1.0" encoding="utf-8"?>
<p:tagLst xmlns:a="http://schemas.openxmlformats.org/drawingml/2006/main" xmlns:r="http://schemas.openxmlformats.org/officeDocument/2006/relationships" xmlns:p="http://schemas.openxmlformats.org/presentationml/2006/main">
  <p:tag name="DVSHAPEID" val="3bIIXmr8UbPKwB2Mxeh2Jo"/>
</p:tagLst>
</file>

<file path=ppt/tags/tag220.xml><?xml version="1.0" encoding="utf-8"?>
<p:tagLst xmlns:a="http://schemas.openxmlformats.org/drawingml/2006/main" xmlns:r="http://schemas.openxmlformats.org/officeDocument/2006/relationships" xmlns:p="http://schemas.openxmlformats.org/presentationml/2006/main">
  <p:tag name="DVSHAPEID" val="SimtGoDG66Vucjwu9N6m5u"/>
</p:tagLst>
</file>

<file path=ppt/tags/tag221.xml><?xml version="1.0" encoding="utf-8"?>
<p:tagLst xmlns:a="http://schemas.openxmlformats.org/drawingml/2006/main" xmlns:r="http://schemas.openxmlformats.org/officeDocument/2006/relationships" xmlns:p="http://schemas.openxmlformats.org/presentationml/2006/main">
  <p:tag name="DVSHAPEID" val="MKqO3QjLnJDt7lXN2gaNPh"/>
</p:tagLst>
</file>

<file path=ppt/tags/tag23.xml><?xml version="1.0" encoding="utf-8"?>
<p:tagLst xmlns:a="http://schemas.openxmlformats.org/drawingml/2006/main" xmlns:r="http://schemas.openxmlformats.org/officeDocument/2006/relationships" xmlns:p="http://schemas.openxmlformats.org/presentationml/2006/main">
  <p:tag name="DVSHAPEID" val="DVTxeMVS0C5BohPDfz8Oxr"/>
</p:tagLst>
</file>

<file path=ppt/tags/tag24.xml><?xml version="1.0" encoding="utf-8"?>
<p:tagLst xmlns:a="http://schemas.openxmlformats.org/drawingml/2006/main" xmlns:r="http://schemas.openxmlformats.org/officeDocument/2006/relationships" xmlns:p="http://schemas.openxmlformats.org/presentationml/2006/main">
  <p:tag name="DVSHAPEID" val="S8DOy5QdRPdFxNPp8Ec1ad"/>
</p:tagLst>
</file>

<file path=ppt/tags/tag25.xml><?xml version="1.0" encoding="utf-8"?>
<p:tagLst xmlns:a="http://schemas.openxmlformats.org/drawingml/2006/main" xmlns:r="http://schemas.openxmlformats.org/officeDocument/2006/relationships" xmlns:p="http://schemas.openxmlformats.org/presentationml/2006/main">
  <p:tag name="DVSHAPEID" val="FUdKWTYHTUQc3KUpeQ2NLf"/>
</p:tagLst>
</file>

<file path=ppt/tags/tag26.xml><?xml version="1.0" encoding="utf-8"?>
<p:tagLst xmlns:a="http://schemas.openxmlformats.org/drawingml/2006/main" xmlns:r="http://schemas.openxmlformats.org/officeDocument/2006/relationships" xmlns:p="http://schemas.openxmlformats.org/presentationml/2006/main">
  <p:tag name="DVSHAPEID" val="nIJ2OQrtBwgEtIBO8Xe9Vj"/>
</p:tagLst>
</file>

<file path=ppt/tags/tag27.xml><?xml version="1.0" encoding="utf-8"?>
<p:tagLst xmlns:a="http://schemas.openxmlformats.org/drawingml/2006/main" xmlns:r="http://schemas.openxmlformats.org/officeDocument/2006/relationships" xmlns:p="http://schemas.openxmlformats.org/presentationml/2006/main">
  <p:tag name="DVSHAPEID" val="PlK5uIqmZnrpwu0U58gqik"/>
</p:tagLst>
</file>

<file path=ppt/tags/tag28.xml><?xml version="1.0" encoding="utf-8"?>
<p:tagLst xmlns:a="http://schemas.openxmlformats.org/drawingml/2006/main" xmlns:r="http://schemas.openxmlformats.org/officeDocument/2006/relationships" xmlns:p="http://schemas.openxmlformats.org/presentationml/2006/main">
  <p:tag name="DVSHAPEID" val="WogcNpI5yCk4ToiJlJ3fwS"/>
</p:tagLst>
</file>

<file path=ppt/tags/tag29.xml><?xml version="1.0" encoding="utf-8"?>
<p:tagLst xmlns:a="http://schemas.openxmlformats.org/drawingml/2006/main" xmlns:r="http://schemas.openxmlformats.org/officeDocument/2006/relationships" xmlns:p="http://schemas.openxmlformats.org/presentationml/2006/main">
  <p:tag name="DVSHAPEID" val="c4b7NeR5Sv0uolOiU0EUPP"/>
</p:tagLst>
</file>

<file path=ppt/tags/tag3.xml><?xml version="1.0" encoding="utf-8"?>
<p:tagLst xmlns:a="http://schemas.openxmlformats.org/drawingml/2006/main" xmlns:r="http://schemas.openxmlformats.org/officeDocument/2006/relationships" xmlns:p="http://schemas.openxmlformats.org/presentationml/2006/main">
  <p:tag name="DVSHAPEID" val="4EucfWMBri1sf4r9kilNP9"/>
</p:tagLst>
</file>

<file path=ppt/tags/tag30.xml><?xml version="1.0" encoding="utf-8"?>
<p:tagLst xmlns:a="http://schemas.openxmlformats.org/drawingml/2006/main" xmlns:r="http://schemas.openxmlformats.org/officeDocument/2006/relationships" xmlns:p="http://schemas.openxmlformats.org/presentationml/2006/main">
  <p:tag name="DVSHAPEID" val="4sABBmNxm2N3bc1GCtdsJP"/>
</p:tagLst>
</file>

<file path=ppt/tags/tag31.xml><?xml version="1.0" encoding="utf-8"?>
<p:tagLst xmlns:a="http://schemas.openxmlformats.org/drawingml/2006/main" xmlns:r="http://schemas.openxmlformats.org/officeDocument/2006/relationships" xmlns:p="http://schemas.openxmlformats.org/presentationml/2006/main">
  <p:tag name="DVSHAPEID" val="3oZWU2O2BB3nZJxbCvil8X"/>
</p:tagLst>
</file>

<file path=ppt/tags/tag32.xml><?xml version="1.0" encoding="utf-8"?>
<p:tagLst xmlns:a="http://schemas.openxmlformats.org/drawingml/2006/main" xmlns:r="http://schemas.openxmlformats.org/officeDocument/2006/relationships" xmlns:p="http://schemas.openxmlformats.org/presentationml/2006/main">
  <p:tag name="DVSHAPEID" val="Gl9CheoaHm5eobBErKJjrc"/>
</p:tagLst>
</file>

<file path=ppt/tags/tag33.xml><?xml version="1.0" encoding="utf-8"?>
<p:tagLst xmlns:a="http://schemas.openxmlformats.org/drawingml/2006/main" xmlns:r="http://schemas.openxmlformats.org/officeDocument/2006/relationships" xmlns:p="http://schemas.openxmlformats.org/presentationml/2006/main">
  <p:tag name="DVSHAPEID" val="0Och8qRHaoH6IENiLzEqUH"/>
</p:tagLst>
</file>

<file path=ppt/tags/tag34.xml><?xml version="1.0" encoding="utf-8"?>
<p:tagLst xmlns:a="http://schemas.openxmlformats.org/drawingml/2006/main" xmlns:r="http://schemas.openxmlformats.org/officeDocument/2006/relationships" xmlns:p="http://schemas.openxmlformats.org/presentationml/2006/main">
  <p:tag name="DVSHAPEID" val="hKllAX4xCOwullpZ5YjZbH"/>
</p:tagLst>
</file>

<file path=ppt/tags/tag35.xml><?xml version="1.0" encoding="utf-8"?>
<p:tagLst xmlns:a="http://schemas.openxmlformats.org/drawingml/2006/main" xmlns:r="http://schemas.openxmlformats.org/officeDocument/2006/relationships" xmlns:p="http://schemas.openxmlformats.org/presentationml/2006/main">
  <p:tag name="DVSHAPEID" val="xitXR8Z9F0hiwrWNQTDDMS"/>
</p:tagLst>
</file>

<file path=ppt/tags/tag36.xml><?xml version="1.0" encoding="utf-8"?>
<p:tagLst xmlns:a="http://schemas.openxmlformats.org/drawingml/2006/main" xmlns:r="http://schemas.openxmlformats.org/officeDocument/2006/relationships" xmlns:p="http://schemas.openxmlformats.org/presentationml/2006/main">
  <p:tag name="DVSHAPEID" val="zdjrSMtF7UvAd2SC5Vys8v"/>
</p:tagLst>
</file>

<file path=ppt/tags/tag37.xml><?xml version="1.0" encoding="utf-8"?>
<p:tagLst xmlns:a="http://schemas.openxmlformats.org/drawingml/2006/main" xmlns:r="http://schemas.openxmlformats.org/officeDocument/2006/relationships" xmlns:p="http://schemas.openxmlformats.org/presentationml/2006/main">
  <p:tag name="DVSHAPEID" val="d2OY2i8pmyUFIfEqgcGZTm"/>
</p:tagLst>
</file>

<file path=ppt/tags/tag38.xml><?xml version="1.0" encoding="utf-8"?>
<p:tagLst xmlns:a="http://schemas.openxmlformats.org/drawingml/2006/main" xmlns:r="http://schemas.openxmlformats.org/officeDocument/2006/relationships" xmlns:p="http://schemas.openxmlformats.org/presentationml/2006/main">
  <p:tag name="DVSHAPEID" val="NWeTUdNH5jJ40gCUJaxIxX"/>
</p:tagLst>
</file>

<file path=ppt/tags/tag39.xml><?xml version="1.0" encoding="utf-8"?>
<p:tagLst xmlns:a="http://schemas.openxmlformats.org/drawingml/2006/main" xmlns:r="http://schemas.openxmlformats.org/officeDocument/2006/relationships" xmlns:p="http://schemas.openxmlformats.org/presentationml/2006/main">
  <p:tag name="DVSHAPEID" val="FxkCYFFlM9CQfSK8nVBFsB"/>
</p:tagLst>
</file>

<file path=ppt/tags/tag4.xml><?xml version="1.0" encoding="utf-8"?>
<p:tagLst xmlns:a="http://schemas.openxmlformats.org/drawingml/2006/main" xmlns:r="http://schemas.openxmlformats.org/officeDocument/2006/relationships" xmlns:p="http://schemas.openxmlformats.org/presentationml/2006/main">
  <p:tag name="DVSHAPEID" val="ozzgoDCyUFAloc0RcrjyQQ"/>
</p:tagLst>
</file>

<file path=ppt/tags/tag40.xml><?xml version="1.0" encoding="utf-8"?>
<p:tagLst xmlns:a="http://schemas.openxmlformats.org/drawingml/2006/main" xmlns:r="http://schemas.openxmlformats.org/officeDocument/2006/relationships" xmlns:p="http://schemas.openxmlformats.org/presentationml/2006/main">
  <p:tag name="DVSHAPEID" val="sa1K9ANC6Su4BHnBSjRhGr"/>
</p:tagLst>
</file>

<file path=ppt/tags/tag41.xml><?xml version="1.0" encoding="utf-8"?>
<p:tagLst xmlns:a="http://schemas.openxmlformats.org/drawingml/2006/main" xmlns:r="http://schemas.openxmlformats.org/officeDocument/2006/relationships" xmlns:p="http://schemas.openxmlformats.org/presentationml/2006/main">
  <p:tag name="DVSHAPEID" val="1pB3z5GtCI4lb5l2cSHQ4W"/>
</p:tagLst>
</file>

<file path=ppt/tags/tag42.xml><?xml version="1.0" encoding="utf-8"?>
<p:tagLst xmlns:a="http://schemas.openxmlformats.org/drawingml/2006/main" xmlns:r="http://schemas.openxmlformats.org/officeDocument/2006/relationships" xmlns:p="http://schemas.openxmlformats.org/presentationml/2006/main">
  <p:tag name="DVSHAPEID" val="lc4RVDfJSfU09C860IWCgL"/>
</p:tagLst>
</file>

<file path=ppt/tags/tag43.xml><?xml version="1.0" encoding="utf-8"?>
<p:tagLst xmlns:a="http://schemas.openxmlformats.org/drawingml/2006/main" xmlns:r="http://schemas.openxmlformats.org/officeDocument/2006/relationships" xmlns:p="http://schemas.openxmlformats.org/presentationml/2006/main">
  <p:tag name="DVSHAPEID" val="0gvifP6ZzQn53pZI92dTQO"/>
</p:tagLst>
</file>

<file path=ppt/tags/tag44.xml><?xml version="1.0" encoding="utf-8"?>
<p:tagLst xmlns:a="http://schemas.openxmlformats.org/drawingml/2006/main" xmlns:r="http://schemas.openxmlformats.org/officeDocument/2006/relationships" xmlns:p="http://schemas.openxmlformats.org/presentationml/2006/main">
  <p:tag name="DVSHAPEID" val="rbVJT6RZUrGzcNmDopCTF4"/>
</p:tagLst>
</file>

<file path=ppt/tags/tag45.xml><?xml version="1.0" encoding="utf-8"?>
<p:tagLst xmlns:a="http://schemas.openxmlformats.org/drawingml/2006/main" xmlns:r="http://schemas.openxmlformats.org/officeDocument/2006/relationships" xmlns:p="http://schemas.openxmlformats.org/presentationml/2006/main">
  <p:tag name="DVSHAPEID" val="D4zJ6iyTpmVbPkmwW07AVV"/>
</p:tagLst>
</file>

<file path=ppt/tags/tag46.xml><?xml version="1.0" encoding="utf-8"?>
<p:tagLst xmlns:a="http://schemas.openxmlformats.org/drawingml/2006/main" xmlns:r="http://schemas.openxmlformats.org/officeDocument/2006/relationships" xmlns:p="http://schemas.openxmlformats.org/presentationml/2006/main">
  <p:tag name="DVSHAPEID" val="otcblwDNgW8nxR9aZyq02j"/>
</p:tagLst>
</file>

<file path=ppt/tags/tag47.xml><?xml version="1.0" encoding="utf-8"?>
<p:tagLst xmlns:a="http://schemas.openxmlformats.org/drawingml/2006/main" xmlns:r="http://schemas.openxmlformats.org/officeDocument/2006/relationships" xmlns:p="http://schemas.openxmlformats.org/presentationml/2006/main">
  <p:tag name="DVSHAPEID" val="E1Y1hRtCL58HF5wVW2fB5Y"/>
</p:tagLst>
</file>

<file path=ppt/tags/tag48.xml><?xml version="1.0" encoding="utf-8"?>
<p:tagLst xmlns:a="http://schemas.openxmlformats.org/drawingml/2006/main" xmlns:r="http://schemas.openxmlformats.org/officeDocument/2006/relationships" xmlns:p="http://schemas.openxmlformats.org/presentationml/2006/main">
  <p:tag name="DVSHAPEID" val="2sMumL0y9US5PbdkfLkEb3"/>
</p:tagLst>
</file>

<file path=ppt/tags/tag49.xml><?xml version="1.0" encoding="utf-8"?>
<p:tagLst xmlns:a="http://schemas.openxmlformats.org/drawingml/2006/main" xmlns:r="http://schemas.openxmlformats.org/officeDocument/2006/relationships" xmlns:p="http://schemas.openxmlformats.org/presentationml/2006/main">
  <p:tag name="DVSHAPEID" val="ePc4D4BoKrdFYveMvHCcWd"/>
</p:tagLst>
</file>

<file path=ppt/tags/tag5.xml><?xml version="1.0" encoding="utf-8"?>
<p:tagLst xmlns:a="http://schemas.openxmlformats.org/drawingml/2006/main" xmlns:r="http://schemas.openxmlformats.org/officeDocument/2006/relationships" xmlns:p="http://schemas.openxmlformats.org/presentationml/2006/main">
  <p:tag name="DVSHAPEID" val="8qajxJHaqNWVfUCZx9ZTnm"/>
</p:tagLst>
</file>

<file path=ppt/tags/tag50.xml><?xml version="1.0" encoding="utf-8"?>
<p:tagLst xmlns:a="http://schemas.openxmlformats.org/drawingml/2006/main" xmlns:r="http://schemas.openxmlformats.org/officeDocument/2006/relationships" xmlns:p="http://schemas.openxmlformats.org/presentationml/2006/main">
  <p:tag name="DVSHAPEID" val="OzgkICNthrNYdWhi8WXKar"/>
</p:tagLst>
</file>

<file path=ppt/tags/tag51.xml><?xml version="1.0" encoding="utf-8"?>
<p:tagLst xmlns:a="http://schemas.openxmlformats.org/drawingml/2006/main" xmlns:r="http://schemas.openxmlformats.org/officeDocument/2006/relationships" xmlns:p="http://schemas.openxmlformats.org/presentationml/2006/main">
  <p:tag name="DVSHAPEID" val="R9cH5sgC1Y710COilYBgaM"/>
</p:tagLst>
</file>

<file path=ppt/tags/tag52.xml><?xml version="1.0" encoding="utf-8"?>
<p:tagLst xmlns:a="http://schemas.openxmlformats.org/drawingml/2006/main" xmlns:r="http://schemas.openxmlformats.org/officeDocument/2006/relationships" xmlns:p="http://schemas.openxmlformats.org/presentationml/2006/main">
  <p:tag name="DVSHAPEID" val="SZhiudzFfb3nH670xkdEpO"/>
</p:tagLst>
</file>

<file path=ppt/tags/tag53.xml><?xml version="1.0" encoding="utf-8"?>
<p:tagLst xmlns:a="http://schemas.openxmlformats.org/drawingml/2006/main" xmlns:r="http://schemas.openxmlformats.org/officeDocument/2006/relationships" xmlns:p="http://schemas.openxmlformats.org/presentationml/2006/main">
  <p:tag name="DVSHAPEID" val="RcWEtPAY9Tg5hcqNX32lJW"/>
</p:tagLst>
</file>

<file path=ppt/tags/tag54.xml><?xml version="1.0" encoding="utf-8"?>
<p:tagLst xmlns:a="http://schemas.openxmlformats.org/drawingml/2006/main" xmlns:r="http://schemas.openxmlformats.org/officeDocument/2006/relationships" xmlns:p="http://schemas.openxmlformats.org/presentationml/2006/main">
  <p:tag name="DVSHAPEID" val="XDVHalrg3vm484mPJK5h1a"/>
</p:tagLst>
</file>

<file path=ppt/tags/tag55.xml><?xml version="1.0" encoding="utf-8"?>
<p:tagLst xmlns:a="http://schemas.openxmlformats.org/drawingml/2006/main" xmlns:r="http://schemas.openxmlformats.org/officeDocument/2006/relationships" xmlns:p="http://schemas.openxmlformats.org/presentationml/2006/main">
  <p:tag name="DVSHAPEID" val="6CPUAKnaC44VeiJLEfwTPL"/>
</p:tagLst>
</file>

<file path=ppt/tags/tag56.xml><?xml version="1.0" encoding="utf-8"?>
<p:tagLst xmlns:a="http://schemas.openxmlformats.org/drawingml/2006/main" xmlns:r="http://schemas.openxmlformats.org/officeDocument/2006/relationships" xmlns:p="http://schemas.openxmlformats.org/presentationml/2006/main">
  <p:tag name="DVSHAPEID" val="Jc4lr7jigrVNwiSfLGSTSh"/>
</p:tagLst>
</file>

<file path=ppt/tags/tag57.xml><?xml version="1.0" encoding="utf-8"?>
<p:tagLst xmlns:a="http://schemas.openxmlformats.org/drawingml/2006/main" xmlns:r="http://schemas.openxmlformats.org/officeDocument/2006/relationships" xmlns:p="http://schemas.openxmlformats.org/presentationml/2006/main">
  <p:tag name="DVSHAPEID" val="ZdP36X5QK7klSCQejfQkNC"/>
</p:tagLst>
</file>

<file path=ppt/tags/tag58.xml><?xml version="1.0" encoding="utf-8"?>
<p:tagLst xmlns:a="http://schemas.openxmlformats.org/drawingml/2006/main" xmlns:r="http://schemas.openxmlformats.org/officeDocument/2006/relationships" xmlns:p="http://schemas.openxmlformats.org/presentationml/2006/main">
  <p:tag name="DVSHAPEID" val="0rLrTptQ0WSrdQvn1mdqHN"/>
</p:tagLst>
</file>

<file path=ppt/tags/tag59.xml><?xml version="1.0" encoding="utf-8"?>
<p:tagLst xmlns:a="http://schemas.openxmlformats.org/drawingml/2006/main" xmlns:r="http://schemas.openxmlformats.org/officeDocument/2006/relationships" xmlns:p="http://schemas.openxmlformats.org/presentationml/2006/main">
  <p:tag name="DVSHAPEID" val="sbqfpwnD2yumdohF3GmU6o"/>
</p:tagLst>
</file>

<file path=ppt/tags/tag6.xml><?xml version="1.0" encoding="utf-8"?>
<p:tagLst xmlns:a="http://schemas.openxmlformats.org/drawingml/2006/main" xmlns:r="http://schemas.openxmlformats.org/officeDocument/2006/relationships" xmlns:p="http://schemas.openxmlformats.org/presentationml/2006/main">
  <p:tag name="DVSHAPEID" val="STGf8t5Tuhjyq9556SQKeM"/>
</p:tagLst>
</file>

<file path=ppt/tags/tag60.xml><?xml version="1.0" encoding="utf-8"?>
<p:tagLst xmlns:a="http://schemas.openxmlformats.org/drawingml/2006/main" xmlns:r="http://schemas.openxmlformats.org/officeDocument/2006/relationships" xmlns:p="http://schemas.openxmlformats.org/presentationml/2006/main">
  <p:tag name="DVSHAPEID" val="sqpZIVeu6nVcYA0EZXtnTj"/>
</p:tagLst>
</file>

<file path=ppt/tags/tag61.xml><?xml version="1.0" encoding="utf-8"?>
<p:tagLst xmlns:a="http://schemas.openxmlformats.org/drawingml/2006/main" xmlns:r="http://schemas.openxmlformats.org/officeDocument/2006/relationships" xmlns:p="http://schemas.openxmlformats.org/presentationml/2006/main">
  <p:tag name="DVSHAPEID" val="XQD76mix3NG4IZQpOroys6"/>
</p:tagLst>
</file>

<file path=ppt/tags/tag62.xml><?xml version="1.0" encoding="utf-8"?>
<p:tagLst xmlns:a="http://schemas.openxmlformats.org/drawingml/2006/main" xmlns:r="http://schemas.openxmlformats.org/officeDocument/2006/relationships" xmlns:p="http://schemas.openxmlformats.org/presentationml/2006/main">
  <p:tag name="DVSHAPEID" val="r0pGEpGprIv8tymAPRczk8"/>
</p:tagLst>
</file>

<file path=ppt/tags/tag63.xml><?xml version="1.0" encoding="utf-8"?>
<p:tagLst xmlns:a="http://schemas.openxmlformats.org/drawingml/2006/main" xmlns:r="http://schemas.openxmlformats.org/officeDocument/2006/relationships" xmlns:p="http://schemas.openxmlformats.org/presentationml/2006/main">
  <p:tag name="DVSHAPEID" val="vUR1NA92YlRRpCHpISREmX"/>
</p:tagLst>
</file>

<file path=ppt/tags/tag64.xml><?xml version="1.0" encoding="utf-8"?>
<p:tagLst xmlns:a="http://schemas.openxmlformats.org/drawingml/2006/main" xmlns:r="http://schemas.openxmlformats.org/officeDocument/2006/relationships" xmlns:p="http://schemas.openxmlformats.org/presentationml/2006/main">
  <p:tag name="DVSHAPEID" val="zAwh3dBwlSMivvPCC6fpKa"/>
</p:tagLst>
</file>

<file path=ppt/tags/tag65.xml><?xml version="1.0" encoding="utf-8"?>
<p:tagLst xmlns:a="http://schemas.openxmlformats.org/drawingml/2006/main" xmlns:r="http://schemas.openxmlformats.org/officeDocument/2006/relationships" xmlns:p="http://schemas.openxmlformats.org/presentationml/2006/main">
  <p:tag name="DVSHAPEID" val="hB9JTq9kIFMxkhvwwWqrZZ"/>
</p:tagLst>
</file>

<file path=ppt/tags/tag66.xml><?xml version="1.0" encoding="utf-8"?>
<p:tagLst xmlns:a="http://schemas.openxmlformats.org/drawingml/2006/main" xmlns:r="http://schemas.openxmlformats.org/officeDocument/2006/relationships" xmlns:p="http://schemas.openxmlformats.org/presentationml/2006/main">
  <p:tag name="DVSHAPEID" val="567cz5gLoXdpiU7jkbn1a6"/>
</p:tagLst>
</file>

<file path=ppt/tags/tag67.xml><?xml version="1.0" encoding="utf-8"?>
<p:tagLst xmlns:a="http://schemas.openxmlformats.org/drawingml/2006/main" xmlns:r="http://schemas.openxmlformats.org/officeDocument/2006/relationships" xmlns:p="http://schemas.openxmlformats.org/presentationml/2006/main">
  <p:tag name="DVSHAPEID" val="wXay75zjYiaiw2CGQ44XgO"/>
</p:tagLst>
</file>

<file path=ppt/tags/tag68.xml><?xml version="1.0" encoding="utf-8"?>
<p:tagLst xmlns:a="http://schemas.openxmlformats.org/drawingml/2006/main" xmlns:r="http://schemas.openxmlformats.org/officeDocument/2006/relationships" xmlns:p="http://schemas.openxmlformats.org/presentationml/2006/main">
  <p:tag name="DVSHAPEID" val="kVYBocCe4XPYza11Yab5YV"/>
</p:tagLst>
</file>

<file path=ppt/tags/tag69.xml><?xml version="1.0" encoding="utf-8"?>
<p:tagLst xmlns:a="http://schemas.openxmlformats.org/drawingml/2006/main" xmlns:r="http://schemas.openxmlformats.org/officeDocument/2006/relationships" xmlns:p="http://schemas.openxmlformats.org/presentationml/2006/main">
  <p:tag name="DVSHAPEID" val="e0n5HDljXcQHDfzvGmHJdc"/>
</p:tagLst>
</file>

<file path=ppt/tags/tag7.xml><?xml version="1.0" encoding="utf-8"?>
<p:tagLst xmlns:a="http://schemas.openxmlformats.org/drawingml/2006/main" xmlns:r="http://schemas.openxmlformats.org/officeDocument/2006/relationships" xmlns:p="http://schemas.openxmlformats.org/presentationml/2006/main">
  <p:tag name="DVSHAPEID" val="ptW5edTayXsMygDhBe4wjE"/>
</p:tagLst>
</file>

<file path=ppt/tags/tag70.xml><?xml version="1.0" encoding="utf-8"?>
<p:tagLst xmlns:a="http://schemas.openxmlformats.org/drawingml/2006/main" xmlns:r="http://schemas.openxmlformats.org/officeDocument/2006/relationships" xmlns:p="http://schemas.openxmlformats.org/presentationml/2006/main">
  <p:tag name="DVSHAPEID" val="sxsrFO5TLbQoHXdjuYTL0C"/>
</p:tagLst>
</file>

<file path=ppt/tags/tag71.xml><?xml version="1.0" encoding="utf-8"?>
<p:tagLst xmlns:a="http://schemas.openxmlformats.org/drawingml/2006/main" xmlns:r="http://schemas.openxmlformats.org/officeDocument/2006/relationships" xmlns:p="http://schemas.openxmlformats.org/presentationml/2006/main">
  <p:tag name="DVSHAPEID" val="8RxMssuOneI1xQCgXwd4qE"/>
</p:tagLst>
</file>

<file path=ppt/tags/tag72.xml><?xml version="1.0" encoding="utf-8"?>
<p:tagLst xmlns:a="http://schemas.openxmlformats.org/drawingml/2006/main" xmlns:r="http://schemas.openxmlformats.org/officeDocument/2006/relationships" xmlns:p="http://schemas.openxmlformats.org/presentationml/2006/main">
  <p:tag name="DVSHAPEID" val="RexBinSIQrbQpAUTlCoXNB"/>
</p:tagLst>
</file>

<file path=ppt/tags/tag73.xml><?xml version="1.0" encoding="utf-8"?>
<p:tagLst xmlns:a="http://schemas.openxmlformats.org/drawingml/2006/main" xmlns:r="http://schemas.openxmlformats.org/officeDocument/2006/relationships" xmlns:p="http://schemas.openxmlformats.org/presentationml/2006/main">
  <p:tag name="DVSHAPEID" val="GFqnGe1myWbt0ieRa7WEog"/>
</p:tagLst>
</file>

<file path=ppt/tags/tag74.xml><?xml version="1.0" encoding="utf-8"?>
<p:tagLst xmlns:a="http://schemas.openxmlformats.org/drawingml/2006/main" xmlns:r="http://schemas.openxmlformats.org/officeDocument/2006/relationships" xmlns:p="http://schemas.openxmlformats.org/presentationml/2006/main">
  <p:tag name="DVSHAPEID" val="PHr2l4bAFtRgySbVGDHtTf"/>
</p:tagLst>
</file>

<file path=ppt/tags/tag75.xml><?xml version="1.0" encoding="utf-8"?>
<p:tagLst xmlns:a="http://schemas.openxmlformats.org/drawingml/2006/main" xmlns:r="http://schemas.openxmlformats.org/officeDocument/2006/relationships" xmlns:p="http://schemas.openxmlformats.org/presentationml/2006/main">
  <p:tag name="DVSHAPEID" val="EVABEush08cpPIVETXbXhI"/>
</p:tagLst>
</file>

<file path=ppt/tags/tag76.xml><?xml version="1.0" encoding="utf-8"?>
<p:tagLst xmlns:a="http://schemas.openxmlformats.org/drawingml/2006/main" xmlns:r="http://schemas.openxmlformats.org/officeDocument/2006/relationships" xmlns:p="http://schemas.openxmlformats.org/presentationml/2006/main">
  <p:tag name="DVSHAPEID" val="CKKmFfrjXUnA3wrJpG7ntI"/>
</p:tagLst>
</file>

<file path=ppt/tags/tag77.xml><?xml version="1.0" encoding="utf-8"?>
<p:tagLst xmlns:a="http://schemas.openxmlformats.org/drawingml/2006/main" xmlns:r="http://schemas.openxmlformats.org/officeDocument/2006/relationships" xmlns:p="http://schemas.openxmlformats.org/presentationml/2006/main">
  <p:tag name="DVSHAPEID" val="382sZ1KKiVXWiQRiOdQHbi"/>
</p:tagLst>
</file>

<file path=ppt/tags/tag78.xml><?xml version="1.0" encoding="utf-8"?>
<p:tagLst xmlns:a="http://schemas.openxmlformats.org/drawingml/2006/main" xmlns:r="http://schemas.openxmlformats.org/officeDocument/2006/relationships" xmlns:p="http://schemas.openxmlformats.org/presentationml/2006/main">
  <p:tag name="DVSHAPEID" val="2fFpc9xuQTeUGBjdfpydCr"/>
</p:tagLst>
</file>

<file path=ppt/tags/tag79.xml><?xml version="1.0" encoding="utf-8"?>
<p:tagLst xmlns:a="http://schemas.openxmlformats.org/drawingml/2006/main" xmlns:r="http://schemas.openxmlformats.org/officeDocument/2006/relationships" xmlns:p="http://schemas.openxmlformats.org/presentationml/2006/main">
  <p:tag name="DVSHAPEID" val="C6dBS6SUxLwL6NNzPBcN53"/>
</p:tagLst>
</file>

<file path=ppt/tags/tag8.xml><?xml version="1.0" encoding="utf-8"?>
<p:tagLst xmlns:a="http://schemas.openxmlformats.org/drawingml/2006/main" xmlns:r="http://schemas.openxmlformats.org/officeDocument/2006/relationships" xmlns:p="http://schemas.openxmlformats.org/presentationml/2006/main">
  <p:tag name="DVSHAPEID" val="BHutTs372D75uci2fS0jJm"/>
</p:tagLst>
</file>

<file path=ppt/tags/tag80.xml><?xml version="1.0" encoding="utf-8"?>
<p:tagLst xmlns:a="http://schemas.openxmlformats.org/drawingml/2006/main" xmlns:r="http://schemas.openxmlformats.org/officeDocument/2006/relationships" xmlns:p="http://schemas.openxmlformats.org/presentationml/2006/main">
  <p:tag name="DVSHAPEID" val="Hn9fZBXr8YFACycBgqCVms"/>
</p:tagLst>
</file>

<file path=ppt/tags/tag81.xml><?xml version="1.0" encoding="utf-8"?>
<p:tagLst xmlns:a="http://schemas.openxmlformats.org/drawingml/2006/main" xmlns:r="http://schemas.openxmlformats.org/officeDocument/2006/relationships" xmlns:p="http://schemas.openxmlformats.org/presentationml/2006/main">
  <p:tag name="DVSHAPEID" val="nVvvpFzX0OmyoPsD7hW5Dy"/>
</p:tagLst>
</file>

<file path=ppt/tags/tag82.xml><?xml version="1.0" encoding="utf-8"?>
<p:tagLst xmlns:a="http://schemas.openxmlformats.org/drawingml/2006/main" xmlns:r="http://schemas.openxmlformats.org/officeDocument/2006/relationships" xmlns:p="http://schemas.openxmlformats.org/presentationml/2006/main">
  <p:tag name="DVSHAPEID" val="5vbenekLb9HeZdJtbhRbYQ"/>
</p:tagLst>
</file>

<file path=ppt/tags/tag83.xml><?xml version="1.0" encoding="utf-8"?>
<p:tagLst xmlns:a="http://schemas.openxmlformats.org/drawingml/2006/main" xmlns:r="http://schemas.openxmlformats.org/officeDocument/2006/relationships" xmlns:p="http://schemas.openxmlformats.org/presentationml/2006/main">
  <p:tag name="DVSHAPEID" val="e39m8DjlYgPPP0kailCeDc"/>
</p:tagLst>
</file>

<file path=ppt/tags/tag84.xml><?xml version="1.0" encoding="utf-8"?>
<p:tagLst xmlns:a="http://schemas.openxmlformats.org/drawingml/2006/main" xmlns:r="http://schemas.openxmlformats.org/officeDocument/2006/relationships" xmlns:p="http://schemas.openxmlformats.org/presentationml/2006/main">
  <p:tag name="DVSHAPEID" val="R9PeUE5FesAfh7405HsQbq"/>
</p:tagLst>
</file>

<file path=ppt/tags/tag85.xml><?xml version="1.0" encoding="utf-8"?>
<p:tagLst xmlns:a="http://schemas.openxmlformats.org/drawingml/2006/main" xmlns:r="http://schemas.openxmlformats.org/officeDocument/2006/relationships" xmlns:p="http://schemas.openxmlformats.org/presentationml/2006/main">
  <p:tag name="DVSHAPEID" val="panI80ZvyJd1c0wUJFfj2n"/>
</p:tagLst>
</file>

<file path=ppt/tags/tag86.xml><?xml version="1.0" encoding="utf-8"?>
<p:tagLst xmlns:a="http://schemas.openxmlformats.org/drawingml/2006/main" xmlns:r="http://schemas.openxmlformats.org/officeDocument/2006/relationships" xmlns:p="http://schemas.openxmlformats.org/presentationml/2006/main">
  <p:tag name="DVSHAPEID" val="fAJd6hgVMM1qKFQbv4FITQ"/>
</p:tagLst>
</file>

<file path=ppt/tags/tag87.xml><?xml version="1.0" encoding="utf-8"?>
<p:tagLst xmlns:a="http://schemas.openxmlformats.org/drawingml/2006/main" xmlns:r="http://schemas.openxmlformats.org/officeDocument/2006/relationships" xmlns:p="http://schemas.openxmlformats.org/presentationml/2006/main">
  <p:tag name="DVSHAPEID" val="1fU4uaYNARo2UMZVUHfDXq"/>
</p:tagLst>
</file>

<file path=ppt/tags/tag88.xml><?xml version="1.0" encoding="utf-8"?>
<p:tagLst xmlns:a="http://schemas.openxmlformats.org/drawingml/2006/main" xmlns:r="http://schemas.openxmlformats.org/officeDocument/2006/relationships" xmlns:p="http://schemas.openxmlformats.org/presentationml/2006/main">
  <p:tag name="DVSHAPEID" val="0LfR4y9aDjtpzti1N6WYb9"/>
</p:tagLst>
</file>

<file path=ppt/tags/tag89.xml><?xml version="1.0" encoding="utf-8"?>
<p:tagLst xmlns:a="http://schemas.openxmlformats.org/drawingml/2006/main" xmlns:r="http://schemas.openxmlformats.org/officeDocument/2006/relationships" xmlns:p="http://schemas.openxmlformats.org/presentationml/2006/main">
  <p:tag name="DVSHAPEID" val="2IL3bzaXtfTBf9OC6qDqd5"/>
</p:tagLst>
</file>

<file path=ppt/tags/tag9.xml><?xml version="1.0" encoding="utf-8"?>
<p:tagLst xmlns:a="http://schemas.openxmlformats.org/drawingml/2006/main" xmlns:r="http://schemas.openxmlformats.org/officeDocument/2006/relationships" xmlns:p="http://schemas.openxmlformats.org/presentationml/2006/main">
  <p:tag name="DVSHAPEID" val="5EAOrOgCFItKReBKjq7qUP"/>
</p:tagLst>
</file>

<file path=ppt/tags/tag90.xml><?xml version="1.0" encoding="utf-8"?>
<p:tagLst xmlns:a="http://schemas.openxmlformats.org/drawingml/2006/main" xmlns:r="http://schemas.openxmlformats.org/officeDocument/2006/relationships" xmlns:p="http://schemas.openxmlformats.org/presentationml/2006/main">
  <p:tag name="DVSHAPEID" val="yvdwDSU9HYeQJx60mA0GPe"/>
</p:tagLst>
</file>

<file path=ppt/tags/tag91.xml><?xml version="1.0" encoding="utf-8"?>
<p:tagLst xmlns:a="http://schemas.openxmlformats.org/drawingml/2006/main" xmlns:r="http://schemas.openxmlformats.org/officeDocument/2006/relationships" xmlns:p="http://schemas.openxmlformats.org/presentationml/2006/main">
  <p:tag name="DVSHAPEID" val="vXd8caZwlLVX9gPEWh3kyV"/>
</p:tagLst>
</file>

<file path=ppt/tags/tag92.xml><?xml version="1.0" encoding="utf-8"?>
<p:tagLst xmlns:a="http://schemas.openxmlformats.org/drawingml/2006/main" xmlns:r="http://schemas.openxmlformats.org/officeDocument/2006/relationships" xmlns:p="http://schemas.openxmlformats.org/presentationml/2006/main">
  <p:tag name="DVSHAPEID" val="mpphw533qxfkZfiuGJ9aDt"/>
</p:tagLst>
</file>

<file path=ppt/tags/tag93.xml><?xml version="1.0" encoding="utf-8"?>
<p:tagLst xmlns:a="http://schemas.openxmlformats.org/drawingml/2006/main" xmlns:r="http://schemas.openxmlformats.org/officeDocument/2006/relationships" xmlns:p="http://schemas.openxmlformats.org/presentationml/2006/main">
  <p:tag name="DVSHAPEID" val="VMoPaHDICuFABOJVEUshln"/>
</p:tagLst>
</file>

<file path=ppt/tags/tag94.xml><?xml version="1.0" encoding="utf-8"?>
<p:tagLst xmlns:a="http://schemas.openxmlformats.org/drawingml/2006/main" xmlns:r="http://schemas.openxmlformats.org/officeDocument/2006/relationships" xmlns:p="http://schemas.openxmlformats.org/presentationml/2006/main">
  <p:tag name="DVSHAPEID" val="HPgAlsBjbniTtDTGUlpHUK"/>
</p:tagLst>
</file>

<file path=ppt/tags/tag95.xml><?xml version="1.0" encoding="utf-8"?>
<p:tagLst xmlns:a="http://schemas.openxmlformats.org/drawingml/2006/main" xmlns:r="http://schemas.openxmlformats.org/officeDocument/2006/relationships" xmlns:p="http://schemas.openxmlformats.org/presentationml/2006/main">
  <p:tag name="DVSHAPEID" val="EpEuLK5eHl7x4yzAmb6jjh"/>
</p:tagLst>
</file>

<file path=ppt/tags/tag96.xml><?xml version="1.0" encoding="utf-8"?>
<p:tagLst xmlns:a="http://schemas.openxmlformats.org/drawingml/2006/main" xmlns:r="http://schemas.openxmlformats.org/officeDocument/2006/relationships" xmlns:p="http://schemas.openxmlformats.org/presentationml/2006/main">
  <p:tag name="DVSHAPEID" val="iHk52X07RDsWaRVRGRdWGW"/>
</p:tagLst>
</file>

<file path=ppt/tags/tag97.xml><?xml version="1.0" encoding="utf-8"?>
<p:tagLst xmlns:a="http://schemas.openxmlformats.org/drawingml/2006/main" xmlns:r="http://schemas.openxmlformats.org/officeDocument/2006/relationships" xmlns:p="http://schemas.openxmlformats.org/presentationml/2006/main">
  <p:tag name="DVSHAPEID" val="LWzk7jZeBBrn6X9FI8eAtu"/>
</p:tagLst>
</file>

<file path=ppt/tags/tag98.xml><?xml version="1.0" encoding="utf-8"?>
<p:tagLst xmlns:a="http://schemas.openxmlformats.org/drawingml/2006/main" xmlns:r="http://schemas.openxmlformats.org/officeDocument/2006/relationships" xmlns:p="http://schemas.openxmlformats.org/presentationml/2006/main">
  <p:tag name="DVSHAPEID" val="47nHFuuf5mBlVnwHPG7D2R"/>
</p:tagLst>
</file>

<file path=ppt/tags/tag99.xml><?xml version="1.0" encoding="utf-8"?>
<p:tagLst xmlns:a="http://schemas.openxmlformats.org/drawingml/2006/main" xmlns:r="http://schemas.openxmlformats.org/officeDocument/2006/relationships" xmlns:p="http://schemas.openxmlformats.org/presentationml/2006/main">
  <p:tag name="DVSHAPEID" val="vNKYI085I5thSrXpEvJlv4"/>
</p:tagLst>
</file>

<file path=ppt/theme/theme1.xml><?xml version="1.0" encoding="utf-8"?>
<a:theme xmlns:a="http://schemas.openxmlformats.org/drawingml/2006/main" name="QAD Theme">
  <a:themeElements>
    <a:clrScheme name="Custom 1">
      <a:dk1>
        <a:srgbClr val="141414"/>
      </a:dk1>
      <a:lt1>
        <a:sysClr val="window" lastClr="FFFFFF"/>
      </a:lt1>
      <a:dk2>
        <a:srgbClr val="141414"/>
      </a:dk2>
      <a:lt2>
        <a:srgbClr val="FFFFFF"/>
      </a:lt2>
      <a:accent1>
        <a:srgbClr val="4F81BD"/>
      </a:accent1>
      <a:accent2>
        <a:srgbClr val="F79646"/>
      </a:accent2>
      <a:accent3>
        <a:srgbClr val="9BBB59"/>
      </a:accent3>
      <a:accent4>
        <a:srgbClr val="A5A5A5"/>
      </a:accent4>
      <a:accent5>
        <a:srgbClr val="2B2B2B"/>
      </a:accent5>
      <a:accent6>
        <a:srgbClr val="F79646"/>
      </a:accent6>
      <a:hlink>
        <a:srgbClr val="4F81BD"/>
      </a:hlink>
      <a:folHlink>
        <a:srgbClr val="366092"/>
      </a:folHlink>
    </a:clrScheme>
    <a:fontScheme name="Perception">
      <a:majorFont>
        <a:latin typeface="Century Gothic"/>
        <a:ea typeface=""/>
        <a:cs typeface=""/>
        <a:font script="Jpan" typeface="メイリオ"/>
      </a:majorFont>
      <a:minorFont>
        <a:latin typeface="Century Gothic"/>
        <a:ea typeface=""/>
        <a:cs typeface=""/>
        <a:font script="Jpan" typeface="メイリオ"/>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28575">
          <a:solidFill>
            <a:schemeClr val="tx1">
              <a:lumMod val="75000"/>
              <a:lumOff val="25000"/>
            </a:schemeClr>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QAD Theme</Template>
  <TotalTime>4312</TotalTime>
  <Words>1627</Words>
  <Application>Microsoft Office PowerPoint</Application>
  <PresentationFormat>On-screen Show (4:3)</PresentationFormat>
  <Paragraphs>176</Paragraphs>
  <Slides>24</Slides>
  <Notes>24</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24</vt:i4>
      </vt:variant>
    </vt:vector>
  </HeadingPairs>
  <TitlesOfParts>
    <vt:vector size="26" baseType="lpstr">
      <vt:lpstr>QAD Theme</vt:lpstr>
      <vt:lpstr>Microsoft Office Visio Drawing</vt:lpstr>
      <vt:lpstr>QAD Demand Management  Certification Program</vt:lpstr>
      <vt:lpstr>Agenda</vt:lpstr>
      <vt:lpstr>DM 6.1 Network</vt:lpstr>
      <vt:lpstr>DM 6.1 Viewer </vt:lpstr>
      <vt:lpstr>DM 6.1 Admin Tool</vt:lpstr>
      <vt:lpstr>Batch Scheduler </vt:lpstr>
      <vt:lpstr>DM 6.1 Overview – Planning Portal</vt:lpstr>
      <vt:lpstr>Participants in the Demand Planning Process</vt:lpstr>
      <vt:lpstr>Who Uses What?</vt:lpstr>
      <vt:lpstr>Scenarios</vt:lpstr>
      <vt:lpstr>Opinion Line</vt:lpstr>
      <vt:lpstr>Observation</vt:lpstr>
      <vt:lpstr>Series</vt:lpstr>
      <vt:lpstr>Series Properties </vt:lpstr>
      <vt:lpstr>Display Set</vt:lpstr>
      <vt:lpstr>Filters</vt:lpstr>
      <vt:lpstr>Exceptions</vt:lpstr>
      <vt:lpstr>ABC Templates</vt:lpstr>
      <vt:lpstr>Overview – Hierarchies</vt:lpstr>
      <vt:lpstr>Hierarchy Manager</vt:lpstr>
      <vt:lpstr>Data Permission</vt:lpstr>
      <vt:lpstr>Events</vt:lpstr>
      <vt:lpstr>Data Domain</vt:lpstr>
      <vt:lpstr>Procast</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Demand Management Engine</dc:title>
  <dc:creator>Mark K Williams</dc:creator>
  <cp:lastModifiedBy>Mark K Williams</cp:lastModifiedBy>
  <cp:revision>498</cp:revision>
  <dcterms:created xsi:type="dcterms:W3CDTF">2011-07-26T18:04:11Z</dcterms:created>
  <dcterms:modified xsi:type="dcterms:W3CDTF">2011-08-25T00:56:48Z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Google.Documents.Tracking">
    <vt:lpwstr>true</vt:lpwstr>
  </property>
  <property fmtid="{D5CDD505-2E9C-101B-9397-08002B2CF9AE}" pid="3" name="Google.Documents.DocumentId">
    <vt:lpwstr>1HP4EL139Q-F-L22X6ZUTmUjLM42iCEgQ9gkRxeUauJw</vt:lpwstr>
  </property>
  <property fmtid="{D5CDD505-2E9C-101B-9397-08002B2CF9AE}" pid="4" name="Google.Documents.RevisionId">
    <vt:lpwstr>16704589105544227380</vt:lpwstr>
  </property>
  <property fmtid="{D5CDD505-2E9C-101B-9397-08002B2CF9AE}" pid="5" name="Google.Documents.PreviousRevisionId">
    <vt:lpwstr>02170200558864607956</vt:lpwstr>
  </property>
  <property fmtid="{D5CDD505-2E9C-101B-9397-08002B2CF9AE}" pid="6" name="Google.Documents.PluginVersion">
    <vt:lpwstr>2.0.2154.5604</vt:lpwstr>
  </property>
  <property fmtid="{D5CDD505-2E9C-101B-9397-08002B2CF9AE}" pid="7" name="Google.Documents.MergeIncapabilityFlags">
    <vt:i4>0</vt:i4>
  </property>
</Properties>
</file>