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35" r:id="rId2"/>
  </p:sldMasterIdLst>
  <p:notesMasterIdLst>
    <p:notesMasterId r:id="rId15"/>
  </p:notesMasterIdLst>
  <p:sldIdLst>
    <p:sldId id="259" r:id="rId3"/>
    <p:sldId id="345" r:id="rId4"/>
    <p:sldId id="346" r:id="rId5"/>
    <p:sldId id="333" r:id="rId6"/>
    <p:sldId id="331" r:id="rId7"/>
    <p:sldId id="348" r:id="rId8"/>
    <p:sldId id="334" r:id="rId9"/>
    <p:sldId id="347" r:id="rId10"/>
    <p:sldId id="340" r:id="rId11"/>
    <p:sldId id="337" r:id="rId12"/>
    <p:sldId id="339" r:id="rId13"/>
    <p:sldId id="342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7" autoAdjust="0"/>
    <p:restoredTop sz="91595" autoAdjust="0"/>
  </p:normalViewPr>
  <p:slideViewPr>
    <p:cSldViewPr snapToGrid="0">
      <p:cViewPr>
        <p:scale>
          <a:sx n="90" d="100"/>
          <a:sy n="90" d="100"/>
        </p:scale>
        <p:origin x="-582" y="-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0087146-BA02-430F-BE71-6B13AF991A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A08A04-0F20-4D9E-A189-C47B414CBE4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QAD .NET UI SE/EE 2010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b="1" smtClean="0"/>
              <a:t>Help</a:t>
            </a:r>
          </a:p>
          <a:p>
            <a:pPr eaLnBrk="1" hangingPunct="1"/>
            <a:endParaRPr lang="en-US" sz="2800" b="1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Assist Panel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NET_HELP_090</a:t>
            </a:r>
          </a:p>
        </p:txBody>
      </p:sp>
      <p:pic>
        <p:nvPicPr>
          <p:cNvPr id="12292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973" y="882547"/>
            <a:ext cx="6018212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Assist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NET_HELP_100</a:t>
            </a:r>
          </a:p>
        </p:txBody>
      </p:sp>
      <p:pic>
        <p:nvPicPr>
          <p:cNvPr id="13316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909" y="1193418"/>
            <a:ext cx="6418262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 and field help is available for both component- and non-component based applications. 	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Summary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Introduce the student to the extensive help capabilities of the QAD .NET UI. </a:t>
            </a:r>
          </a:p>
          <a:p>
            <a:pPr lvl="1" eaLnBrk="1" hangingPunct="1"/>
            <a:r>
              <a:rPr lang="en-US" smtClean="0"/>
              <a:t>Character UI Help</a:t>
            </a:r>
          </a:p>
          <a:p>
            <a:pPr lvl="1" eaLnBrk="1" hangingPunct="1"/>
            <a:r>
              <a:rPr lang="en-US" smtClean="0"/>
              <a:t>QAD .NET UI Help</a:t>
            </a:r>
          </a:p>
          <a:p>
            <a:pPr lvl="1" eaLnBrk="1" hangingPunct="1"/>
            <a:r>
              <a:rPr lang="en-US" smtClean="0"/>
              <a:t>QAD Assist</a:t>
            </a:r>
          </a:p>
          <a:p>
            <a:pPr lvl="1" eaLnBrk="1" hangingPunct="1"/>
            <a:r>
              <a:rPr lang="en-US" smtClean="0"/>
              <a:t>QAD Guide Me</a:t>
            </a:r>
          </a:p>
          <a:p>
            <a:pPr lvl="1" eaLnBrk="1" hangingPunct="1"/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Objective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be aware of the different types of help and how it can be accessed. 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41720" y="891610"/>
            <a:ext cx="7145079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b="1" dirty="0" smtClean="0"/>
              <a:t>Application Help</a:t>
            </a:r>
          </a:p>
          <a:p>
            <a:r>
              <a:rPr lang="en-US" dirty="0" smtClean="0"/>
              <a:t>Program Types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Version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NET_HELP_040</a:t>
            </a:r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1885950" y="1766888"/>
            <a:ext cx="6791325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/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Help in Terminal Mode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2256" y="1013137"/>
            <a:ext cx="8815387" cy="5110162"/>
            <a:chOff x="204788" y="1512888"/>
            <a:chExt cx="8815387" cy="5110162"/>
          </a:xfrm>
        </p:grpSpPr>
        <p:sp>
          <p:nvSpPr>
            <p:cNvPr id="7172" name="Text Box 19"/>
            <p:cNvSpPr txBox="1">
              <a:spLocks noChangeArrowheads="1"/>
            </p:cNvSpPr>
            <p:nvPr/>
          </p:nvSpPr>
          <p:spPr bwMode="auto">
            <a:xfrm>
              <a:off x="3681413" y="2936875"/>
              <a:ext cx="414337" cy="61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b="1">
                  <a:solidFill>
                    <a:schemeClr val="tx2"/>
                  </a:solidFill>
                </a:rPr>
                <a:t>2</a:t>
              </a:r>
            </a:p>
          </p:txBody>
        </p:sp>
        <p:sp>
          <p:nvSpPr>
            <p:cNvPr id="7173" name="Text Box 20"/>
            <p:cNvSpPr txBox="1">
              <a:spLocks noChangeArrowheads="1"/>
            </p:cNvSpPr>
            <p:nvPr/>
          </p:nvSpPr>
          <p:spPr bwMode="auto">
            <a:xfrm>
              <a:off x="3895725" y="3475038"/>
              <a:ext cx="37782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b="1">
                  <a:solidFill>
                    <a:schemeClr val="tx2"/>
                  </a:solidFill>
                </a:rPr>
                <a:t>3</a:t>
              </a:r>
            </a:p>
          </p:txBody>
        </p:sp>
        <p:pic>
          <p:nvPicPr>
            <p:cNvPr id="7174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788" y="1512888"/>
              <a:ext cx="5707062" cy="43735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5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463" y="2236788"/>
              <a:ext cx="5573712" cy="43862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Help Menu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NET_HELP_051</a:t>
            </a:r>
          </a:p>
        </p:txBody>
      </p:sp>
      <p:pic>
        <p:nvPicPr>
          <p:cNvPr id="8196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7168" y="1745622"/>
            <a:ext cx="64008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Line 6"/>
          <p:cNvSpPr>
            <a:spLocks noChangeShapeType="1"/>
          </p:cNvSpPr>
          <p:nvPr/>
        </p:nvSpPr>
        <p:spPr bwMode="auto">
          <a:xfrm flipH="1">
            <a:off x="5003800" y="1946275"/>
            <a:ext cx="600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Non-Component Based Program and Field Help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NET_HELP_060</a:t>
            </a:r>
          </a:p>
        </p:txBody>
      </p:sp>
      <p:pic>
        <p:nvPicPr>
          <p:cNvPr id="9220" name="Picture 11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5450" y="1377899"/>
            <a:ext cx="57531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Component-Based Program Help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NET_HELP_070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095375" y="1576634"/>
            <a:ext cx="6951663" cy="3944938"/>
            <a:chOff x="1095375" y="1863725"/>
            <a:chExt cx="6951663" cy="3944938"/>
          </a:xfrm>
        </p:grpSpPr>
        <p:pic>
          <p:nvPicPr>
            <p:cNvPr id="10243" name="Picture 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95375" y="1863725"/>
              <a:ext cx="6951663" cy="3886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5" name="Picture 4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74888" y="1893888"/>
              <a:ext cx="3609975" cy="391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Guide Me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NET_HELP_080</a:t>
            </a:r>
          </a:p>
        </p:txBody>
      </p:sp>
      <p:pic>
        <p:nvPicPr>
          <p:cNvPr id="11268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0" y="1814513"/>
            <a:ext cx="6461125" cy="380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9478</TotalTime>
  <Words>113</Words>
  <Application>Microsoft Office PowerPoint</Application>
  <PresentationFormat>On-screen Show (4:3)</PresentationFormat>
  <Paragraphs>40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1_EX06PP_template</vt:lpstr>
      <vt:lpstr>QAD 2010 Template</vt:lpstr>
      <vt:lpstr>Using the QAD .NET UI SE/EE 2010</vt:lpstr>
      <vt:lpstr>Objective</vt:lpstr>
      <vt:lpstr>Benefits</vt:lpstr>
      <vt:lpstr>Training Flow</vt:lpstr>
      <vt:lpstr>Help in Terminal Mode</vt:lpstr>
      <vt:lpstr>Help Menu</vt:lpstr>
      <vt:lpstr>Non-Component Based Program and Field Help</vt:lpstr>
      <vt:lpstr>Component-Based Program Help</vt:lpstr>
      <vt:lpstr>QAD Guide Me</vt:lpstr>
      <vt:lpstr>QAD Assist Panel</vt:lpstr>
      <vt:lpstr>QAD Assist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mdf</cp:lastModifiedBy>
  <cp:revision>244</cp:revision>
  <dcterms:created xsi:type="dcterms:W3CDTF">2006-04-20T07:03:59Z</dcterms:created>
  <dcterms:modified xsi:type="dcterms:W3CDTF">2011-02-11T22:07:18Z</dcterms:modified>
</cp:coreProperties>
</file>