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23" r:id="rId2"/>
  </p:sldMasterIdLst>
  <p:notesMasterIdLst>
    <p:notesMasterId r:id="rId30"/>
  </p:notesMasterIdLst>
  <p:sldIdLst>
    <p:sldId id="259" r:id="rId3"/>
    <p:sldId id="273" r:id="rId4"/>
    <p:sldId id="274" r:id="rId5"/>
    <p:sldId id="277" r:id="rId6"/>
    <p:sldId id="269" r:id="rId7"/>
    <p:sldId id="271" r:id="rId8"/>
    <p:sldId id="278" r:id="rId9"/>
    <p:sldId id="279" r:id="rId10"/>
    <p:sldId id="285" r:id="rId11"/>
    <p:sldId id="281" r:id="rId12"/>
    <p:sldId id="284" r:id="rId13"/>
    <p:sldId id="283" r:id="rId14"/>
    <p:sldId id="286" r:id="rId15"/>
    <p:sldId id="288" r:id="rId16"/>
    <p:sldId id="289" r:id="rId17"/>
    <p:sldId id="291" r:id="rId18"/>
    <p:sldId id="329" r:id="rId19"/>
    <p:sldId id="292" r:id="rId20"/>
    <p:sldId id="298" r:id="rId21"/>
    <p:sldId id="294" r:id="rId22"/>
    <p:sldId id="296" r:id="rId23"/>
    <p:sldId id="297" r:id="rId24"/>
    <p:sldId id="334" r:id="rId25"/>
    <p:sldId id="302" r:id="rId26"/>
    <p:sldId id="321" r:id="rId27"/>
    <p:sldId id="331" r:id="rId28"/>
    <p:sldId id="333" r:id="rId2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7" autoAdjust="0"/>
    <p:restoredTop sz="91562" autoAdjust="0"/>
  </p:normalViewPr>
  <p:slideViewPr>
    <p:cSldViewPr snapToGrid="0">
      <p:cViewPr>
        <p:scale>
          <a:sx n="90" d="100"/>
          <a:sy n="90" d="100"/>
        </p:scale>
        <p:origin x="-58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8" d="100"/>
        <a:sy n="8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5C915FF-5788-4023-B267-F7B2770E8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D8637D-0175-4A13-B54D-D36D58C835A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1" r:id="rId2"/>
    <p:sldLayoutId id="2147483720" r:id="rId3"/>
    <p:sldLayoutId id="2147483719" r:id="rId4"/>
    <p:sldLayoutId id="2147483718" r:id="rId5"/>
    <p:sldLayoutId id="2147483717" r:id="rId6"/>
    <p:sldLayoutId id="2147483716" r:id="rId7"/>
    <p:sldLayoutId id="2147483715" r:id="rId8"/>
    <p:sldLayoutId id="2147483714" r:id="rId9"/>
    <p:sldLayoutId id="2147483713" r:id="rId10"/>
    <p:sldLayoutId id="2147483712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 SE/EE 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b="1" smtClean="0"/>
              <a:t>Navigation</a:t>
            </a:r>
          </a:p>
          <a:p>
            <a:pPr eaLnBrk="1" hangingPunct="1"/>
            <a:endParaRPr lang="en-US" sz="2800" b="1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Workspace Menu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NET_NAV_100</a:t>
            </a:r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587235"/>
            <a:ext cx="5029200" cy="3838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Window Menu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NET_NAV_110</a:t>
            </a:r>
          </a:p>
        </p:txBody>
      </p:sp>
      <p:pic>
        <p:nvPicPr>
          <p:cNvPr id="13316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4450" y="1468205"/>
            <a:ext cx="6484938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Help Menu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NET_NAV_120</a:t>
            </a:r>
          </a:p>
        </p:txBody>
      </p:sp>
      <p:pic>
        <p:nvPicPr>
          <p:cNvPr id="14340" name="Picture 6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700" y="1773750"/>
            <a:ext cx="55626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Applications Area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NET_NAV_130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40858" y="1035213"/>
            <a:ext cx="8037513" cy="5041900"/>
            <a:chOff x="530225" y="1566863"/>
            <a:chExt cx="8037513" cy="5041900"/>
          </a:xfrm>
        </p:grpSpPr>
        <p:pic>
          <p:nvPicPr>
            <p:cNvPr id="15363" name="Picture 21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595938" y="1566863"/>
              <a:ext cx="2971800" cy="504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5" name="Text Box 16"/>
            <p:cNvSpPr txBox="1">
              <a:spLocks noChangeArrowheads="1"/>
            </p:cNvSpPr>
            <p:nvPr/>
          </p:nvSpPr>
          <p:spPr bwMode="auto">
            <a:xfrm>
              <a:off x="3154363" y="2974975"/>
              <a:ext cx="2209800" cy="10461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Double click on any program to open</a:t>
              </a:r>
            </a:p>
            <a:p>
              <a:pPr>
                <a:spcBef>
                  <a:spcPct val="50000"/>
                </a:spcBef>
              </a:pPr>
              <a:endParaRPr lang="en-US" sz="1600">
                <a:latin typeface="+mj-lt"/>
              </a:endParaRPr>
            </a:p>
          </p:txBody>
        </p:sp>
        <p:sp>
          <p:nvSpPr>
            <p:cNvPr id="15366" name="Text Box 18"/>
            <p:cNvSpPr txBox="1">
              <a:spLocks noChangeArrowheads="1"/>
            </p:cNvSpPr>
            <p:nvPr/>
          </p:nvSpPr>
          <p:spPr bwMode="auto">
            <a:xfrm>
              <a:off x="3109913" y="2282825"/>
              <a:ext cx="2376487" cy="431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Click folders to open</a:t>
              </a:r>
            </a:p>
          </p:txBody>
        </p:sp>
        <p:pic>
          <p:nvPicPr>
            <p:cNvPr id="15367" name="Picture 20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0225" y="1730375"/>
              <a:ext cx="2430463" cy="425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8" name="Rectangle 24"/>
            <p:cNvSpPr>
              <a:spLocks noChangeArrowheads="1"/>
            </p:cNvSpPr>
            <p:nvPr/>
          </p:nvSpPr>
          <p:spPr bwMode="auto">
            <a:xfrm>
              <a:off x="5270500" y="3455988"/>
              <a:ext cx="295275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 </a:t>
              </a:r>
            </a:p>
          </p:txBody>
        </p:sp>
        <p:sp>
          <p:nvSpPr>
            <p:cNvPr id="15369" name="Line 24"/>
            <p:cNvSpPr>
              <a:spLocks noChangeShapeType="1"/>
            </p:cNvSpPr>
            <p:nvPr/>
          </p:nvSpPr>
          <p:spPr bwMode="auto">
            <a:xfrm rot="10800000" flipH="1" flipV="1">
              <a:off x="5243513" y="2513013"/>
              <a:ext cx="296862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0" name="Line 24"/>
            <p:cNvSpPr>
              <a:spLocks noChangeShapeType="1"/>
            </p:cNvSpPr>
            <p:nvPr/>
          </p:nvSpPr>
          <p:spPr bwMode="auto">
            <a:xfrm rot="10800000" flipH="1" flipV="1">
              <a:off x="5238750" y="3217863"/>
              <a:ext cx="295275" cy="1587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Properties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04508" y="1488791"/>
            <a:ext cx="8118475" cy="3808412"/>
            <a:chOff x="1025525" y="2116138"/>
            <a:chExt cx="8118475" cy="3808412"/>
          </a:xfrm>
        </p:grpSpPr>
        <p:pic>
          <p:nvPicPr>
            <p:cNvPr id="16387" name="Picture 16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25525" y="2116138"/>
              <a:ext cx="5210175" cy="3808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9" name="Rectangle 11"/>
            <p:cNvSpPr>
              <a:spLocks noChangeArrowheads="1"/>
            </p:cNvSpPr>
            <p:nvPr/>
          </p:nvSpPr>
          <p:spPr bwMode="auto">
            <a:xfrm>
              <a:off x="6288088" y="3675063"/>
              <a:ext cx="2855912" cy="19082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dirty="0">
                  <a:latin typeface="+mj-lt"/>
                </a:rPr>
                <a:t>Right-click any program and select properties</a:t>
              </a:r>
            </a:p>
          </p:txBody>
        </p:sp>
        <p:cxnSp>
          <p:nvCxnSpPr>
            <p:cNvPr id="16390" name="Straight Arrow Connector 11"/>
            <p:cNvCxnSpPr>
              <a:cxnSpLocks noChangeShapeType="1"/>
            </p:cNvCxnSpPr>
            <p:nvPr/>
          </p:nvCxnSpPr>
          <p:spPr bwMode="auto">
            <a:xfrm>
              <a:off x="4368800" y="3959225"/>
              <a:ext cx="1895475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Properties Options 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NET_NAV_150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70231" y="933794"/>
            <a:ext cx="8201025" cy="5057775"/>
            <a:chOff x="512763" y="1539875"/>
            <a:chExt cx="8201025" cy="5057775"/>
          </a:xfrm>
        </p:grpSpPr>
        <p:pic>
          <p:nvPicPr>
            <p:cNvPr id="17411" name="Picture 15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46638" y="1539875"/>
              <a:ext cx="3867150" cy="505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2" name="Picture 14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2763" y="1539875"/>
              <a:ext cx="3790950" cy="505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4" name="Text Box 11"/>
            <p:cNvSpPr txBox="1">
              <a:spLocks noChangeArrowheads="1"/>
            </p:cNvSpPr>
            <p:nvPr/>
          </p:nvSpPr>
          <p:spPr bwMode="auto">
            <a:xfrm>
              <a:off x="5545138" y="4702175"/>
              <a:ext cx="2312987" cy="800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Select Terminal</a:t>
              </a:r>
            </a:p>
            <a:p>
              <a:pPr>
                <a:spcBef>
                  <a:spcPct val="50000"/>
                </a:spcBef>
              </a:pPr>
              <a:endParaRPr lang="en-US" sz="1600">
                <a:latin typeface="+mj-lt"/>
              </a:endParaRPr>
            </a:p>
          </p:txBody>
        </p:sp>
        <p:sp>
          <p:nvSpPr>
            <p:cNvPr id="17415" name="Text Box 12"/>
            <p:cNvSpPr txBox="1">
              <a:spLocks noChangeArrowheads="1"/>
            </p:cNvSpPr>
            <p:nvPr/>
          </p:nvSpPr>
          <p:spPr bwMode="auto">
            <a:xfrm>
              <a:off x="2590800" y="3135313"/>
              <a:ext cx="1382713" cy="917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Program Name and Number</a:t>
              </a:r>
            </a:p>
          </p:txBody>
        </p:sp>
        <p:cxnSp>
          <p:nvCxnSpPr>
            <p:cNvPr id="17416" name="Straight Arrow Connector 10"/>
            <p:cNvCxnSpPr>
              <a:cxnSpLocks noChangeShapeType="1"/>
            </p:cNvCxnSpPr>
            <p:nvPr/>
          </p:nvCxnSpPr>
          <p:spPr bwMode="auto">
            <a:xfrm>
              <a:off x="2371725" y="3359150"/>
              <a:ext cx="409575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/>
            </a:ln>
          </p:spPr>
        </p:cxnSp>
        <p:cxnSp>
          <p:nvCxnSpPr>
            <p:cNvPr id="17417" name="Straight Arrow Connector 14"/>
            <p:cNvCxnSpPr>
              <a:cxnSpLocks noChangeShapeType="1"/>
            </p:cNvCxnSpPr>
            <p:nvPr/>
          </p:nvCxnSpPr>
          <p:spPr bwMode="auto">
            <a:xfrm rot="5400000">
              <a:off x="6371432" y="4468019"/>
              <a:ext cx="476250" cy="158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sm" len="sm"/>
              <a:tailEnd type="none" w="sm" len="sm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Program Screen in Terminal Mode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NET_NAV_160</a:t>
            </a:r>
          </a:p>
        </p:txBody>
      </p:sp>
      <p:pic>
        <p:nvPicPr>
          <p:cNvPr id="18436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516128"/>
            <a:ext cx="8542337" cy="396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mtClean="0"/>
              <a:t>Program Screen in Desktop (UI) Mode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NET_NAV_170</a:t>
            </a:r>
          </a:p>
        </p:txBody>
      </p:sp>
      <p:pic>
        <p:nvPicPr>
          <p:cNvPr id="19459" name="Picture 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063" y="1611229"/>
            <a:ext cx="7731125" cy="377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Favorites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NET_NAV_180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22489" y="1074751"/>
            <a:ext cx="8301038" cy="4711700"/>
            <a:chOff x="603250" y="1638300"/>
            <a:chExt cx="8301038" cy="4711700"/>
          </a:xfrm>
        </p:grpSpPr>
        <p:pic>
          <p:nvPicPr>
            <p:cNvPr id="20483" name="Picture 13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3250" y="1787525"/>
              <a:ext cx="3495675" cy="395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5" name="Line 6"/>
            <p:cNvSpPr>
              <a:spLocks noChangeShapeType="1"/>
            </p:cNvSpPr>
            <p:nvPr/>
          </p:nvSpPr>
          <p:spPr bwMode="auto">
            <a:xfrm flipH="1">
              <a:off x="2943225" y="5105400"/>
              <a:ext cx="213360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86" name="Text Box 8"/>
            <p:cNvSpPr txBox="1">
              <a:spLocks noChangeArrowheads="1"/>
            </p:cNvSpPr>
            <p:nvPr/>
          </p:nvSpPr>
          <p:spPr bwMode="auto">
            <a:xfrm>
              <a:off x="5113338" y="4457700"/>
              <a:ext cx="3790950" cy="18923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>
                  <a:latin typeface="+mj-lt"/>
                </a:rPr>
                <a:t>Programs that are used frequently so that a search is not required</a:t>
              </a:r>
            </a:p>
          </p:txBody>
        </p:sp>
        <p:sp>
          <p:nvSpPr>
            <p:cNvPr id="20487" name="Line 9"/>
            <p:cNvSpPr>
              <a:spLocks noChangeShapeType="1"/>
            </p:cNvSpPr>
            <p:nvPr/>
          </p:nvSpPr>
          <p:spPr bwMode="auto">
            <a:xfrm flipH="1">
              <a:off x="3811588" y="2979738"/>
              <a:ext cx="12382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88" name="Text Box 11"/>
            <p:cNvSpPr txBox="1">
              <a:spLocks noChangeArrowheads="1"/>
            </p:cNvSpPr>
            <p:nvPr/>
          </p:nvSpPr>
          <p:spPr bwMode="auto">
            <a:xfrm>
              <a:off x="5110163" y="1638300"/>
              <a:ext cx="3682970" cy="2769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dirty="0">
                  <a:latin typeface="+mj-lt"/>
                </a:rPr>
                <a:t>Right-click a program and select Add to Favorites, or drag and drop programs to the Favorites area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Switching Domains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NET_NAV_190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5092" y="1464401"/>
            <a:ext cx="4487862" cy="418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smtClean="0"/>
              <a:t>Learn about the different ways of navigating in the QAD .NET UI.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.NET_NAV_020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Horizontal and Vertical Tab Groups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NET_NAV_200</a:t>
            </a:r>
          </a:p>
        </p:txBody>
      </p:sp>
      <p:pic>
        <p:nvPicPr>
          <p:cNvPr id="22532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057107"/>
            <a:ext cx="8437562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8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0513" y="1292057"/>
            <a:ext cx="23145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Line 9"/>
          <p:cNvSpPr>
            <a:spLocks noChangeShapeType="1"/>
          </p:cNvSpPr>
          <p:nvPr/>
        </p:nvSpPr>
        <p:spPr bwMode="auto">
          <a:xfrm flipH="1" flipV="1">
            <a:off x="3103563" y="1442870"/>
            <a:ext cx="503237" cy="269875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22535" name="Picture 10" descr="SHOT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7125" y="1866732"/>
            <a:ext cx="6269038" cy="41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Component and Non-Component Based Programs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NET_NAV_210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77333" y="1084574"/>
            <a:ext cx="8582025" cy="4854575"/>
            <a:chOff x="266700" y="1477995"/>
            <a:chExt cx="8582025" cy="4854575"/>
          </a:xfrm>
        </p:grpSpPr>
        <p:sp>
          <p:nvSpPr>
            <p:cNvPr id="23556" name="Line 6"/>
            <p:cNvSpPr>
              <a:spLocks noChangeShapeType="1"/>
            </p:cNvSpPr>
            <p:nvPr/>
          </p:nvSpPr>
          <p:spPr bwMode="auto">
            <a:xfrm flipH="1" flipV="1">
              <a:off x="1506538" y="3497295"/>
              <a:ext cx="201771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557" name="Text Box 8"/>
            <p:cNvSpPr txBox="1">
              <a:spLocks noChangeArrowheads="1"/>
            </p:cNvSpPr>
            <p:nvPr/>
          </p:nvSpPr>
          <p:spPr bwMode="auto">
            <a:xfrm>
              <a:off x="5043488" y="1497045"/>
              <a:ext cx="3805237" cy="676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1600">
                  <a:latin typeface="+mj-lt"/>
                </a:rPr>
                <a:t>Enterprise Financials and System Administration programs only</a:t>
              </a:r>
            </a:p>
          </p:txBody>
        </p:sp>
        <p:sp>
          <p:nvSpPr>
            <p:cNvPr id="23558" name="Text Box 10"/>
            <p:cNvSpPr txBox="1">
              <a:spLocks noChangeArrowheads="1"/>
            </p:cNvSpPr>
            <p:nvPr/>
          </p:nvSpPr>
          <p:spPr bwMode="auto">
            <a:xfrm rot="10800000" flipV="1">
              <a:off x="482600" y="5656295"/>
              <a:ext cx="3176588" cy="676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All other programs are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non-component based</a:t>
              </a:r>
            </a:p>
          </p:txBody>
        </p:sp>
        <p:sp>
          <p:nvSpPr>
            <p:cNvPr id="23559" name="Line 6"/>
            <p:cNvSpPr>
              <a:spLocks noChangeShapeType="1"/>
            </p:cNvSpPr>
            <p:nvPr/>
          </p:nvSpPr>
          <p:spPr bwMode="auto">
            <a:xfrm flipH="1">
              <a:off x="1811338" y="3810033"/>
              <a:ext cx="170656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2356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1477995"/>
              <a:ext cx="4743450" cy="33829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56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7125" y="3246470"/>
              <a:ext cx="5057775" cy="30845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Navigating Component-Based Screens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NET_NAV_220</a:t>
            </a:r>
          </a:p>
        </p:txBody>
      </p:sp>
      <p:pic>
        <p:nvPicPr>
          <p:cNvPr id="24580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577379"/>
            <a:ext cx="8628063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Navigating Non-Component Based Programs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NET_NAV_230</a:t>
            </a:r>
            <a:endParaRPr lang="en-US" smtClean="0">
              <a:latin typeface="Arial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33738" y="1348248"/>
            <a:ext cx="8462963" cy="4654828"/>
            <a:chOff x="482600" y="1816100"/>
            <a:chExt cx="8462963" cy="4654828"/>
          </a:xfrm>
        </p:grpSpPr>
        <p:pic>
          <p:nvPicPr>
            <p:cNvPr id="25604" name="Picture 6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81063" y="1816100"/>
              <a:ext cx="5210175" cy="3189288"/>
            </a:xfrm>
            <a:prstGeom prst="rect">
              <a:avLst/>
            </a:prstGeom>
            <a:noFill/>
            <a:ln w="9525">
              <a:solidFill>
                <a:srgbClr val="4172BB"/>
              </a:solidFill>
              <a:miter lim="800000"/>
              <a:headEnd/>
              <a:tailEnd/>
            </a:ln>
          </p:spPr>
        </p:pic>
        <p:sp>
          <p:nvSpPr>
            <p:cNvPr id="25605" name="Text Box 15"/>
            <p:cNvSpPr txBox="1">
              <a:spLocks noChangeArrowheads="1"/>
            </p:cNvSpPr>
            <p:nvPr/>
          </p:nvSpPr>
          <p:spPr bwMode="auto">
            <a:xfrm>
              <a:off x="1790700" y="3092450"/>
              <a:ext cx="184150" cy="1038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endParaRPr lang="en-US">
                <a:latin typeface="+mj-lt"/>
              </a:endParaRPr>
            </a:p>
            <a:p>
              <a:endParaRPr lang="en-US">
                <a:latin typeface="+mj-lt"/>
              </a:endParaRPr>
            </a:p>
          </p:txBody>
        </p:sp>
        <p:pic>
          <p:nvPicPr>
            <p:cNvPr id="2560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8975" y="5319713"/>
              <a:ext cx="4446588" cy="874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5607" name="Text Box 8"/>
            <p:cNvSpPr txBox="1">
              <a:spLocks noChangeArrowheads="1"/>
            </p:cNvSpPr>
            <p:nvPr/>
          </p:nvSpPr>
          <p:spPr bwMode="auto">
            <a:xfrm>
              <a:off x="482600" y="5424488"/>
              <a:ext cx="3790950" cy="10464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>
                  <a:latin typeface="+mj-lt"/>
                </a:rPr>
                <a:t>Screen Navigation Bar</a:t>
              </a:r>
            </a:p>
          </p:txBody>
        </p:sp>
        <p:cxnSp>
          <p:nvCxnSpPr>
            <p:cNvPr id="25608" name="Straight Arrow Connector 10"/>
            <p:cNvCxnSpPr>
              <a:cxnSpLocks noChangeShapeType="1"/>
            </p:cNvCxnSpPr>
            <p:nvPr/>
          </p:nvCxnSpPr>
          <p:spPr bwMode="auto">
            <a:xfrm>
              <a:off x="4138613" y="5783263"/>
              <a:ext cx="263525" cy="158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lg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Navigating Browses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NET_NAV_240</a:t>
            </a:r>
            <a:endParaRPr lang="en-US" smtClean="0">
              <a:latin typeface="Arial" charset="0"/>
            </a:endParaRPr>
          </a:p>
        </p:txBody>
      </p:sp>
      <p:pic>
        <p:nvPicPr>
          <p:cNvPr id="26628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8785" y="1542668"/>
            <a:ext cx="6561137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3057525" y="3090863"/>
            <a:ext cx="157163" cy="27781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26630" name="Picture 7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2913" y="2928938"/>
            <a:ext cx="2095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Navigating Process Maps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NET_NAV_250</a:t>
            </a:r>
            <a:endParaRPr lang="en-US" smtClean="0">
              <a:latin typeface="Arial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820161" y="1295316"/>
            <a:ext cx="7494587" cy="4535488"/>
            <a:chOff x="490538" y="1539875"/>
            <a:chExt cx="7494587" cy="4535488"/>
          </a:xfrm>
        </p:grpSpPr>
        <p:pic>
          <p:nvPicPr>
            <p:cNvPr id="27652" name="Picture 4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0538" y="1539875"/>
              <a:ext cx="4743450" cy="3257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3" name="Line 6"/>
            <p:cNvSpPr>
              <a:spLocks noChangeShapeType="1"/>
            </p:cNvSpPr>
            <p:nvPr/>
          </p:nvSpPr>
          <p:spPr bwMode="auto">
            <a:xfrm>
              <a:off x="1795463" y="3649663"/>
              <a:ext cx="992187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27654" name="Picture 7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97025" y="2573338"/>
              <a:ext cx="6311900" cy="3305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5" name="Line 8"/>
            <p:cNvSpPr>
              <a:spLocks noChangeShapeType="1"/>
            </p:cNvSpPr>
            <p:nvPr/>
          </p:nvSpPr>
          <p:spPr bwMode="auto">
            <a:xfrm flipV="1">
              <a:off x="638175" y="3411538"/>
              <a:ext cx="479425" cy="3619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7656" name="Line 9"/>
            <p:cNvSpPr>
              <a:spLocks noChangeShapeType="1"/>
            </p:cNvSpPr>
            <p:nvPr/>
          </p:nvSpPr>
          <p:spPr bwMode="auto">
            <a:xfrm flipV="1">
              <a:off x="1928813" y="3208338"/>
              <a:ext cx="611187" cy="536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27657" name="Picture 10" descr="SHOT000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03900" y="2636838"/>
              <a:ext cx="2181225" cy="3438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8" name="Line 11"/>
            <p:cNvSpPr>
              <a:spLocks noChangeShapeType="1"/>
            </p:cNvSpPr>
            <p:nvPr/>
          </p:nvSpPr>
          <p:spPr bwMode="auto">
            <a:xfrm flipV="1">
              <a:off x="5514975" y="3803650"/>
              <a:ext cx="465138" cy="406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Drill-Down and Breadcrumbs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NET_NAV_260</a:t>
            </a:r>
            <a:endParaRPr lang="en-US" smtClean="0">
              <a:latin typeface="Arial" charset="0"/>
            </a:endParaRPr>
          </a:p>
        </p:txBody>
      </p:sp>
      <p:pic>
        <p:nvPicPr>
          <p:cNvPr id="28676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8160" y="1414081"/>
            <a:ext cx="5826125" cy="4224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can display some non-component based programs in terminal or .NET UI mode</a:t>
            </a:r>
          </a:p>
          <a:p>
            <a:pPr eaLnBrk="1" hangingPunct="1"/>
            <a:r>
              <a:rPr lang="en-US" smtClean="0"/>
              <a:t>Component-based programs display in .NET UI mode only</a:t>
            </a:r>
          </a:p>
          <a:p>
            <a:pPr eaLnBrk="1" hangingPunct="1"/>
            <a:r>
              <a:rPr lang="en-US" smtClean="0"/>
              <a:t>A screen navigation bar is available for some programs</a:t>
            </a:r>
          </a:p>
          <a:p>
            <a:pPr eaLnBrk="1" hangingPunct="1"/>
            <a:r>
              <a:rPr lang="en-US" smtClean="0"/>
              <a:t>Process maps let you drill-down on process flows</a:t>
            </a:r>
          </a:p>
          <a:p>
            <a:pPr lvl="2" eaLnBrk="1" hangingPunct="1"/>
            <a:endParaRPr lang="en-US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NET_NAV_270</a:t>
            </a:r>
            <a:endParaRPr lang="en-US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smtClean="0"/>
              <a:t>You will be able to navigate the different types of screens and programs within Enterprise Applications.</a:t>
            </a:r>
          </a:p>
          <a:p>
            <a:pPr eaLnBrk="1" hangingPunct="1">
              <a:spcBef>
                <a:spcPts val="800"/>
              </a:spcBef>
              <a:buFont typeface="Webdings" pitchFamily="18" charset="2"/>
              <a:buNone/>
            </a:pPr>
            <a:r>
              <a:rPr lang="en-US" smtClean="0"/>
              <a:t> </a:t>
            </a:r>
          </a:p>
          <a:p>
            <a:pPr eaLnBrk="1" hangingPunct="1"/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33524" y="891610"/>
            <a:ext cx="7153275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b="1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dirty="0" smtClean="0"/>
              <a:t>Program Types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UI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NET_NAV_040</a:t>
            </a:r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>
            <a:off x="965200" y="81177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Workspace Screen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NET_NAV_050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72323" y="816021"/>
            <a:ext cx="7780337" cy="5173663"/>
            <a:chOff x="693589" y="1485900"/>
            <a:chExt cx="7780337" cy="5173663"/>
          </a:xfrm>
        </p:grpSpPr>
        <p:pic>
          <p:nvPicPr>
            <p:cNvPr id="7171" name="Picture 23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3589" y="1563688"/>
              <a:ext cx="7780337" cy="509587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7173" name="Line 16"/>
            <p:cNvSpPr>
              <a:spLocks noChangeShapeType="1"/>
            </p:cNvSpPr>
            <p:nvPr/>
          </p:nvSpPr>
          <p:spPr bwMode="auto">
            <a:xfrm flipH="1">
              <a:off x="3178175" y="2166938"/>
              <a:ext cx="9969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4" name="Text Box 17"/>
            <p:cNvSpPr txBox="1">
              <a:spLocks noChangeArrowheads="1"/>
            </p:cNvSpPr>
            <p:nvPr/>
          </p:nvSpPr>
          <p:spPr bwMode="auto">
            <a:xfrm>
              <a:off x="4176713" y="1825625"/>
              <a:ext cx="3357562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Menu search for programs, browses, and other menu items</a:t>
              </a:r>
            </a:p>
          </p:txBody>
        </p:sp>
        <p:sp>
          <p:nvSpPr>
            <p:cNvPr id="7175" name="Text Box 18"/>
            <p:cNvSpPr txBox="1">
              <a:spLocks noChangeArrowheads="1"/>
            </p:cNvSpPr>
            <p:nvPr/>
          </p:nvSpPr>
          <p:spPr bwMode="auto">
            <a:xfrm>
              <a:off x="3738563" y="2763838"/>
              <a:ext cx="256540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Applications Area</a:t>
              </a:r>
            </a:p>
          </p:txBody>
        </p:sp>
        <p:sp>
          <p:nvSpPr>
            <p:cNvPr id="7176" name="Text Box 20"/>
            <p:cNvSpPr txBox="1">
              <a:spLocks noChangeArrowheads="1"/>
            </p:cNvSpPr>
            <p:nvPr/>
          </p:nvSpPr>
          <p:spPr bwMode="auto">
            <a:xfrm>
              <a:off x="3976688" y="3862388"/>
              <a:ext cx="1760537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Favorites Area</a:t>
              </a:r>
            </a:p>
          </p:txBody>
        </p:sp>
        <p:sp>
          <p:nvSpPr>
            <p:cNvPr id="7177" name="Text Box 21"/>
            <p:cNvSpPr txBox="1">
              <a:spLocks noChangeArrowheads="1"/>
            </p:cNvSpPr>
            <p:nvPr/>
          </p:nvSpPr>
          <p:spPr bwMode="auto">
            <a:xfrm>
              <a:off x="3857625" y="5645150"/>
              <a:ext cx="2306638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Quick Search Field</a:t>
              </a:r>
            </a:p>
          </p:txBody>
        </p:sp>
        <p:sp>
          <p:nvSpPr>
            <p:cNvPr id="7178" name="Text Box 22"/>
            <p:cNvSpPr txBox="1">
              <a:spLocks noChangeArrowheads="1"/>
            </p:cNvSpPr>
            <p:nvPr/>
          </p:nvSpPr>
          <p:spPr bwMode="auto">
            <a:xfrm>
              <a:off x="3906838" y="6007100"/>
              <a:ext cx="192405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Browse Groups</a:t>
              </a:r>
            </a:p>
          </p:txBody>
        </p:sp>
        <p:sp>
          <p:nvSpPr>
            <p:cNvPr id="7179" name="Line 24"/>
            <p:cNvSpPr>
              <a:spLocks noChangeShapeType="1"/>
            </p:cNvSpPr>
            <p:nvPr/>
          </p:nvSpPr>
          <p:spPr bwMode="auto">
            <a:xfrm flipH="1">
              <a:off x="3773488" y="1700213"/>
              <a:ext cx="901700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0" name="Text Box 25"/>
            <p:cNvSpPr txBox="1">
              <a:spLocks noChangeArrowheads="1"/>
            </p:cNvSpPr>
            <p:nvPr/>
          </p:nvSpPr>
          <p:spPr bwMode="auto">
            <a:xfrm>
              <a:off x="4803774" y="1485900"/>
              <a:ext cx="2341305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latin typeface="+mj-lt"/>
                </a:rPr>
                <a:t>Main menu bar</a:t>
              </a:r>
            </a:p>
          </p:txBody>
        </p:sp>
        <p:sp>
          <p:nvSpPr>
            <p:cNvPr id="7181" name="Line 16"/>
            <p:cNvSpPr>
              <a:spLocks noChangeShapeType="1"/>
            </p:cNvSpPr>
            <p:nvPr/>
          </p:nvSpPr>
          <p:spPr bwMode="auto">
            <a:xfrm flipH="1">
              <a:off x="3175000" y="2995613"/>
              <a:ext cx="9969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2" name="Line 16"/>
            <p:cNvSpPr>
              <a:spLocks noChangeShapeType="1"/>
            </p:cNvSpPr>
            <p:nvPr/>
          </p:nvSpPr>
          <p:spPr bwMode="auto">
            <a:xfrm flipH="1">
              <a:off x="3160713" y="4084638"/>
              <a:ext cx="9969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3" name="Line 16"/>
            <p:cNvSpPr>
              <a:spLocks noChangeShapeType="1"/>
            </p:cNvSpPr>
            <p:nvPr/>
          </p:nvSpPr>
          <p:spPr bwMode="auto">
            <a:xfrm flipH="1">
              <a:off x="3116263" y="5868988"/>
              <a:ext cx="9969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4" name="Line 16"/>
            <p:cNvSpPr>
              <a:spLocks noChangeShapeType="1"/>
            </p:cNvSpPr>
            <p:nvPr/>
          </p:nvSpPr>
          <p:spPr bwMode="auto">
            <a:xfrm flipH="1">
              <a:off x="3114675" y="6226175"/>
              <a:ext cx="9969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File Menu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NET_NAV_060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281238"/>
            <a:ext cx="5905500" cy="2295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Edit Menu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NET_NAV_070</a:t>
            </a:r>
          </a:p>
        </p:txBody>
      </p:sp>
      <p:pic>
        <p:nvPicPr>
          <p:cNvPr id="9220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1175" y="2152650"/>
            <a:ext cx="55816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Tools Menu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NET_NAV_080</a:t>
            </a:r>
          </a:p>
        </p:txBody>
      </p:sp>
      <p:pic>
        <p:nvPicPr>
          <p:cNvPr id="10244" name="Picture 1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5488" y="2305050"/>
            <a:ext cx="51530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Tools – Options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NET_NAV_090</a:t>
            </a:r>
          </a:p>
        </p:txBody>
      </p:sp>
      <p:pic>
        <p:nvPicPr>
          <p:cNvPr id="11268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7363" y="1369449"/>
            <a:ext cx="5629275" cy="44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7640</TotalTime>
  <Words>271</Words>
  <Application>Microsoft Office PowerPoint</Application>
  <PresentationFormat>On-screen Show (4:3)</PresentationFormat>
  <Paragraphs>85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1_EX06PP_template</vt:lpstr>
      <vt:lpstr>QAD 2010 Template</vt:lpstr>
      <vt:lpstr>Using the QAD .NET UI SE/EE </vt:lpstr>
      <vt:lpstr>Chapter Objectives</vt:lpstr>
      <vt:lpstr>Chapter Benefits</vt:lpstr>
      <vt:lpstr>Training Flow</vt:lpstr>
      <vt:lpstr>Workspace Screen</vt:lpstr>
      <vt:lpstr>File Menu</vt:lpstr>
      <vt:lpstr>Edit Menu</vt:lpstr>
      <vt:lpstr>Tools Menu</vt:lpstr>
      <vt:lpstr>Tools – Options</vt:lpstr>
      <vt:lpstr>Workspace Menu</vt:lpstr>
      <vt:lpstr>Window Menu</vt:lpstr>
      <vt:lpstr>Help Menu</vt:lpstr>
      <vt:lpstr>Applications Area</vt:lpstr>
      <vt:lpstr>Properties</vt:lpstr>
      <vt:lpstr>Properties Options </vt:lpstr>
      <vt:lpstr>Program Screen in Terminal Mode</vt:lpstr>
      <vt:lpstr>Program Screen in Desktop (UI) Mode</vt:lpstr>
      <vt:lpstr>Favorites</vt:lpstr>
      <vt:lpstr>Switching Domains</vt:lpstr>
      <vt:lpstr>Horizontal and Vertical Tab Groups</vt:lpstr>
      <vt:lpstr>Component and Non-Component Based Programs</vt:lpstr>
      <vt:lpstr>Navigating Component-Based Screens</vt:lpstr>
      <vt:lpstr>Navigating Non-Component Based Programs</vt:lpstr>
      <vt:lpstr>Navigating Browses</vt:lpstr>
      <vt:lpstr>Navigating Process Maps</vt:lpstr>
      <vt:lpstr>Drill-Down and Breadcrumbs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mdf</cp:lastModifiedBy>
  <cp:revision>247</cp:revision>
  <dcterms:created xsi:type="dcterms:W3CDTF">2006-04-20T07:03:59Z</dcterms:created>
  <dcterms:modified xsi:type="dcterms:W3CDTF">2011-02-02T22:45:17Z</dcterms:modified>
</cp:coreProperties>
</file>