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59" r:id="rId2"/>
  </p:sldMasterIdLst>
  <p:notesMasterIdLst>
    <p:notesMasterId r:id="rId22"/>
  </p:notesMasterIdLst>
  <p:sldIdLst>
    <p:sldId id="259" r:id="rId3"/>
    <p:sldId id="354" r:id="rId4"/>
    <p:sldId id="328" r:id="rId5"/>
    <p:sldId id="333" r:id="rId6"/>
    <p:sldId id="341" r:id="rId7"/>
    <p:sldId id="342" r:id="rId8"/>
    <p:sldId id="338" r:id="rId9"/>
    <p:sldId id="355" r:id="rId10"/>
    <p:sldId id="344" r:id="rId11"/>
    <p:sldId id="345" r:id="rId12"/>
    <p:sldId id="35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7" r:id="rId2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37" autoAdjust="0"/>
    <p:restoredTop sz="91595" autoAdjust="0"/>
  </p:normalViewPr>
  <p:slideViewPr>
    <p:cSldViewPr snapToGrid="0">
      <p:cViewPr>
        <p:scale>
          <a:sx n="100" d="100"/>
          <a:sy n="100" d="100"/>
        </p:scale>
        <p:origin x="-294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BA4ED21-8DC4-4A47-A613-4E2083D71F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7C7132-9A46-4521-9454-3C2D072C0692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NET_PRG_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7" r:id="rId2"/>
    <p:sldLayoutId id="2147483756" r:id="rId3"/>
    <p:sldLayoutId id="2147483755" r:id="rId4"/>
    <p:sldLayoutId id="2147483754" r:id="rId5"/>
    <p:sldLayoutId id="2147483753" r:id="rId6"/>
    <p:sldLayoutId id="2147483752" r:id="rId7"/>
    <p:sldLayoutId id="2147483751" r:id="rId8"/>
    <p:sldLayoutId id="2147483750" r:id="rId9"/>
    <p:sldLayoutId id="2147483749" r:id="rId10"/>
    <p:sldLayoutId id="2147483748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NET_PRG_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 SE/EE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b="1" smtClean="0"/>
              <a:t>Programs</a:t>
            </a:r>
          </a:p>
          <a:p>
            <a:pPr eaLnBrk="1" hangingPunct="1"/>
            <a:endParaRPr lang="en-US" sz="2800" b="1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Control Programs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NET_PRG_100</a:t>
            </a:r>
          </a:p>
        </p:txBody>
      </p:sp>
      <p:pic>
        <p:nvPicPr>
          <p:cNvPr id="12292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575" y="1531938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9675" y="2624138"/>
            <a:ext cx="60579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2000" dirty="0" err="1" smtClean="0"/>
              <a:t>GoTo</a:t>
            </a:r>
            <a:r>
              <a:rPr lang="en-US" sz="2000" dirty="0" smtClean="0"/>
              <a:t> for Non-Component and Component- Based Programs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NET_PRG_110</a:t>
            </a:r>
          </a:p>
        </p:txBody>
      </p:sp>
      <p:pic>
        <p:nvPicPr>
          <p:cNvPr id="13316" name="Picture 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1819275"/>
            <a:ext cx="33147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1988" y="3127375"/>
            <a:ext cx="46291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Messaging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NET_PRG_120</a:t>
            </a:r>
          </a:p>
        </p:txBody>
      </p:sp>
      <p:pic>
        <p:nvPicPr>
          <p:cNvPr id="14340" name="Picture 5" descr="inbox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4713" y="1993900"/>
            <a:ext cx="7399337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Workflow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NET_PRG_130</a:t>
            </a:r>
          </a:p>
        </p:txBody>
      </p:sp>
      <p:pic>
        <p:nvPicPr>
          <p:cNvPr id="15363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713" y="1157288"/>
            <a:ext cx="36480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Line 11"/>
          <p:cNvSpPr>
            <a:spLocks noChangeShapeType="1"/>
          </p:cNvSpPr>
          <p:nvPr/>
        </p:nvSpPr>
        <p:spPr bwMode="auto">
          <a:xfrm>
            <a:off x="2735263" y="4875213"/>
            <a:ext cx="623887" cy="0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1536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4238" y="1577975"/>
            <a:ext cx="5686425" cy="3581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5367" name="Picture 7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0788" y="3217863"/>
            <a:ext cx="5127625" cy="270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Line 14"/>
          <p:cNvSpPr>
            <a:spLocks noChangeShapeType="1"/>
          </p:cNvSpPr>
          <p:nvPr/>
        </p:nvSpPr>
        <p:spPr bwMode="auto">
          <a:xfrm>
            <a:off x="1398588" y="4425950"/>
            <a:ext cx="668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369" name="Line 15"/>
          <p:cNvSpPr>
            <a:spLocks noChangeShapeType="1"/>
          </p:cNvSpPr>
          <p:nvPr/>
        </p:nvSpPr>
        <p:spPr bwMode="auto">
          <a:xfrm>
            <a:off x="3198813" y="5586413"/>
            <a:ext cx="508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5370" name="Text Box 17"/>
          <p:cNvSpPr txBox="1">
            <a:spLocks noChangeArrowheads="1"/>
          </p:cNvSpPr>
          <p:nvPr/>
        </p:nvSpPr>
        <p:spPr bwMode="auto">
          <a:xfrm>
            <a:off x="169213" y="4186238"/>
            <a:ext cx="12506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>
                <a:latin typeface="+mj-lt"/>
              </a:rPr>
              <a:t>Component</a:t>
            </a:r>
          </a:p>
        </p:txBody>
      </p:sp>
      <p:sp>
        <p:nvSpPr>
          <p:cNvPr id="15371" name="Text Box 18"/>
          <p:cNvSpPr txBox="1">
            <a:spLocks noChangeArrowheads="1"/>
          </p:cNvSpPr>
          <p:nvPr/>
        </p:nvSpPr>
        <p:spPr bwMode="auto">
          <a:xfrm>
            <a:off x="1057275" y="5383213"/>
            <a:ext cx="19319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 sz="1400" dirty="0">
                <a:latin typeface="+mj-lt"/>
              </a:rPr>
              <a:t>Non-Component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Copy 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NET_PRG_140</a:t>
            </a:r>
          </a:p>
        </p:txBody>
      </p:sp>
      <p:pic>
        <p:nvPicPr>
          <p:cNvPr id="16388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2325" y="1344613"/>
            <a:ext cx="4959350" cy="431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Print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NET_PRG_150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63" y="1004888"/>
            <a:ext cx="6805612" cy="5026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Attach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NET_PRG_160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413" y="2138363"/>
            <a:ext cx="7113587" cy="2314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Record Program Actions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NET_PRG_170</a:t>
            </a:r>
          </a:p>
        </p:txBody>
      </p:sp>
      <p:pic>
        <p:nvPicPr>
          <p:cNvPr id="1946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275" y="2570163"/>
            <a:ext cx="6856413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575" y="1433513"/>
            <a:ext cx="24003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Saving and Browsing Drafts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NET_PRG_180</a:t>
            </a:r>
          </a:p>
        </p:txBody>
      </p:sp>
      <p:pic>
        <p:nvPicPr>
          <p:cNvPr id="20484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1150" y="2060575"/>
            <a:ext cx="5553075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063" y="1635125"/>
            <a:ext cx="19716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Line 6"/>
          <p:cNvSpPr>
            <a:spLocks noChangeShapeType="1"/>
          </p:cNvSpPr>
          <p:nvPr/>
        </p:nvSpPr>
        <p:spPr bwMode="auto">
          <a:xfrm flipH="1">
            <a:off x="2101850" y="4992688"/>
            <a:ext cx="538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 this section you learned about program types and menu features for both component and non-component programs.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Summary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NET_PRG_190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objective of this chapter is to describe program types and program features in QAD Enterprise Applications.</a:t>
            </a:r>
          </a:p>
          <a:p>
            <a:pPr lvl="1" eaLnBrk="1" hangingPunct="1"/>
            <a:endParaRPr lang="en-US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will be able to identify different program types and will be familiar with some basic Enterprise Applications program features.</a:t>
            </a:r>
          </a:p>
          <a:p>
            <a:pPr lvl="1" eaLnBrk="1" hangingPunct="1"/>
            <a:endParaRPr lang="en-US" smtClean="0"/>
          </a:p>
          <a:p>
            <a:pPr lvl="1"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428750" y="891610"/>
            <a:ext cx="7258050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b="1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Version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795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Maintenance Programs</a:t>
            </a:r>
          </a:p>
          <a:p>
            <a:pPr eaLnBrk="1" hangingPunct="1"/>
            <a:r>
              <a:rPr lang="en-US" smtClean="0"/>
              <a:t>Inquiry and Report programs</a:t>
            </a:r>
          </a:p>
          <a:p>
            <a:pPr eaLnBrk="1" hangingPunct="1"/>
            <a:r>
              <a:rPr lang="en-US" smtClean="0"/>
              <a:t>Browse Programs</a:t>
            </a:r>
          </a:p>
          <a:p>
            <a:pPr eaLnBrk="1" hangingPunct="1"/>
            <a:r>
              <a:rPr lang="en-US" smtClean="0"/>
              <a:t>Transaction Programs</a:t>
            </a:r>
          </a:p>
          <a:p>
            <a:pPr eaLnBrk="1" hangingPunct="1"/>
            <a:r>
              <a:rPr lang="en-US" smtClean="0"/>
              <a:t>Utility Programs and Control programs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 Types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NET-PRG-050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1800" dirty="0" smtClean="0"/>
              <a:t>Maintenance Programs: Component- and Non-Component based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NET_PRG_060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3" y="1187450"/>
            <a:ext cx="69230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5613" y="1731963"/>
            <a:ext cx="706596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Inquiry and Report Programs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NET_PRG_070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103313"/>
            <a:ext cx="53149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670050"/>
            <a:ext cx="655161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Component-Based </a:t>
            </a:r>
            <a:r>
              <a:rPr lang="en-US" dirty="0" smtClean="0"/>
              <a:t>Reports</a:t>
            </a:r>
            <a:endParaRPr lang="en-US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NET_PRG_080e</a:t>
            </a:r>
          </a:p>
        </p:txBody>
      </p:sp>
      <p:pic>
        <p:nvPicPr>
          <p:cNvPr id="10243" name="Picture 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412875"/>
            <a:ext cx="7119938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8863" y="2312988"/>
            <a:ext cx="62388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Transaction Programs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NET_PRG_090</a:t>
            </a:r>
          </a:p>
        </p:txBody>
      </p:sp>
      <p:pic>
        <p:nvPicPr>
          <p:cNvPr id="11267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1724025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82825"/>
            <a:ext cx="67897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9013</TotalTime>
  <Words>150</Words>
  <Application>Microsoft Office PowerPoint</Application>
  <PresentationFormat>On-screen Show (4:3)</PresentationFormat>
  <Paragraphs>54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1_EX06PP_template</vt:lpstr>
      <vt:lpstr>QAD 2010 Template</vt:lpstr>
      <vt:lpstr>Using the QAD .NET UI SE/EE</vt:lpstr>
      <vt:lpstr> Chapter Objectives</vt:lpstr>
      <vt:lpstr>Benefits</vt:lpstr>
      <vt:lpstr>Training Flow</vt:lpstr>
      <vt:lpstr>Program Types</vt:lpstr>
      <vt:lpstr>Maintenance Programs: Component- and Non-Component based</vt:lpstr>
      <vt:lpstr> Inquiry and Report Programs</vt:lpstr>
      <vt:lpstr>Component-Based Reports</vt:lpstr>
      <vt:lpstr>Transaction Programs</vt:lpstr>
      <vt:lpstr>Control Programs</vt:lpstr>
      <vt:lpstr>GoTo for Non-Component and Component- Based Programs</vt:lpstr>
      <vt:lpstr>QAD Messaging</vt:lpstr>
      <vt:lpstr>Workflow</vt:lpstr>
      <vt:lpstr>Copy </vt:lpstr>
      <vt:lpstr>Print</vt:lpstr>
      <vt:lpstr>Attach</vt:lpstr>
      <vt:lpstr>Record Program Actions</vt:lpstr>
      <vt:lpstr>Saving and Browsing Drafts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Michael Stivers</cp:lastModifiedBy>
  <cp:revision>244</cp:revision>
  <dcterms:created xsi:type="dcterms:W3CDTF">2006-04-20T07:03:59Z</dcterms:created>
  <dcterms:modified xsi:type="dcterms:W3CDTF">2012-03-23T23:12:36Z</dcterms:modified>
</cp:coreProperties>
</file>