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67" r:id="rId2"/>
  </p:sldMasterIdLst>
  <p:notesMasterIdLst>
    <p:notesMasterId r:id="rId16"/>
  </p:notesMasterIdLst>
  <p:sldIdLst>
    <p:sldId id="281" r:id="rId3"/>
    <p:sldId id="268" r:id="rId4"/>
    <p:sldId id="266" r:id="rId5"/>
    <p:sldId id="262" r:id="rId6"/>
    <p:sldId id="267" r:id="rId7"/>
    <p:sldId id="276" r:id="rId8"/>
    <p:sldId id="272" r:id="rId9"/>
    <p:sldId id="273" r:id="rId10"/>
    <p:sldId id="275" r:id="rId11"/>
    <p:sldId id="280" r:id="rId12"/>
    <p:sldId id="274" r:id="rId13"/>
    <p:sldId id="270" r:id="rId14"/>
    <p:sldId id="278" r:id="rId1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842" autoAdjust="0"/>
    <p:restoredTop sz="99091" autoAdjust="0"/>
  </p:normalViewPr>
  <p:slideViewPr>
    <p:cSldViewPr snapToGrid="0">
      <p:cViewPr>
        <p:scale>
          <a:sx n="100" d="100"/>
          <a:sy n="100" d="100"/>
        </p:scale>
        <p:origin x="-438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BBDA3732-75F6-4C80-8888-3A1CA1F993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2E6AFD-5334-4BEB-9469-4EE44DB03BD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.Net-Intr-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7" r:id="rId2"/>
    <p:sldLayoutId id="2147483756" r:id="rId3"/>
    <p:sldLayoutId id="2147483755" r:id="rId4"/>
    <p:sldLayoutId id="2147483754" r:id="rId5"/>
    <p:sldLayoutId id="2147483753" r:id="rId6"/>
    <p:sldLayoutId id="2147483752" r:id="rId7"/>
    <p:sldLayoutId id="2147483751" r:id="rId8"/>
    <p:sldLayoutId id="2147483750" r:id="rId9"/>
    <p:sldLayoutId id="2147483749" r:id="rId10"/>
    <p:sldLayoutId id="214748376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.Net-Intr-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the QAD .NET UI SE/EE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b="1" smtClean="0"/>
              <a:t>Introduction</a:t>
            </a:r>
          </a:p>
          <a:p>
            <a:endParaRPr lang="en-US" sz="2800" b="1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IE" dirty="0" smtClean="0"/>
              <a:t>A rendering of the Character UI for the .NET UI</a:t>
            </a:r>
          </a:p>
          <a:p>
            <a:pPr>
              <a:defRPr/>
            </a:pPr>
            <a:r>
              <a:rPr lang="en-IE" dirty="0" smtClean="0"/>
              <a:t>Similar tabbing and keyboard navigation</a:t>
            </a:r>
          </a:p>
          <a:p>
            <a:pPr>
              <a:defRPr/>
            </a:pPr>
            <a:r>
              <a:rPr lang="en-IE" dirty="0" smtClean="0"/>
              <a:t>Screen navigation bar for some non-component based screens</a:t>
            </a:r>
          </a:p>
          <a:p>
            <a:pPr lvl="1">
              <a:defRPr/>
            </a:pPr>
            <a:r>
              <a:rPr lang="en-IE" dirty="0" smtClean="0">
                <a:ea typeface="+mn-ea"/>
                <a:cs typeface="+mn-cs"/>
              </a:rPr>
              <a:t>Enabled in </a:t>
            </a:r>
            <a:r>
              <a:rPr lang="en-IE" dirty="0" err="1" smtClean="0">
                <a:ea typeface="+mn-ea"/>
                <a:cs typeface="+mn-cs"/>
              </a:rPr>
              <a:t>Tools|Options</a:t>
            </a:r>
            <a:endParaRPr lang="en-IE" dirty="0" smtClean="0"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  <a:defRPr/>
            </a:pPr>
            <a:endParaRPr lang="en-US" sz="2000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Attributes of Non-Component Based Screens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33450" y="1090613"/>
            <a:ext cx="7269163" cy="4819650"/>
          </a:xfrm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Non-Component Based Screen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52365" y="1975434"/>
            <a:ext cx="4439270" cy="3010320"/>
          </a:xfrm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Login Menu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There are different types of UI mode within the QAD .NET UI</a:t>
            </a:r>
          </a:p>
          <a:p>
            <a:pPr eaLnBrk="1" hangingPunct="1"/>
            <a:r>
              <a:rPr lang="en-US" smtClean="0"/>
              <a:t>Component and non-component based screens have different visual and navigation attributes</a:t>
            </a:r>
          </a:p>
          <a:p>
            <a:pPr eaLnBrk="1" hangingPunct="1"/>
            <a:r>
              <a:rPr lang="en-US" smtClean="0"/>
              <a:t>You launch the QAD .NET UI from a menu option or desktop icon and select an environment from the drop-down menu</a:t>
            </a:r>
          </a:p>
          <a:p>
            <a:pPr eaLnBrk="1" hangingPunct="1"/>
            <a:endParaRPr lang="en-US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Summary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Students will </a:t>
            </a:r>
            <a:r>
              <a:rPr lang="en-US" dirty="0" smtClean="0"/>
              <a:t>be introduced </a:t>
            </a:r>
            <a:r>
              <a:rPr lang="en-US" dirty="0" smtClean="0"/>
              <a:t>to the following in the QAD .NET UI:</a:t>
            </a:r>
          </a:p>
          <a:p>
            <a:pPr lvl="1" eaLnBrk="1" hangingPunct="1"/>
            <a:r>
              <a:rPr lang="en-US" sz="2800" dirty="0" smtClean="0"/>
              <a:t>The different types of UI mode in QAD Enterprise Applications</a:t>
            </a:r>
          </a:p>
          <a:p>
            <a:pPr lvl="1" eaLnBrk="1" hangingPunct="1"/>
            <a:r>
              <a:rPr lang="en-US" sz="2800" dirty="0" smtClean="0"/>
              <a:t>Attributes of component-based and non-component based programs</a:t>
            </a:r>
          </a:p>
          <a:p>
            <a:pPr lvl="1" eaLnBrk="1" hangingPunct="1"/>
            <a:r>
              <a:rPr lang="en-US" sz="2800" dirty="0" smtClean="0"/>
              <a:t>The QAD .NET UI Login window</a:t>
            </a:r>
            <a:endParaRPr lang="en-US" dirty="0" smtClean="0"/>
          </a:p>
          <a:p>
            <a:pPr lvl="1" eaLnBrk="1" hangingPunct="1">
              <a:buFont typeface="Times New Roman" pitchFamily="18" charset="0"/>
              <a:buNone/>
            </a:pPr>
            <a:r>
              <a:rPr lang="en-US" sz="2800" dirty="0" smtClean="0"/>
              <a:t>		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Objective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Students will understand the following in the QAD .NET UI:</a:t>
            </a:r>
          </a:p>
          <a:p>
            <a:pPr lvl="1" eaLnBrk="1" hangingPunct="1"/>
            <a:r>
              <a:rPr lang="en-US" sz="2800" smtClean="0"/>
              <a:t>The different UI modes available in QAD Applications</a:t>
            </a:r>
          </a:p>
          <a:p>
            <a:pPr lvl="1" eaLnBrk="1" hangingPunct="1"/>
            <a:r>
              <a:rPr lang="en-US" sz="2800" smtClean="0"/>
              <a:t>The different attributes of component-based and non-component based screens</a:t>
            </a:r>
          </a:p>
          <a:p>
            <a:pPr lvl="1" eaLnBrk="1" hangingPunct="1"/>
            <a:r>
              <a:rPr lang="en-US" sz="2800" smtClean="0"/>
              <a:t>How to log in to the QAD .NET UI</a:t>
            </a:r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33524" y="891610"/>
            <a:ext cx="7153275" cy="5424523"/>
          </a:xfrm>
        </p:spPr>
        <p:txBody>
          <a:bodyPr/>
          <a:lstStyle/>
          <a:p>
            <a:r>
              <a:rPr lang="en-US" b="1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</a:t>
            </a:r>
            <a:r>
              <a:rPr lang="en-US" dirty="0" smtClean="0"/>
              <a:t>UI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7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NET_INTR_040</a:t>
            </a:r>
          </a:p>
        </p:txBody>
      </p:sp>
      <p:sp>
        <p:nvSpPr>
          <p:cNvPr id="110596" name="Line 4"/>
          <p:cNvSpPr>
            <a:spLocks noChangeShapeType="1"/>
          </p:cNvSpPr>
          <p:nvPr/>
        </p:nvSpPr>
        <p:spPr bwMode="auto">
          <a:xfrm>
            <a:off x="965200" y="75088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The QAD .NET UI</a:t>
            </a:r>
          </a:p>
          <a:p>
            <a:pPr lvl="1" eaLnBrk="1" hangingPunct="1"/>
            <a:r>
              <a:rPr lang="en-US" smtClean="0"/>
              <a:t>Microsoft Technology</a:t>
            </a:r>
          </a:p>
          <a:p>
            <a:pPr lvl="2" eaLnBrk="1" hangingPunct="1"/>
            <a:r>
              <a:rPr lang="en-US" smtClean="0"/>
              <a:t>Incorporates familiar UI features</a:t>
            </a:r>
          </a:p>
          <a:p>
            <a:pPr lvl="2" eaLnBrk="1" hangingPunct="1"/>
            <a:r>
              <a:rPr lang="en-US" smtClean="0"/>
              <a:t>Reduces learning effort by users	</a:t>
            </a:r>
          </a:p>
          <a:p>
            <a:pPr lvl="1" eaLnBrk="1" hangingPunct="1"/>
            <a:r>
              <a:rPr lang="en-US" smtClean="0"/>
              <a:t> One interface, two modes</a:t>
            </a:r>
          </a:p>
          <a:p>
            <a:pPr lvl="2" eaLnBrk="1" hangingPunct="1"/>
            <a:r>
              <a:rPr lang="en-US" smtClean="0"/>
              <a:t>QAD .NET UI</a:t>
            </a:r>
          </a:p>
          <a:p>
            <a:pPr lvl="2" eaLnBrk="1" hangingPunct="1"/>
            <a:r>
              <a:rPr lang="en-US" smtClean="0"/>
              <a:t>Terminal Mode (rendering of Character UI)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Character UI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NET_INTR_060</a:t>
            </a: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313" y="1528763"/>
            <a:ext cx="6418262" cy="4010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352930"/>
            <a:ext cx="8229600" cy="4331528"/>
          </a:xfrm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Terminal Mode in the QAD .NET UI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mtClean="0"/>
              <a:t>Underlying Microsoft.NET Technology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Traditional Windows screen navigation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Familiar click and point functions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Right-click options</a:t>
            </a:r>
          </a:p>
          <a:p>
            <a:pPr eaLnBrk="1" hangingPunct="1">
              <a:lnSpc>
                <a:spcPct val="80000"/>
              </a:lnSpc>
            </a:pPr>
            <a:endParaRPr lang="en-US" sz="2000" smtClean="0"/>
          </a:p>
          <a:p>
            <a:pPr eaLnBrk="1" hangingPunct="1">
              <a:lnSpc>
                <a:spcPct val="80000"/>
              </a:lnSpc>
            </a:pPr>
            <a:endParaRPr lang="en-US" sz="20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Attributes of Component-Based Screens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208663"/>
            <a:ext cx="8229600" cy="4601012"/>
          </a:xfr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Component-Based Screen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NET_INTR_090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2558</TotalTime>
  <Words>239</Words>
  <Application>Microsoft Office PowerPoint</Application>
  <PresentationFormat>On-screen Show (4:3)</PresentationFormat>
  <Paragraphs>60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1_EX06PP_template</vt:lpstr>
      <vt:lpstr>QAD 2010 Template</vt:lpstr>
      <vt:lpstr>Using the QAD .NET UI SE/EE</vt:lpstr>
      <vt:lpstr>Chapter Objective</vt:lpstr>
      <vt:lpstr>Chapter Benefits</vt:lpstr>
      <vt:lpstr>Training Flow</vt:lpstr>
      <vt:lpstr>Introduction</vt:lpstr>
      <vt:lpstr>Character UI</vt:lpstr>
      <vt:lpstr>Terminal Mode in the QAD .NET UI</vt:lpstr>
      <vt:lpstr>Attributes of Component-Based Screens</vt:lpstr>
      <vt:lpstr>Component-Based Screen</vt:lpstr>
      <vt:lpstr>Attributes of Non-Component Based Screens</vt:lpstr>
      <vt:lpstr>Non-Component Based Screen</vt:lpstr>
      <vt:lpstr>Login Menu</vt:lpstr>
      <vt:lpstr>Chapter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Michael Stivers</cp:lastModifiedBy>
  <cp:revision>133</cp:revision>
  <dcterms:created xsi:type="dcterms:W3CDTF">2006-04-20T07:03:59Z</dcterms:created>
  <dcterms:modified xsi:type="dcterms:W3CDTF">2012-03-20T23:03:36Z</dcterms:modified>
</cp:coreProperties>
</file>