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35" r:id="rId2"/>
  </p:sldMasterIdLst>
  <p:notesMasterIdLst>
    <p:notesMasterId r:id="rId15"/>
  </p:notesMasterIdLst>
  <p:sldIdLst>
    <p:sldId id="259" r:id="rId3"/>
    <p:sldId id="345" r:id="rId4"/>
    <p:sldId id="346" r:id="rId5"/>
    <p:sldId id="333" r:id="rId6"/>
    <p:sldId id="331" r:id="rId7"/>
    <p:sldId id="348" r:id="rId8"/>
    <p:sldId id="334" r:id="rId9"/>
    <p:sldId id="347" r:id="rId10"/>
    <p:sldId id="340" r:id="rId11"/>
    <p:sldId id="337" r:id="rId12"/>
    <p:sldId id="339" r:id="rId13"/>
    <p:sldId id="342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37" autoAdjust="0"/>
    <p:restoredTop sz="91595" autoAdjust="0"/>
  </p:normalViewPr>
  <p:slideViewPr>
    <p:cSldViewPr snapToGrid="0">
      <p:cViewPr>
        <p:scale>
          <a:sx n="90" d="100"/>
          <a:sy n="90" d="100"/>
        </p:scale>
        <p:origin x="-594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0087146-BA02-430F-BE71-6B13AF991A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A08A04-0F20-4D9E-A189-C47B414CBE4F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NET_HELP_110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NET_HELP_110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qad.com/documentlibrary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qad.com/documentlibrary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</a:t>
            </a:r>
            <a:r>
              <a:rPr lang="en-US" smtClean="0"/>
              <a:t>UI SE/EE</a:t>
            </a:r>
            <a:endParaRPr lang="en-US" dirty="0" smtClean="0"/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b="1" dirty="0" smtClean="0"/>
              <a:t>Help</a:t>
            </a:r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</a:t>
            </a:r>
            <a:r>
              <a:rPr lang="en-US" dirty="0" smtClean="0"/>
              <a:t>Assist</a:t>
            </a:r>
            <a:endParaRPr lang="en-US" dirty="0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NET_HELP_090</a:t>
            </a:r>
          </a:p>
        </p:txBody>
      </p:sp>
      <p:pic>
        <p:nvPicPr>
          <p:cNvPr id="5" name="Picture 4" descr="qadsearch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285" y="952809"/>
            <a:ext cx="6371429" cy="49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</a:t>
            </a:r>
            <a:r>
              <a:rPr lang="en-US" dirty="0" smtClean="0"/>
              <a:t>Document Library</a:t>
            </a:r>
            <a:endParaRPr lang="en-US" dirty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NET_HELP_100</a:t>
            </a:r>
          </a:p>
        </p:txBody>
      </p:sp>
      <p:pic>
        <p:nvPicPr>
          <p:cNvPr id="5" name="Picture 4" descr="qadoclib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95" y="971857"/>
            <a:ext cx="7523810" cy="49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includes the following features:</a:t>
            </a:r>
          </a:p>
          <a:p>
            <a:pPr lvl="1"/>
            <a:r>
              <a:rPr lang="en-US" dirty="0" smtClean="0"/>
              <a:t>Character UI Help</a:t>
            </a:r>
          </a:p>
          <a:p>
            <a:pPr lvl="1"/>
            <a:r>
              <a:rPr lang="en-US" dirty="0" smtClean="0"/>
              <a:t>Application Help (F1)</a:t>
            </a:r>
            <a:endParaRPr lang="en-US" dirty="0" smtClean="0"/>
          </a:p>
          <a:p>
            <a:pPr lvl="1"/>
            <a:r>
              <a:rPr lang="en-US" dirty="0" smtClean="0"/>
              <a:t>QAD Assist</a:t>
            </a:r>
          </a:p>
          <a:p>
            <a:pPr lvl="1"/>
            <a:r>
              <a:rPr lang="en-US" dirty="0" smtClean="0"/>
              <a:t>QAD Guide Me</a:t>
            </a:r>
          </a:p>
          <a:p>
            <a:pPr lvl="1"/>
            <a:r>
              <a:rPr lang="en-US" dirty="0" smtClean="0"/>
              <a:t>QAD Document </a:t>
            </a:r>
            <a:r>
              <a:rPr lang="en-US" dirty="0" smtClean="0"/>
              <a:t>Library</a:t>
            </a: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://www.qad.com/documentlibrary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Summary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 about the </a:t>
            </a:r>
            <a:r>
              <a:rPr lang="en-US" dirty="0" smtClean="0"/>
              <a:t>extensive help capabilities of the QAD .NET </a:t>
            </a:r>
            <a:r>
              <a:rPr lang="en-US" dirty="0" smtClean="0"/>
              <a:t>UI: </a:t>
            </a:r>
            <a:endParaRPr lang="en-US" dirty="0" smtClean="0"/>
          </a:p>
          <a:p>
            <a:pPr lvl="1" eaLnBrk="1" hangingPunct="1"/>
            <a:r>
              <a:rPr lang="en-US" dirty="0" smtClean="0"/>
              <a:t>Character UI Help</a:t>
            </a:r>
          </a:p>
          <a:p>
            <a:pPr lvl="1" eaLnBrk="1" hangingPunct="1"/>
            <a:r>
              <a:rPr lang="en-US" dirty="0" smtClean="0"/>
              <a:t>Application  Help (F1 or Help &gt; Application Help)</a:t>
            </a:r>
            <a:endParaRPr lang="en-US" dirty="0" smtClean="0"/>
          </a:p>
          <a:p>
            <a:pPr lvl="1" eaLnBrk="1" hangingPunct="1"/>
            <a:r>
              <a:rPr lang="en-US" dirty="0" smtClean="0"/>
              <a:t>QAD </a:t>
            </a:r>
            <a:r>
              <a:rPr lang="en-US" dirty="0" smtClean="0"/>
              <a:t>Assist (Help &gt; Search)</a:t>
            </a:r>
            <a:endParaRPr lang="en-US" dirty="0" smtClean="0"/>
          </a:p>
          <a:p>
            <a:pPr lvl="1" eaLnBrk="1" hangingPunct="1"/>
            <a:r>
              <a:rPr lang="en-US" dirty="0" smtClean="0"/>
              <a:t>QAD Guide </a:t>
            </a:r>
            <a:r>
              <a:rPr lang="en-US" dirty="0" smtClean="0"/>
              <a:t>Me</a:t>
            </a:r>
          </a:p>
          <a:p>
            <a:pPr lvl="1"/>
            <a:r>
              <a:rPr lang="en-US" dirty="0" smtClean="0"/>
              <a:t>QAD Document Library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://www.qad.com/documentlibrary/</a:t>
            </a:r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Objective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be aware of the different types of help and how </a:t>
            </a:r>
            <a:r>
              <a:rPr lang="en-US" dirty="0" smtClean="0"/>
              <a:t>they</a:t>
            </a:r>
            <a:r>
              <a:rPr lang="en-US" dirty="0" smtClean="0"/>
              <a:t> </a:t>
            </a:r>
            <a:r>
              <a:rPr lang="en-US" dirty="0" smtClean="0"/>
              <a:t>can be accessed. 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41720" y="891610"/>
            <a:ext cx="7145079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b="1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Version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NET_HELP_040</a:t>
            </a:r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1885950" y="1766888"/>
            <a:ext cx="6791325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/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Help in Terminal Mode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2256" y="1013137"/>
            <a:ext cx="8815387" cy="5110162"/>
            <a:chOff x="204788" y="1512888"/>
            <a:chExt cx="8815387" cy="5110162"/>
          </a:xfrm>
        </p:grpSpPr>
        <p:sp>
          <p:nvSpPr>
            <p:cNvPr id="7172" name="Text Box 19"/>
            <p:cNvSpPr txBox="1">
              <a:spLocks noChangeArrowheads="1"/>
            </p:cNvSpPr>
            <p:nvPr/>
          </p:nvSpPr>
          <p:spPr bwMode="auto">
            <a:xfrm>
              <a:off x="3681413" y="2936875"/>
              <a:ext cx="414337" cy="61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b="1">
                  <a:solidFill>
                    <a:schemeClr val="tx2"/>
                  </a:solidFill>
                </a:rPr>
                <a:t>2</a:t>
              </a:r>
            </a:p>
          </p:txBody>
        </p:sp>
        <p:sp>
          <p:nvSpPr>
            <p:cNvPr id="7173" name="Text Box 20"/>
            <p:cNvSpPr txBox="1">
              <a:spLocks noChangeArrowheads="1"/>
            </p:cNvSpPr>
            <p:nvPr/>
          </p:nvSpPr>
          <p:spPr bwMode="auto">
            <a:xfrm>
              <a:off x="3895725" y="3475038"/>
              <a:ext cx="37782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b="1">
                  <a:solidFill>
                    <a:schemeClr val="tx2"/>
                  </a:solidFill>
                </a:rPr>
                <a:t>3</a:t>
              </a:r>
            </a:p>
          </p:txBody>
        </p:sp>
        <p:pic>
          <p:nvPicPr>
            <p:cNvPr id="7174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788" y="1512888"/>
              <a:ext cx="5707062" cy="43735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5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463" y="2236788"/>
              <a:ext cx="5573712" cy="43862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Help Menu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NET_HELP_051</a:t>
            </a:r>
          </a:p>
        </p:txBody>
      </p:sp>
      <p:pic>
        <p:nvPicPr>
          <p:cNvPr id="6" name="Picture 5" descr="helpmenu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327" y="1252425"/>
            <a:ext cx="5514286" cy="35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Application Help (F1) for Programs and Fields</a:t>
            </a:r>
            <a:endParaRPr lang="en-US" sz="2800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NET_HELP_060</a:t>
            </a:r>
          </a:p>
        </p:txBody>
      </p:sp>
      <p:pic>
        <p:nvPicPr>
          <p:cNvPr id="5" name="Picture 4" descr="apphelp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571" y="1490904"/>
            <a:ext cx="6542858" cy="3876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2800" dirty="0" smtClean="0"/>
              <a:t>Application Help (F1) for Functions and Fields</a:t>
            </a:r>
            <a:endParaRPr lang="en-US" sz="2800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NET_HELP_070</a:t>
            </a:r>
          </a:p>
        </p:txBody>
      </p:sp>
      <p:pic>
        <p:nvPicPr>
          <p:cNvPr id="7" name="Picture 6" descr="apphelp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619" y="1290904"/>
            <a:ext cx="6504762" cy="4276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Guide Me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NET_HELP_080</a:t>
            </a:r>
          </a:p>
        </p:txBody>
      </p:sp>
      <p:pic>
        <p:nvPicPr>
          <p:cNvPr id="11268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6250" y="1814513"/>
            <a:ext cx="6461125" cy="380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9641</TotalTime>
  <Words>144</Words>
  <Application>Microsoft Office PowerPoint</Application>
  <PresentationFormat>On-screen Show (4:3)</PresentationFormat>
  <Paragraphs>46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1_EX06PP_template</vt:lpstr>
      <vt:lpstr>QAD 2010 Template</vt:lpstr>
      <vt:lpstr>Using the QAD .NET UI SE/EE</vt:lpstr>
      <vt:lpstr>Objective</vt:lpstr>
      <vt:lpstr>Benefits</vt:lpstr>
      <vt:lpstr>Training Flow</vt:lpstr>
      <vt:lpstr>Help in Terminal Mode</vt:lpstr>
      <vt:lpstr>Help Menu</vt:lpstr>
      <vt:lpstr>Application Help (F1) for Programs and Fields</vt:lpstr>
      <vt:lpstr>Application Help (F1) for Functions and Fields</vt:lpstr>
      <vt:lpstr>QAD Guide Me</vt:lpstr>
      <vt:lpstr>QAD Assist</vt:lpstr>
      <vt:lpstr>QAD Document Library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Michael Stivers</cp:lastModifiedBy>
  <cp:revision>252</cp:revision>
  <dcterms:created xsi:type="dcterms:W3CDTF">2006-04-20T07:03:59Z</dcterms:created>
  <dcterms:modified xsi:type="dcterms:W3CDTF">2012-03-23T22:56:43Z</dcterms:modified>
</cp:coreProperties>
</file>