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 id="2147483767" r:id="rId2"/>
  </p:sldMasterIdLst>
  <p:notesMasterIdLst>
    <p:notesMasterId r:id="rId18"/>
  </p:notesMasterIdLst>
  <p:sldIdLst>
    <p:sldId id="281" r:id="rId3"/>
    <p:sldId id="282" r:id="rId4"/>
    <p:sldId id="283" r:id="rId5"/>
    <p:sldId id="268" r:id="rId6"/>
    <p:sldId id="266" r:id="rId7"/>
    <p:sldId id="262" r:id="rId8"/>
    <p:sldId id="267" r:id="rId9"/>
    <p:sldId id="276" r:id="rId10"/>
    <p:sldId id="272" r:id="rId11"/>
    <p:sldId id="273" r:id="rId12"/>
    <p:sldId id="275" r:id="rId13"/>
    <p:sldId id="280" r:id="rId14"/>
    <p:sldId id="274" r:id="rId15"/>
    <p:sldId id="270" r:id="rId16"/>
    <p:sldId id="278" r:id="rId17"/>
  </p:sldIdLst>
  <p:sldSz cx="9144000" cy="6858000" type="screen4x3"/>
  <p:notesSz cx="6858000" cy="9144000"/>
  <p:defaultTextStyle>
    <a:defPPr>
      <a:defRPr lang="en-US"/>
    </a:defPPr>
    <a:lvl1pPr algn="ctr" rtl="0" fontAlgn="base">
      <a:spcBef>
        <a:spcPct val="0"/>
      </a:spcBef>
      <a:spcAft>
        <a:spcPct val="0"/>
      </a:spcAft>
      <a:defRPr sz="2800" kern="1200">
        <a:solidFill>
          <a:schemeClr val="tx1"/>
        </a:solidFill>
        <a:latin typeface="Tahoma" pitchFamily="34" charset="0"/>
        <a:ea typeface="+mn-ea"/>
        <a:cs typeface="+mn-cs"/>
      </a:defRPr>
    </a:lvl1pPr>
    <a:lvl2pPr marL="457200" algn="ctr" rtl="0" fontAlgn="base">
      <a:spcBef>
        <a:spcPct val="0"/>
      </a:spcBef>
      <a:spcAft>
        <a:spcPct val="0"/>
      </a:spcAft>
      <a:defRPr sz="2800" kern="1200">
        <a:solidFill>
          <a:schemeClr val="tx1"/>
        </a:solidFill>
        <a:latin typeface="Tahoma" pitchFamily="34" charset="0"/>
        <a:ea typeface="+mn-ea"/>
        <a:cs typeface="+mn-cs"/>
      </a:defRPr>
    </a:lvl2pPr>
    <a:lvl3pPr marL="914400" algn="ctr" rtl="0" fontAlgn="base">
      <a:spcBef>
        <a:spcPct val="0"/>
      </a:spcBef>
      <a:spcAft>
        <a:spcPct val="0"/>
      </a:spcAft>
      <a:defRPr sz="2800" kern="1200">
        <a:solidFill>
          <a:schemeClr val="tx1"/>
        </a:solidFill>
        <a:latin typeface="Tahoma" pitchFamily="34" charset="0"/>
        <a:ea typeface="+mn-ea"/>
        <a:cs typeface="+mn-cs"/>
      </a:defRPr>
    </a:lvl3pPr>
    <a:lvl4pPr marL="1371600" algn="ctr" rtl="0" fontAlgn="base">
      <a:spcBef>
        <a:spcPct val="0"/>
      </a:spcBef>
      <a:spcAft>
        <a:spcPct val="0"/>
      </a:spcAft>
      <a:defRPr sz="2800" kern="1200">
        <a:solidFill>
          <a:schemeClr val="tx1"/>
        </a:solidFill>
        <a:latin typeface="Tahoma" pitchFamily="34" charset="0"/>
        <a:ea typeface="+mn-ea"/>
        <a:cs typeface="+mn-cs"/>
      </a:defRPr>
    </a:lvl4pPr>
    <a:lvl5pPr marL="1828800" algn="ctr" rtl="0" fontAlgn="base">
      <a:spcBef>
        <a:spcPct val="0"/>
      </a:spcBef>
      <a:spcAft>
        <a:spcPct val="0"/>
      </a:spcAft>
      <a:defRPr sz="2800" kern="1200">
        <a:solidFill>
          <a:schemeClr val="tx1"/>
        </a:solidFill>
        <a:latin typeface="Tahoma" pitchFamily="34" charset="0"/>
        <a:ea typeface="+mn-ea"/>
        <a:cs typeface="+mn-cs"/>
      </a:defRPr>
    </a:lvl5pPr>
    <a:lvl6pPr marL="2286000" algn="l" defTabSz="914400" rtl="0" eaLnBrk="1" latinLnBrk="0" hangingPunct="1">
      <a:defRPr sz="2800" kern="1200">
        <a:solidFill>
          <a:schemeClr val="tx1"/>
        </a:solidFill>
        <a:latin typeface="Tahoma" pitchFamily="34" charset="0"/>
        <a:ea typeface="+mn-ea"/>
        <a:cs typeface="+mn-cs"/>
      </a:defRPr>
    </a:lvl6pPr>
    <a:lvl7pPr marL="2743200" algn="l" defTabSz="914400" rtl="0" eaLnBrk="1" latinLnBrk="0" hangingPunct="1">
      <a:defRPr sz="2800" kern="1200">
        <a:solidFill>
          <a:schemeClr val="tx1"/>
        </a:solidFill>
        <a:latin typeface="Tahoma" pitchFamily="34" charset="0"/>
        <a:ea typeface="+mn-ea"/>
        <a:cs typeface="+mn-cs"/>
      </a:defRPr>
    </a:lvl7pPr>
    <a:lvl8pPr marL="3200400" algn="l" defTabSz="914400" rtl="0" eaLnBrk="1" latinLnBrk="0" hangingPunct="1">
      <a:defRPr sz="2800" kern="1200">
        <a:solidFill>
          <a:schemeClr val="tx1"/>
        </a:solidFill>
        <a:latin typeface="Tahoma" pitchFamily="34" charset="0"/>
        <a:ea typeface="+mn-ea"/>
        <a:cs typeface="+mn-cs"/>
      </a:defRPr>
    </a:lvl8pPr>
    <a:lvl9pPr marL="3657600" algn="l" defTabSz="914400" rtl="0" eaLnBrk="1" latinLnBrk="0" hangingPunct="1">
      <a:defRPr sz="2800" kern="1200">
        <a:solidFill>
          <a:schemeClr val="tx1"/>
        </a:solidFill>
        <a:latin typeface="Tahoma"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EA46A"/>
    <a:srgbClr val="FF8500"/>
    <a:srgbClr val="FFE354"/>
    <a:srgbClr val="6A9913"/>
    <a:srgbClr val="4BB69D"/>
    <a:srgbClr val="4172BB"/>
    <a:srgbClr val="4173BD"/>
    <a:srgbClr val="5A87C6"/>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1842" autoAdjust="0"/>
    <p:restoredTop sz="99091" autoAdjust="0"/>
  </p:normalViewPr>
  <p:slideViewPr>
    <p:cSldViewPr snapToGrid="0">
      <p:cViewPr>
        <p:scale>
          <a:sx n="80" d="100"/>
          <a:sy n="80" d="100"/>
        </p:scale>
        <p:origin x="-204" y="72"/>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9938"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200">
                <a:latin typeface="Arial" charset="0"/>
              </a:defRPr>
            </a:lvl1pPr>
          </a:lstStyle>
          <a:p>
            <a:pPr>
              <a:defRPr/>
            </a:pPr>
            <a:endParaRPr lang="en-US"/>
          </a:p>
        </p:txBody>
      </p:sp>
      <p:sp>
        <p:nvSpPr>
          <p:cNvPr id="39939"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atin typeface="Arial" charset="0"/>
              </a:defRPr>
            </a:lvl1pPr>
          </a:lstStyle>
          <a:p>
            <a:pPr>
              <a:defRPr/>
            </a:pPr>
            <a:endParaRPr lang="en-US"/>
          </a:p>
        </p:txBody>
      </p:sp>
      <p:sp>
        <p:nvSpPr>
          <p:cNvPr id="16388"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p:spPr>
      </p:sp>
      <p:sp>
        <p:nvSpPr>
          <p:cNvPr id="39941"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9942"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l">
              <a:defRPr sz="1200">
                <a:latin typeface="Arial" charset="0"/>
              </a:defRPr>
            </a:lvl1pPr>
          </a:lstStyle>
          <a:p>
            <a:pPr>
              <a:defRPr/>
            </a:pPr>
            <a:endParaRPr lang="en-US"/>
          </a:p>
        </p:txBody>
      </p:sp>
      <p:sp>
        <p:nvSpPr>
          <p:cNvPr id="39943"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atin typeface="Arial" charset="0"/>
              </a:defRPr>
            </a:lvl1pPr>
          </a:lstStyle>
          <a:p>
            <a:pPr>
              <a:defRPr/>
            </a:pPr>
            <a:fld id="{BBDA3732-75F6-4C80-8888-3A1CA1F9939D}"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7"/>
          <p:cNvSpPr>
            <a:spLocks noGrp="1" noChangeArrowheads="1"/>
          </p:cNvSpPr>
          <p:nvPr>
            <p:ph type="sldNum" sz="quarter" idx="5"/>
          </p:nvPr>
        </p:nvSpPr>
        <p:spPr>
          <a:xfrm>
            <a:off x="3884613" y="8685213"/>
            <a:ext cx="2971800" cy="457200"/>
          </a:xfrm>
          <a:prstGeom prst="rect">
            <a:avLst/>
          </a:prstGeom>
          <a:noFill/>
        </p:spPr>
        <p:txBody>
          <a:bodyPr/>
          <a:lstStyle/>
          <a:p>
            <a:fld id="{324D5F1E-5912-40D4-AB71-97E5CB4452FC}" type="slidenum">
              <a:rPr lang="en-US"/>
              <a:pPr/>
              <a:t>2</a:t>
            </a:fld>
            <a:endParaRPr lang="en-US"/>
          </a:p>
        </p:txBody>
      </p:sp>
      <p:sp>
        <p:nvSpPr>
          <p:cNvPr id="30723" name="Rectangle 2"/>
          <p:cNvSpPr>
            <a:spLocks noGrp="1" noRot="1" noChangeAspect="1" noChangeArrowheads="1" noTextEdit="1"/>
          </p:cNvSpPr>
          <p:nvPr>
            <p:ph type="sldImg"/>
          </p:nvPr>
        </p:nvSpPr>
        <p:spPr>
          <a:ln/>
        </p:spPr>
      </p:sp>
      <p:sp>
        <p:nvSpPr>
          <p:cNvPr id="30724" name="Rectangle 3"/>
          <p:cNvSpPr>
            <a:spLocks noGrp="1" noChangeArrowheads="1"/>
          </p:cNvSpPr>
          <p:nvPr>
            <p:ph type="body" idx="1"/>
          </p:nvPr>
        </p:nvSpPr>
        <p:spPr>
          <a:xfrm>
            <a:off x="685800" y="4343400"/>
            <a:ext cx="5486400" cy="4114800"/>
          </a:xfrm>
          <a:noFill/>
          <a:ln/>
        </p:spPr>
        <p:txBody>
          <a:bodyPr/>
          <a:lstStyle/>
          <a:p>
            <a:r>
              <a:rPr lang="en-US" smtClean="0"/>
              <a:t>Update (address etc…)</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7"/>
          <p:cNvSpPr>
            <a:spLocks noGrp="1" noChangeArrowheads="1"/>
          </p:cNvSpPr>
          <p:nvPr>
            <p:ph type="sldNum" sz="quarter" idx="5"/>
          </p:nvPr>
        </p:nvSpPr>
        <p:spPr>
          <a:noFill/>
        </p:spPr>
        <p:txBody>
          <a:bodyPr/>
          <a:lstStyle/>
          <a:p>
            <a:fld id="{3D6343A6-77DD-4926-878F-7C98659674F1}" type="slidenum">
              <a:rPr lang="en-US"/>
              <a:pPr/>
              <a:t>3</a:t>
            </a:fld>
            <a:endParaRPr lang="en-US"/>
          </a:p>
        </p:txBody>
      </p:sp>
      <p:sp>
        <p:nvSpPr>
          <p:cNvPr id="20483" name="Rectangle 2"/>
          <p:cNvSpPr>
            <a:spLocks noGrp="1" noRot="1" noChangeAspect="1" noChangeArrowheads="1" noTextEdit="1"/>
          </p:cNvSpPr>
          <p:nvPr>
            <p:ph type="sldImg"/>
          </p:nvPr>
        </p:nvSpPr>
        <p:spPr>
          <a:xfrm>
            <a:off x="1222375" y="230188"/>
            <a:ext cx="4567238" cy="3427412"/>
          </a:xfrm>
          <a:solidFill>
            <a:srgbClr val="FFFFFF"/>
          </a:solidFill>
          <a:ln/>
        </p:spPr>
      </p:sp>
      <p:sp>
        <p:nvSpPr>
          <p:cNvPr id="20484" name="Rectangle 3"/>
          <p:cNvSpPr>
            <a:spLocks noGrp="1" noChangeArrowheads="1"/>
          </p:cNvSpPr>
          <p:nvPr>
            <p:ph type="body" idx="1"/>
          </p:nvPr>
        </p:nvSpPr>
        <p:spPr>
          <a:xfrm>
            <a:off x="914089" y="3732979"/>
            <a:ext cx="5029823" cy="5029434"/>
          </a:xfrm>
          <a:solidFill>
            <a:srgbClr val="FFFFFF"/>
          </a:solidFill>
          <a:ln>
            <a:solidFill>
              <a:srgbClr val="000000"/>
            </a:solidFill>
          </a:ln>
        </p:spPr>
        <p:txBody>
          <a:bodyPr lIns="91226" tIns="45613" rIns="91226" bIns="45613"/>
          <a:lstStyle/>
          <a:p>
            <a:endParaRPr lang="en-US" sz="800" dirty="0"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7"/>
          <p:cNvSpPr>
            <a:spLocks noGrp="1" noChangeArrowheads="1"/>
          </p:cNvSpPr>
          <p:nvPr>
            <p:ph type="sldNum" sz="quarter" idx="5"/>
          </p:nvPr>
        </p:nvSpPr>
        <p:spPr>
          <a:noFill/>
        </p:spPr>
        <p:txBody>
          <a:bodyPr/>
          <a:lstStyle/>
          <a:p>
            <a:fld id="{A92E6AFD-5334-4BEB-9469-4EE44DB03BDF}" type="slidenum">
              <a:rPr lang="en-US" smtClean="0"/>
              <a:pPr/>
              <a:t>6</a:t>
            </a:fld>
            <a:endParaRPr lang="en-US" dirty="0" smtClean="0"/>
          </a:p>
        </p:txBody>
      </p:sp>
      <p:sp>
        <p:nvSpPr>
          <p:cNvPr id="17411" name="Rectangle 2"/>
          <p:cNvSpPr>
            <a:spLocks noGrp="1" noRot="1" noChangeAspect="1" noChangeArrowheads="1" noTextEdit="1"/>
          </p:cNvSpPr>
          <p:nvPr>
            <p:ph type="sldImg"/>
          </p:nvPr>
        </p:nvSpPr>
        <p:spPr>
          <a:xfrm>
            <a:off x="1144588" y="685800"/>
            <a:ext cx="4572000" cy="3429000"/>
          </a:xfrm>
          <a:ln/>
        </p:spPr>
      </p:sp>
      <p:sp>
        <p:nvSpPr>
          <p:cNvPr id="17412" name="Rectangle 3"/>
          <p:cNvSpPr>
            <a:spLocks noGrp="1" noChangeArrowheads="1"/>
          </p:cNvSpPr>
          <p:nvPr>
            <p:ph type="body" idx="1"/>
          </p:nvPr>
        </p:nvSpPr>
        <p:spPr>
          <a:xfrm>
            <a:off x="914400" y="4343400"/>
            <a:ext cx="5029200" cy="4114800"/>
          </a:xfrm>
          <a:noFill/>
          <a:ln/>
        </p:spPr>
        <p:txBody>
          <a:bodyPr/>
          <a:lstStyle/>
          <a:p>
            <a:pPr eaLnBrk="1" hangingPunct="1"/>
            <a:endParaRPr lang="en-US" dirty="0"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pic>
        <p:nvPicPr>
          <p:cNvPr id="4" name="Picture 6" descr="06_corp_ppt_Template"/>
          <p:cNvPicPr>
            <a:picLocks noChangeAspect="1" noChangeArrowheads="1"/>
          </p:cNvPicPr>
          <p:nvPr userDrawn="1"/>
        </p:nvPicPr>
        <p:blipFill>
          <a:blip r:embed="rId2" cstate="print"/>
          <a:srcRect/>
          <a:stretch>
            <a:fillRect/>
          </a:stretch>
        </p:blipFill>
        <p:spPr bwMode="auto">
          <a:xfrm>
            <a:off x="0" y="0"/>
            <a:ext cx="9144000" cy="6858000"/>
          </a:xfrm>
          <a:prstGeom prst="rect">
            <a:avLst/>
          </a:prstGeom>
          <a:noFill/>
          <a:ln w="9525">
            <a:noFill/>
            <a:miter lim="800000"/>
            <a:headEnd/>
            <a:tailEnd/>
          </a:ln>
        </p:spPr>
      </p:pic>
      <p:sp>
        <p:nvSpPr>
          <p:cNvPr id="52227" name="Rectangle 3"/>
          <p:cNvSpPr>
            <a:spLocks noGrp="1" noChangeArrowheads="1"/>
          </p:cNvSpPr>
          <p:nvPr>
            <p:ph type="ctrTitle"/>
          </p:nvPr>
        </p:nvSpPr>
        <p:spPr>
          <a:xfrm>
            <a:off x="1258888" y="3429000"/>
            <a:ext cx="7467600" cy="762000"/>
          </a:xfrm>
        </p:spPr>
        <p:txBody>
          <a:bodyPr/>
          <a:lstStyle>
            <a:lvl1pPr algn="r">
              <a:defRPr sz="2800">
                <a:solidFill>
                  <a:schemeClr val="bg1"/>
                </a:solidFill>
              </a:defRPr>
            </a:lvl1pPr>
          </a:lstStyle>
          <a:p>
            <a:r>
              <a:rPr lang="en-US"/>
              <a:t>Click to edit Master title style</a:t>
            </a:r>
          </a:p>
        </p:txBody>
      </p:sp>
      <p:sp>
        <p:nvSpPr>
          <p:cNvPr id="52228" name="Rectangle 4"/>
          <p:cNvSpPr>
            <a:spLocks noGrp="1" noChangeArrowheads="1"/>
          </p:cNvSpPr>
          <p:nvPr>
            <p:ph type="subTitle" idx="1"/>
          </p:nvPr>
        </p:nvSpPr>
        <p:spPr>
          <a:xfrm>
            <a:off x="1258888" y="5043488"/>
            <a:ext cx="7467600" cy="762000"/>
          </a:xfrm>
        </p:spPr>
        <p:txBody>
          <a:bodyPr tIns="45720" bIns="45720"/>
          <a:lstStyle>
            <a:lvl1pPr marL="0" indent="0" algn="r">
              <a:spcBef>
                <a:spcPct val="0"/>
              </a:spcBef>
              <a:buFont typeface="Webdings" pitchFamily="18" charset="2"/>
              <a:buNone/>
              <a:defRPr sz="2400"/>
            </a:lvl1pPr>
          </a:lstStyle>
          <a:p>
            <a:r>
              <a:rPr lang="en-US"/>
              <a:t>Click to edit Master subtitle style</a:t>
            </a: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6" name="Footer Placeholder 5"/>
          <p:cNvSpPr>
            <a:spLocks noGrp="1"/>
          </p:cNvSpPr>
          <p:nvPr>
            <p:ph type="ftr" sz="quarter" idx="12"/>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Title Slide">
    <p:spTree>
      <p:nvGrpSpPr>
        <p:cNvPr id="1" name=""/>
        <p:cNvGrpSpPr/>
        <p:nvPr/>
      </p:nvGrpSpPr>
      <p:grpSpPr>
        <a:xfrm>
          <a:off x="0" y="0"/>
          <a:ext cx="0" cy="0"/>
          <a:chOff x="0" y="0"/>
          <a:chExt cx="0" cy="0"/>
        </a:xfrm>
      </p:grpSpPr>
      <p:pic>
        <p:nvPicPr>
          <p:cNvPr id="7" name="Picture 7"/>
          <p:cNvPicPr>
            <a:picLocks noChangeAspect="1" noChangeArrowheads="1"/>
          </p:cNvPicPr>
          <p:nvPr/>
        </p:nvPicPr>
        <p:blipFill>
          <a:blip r:embed="rId2" cstate="print"/>
          <a:srcRect b="12240"/>
          <a:stretch>
            <a:fillRect/>
          </a:stretch>
        </p:blipFill>
        <p:spPr bwMode="auto">
          <a:xfrm>
            <a:off x="0" y="3217492"/>
            <a:ext cx="9142413" cy="3209925"/>
          </a:xfrm>
          <a:prstGeom prst="rect">
            <a:avLst/>
          </a:prstGeom>
          <a:noFill/>
          <a:ln w="9525">
            <a:noFill/>
            <a:miter lim="800000"/>
            <a:headEnd/>
            <a:tailEnd/>
          </a:ln>
          <a:effectLst/>
        </p:spPr>
      </p:pic>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891610"/>
            <a:ext cx="8229600" cy="5424523"/>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a:xfrm>
            <a:off x="457200" y="182880"/>
            <a:ext cx="8229600" cy="708730"/>
          </a:xfrm>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7" name="Footer Placeholder 6"/>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2230626081"/>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57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899404"/>
            <a:ext cx="4038600" cy="5416730"/>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664350680"/>
      </p:ext>
    </p:extLst>
  </p:cSld>
  <p:clrMapOvr>
    <a:masterClrMapping/>
  </p:clrMapOvr>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Comparison">
    <p:spTree>
      <p:nvGrpSpPr>
        <p:cNvPr id="1" name=""/>
        <p:cNvGrpSpPr/>
        <p:nvPr/>
      </p:nvGrpSpPr>
      <p:grpSpPr>
        <a:xfrm>
          <a:off x="0" y="0"/>
          <a:ext cx="0" cy="0"/>
          <a:chOff x="0" y="0"/>
          <a:chExt cx="0" cy="0"/>
        </a:xfrm>
      </p:grpSpPr>
      <p:sp>
        <p:nvSpPr>
          <p:cNvPr id="6" name="Content Placeholder 5"/>
          <p:cNvSpPr>
            <a:spLocks noGrp="1"/>
          </p:cNvSpPr>
          <p:nvPr>
            <p:ph sz="quarter" idx="4"/>
          </p:nvPr>
        </p:nvSpPr>
        <p:spPr>
          <a:xfrm>
            <a:off x="4645025" y="1667356"/>
            <a:ext cx="4041775" cy="4631844"/>
          </a:xfrm>
        </p:spPr>
        <p:txBody>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hasCustomPrompt="1"/>
          </p:nvPr>
        </p:nvSpPr>
        <p:spPr>
          <a:xfrm>
            <a:off x="4645025" y="1027593"/>
            <a:ext cx="4041775"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4" name="Content Placeholder 3"/>
          <p:cNvSpPr>
            <a:spLocks noGrp="1"/>
          </p:cNvSpPr>
          <p:nvPr>
            <p:ph sz="half" idx="2"/>
          </p:nvPr>
        </p:nvSpPr>
        <p:spPr>
          <a:xfrm>
            <a:off x="457200" y="1667356"/>
            <a:ext cx="4040188" cy="4631844"/>
          </a:xfrm>
        </p:spPr>
        <p:txBody>
          <a:bodyPr>
            <a:normAutofit/>
          </a:bodyPr>
          <a:lstStyle>
            <a:lvl1pPr>
              <a:defRPr sz="2800">
                <a:solidFill>
                  <a:schemeClr val="tx1">
                    <a:lumMod val="75000"/>
                    <a:lumOff val="25000"/>
                  </a:schemeClr>
                </a:solidFill>
              </a:defRPr>
            </a:lvl1pPr>
            <a:lvl2pPr>
              <a:defRPr sz="2400">
                <a:solidFill>
                  <a:schemeClr val="tx1">
                    <a:lumMod val="75000"/>
                    <a:lumOff val="25000"/>
                  </a:schemeClr>
                </a:solidFill>
              </a:defRPr>
            </a:lvl2pPr>
            <a:lvl3pPr>
              <a:defRPr sz="2000">
                <a:solidFill>
                  <a:schemeClr val="tx1">
                    <a:lumMod val="75000"/>
                    <a:lumOff val="25000"/>
                  </a:schemeClr>
                </a:solidFill>
              </a:defRPr>
            </a:lvl3pPr>
            <a:lvl4pPr>
              <a:defRPr sz="1800">
                <a:solidFill>
                  <a:schemeClr val="tx1">
                    <a:lumMod val="75000"/>
                    <a:lumOff val="25000"/>
                  </a:schemeClr>
                </a:solidFill>
              </a:defRPr>
            </a:lvl4pPr>
            <a:lvl5pPr>
              <a:defRPr sz="1800">
                <a:solidFill>
                  <a:schemeClr val="tx1">
                    <a:lumMod val="75000"/>
                    <a:lumOff val="25000"/>
                  </a:schemeClr>
                </a:solidFill>
              </a:defRPr>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3" name="Text Placeholder 2"/>
          <p:cNvSpPr>
            <a:spLocks noGrp="1"/>
          </p:cNvSpPr>
          <p:nvPr>
            <p:ph type="body" idx="1" hasCustomPrompt="1"/>
          </p:nvPr>
        </p:nvSpPr>
        <p:spPr>
          <a:xfrm>
            <a:off x="457200" y="1027593"/>
            <a:ext cx="4040188" cy="639762"/>
          </a:xfrm>
        </p:spPr>
        <p:txBody>
          <a:bodyPr anchor="ctr"/>
          <a:lstStyle>
            <a:lvl1pPr marL="0" indent="0">
              <a:buNone/>
              <a:defRPr sz="2400" b="1">
                <a:solidFill>
                  <a:schemeClr val="tx1">
                    <a:lumMod val="75000"/>
                    <a:lumOff val="2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smtClean="0"/>
              <a:t>Click to edit title</a:t>
            </a:r>
          </a:p>
        </p:txBody>
      </p:sp>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8" name="Footer Placeholder 7"/>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171927103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4" name="Footer Placeholder 3"/>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123692423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12955355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Graphic/Picture">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1">
                    <a:lumMod val="75000"/>
                    <a:lumOff val="25000"/>
                  </a:schemeClr>
                </a:solidFill>
              </a:defRPr>
            </a:lvl1pPr>
          </a:lstStyle>
          <a:p>
            <a:r>
              <a:rPr lang="en-US" smtClean="0"/>
              <a:t>Click to edit Master title style</a:t>
            </a:r>
            <a:endParaRPr lang="en-US" dirty="0"/>
          </a:p>
        </p:txBody>
      </p:sp>
      <p:sp>
        <p:nvSpPr>
          <p:cNvPr id="5" name="Picture Placeholder 2"/>
          <p:cNvSpPr>
            <a:spLocks noGrp="1"/>
          </p:cNvSpPr>
          <p:nvPr>
            <p:ph type="pic" idx="1"/>
          </p:nvPr>
        </p:nvSpPr>
        <p:spPr>
          <a:xfrm>
            <a:off x="457200" y="899403"/>
            <a:ext cx="8229600" cy="5382863"/>
          </a:xfrm>
        </p:spPr>
        <p:txBody>
          <a:bodyPr>
            <a:normAutofit/>
          </a:bodyPr>
          <a:lstStyle>
            <a:lvl1pPr marL="0" indent="0">
              <a:buNone/>
              <a:defRPr sz="2800">
                <a:solidFill>
                  <a:schemeClr val="tx1">
                    <a:lumMod val="75000"/>
                    <a:lumOff val="25000"/>
                  </a:schemeClr>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6" name="Footer Placeholder 5"/>
          <p:cNvSpPr>
            <a:spLocks noGrp="1"/>
          </p:cNvSpPr>
          <p:nvPr>
            <p:ph type="ftr" sz="quarter" idx="10"/>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706750990"/>
      </p:ext>
    </p:extLst>
  </p:cSld>
  <p:clrMapOvr>
    <a:masterClrMapping/>
  </p:clrMapOvr>
  <p:hf sldNum="0" hdr="0" dt="0"/>
</p:sldLayout>
</file>

<file path=ppt/slideLayouts/slideLayout19.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9" name="Title Placeholder 1"/>
          <p:cNvSpPr>
            <a:spLocks noGrp="1"/>
          </p:cNvSpPr>
          <p:nvPr>
            <p:ph type="title"/>
          </p:nvPr>
        </p:nvSpPr>
        <p:spPr>
          <a:xfrm>
            <a:off x="457200" y="607452"/>
            <a:ext cx="8229600" cy="705411"/>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14" name="Text Placeholder 13"/>
          <p:cNvSpPr>
            <a:spLocks noGrp="1"/>
          </p:cNvSpPr>
          <p:nvPr>
            <p:ph type="body" sz="quarter" idx="10" hasCustomPrompt="1"/>
          </p:nvPr>
        </p:nvSpPr>
        <p:spPr>
          <a:xfrm>
            <a:off x="457200" y="1417638"/>
            <a:ext cx="8229600" cy="349250"/>
          </a:xfrm>
        </p:spPr>
        <p:txBody>
          <a:bodyPr>
            <a:noAutofit/>
          </a:bodyPr>
          <a:lstStyle>
            <a:lvl1pPr marL="0" indent="0">
              <a:buFontTx/>
              <a:buNone/>
              <a:defRPr sz="2000" b="1">
                <a:solidFill>
                  <a:schemeClr val="tx1">
                    <a:lumMod val="75000"/>
                    <a:lumOff val="25000"/>
                  </a:schemeClr>
                </a:solidFill>
              </a:defRPr>
            </a:lvl1pPr>
          </a:lstStyle>
          <a:p>
            <a:pPr lvl="0"/>
            <a:r>
              <a:rPr lang="en-US" dirty="0" smtClean="0"/>
              <a:t>Author/Date</a:t>
            </a:r>
          </a:p>
        </p:txBody>
      </p:sp>
      <p:sp>
        <p:nvSpPr>
          <p:cNvPr id="16" name="Text Placeholder 15"/>
          <p:cNvSpPr>
            <a:spLocks noGrp="1"/>
          </p:cNvSpPr>
          <p:nvPr>
            <p:ph type="body" sz="quarter" idx="11" hasCustomPrompt="1"/>
          </p:nvPr>
        </p:nvSpPr>
        <p:spPr>
          <a:xfrm>
            <a:off x="457200" y="179388"/>
            <a:ext cx="8229600" cy="428625"/>
          </a:xfrm>
        </p:spPr>
        <p:txBody>
          <a:bodyPr anchor="b">
            <a:noAutofit/>
          </a:bodyPr>
          <a:lstStyle>
            <a:lvl1pPr marL="0" indent="0">
              <a:buFontTx/>
              <a:buNone/>
              <a:defRPr sz="2000" b="1">
                <a:solidFill>
                  <a:srgbClr val="4F81BD"/>
                </a:solidFill>
              </a:defRPr>
            </a:lvl1pPr>
          </a:lstStyle>
          <a:p>
            <a:pPr lvl="0"/>
            <a:r>
              <a:rPr lang="en-US" dirty="0" smtClean="0"/>
              <a:t>Sub Title/Emphasis</a:t>
            </a:r>
            <a:endParaRPr lang="en-US" dirty="0"/>
          </a:p>
        </p:txBody>
      </p:sp>
      <p:sp>
        <p:nvSpPr>
          <p:cNvPr id="6" name="Footer Placeholder 5"/>
          <p:cNvSpPr>
            <a:spLocks noGrp="1"/>
          </p:cNvSpPr>
          <p:nvPr>
            <p:ph type="ftr" sz="quarter" idx="12"/>
          </p:nvPr>
        </p:nvSpPr>
        <p:spPr/>
        <p:txBody>
          <a:bodyPr/>
          <a:lstStyle/>
          <a:p>
            <a:pPr>
              <a:defRPr/>
            </a:pPr>
            <a:r>
              <a:rPr lang="en-US" smtClean="0"/>
              <a:t>.Net-Intr-</a:t>
            </a:r>
            <a:endParaRPr lang="en-US"/>
          </a:p>
        </p:txBody>
      </p:sp>
    </p:spTree>
    <p:extLst>
      <p:ext uri="{BB962C8B-B14F-4D97-AF65-F5344CB8AC3E}">
        <p14:creationId xmlns:p14="http://schemas.microsoft.com/office/powerpoint/2010/main" xmlns="" val="1342270930"/>
      </p:ext>
    </p:extLst>
  </p:cSld>
  <p:clrMapOvr>
    <a:masterClrMapping/>
  </p:clrMapOvr>
  <p:timing>
    <p:tnLst>
      <p:par>
        <p:cTn id="1" dur="indefinite" restart="never" nodeType="tmRoot"/>
      </p:par>
    </p:tnLst>
  </p:timing>
  <p:hf sldNum="0" hdr="0" dt="0"/>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IE"/>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
        <p:nvSpPr>
          <p:cNvPr id="4"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Content Placeholder 2"/>
          <p:cNvSpPr>
            <a:spLocks noGrp="1"/>
          </p:cNvSpPr>
          <p:nvPr>
            <p:ph sz="half" idx="1"/>
          </p:nvPr>
        </p:nvSpPr>
        <p:spPr>
          <a:xfrm>
            <a:off x="4572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Content Placeholder 3"/>
          <p:cNvSpPr>
            <a:spLocks noGrp="1"/>
          </p:cNvSpPr>
          <p:nvPr>
            <p:ph sz="half" idx="2"/>
          </p:nvPr>
        </p:nvSpPr>
        <p:spPr>
          <a:xfrm>
            <a:off x="4610100" y="1500188"/>
            <a:ext cx="4000500" cy="50530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IE"/>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7"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IE"/>
          </a:p>
        </p:txBody>
      </p:sp>
      <p:sp>
        <p:nvSpPr>
          <p:cNvPr id="3"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lstStyle>
            <a:lvl1pPr algn="l">
              <a:defRPr sz="2000" b="1"/>
            </a:lvl1pPr>
          </a:lstStyle>
          <a:p>
            <a:r>
              <a:rPr lang="en-US" smtClean="0"/>
              <a:t>Click to edit Master title style</a:t>
            </a:r>
            <a:endParaRPr lang="en-IE"/>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lstStyle>
            <a:lvl1pPr algn="l">
              <a:defRPr sz="2000" b="1"/>
            </a:lvl1pPr>
          </a:lstStyle>
          <a:p>
            <a:r>
              <a:rPr lang="en-US" smtClean="0"/>
              <a:t>Click to edit Master title style</a:t>
            </a:r>
            <a:endParaRPr lang="en-IE"/>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IE"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Rectangle 14"/>
          <p:cNvSpPr>
            <a:spLocks noGrp="1" noChangeArrowheads="1"/>
          </p:cNvSpPr>
          <p:nvPr>
            <p:ph type="ftr" sz="quarter" idx="10"/>
          </p:nvPr>
        </p:nvSpPr>
        <p:spPr>
          <a:ln/>
        </p:spPr>
        <p:txBody>
          <a:bodyPr/>
          <a:lstStyle>
            <a:lvl1pPr>
              <a:defRPr/>
            </a:lvl1pPr>
          </a:lstStyle>
          <a:p>
            <a:pPr>
              <a:defRPr/>
            </a:pPr>
            <a:r>
              <a:rPr lang="en-US"/>
              <a:t>.Net-Intr-</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5" Type="http://schemas.openxmlformats.org/officeDocument/2006/relationships/slideLayout" Target="../slideLayouts/slideLayout16.xml"/><Relationship Id="rId10" Type="http://schemas.openxmlformats.org/officeDocument/2006/relationships/image" Target="../media/image2.png"/><Relationship Id="rId4" Type="http://schemas.openxmlformats.org/officeDocument/2006/relationships/slideLayout" Target="../slideLayouts/slideLayout15.xml"/><Relationship Id="rId9"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7200" y="609600"/>
            <a:ext cx="8153400" cy="881063"/>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endParaRPr lang="en-US" smtClean="0"/>
          </a:p>
        </p:txBody>
      </p:sp>
      <p:sp>
        <p:nvSpPr>
          <p:cNvPr id="1027" name="Rectangle 4"/>
          <p:cNvSpPr>
            <a:spLocks noGrp="1" noChangeArrowheads="1"/>
          </p:cNvSpPr>
          <p:nvPr>
            <p:ph type="body" idx="1"/>
          </p:nvPr>
        </p:nvSpPr>
        <p:spPr bwMode="auto">
          <a:xfrm>
            <a:off x="457200" y="1500188"/>
            <a:ext cx="8153400" cy="5053012"/>
          </a:xfrm>
          <a:prstGeom prst="rect">
            <a:avLst/>
          </a:prstGeom>
          <a:noFill/>
          <a:ln w="9525">
            <a:noFill/>
            <a:miter lim="800000"/>
            <a:headEnd/>
            <a:tailEnd/>
          </a:ln>
        </p:spPr>
        <p:txBody>
          <a:bodyPr vert="horz" wrap="square" lIns="91440" tIns="91440" rIns="91440" bIns="9144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51205" name="Text Box 5"/>
          <p:cNvSpPr txBox="1">
            <a:spLocks noChangeArrowheads="1"/>
          </p:cNvSpPr>
          <p:nvPr/>
        </p:nvSpPr>
        <p:spPr bwMode="auto">
          <a:xfrm>
            <a:off x="0" y="6629400"/>
            <a:ext cx="1143000" cy="228600"/>
          </a:xfrm>
          <a:prstGeom prst="rect">
            <a:avLst/>
          </a:prstGeom>
          <a:noFill/>
          <a:ln w="9525">
            <a:noFill/>
            <a:miter lim="800000"/>
            <a:headEnd/>
            <a:tailEnd/>
          </a:ln>
          <a:effectLst/>
        </p:spPr>
        <p:txBody>
          <a:bodyPr anchor="ctr"/>
          <a:lstStyle/>
          <a:p>
            <a:pPr algn="l">
              <a:spcBef>
                <a:spcPct val="50000"/>
              </a:spcBef>
              <a:defRPr/>
            </a:pPr>
            <a:r>
              <a:rPr lang="en-US" sz="800" dirty="0">
                <a:solidFill>
                  <a:schemeClr val="bg2"/>
                </a:solidFill>
                <a:latin typeface="Tahoma" charset="0"/>
              </a:rPr>
              <a:t>QAD Proprietary</a:t>
            </a:r>
          </a:p>
        </p:txBody>
      </p:sp>
      <p:sp>
        <p:nvSpPr>
          <p:cNvPr id="51214" name="Rectangle 14"/>
          <p:cNvSpPr>
            <a:spLocks noGrp="1" noChangeArrowheads="1"/>
          </p:cNvSpPr>
          <p:nvPr>
            <p:ph type="ftr" sz="quarter" idx="3"/>
          </p:nvPr>
        </p:nvSpPr>
        <p:spPr bwMode="auto">
          <a:xfrm>
            <a:off x="7761288" y="6629400"/>
            <a:ext cx="1306512" cy="228600"/>
          </a:xfrm>
          <a:prstGeom prst="rect">
            <a:avLst/>
          </a:prstGeom>
          <a:noFill/>
          <a:ln w="9525">
            <a:noFill/>
            <a:miter lim="800000"/>
            <a:headEnd/>
            <a:tailEnd/>
          </a:ln>
          <a:effectLst/>
        </p:spPr>
        <p:txBody>
          <a:bodyPr vert="horz" wrap="square" lIns="86493" tIns="43247" rIns="86493" bIns="43247" numCol="1" anchor="ctr" anchorCtr="0" compatLnSpc="1">
            <a:prstTxWarp prst="textNoShape">
              <a:avLst/>
            </a:prstTxWarp>
          </a:bodyPr>
          <a:lstStyle>
            <a:lvl1pPr algn="r" eaLnBrk="0" hangingPunct="0">
              <a:defRPr sz="800">
                <a:latin typeface="Arial" charset="0"/>
              </a:defRPr>
            </a:lvl1pPr>
          </a:lstStyle>
          <a:p>
            <a:pPr>
              <a:defRPr/>
            </a:pPr>
            <a:r>
              <a:rPr lang="en-US" dirty="0" err="1"/>
              <a:t>.Net</a:t>
            </a:r>
            <a:r>
              <a:rPr lang="en-US" dirty="0"/>
              <a:t>-</a:t>
            </a:r>
            <a:r>
              <a:rPr lang="en-US" dirty="0" err="1"/>
              <a:t>Intr</a:t>
            </a:r>
            <a:r>
              <a:rPr lang="en-US" dirty="0"/>
              <a:t>-</a:t>
            </a:r>
          </a:p>
        </p:txBody>
      </p:sp>
    </p:spTree>
  </p:cSld>
  <p:clrMap bg1="lt1" tx1="dk1" bg2="lt2" tx2="dk2" accent1="accent1" accent2="accent2" accent3="accent3" accent4="accent4" accent5="accent5" accent6="accent6" hlink="hlink" folHlink="folHlink"/>
  <p:sldLayoutIdLst>
    <p:sldLayoutId id="2147483758" r:id="rId1"/>
    <p:sldLayoutId id="2147483757" r:id="rId2"/>
    <p:sldLayoutId id="2147483756" r:id="rId3"/>
    <p:sldLayoutId id="2147483755" r:id="rId4"/>
    <p:sldLayoutId id="2147483754" r:id="rId5"/>
    <p:sldLayoutId id="2147483753" r:id="rId6"/>
    <p:sldLayoutId id="2147483752" r:id="rId7"/>
    <p:sldLayoutId id="2147483751" r:id="rId8"/>
    <p:sldLayoutId id="2147483750" r:id="rId9"/>
    <p:sldLayoutId id="2147483749" r:id="rId10"/>
    <p:sldLayoutId id="2147483766" r:id="rId11"/>
  </p:sldLayoutIdLst>
  <p:hf sldNum="0" hdr="0" dt="0"/>
  <p:txStyles>
    <p:titleStyle>
      <a:lvl1pPr algn="l" rtl="0" eaLnBrk="0" fontAlgn="base" hangingPunct="0">
        <a:lnSpc>
          <a:spcPct val="90000"/>
        </a:lnSpc>
        <a:spcBef>
          <a:spcPct val="0"/>
        </a:spcBef>
        <a:spcAft>
          <a:spcPct val="0"/>
        </a:spcAft>
        <a:defRPr sz="3200" b="1">
          <a:solidFill>
            <a:srgbClr val="5A87C6"/>
          </a:solidFill>
          <a:latin typeface="+mj-lt"/>
          <a:ea typeface="+mj-ea"/>
          <a:cs typeface="+mj-cs"/>
        </a:defRPr>
      </a:lvl1pPr>
      <a:lvl2pPr algn="l" rtl="0" eaLnBrk="0" fontAlgn="base" hangingPunct="0">
        <a:lnSpc>
          <a:spcPct val="90000"/>
        </a:lnSpc>
        <a:spcBef>
          <a:spcPct val="0"/>
        </a:spcBef>
        <a:spcAft>
          <a:spcPct val="0"/>
        </a:spcAft>
        <a:defRPr sz="3200" b="1">
          <a:solidFill>
            <a:srgbClr val="5A87C6"/>
          </a:solidFill>
          <a:latin typeface="Tahoma" charset="0"/>
        </a:defRPr>
      </a:lvl2pPr>
      <a:lvl3pPr algn="l" rtl="0" eaLnBrk="0" fontAlgn="base" hangingPunct="0">
        <a:lnSpc>
          <a:spcPct val="90000"/>
        </a:lnSpc>
        <a:spcBef>
          <a:spcPct val="0"/>
        </a:spcBef>
        <a:spcAft>
          <a:spcPct val="0"/>
        </a:spcAft>
        <a:defRPr sz="3200" b="1">
          <a:solidFill>
            <a:srgbClr val="5A87C6"/>
          </a:solidFill>
          <a:latin typeface="Tahoma" charset="0"/>
        </a:defRPr>
      </a:lvl3pPr>
      <a:lvl4pPr algn="l" rtl="0" eaLnBrk="0" fontAlgn="base" hangingPunct="0">
        <a:lnSpc>
          <a:spcPct val="90000"/>
        </a:lnSpc>
        <a:spcBef>
          <a:spcPct val="0"/>
        </a:spcBef>
        <a:spcAft>
          <a:spcPct val="0"/>
        </a:spcAft>
        <a:defRPr sz="3200" b="1">
          <a:solidFill>
            <a:srgbClr val="5A87C6"/>
          </a:solidFill>
          <a:latin typeface="Tahoma" charset="0"/>
        </a:defRPr>
      </a:lvl4pPr>
      <a:lvl5pPr algn="l" rtl="0" eaLnBrk="0" fontAlgn="base" hangingPunct="0">
        <a:lnSpc>
          <a:spcPct val="90000"/>
        </a:lnSpc>
        <a:spcBef>
          <a:spcPct val="0"/>
        </a:spcBef>
        <a:spcAft>
          <a:spcPct val="0"/>
        </a:spcAft>
        <a:defRPr sz="3200" b="1">
          <a:solidFill>
            <a:srgbClr val="5A87C6"/>
          </a:solidFill>
          <a:latin typeface="Tahoma" charset="0"/>
        </a:defRPr>
      </a:lvl5pPr>
      <a:lvl6pPr marL="457200" algn="l" rtl="0" fontAlgn="base">
        <a:lnSpc>
          <a:spcPct val="90000"/>
        </a:lnSpc>
        <a:spcBef>
          <a:spcPct val="0"/>
        </a:spcBef>
        <a:spcAft>
          <a:spcPct val="0"/>
        </a:spcAft>
        <a:defRPr sz="3200" b="1">
          <a:solidFill>
            <a:srgbClr val="5A87C6"/>
          </a:solidFill>
          <a:latin typeface="Tahoma" charset="0"/>
        </a:defRPr>
      </a:lvl6pPr>
      <a:lvl7pPr marL="914400" algn="l" rtl="0" fontAlgn="base">
        <a:lnSpc>
          <a:spcPct val="90000"/>
        </a:lnSpc>
        <a:spcBef>
          <a:spcPct val="0"/>
        </a:spcBef>
        <a:spcAft>
          <a:spcPct val="0"/>
        </a:spcAft>
        <a:defRPr sz="3200" b="1">
          <a:solidFill>
            <a:srgbClr val="5A87C6"/>
          </a:solidFill>
          <a:latin typeface="Tahoma" charset="0"/>
        </a:defRPr>
      </a:lvl7pPr>
      <a:lvl8pPr marL="1371600" algn="l" rtl="0" fontAlgn="base">
        <a:lnSpc>
          <a:spcPct val="90000"/>
        </a:lnSpc>
        <a:spcBef>
          <a:spcPct val="0"/>
        </a:spcBef>
        <a:spcAft>
          <a:spcPct val="0"/>
        </a:spcAft>
        <a:defRPr sz="3200" b="1">
          <a:solidFill>
            <a:srgbClr val="5A87C6"/>
          </a:solidFill>
          <a:latin typeface="Tahoma" charset="0"/>
        </a:defRPr>
      </a:lvl8pPr>
      <a:lvl9pPr marL="1828800" algn="l" rtl="0" fontAlgn="base">
        <a:lnSpc>
          <a:spcPct val="90000"/>
        </a:lnSpc>
        <a:spcBef>
          <a:spcPct val="0"/>
        </a:spcBef>
        <a:spcAft>
          <a:spcPct val="0"/>
        </a:spcAft>
        <a:defRPr sz="3200" b="1">
          <a:solidFill>
            <a:srgbClr val="5A87C6"/>
          </a:solidFill>
          <a:latin typeface="Tahoma" charset="0"/>
        </a:defRPr>
      </a:lvl9pPr>
    </p:titleStyle>
    <p:bodyStyle>
      <a:lvl1pPr marL="342900" indent="-342900" algn="l" rtl="0" eaLnBrk="0" fontAlgn="base" hangingPunct="0">
        <a:lnSpc>
          <a:spcPct val="90000"/>
        </a:lnSpc>
        <a:spcBef>
          <a:spcPct val="30000"/>
        </a:spcBef>
        <a:spcAft>
          <a:spcPct val="0"/>
        </a:spcAft>
        <a:buClr>
          <a:srgbClr val="890C4C"/>
        </a:buClr>
        <a:buFont typeface="Webdings" pitchFamily="18" charset="2"/>
        <a:buChar char="5"/>
        <a:defRPr sz="2800">
          <a:solidFill>
            <a:schemeClr val="tx1"/>
          </a:solidFill>
          <a:latin typeface="+mn-lt"/>
          <a:ea typeface="+mn-ea"/>
          <a:cs typeface="+mn-cs"/>
        </a:defRPr>
      </a:lvl1pPr>
      <a:lvl2pPr marL="742950" indent="-285750" algn="l" rtl="0" eaLnBrk="0" fontAlgn="base" hangingPunct="0">
        <a:lnSpc>
          <a:spcPct val="90000"/>
        </a:lnSpc>
        <a:spcBef>
          <a:spcPct val="25000"/>
        </a:spcBef>
        <a:spcAft>
          <a:spcPct val="0"/>
        </a:spcAft>
        <a:buClr>
          <a:srgbClr val="2461AA"/>
        </a:buClr>
        <a:buFont typeface="Times New Roman" pitchFamily="18" charset="0"/>
        <a:buChar char="–"/>
        <a:defRPr sz="2400">
          <a:solidFill>
            <a:schemeClr val="tx1"/>
          </a:solidFill>
          <a:latin typeface="+mn-lt"/>
        </a:defRPr>
      </a:lvl2pPr>
      <a:lvl3pPr marL="1143000" indent="-228600" algn="l" rtl="0" eaLnBrk="0" fontAlgn="base" hangingPunct="0">
        <a:lnSpc>
          <a:spcPct val="90000"/>
        </a:lnSpc>
        <a:spcBef>
          <a:spcPct val="20000"/>
        </a:spcBef>
        <a:spcAft>
          <a:spcPct val="0"/>
        </a:spcAft>
        <a:buClr>
          <a:srgbClr val="2461AA"/>
        </a:buClr>
        <a:buChar char="•"/>
        <a:defRPr sz="2400">
          <a:solidFill>
            <a:schemeClr val="tx1"/>
          </a:solidFill>
          <a:latin typeface="+mn-lt"/>
        </a:defRPr>
      </a:lvl3pPr>
      <a:lvl4pPr marL="1600200" indent="-228600" algn="l" rtl="0" eaLnBrk="0" fontAlgn="base" hangingPunct="0">
        <a:lnSpc>
          <a:spcPct val="85000"/>
        </a:lnSpc>
        <a:spcBef>
          <a:spcPct val="15000"/>
        </a:spcBef>
        <a:spcAft>
          <a:spcPct val="0"/>
        </a:spcAft>
        <a:buClr>
          <a:srgbClr val="2461AA"/>
        </a:buClr>
        <a:buFont typeface="Times New Roman" pitchFamily="18" charset="0"/>
        <a:buChar char="–"/>
        <a:defRPr sz="2000">
          <a:solidFill>
            <a:schemeClr val="tx1"/>
          </a:solidFill>
          <a:latin typeface="+mn-lt"/>
        </a:defRPr>
      </a:lvl4pPr>
      <a:lvl5pPr marL="2057400" indent="-228600" algn="l" rtl="0" eaLnBrk="0" fontAlgn="base" hangingPunct="0">
        <a:lnSpc>
          <a:spcPct val="85000"/>
        </a:lnSpc>
        <a:spcBef>
          <a:spcPct val="10000"/>
        </a:spcBef>
        <a:spcAft>
          <a:spcPct val="0"/>
        </a:spcAft>
        <a:buClr>
          <a:srgbClr val="2461AA"/>
        </a:buClr>
        <a:buFont typeface="Times New Roman" pitchFamily="18" charset="0"/>
        <a:buChar char="»"/>
        <a:defRPr sz="2000">
          <a:solidFill>
            <a:schemeClr val="tx1"/>
          </a:solidFill>
          <a:latin typeface="+mn-lt"/>
        </a:defRPr>
      </a:lvl5pPr>
      <a:lvl6pPr marL="25146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6pPr>
      <a:lvl7pPr marL="29718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7pPr>
      <a:lvl8pPr marL="34290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8pPr>
      <a:lvl9pPr marL="3886200" indent="-228600" algn="l" rtl="0" fontAlgn="base">
        <a:lnSpc>
          <a:spcPct val="85000"/>
        </a:lnSpc>
        <a:spcBef>
          <a:spcPct val="10000"/>
        </a:spcBef>
        <a:spcAft>
          <a:spcPct val="0"/>
        </a:spcAft>
        <a:buClr>
          <a:srgbClr val="2461AA"/>
        </a:buClr>
        <a:buFont typeface="Times New Roman" pitchFamily="18" charset="0"/>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3"/>
          <p:cNvPicPr>
            <a:picLocks noChangeAspect="1" noChangeArrowheads="1"/>
          </p:cNvPicPr>
          <p:nvPr/>
        </p:nvPicPr>
        <p:blipFill>
          <a:blip r:embed="rId10" cstate="print"/>
          <a:srcRect/>
          <a:stretch>
            <a:fillRect/>
          </a:stretch>
        </p:blipFill>
        <p:spPr bwMode="auto">
          <a:xfrm>
            <a:off x="0" y="6021916"/>
            <a:ext cx="9144000" cy="838200"/>
          </a:xfrm>
          <a:prstGeom prst="rect">
            <a:avLst/>
          </a:prstGeom>
          <a:noFill/>
          <a:ln w="9525">
            <a:noFill/>
            <a:miter lim="800000"/>
            <a:headEnd/>
            <a:tailEnd/>
          </a:ln>
          <a:effectLst/>
        </p:spPr>
      </p:pic>
      <p:sp>
        <p:nvSpPr>
          <p:cNvPr id="2" name="Title Placeholder 1"/>
          <p:cNvSpPr>
            <a:spLocks noGrp="1"/>
          </p:cNvSpPr>
          <p:nvPr>
            <p:ph type="title"/>
          </p:nvPr>
        </p:nvSpPr>
        <p:spPr>
          <a:xfrm>
            <a:off x="457200" y="182880"/>
            <a:ext cx="8229600" cy="716523"/>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899403"/>
            <a:ext cx="8229600" cy="540810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8" name="Footer Placeholder 7"/>
          <p:cNvSpPr>
            <a:spLocks noGrp="1"/>
          </p:cNvSpPr>
          <p:nvPr>
            <p:ph type="ftr" sz="quarter" idx="3"/>
          </p:nvPr>
        </p:nvSpPr>
        <p:spPr>
          <a:xfrm>
            <a:off x="8229600" y="6638544"/>
            <a:ext cx="914400" cy="219456"/>
          </a:xfrm>
          <a:prstGeom prst="rect">
            <a:avLst/>
          </a:prstGeom>
        </p:spPr>
        <p:txBody>
          <a:bodyPr vert="horz" lIns="91440" tIns="45720" rIns="91440" bIns="45720" rtlCol="0" anchor="b"/>
          <a:lstStyle>
            <a:lvl1pPr algn="r">
              <a:defRPr sz="800">
                <a:solidFill>
                  <a:schemeClr val="tx1"/>
                </a:solidFill>
              </a:defRPr>
            </a:lvl1pPr>
          </a:lstStyle>
          <a:p>
            <a:pPr>
              <a:defRPr/>
            </a:pPr>
            <a:r>
              <a:rPr lang="en-US" smtClean="0"/>
              <a:t>.Net-Intr-</a:t>
            </a:r>
            <a:endParaRPr lang="en-US"/>
          </a:p>
        </p:txBody>
      </p:sp>
    </p:spTree>
    <p:extLst>
      <p:ext uri="{BB962C8B-B14F-4D97-AF65-F5344CB8AC3E}">
        <p14:creationId xmlns:p14="http://schemas.microsoft.com/office/powerpoint/2010/main" xmlns="" val="2579867641"/>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 id="2147483771" r:id="rId4"/>
    <p:sldLayoutId id="2147483772" r:id="rId5"/>
    <p:sldLayoutId id="2147483773" r:id="rId6"/>
    <p:sldLayoutId id="2147483774" r:id="rId7"/>
    <p:sldLayoutId id="2147483775" r:id="rId8"/>
  </p:sldLayoutIdLst>
  <p:timing>
    <p:tnLst>
      <p:par>
        <p:cTn id="1" dur="indefinite" restart="never" nodeType="tmRoot"/>
      </p:par>
    </p:tnLst>
  </p:timing>
  <p:hf sldNum="0" hdr="0" dt="0"/>
  <p:txStyles>
    <p:titleStyle>
      <a:lvl1pPr algn="l" defTabSz="457200" rtl="0" eaLnBrk="1" latinLnBrk="0" hangingPunct="1">
        <a:spcBef>
          <a:spcPct val="0"/>
        </a:spcBef>
        <a:buNone/>
        <a:defRPr sz="3200" b="1" kern="1200">
          <a:solidFill>
            <a:schemeClr val="tx1">
              <a:lumMod val="75000"/>
              <a:lumOff val="25000"/>
            </a:schemeClr>
          </a:solidFill>
          <a:latin typeface="Century Gothic"/>
          <a:ea typeface="+mj-ea"/>
          <a:cs typeface="Century Gothic"/>
        </a:defRPr>
      </a:lvl1pPr>
    </p:titleStyle>
    <p:bodyStyle>
      <a:lvl1pPr marL="342900" indent="-342900" algn="l" defTabSz="457200" rtl="0" eaLnBrk="1" latinLnBrk="0" hangingPunct="1">
        <a:spcBef>
          <a:spcPct val="20000"/>
        </a:spcBef>
        <a:buClr>
          <a:schemeClr val="accent6"/>
        </a:buClr>
        <a:buFont typeface="Arial"/>
        <a:buChar char="•"/>
        <a:defRPr sz="2800" kern="1200">
          <a:solidFill>
            <a:schemeClr val="tx1">
              <a:lumMod val="75000"/>
              <a:lumOff val="25000"/>
            </a:schemeClr>
          </a:solidFill>
          <a:latin typeface="Century Gothic"/>
          <a:ea typeface="+mn-ea"/>
          <a:cs typeface="Century Gothic"/>
        </a:defRPr>
      </a:lvl1pPr>
      <a:lvl2pPr marL="742950" indent="-285750" algn="l" defTabSz="457200" rtl="0" eaLnBrk="1" latinLnBrk="0" hangingPunct="1">
        <a:spcBef>
          <a:spcPct val="20000"/>
        </a:spcBef>
        <a:buClr>
          <a:schemeClr val="accent6"/>
        </a:buClr>
        <a:buFont typeface="Lucida Grande"/>
        <a:buChar char="-"/>
        <a:defRPr sz="2400" kern="1200">
          <a:solidFill>
            <a:schemeClr val="tx1">
              <a:lumMod val="75000"/>
              <a:lumOff val="25000"/>
            </a:schemeClr>
          </a:solidFill>
          <a:latin typeface="Century Gothic"/>
          <a:ea typeface="+mn-ea"/>
          <a:cs typeface="Century Gothic"/>
        </a:defRPr>
      </a:lvl2pPr>
      <a:lvl3pPr marL="1143000" indent="-228600" algn="l" defTabSz="457200" rtl="0" eaLnBrk="1" latinLnBrk="0" hangingPunct="1">
        <a:spcBef>
          <a:spcPct val="20000"/>
        </a:spcBef>
        <a:buClr>
          <a:schemeClr val="accent6"/>
        </a:buClr>
        <a:buFont typeface="Arial"/>
        <a:buChar char="•"/>
        <a:defRPr sz="2000" kern="1200">
          <a:solidFill>
            <a:schemeClr val="tx1">
              <a:lumMod val="75000"/>
              <a:lumOff val="25000"/>
            </a:schemeClr>
          </a:solidFill>
          <a:latin typeface="Century Gothic"/>
          <a:ea typeface="+mn-ea"/>
          <a:cs typeface="Century Gothic"/>
        </a:defRPr>
      </a:lvl3pPr>
      <a:lvl4pPr marL="1600200" indent="-228600" algn="l" defTabSz="457200" rtl="0" eaLnBrk="1" latinLnBrk="0" hangingPunct="1">
        <a:spcBef>
          <a:spcPct val="20000"/>
        </a:spcBef>
        <a:buClr>
          <a:schemeClr val="accent6"/>
        </a:buClr>
        <a:buFont typeface="Lucida Grande"/>
        <a:buChar char="-"/>
        <a:defRPr sz="1800" kern="1200">
          <a:solidFill>
            <a:schemeClr val="tx1">
              <a:lumMod val="75000"/>
              <a:lumOff val="25000"/>
            </a:schemeClr>
          </a:solidFill>
          <a:latin typeface="Century Gothic"/>
          <a:ea typeface="+mn-ea"/>
          <a:cs typeface="Century Gothic"/>
        </a:defRPr>
      </a:lvl4pPr>
      <a:lvl5pPr marL="2057400" indent="-228600" algn="l" defTabSz="457200" rtl="0" eaLnBrk="1" latinLnBrk="0" hangingPunct="1">
        <a:spcBef>
          <a:spcPct val="20000"/>
        </a:spcBef>
        <a:buClr>
          <a:schemeClr val="accent6"/>
        </a:buClr>
        <a:buFont typeface="Arial"/>
        <a:buChar char="•"/>
        <a:defRPr sz="1800" kern="1200">
          <a:solidFill>
            <a:schemeClr val="tx1">
              <a:lumMod val="75000"/>
              <a:lumOff val="25000"/>
            </a:schemeClr>
          </a:solidFill>
          <a:latin typeface="Century Gothic"/>
          <a:ea typeface="+mn-ea"/>
          <a:cs typeface="Century Gothic"/>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7.xml"/></Relationships>
</file>

<file path=ppt/slides/_rels/slide3.xml.rels><?xml version="1.0" encoding="UTF-8" standalone="yes"?>
<Relationships xmlns="http://schemas.openxmlformats.org/package/2006/relationships"><Relationship Id="rId3" Type="http://schemas.openxmlformats.org/officeDocument/2006/relationships/image" Target="../media/image4.wmf"/><Relationship Id="rId2" Type="http://schemas.openxmlformats.org/officeDocument/2006/relationships/notesSlide" Target="../notesSlides/notesSlide2.xml"/><Relationship Id="rId1" Type="http://schemas.openxmlformats.org/officeDocument/2006/relationships/slideLayout" Target="../slideLayouts/slideLayout16.xml"/><Relationship Id="rId4" Type="http://schemas.openxmlformats.org/officeDocument/2006/relationships/image" Target="../media/image5.w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5" name="Rectangle 4"/>
          <p:cNvSpPr>
            <a:spLocks noGrp="1" noChangeArrowheads="1"/>
          </p:cNvSpPr>
          <p:nvPr>
            <p:ph type="title"/>
          </p:nvPr>
        </p:nvSpPr>
        <p:spPr/>
        <p:txBody>
          <a:bodyPr/>
          <a:lstStyle/>
          <a:p>
            <a:r>
              <a:rPr lang="en-US" dirty="0" smtClean="0"/>
              <a:t>Using the QAD .NET UI: Introduction</a:t>
            </a:r>
          </a:p>
        </p:txBody>
      </p:sp>
      <p:sp>
        <p:nvSpPr>
          <p:cNvPr id="3074" name="Rectangle 5"/>
          <p:cNvSpPr>
            <a:spLocks noGrp="1" noChangeArrowheads="1"/>
          </p:cNvSpPr>
          <p:nvPr>
            <p:ph type="body" sz="quarter" idx="10"/>
          </p:nvPr>
        </p:nvSpPr>
        <p:spPr/>
        <p:txBody>
          <a:bodyPr/>
          <a:lstStyle/>
          <a:p>
            <a:r>
              <a:rPr lang="en-US" sz="2800" dirty="0" smtClean="0"/>
              <a:t>QAD Enterprise Edition and Standard Edition</a:t>
            </a:r>
            <a:endParaRPr lang="en-US" sz="2800" b="1" dirty="0" smtClean="0"/>
          </a:p>
          <a:p>
            <a:endParaRPr lang="en-US" sz="2800" b="1" dirty="0" smtClean="0"/>
          </a:p>
        </p:txBody>
      </p:sp>
      <p:sp>
        <p:nvSpPr>
          <p:cNvPr id="5" name="Text Placeholder 4"/>
          <p:cNvSpPr>
            <a:spLocks noGrp="1"/>
          </p:cNvSpPr>
          <p:nvPr>
            <p:ph type="body" sz="quarter" idx="11"/>
          </p:nvPr>
        </p:nvSpPr>
        <p:spPr/>
        <p:txBody>
          <a:bodyPr/>
          <a:lstStyle/>
          <a:p>
            <a:r>
              <a:rPr lang="en-US" dirty="0" smtClean="0"/>
              <a:t>Training Guide</a:t>
            </a:r>
            <a:endParaRPr lang="en-US"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Rectangle 3"/>
          <p:cNvSpPr>
            <a:spLocks noGrp="1" noChangeArrowheads="1"/>
          </p:cNvSpPr>
          <p:nvPr>
            <p:ph idx="1"/>
          </p:nvPr>
        </p:nvSpPr>
        <p:spPr/>
        <p:txBody>
          <a:bodyPr/>
          <a:lstStyle/>
          <a:p>
            <a:pPr eaLnBrk="1" hangingPunct="1">
              <a:lnSpc>
                <a:spcPct val="80000"/>
              </a:lnSpc>
            </a:pPr>
            <a:r>
              <a:rPr lang="en-US" dirty="0" smtClean="0"/>
              <a:t>Underlying </a:t>
            </a:r>
            <a:r>
              <a:rPr lang="en-US" dirty="0" smtClean="0"/>
              <a:t>Microsoft .</a:t>
            </a:r>
            <a:r>
              <a:rPr lang="en-US" dirty="0" smtClean="0"/>
              <a:t>NET </a:t>
            </a:r>
            <a:r>
              <a:rPr lang="en-US" dirty="0" smtClean="0"/>
              <a:t>technology</a:t>
            </a:r>
            <a:endParaRPr lang="en-US" dirty="0" smtClean="0"/>
          </a:p>
          <a:p>
            <a:pPr eaLnBrk="1" hangingPunct="1">
              <a:lnSpc>
                <a:spcPct val="80000"/>
              </a:lnSpc>
            </a:pPr>
            <a:r>
              <a:rPr lang="en-US" dirty="0" smtClean="0"/>
              <a:t>Traditional Windows screen navigation</a:t>
            </a:r>
          </a:p>
          <a:p>
            <a:pPr eaLnBrk="1" hangingPunct="1">
              <a:lnSpc>
                <a:spcPct val="80000"/>
              </a:lnSpc>
            </a:pPr>
            <a:r>
              <a:rPr lang="en-US" dirty="0" smtClean="0"/>
              <a:t>Familiar click and point functions</a:t>
            </a:r>
          </a:p>
          <a:p>
            <a:pPr eaLnBrk="1" hangingPunct="1">
              <a:lnSpc>
                <a:spcPct val="80000"/>
              </a:lnSpc>
            </a:pPr>
            <a:r>
              <a:rPr lang="en-US" dirty="0" smtClean="0"/>
              <a:t>Right-click options</a:t>
            </a:r>
          </a:p>
          <a:p>
            <a:pPr eaLnBrk="1" hangingPunct="1">
              <a:lnSpc>
                <a:spcPct val="80000"/>
              </a:lnSpc>
            </a:pPr>
            <a:endParaRPr lang="en-US" sz="2000" dirty="0" smtClean="0"/>
          </a:p>
          <a:p>
            <a:pPr eaLnBrk="1" hangingPunct="1">
              <a:lnSpc>
                <a:spcPct val="80000"/>
              </a:lnSpc>
            </a:pPr>
            <a:endParaRPr lang="en-US" sz="2000" dirty="0" smtClean="0"/>
          </a:p>
        </p:txBody>
      </p:sp>
      <p:sp>
        <p:nvSpPr>
          <p:cNvPr id="10243" name="Rectangle 2"/>
          <p:cNvSpPr>
            <a:spLocks noGrp="1" noChangeArrowheads="1"/>
          </p:cNvSpPr>
          <p:nvPr>
            <p:ph type="title"/>
          </p:nvPr>
        </p:nvSpPr>
        <p:spPr/>
        <p:txBody>
          <a:bodyPr/>
          <a:lstStyle/>
          <a:p>
            <a:pPr eaLnBrk="1" hangingPunct="1"/>
            <a:r>
              <a:rPr lang="en-US" sz="2800" dirty="0" smtClean="0"/>
              <a:t>Attributes of Component-Based Screens</a:t>
            </a:r>
          </a:p>
        </p:txBody>
      </p:sp>
      <p:sp>
        <p:nvSpPr>
          <p:cNvPr id="10242" name="Footer Placeholder 3"/>
          <p:cNvSpPr>
            <a:spLocks noGrp="1"/>
          </p:cNvSpPr>
          <p:nvPr>
            <p:ph type="ftr" sz="quarter" idx="10"/>
          </p:nvPr>
        </p:nvSpPr>
        <p:spPr>
          <a:noFill/>
        </p:spPr>
        <p:txBody>
          <a:bodyPr/>
          <a:lstStyle/>
          <a:p>
            <a:pPr defTabSz="865188"/>
            <a:r>
              <a:rPr lang="en-US" dirty="0" smtClean="0"/>
              <a:t>NET_INTR_080</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8" name="Picture 3"/>
          <p:cNvPicPr>
            <a:picLocks noGrp="1" noChangeAspect="1" noChangeArrowheads="1"/>
          </p:cNvPicPr>
          <p:nvPr>
            <p:ph idx="1"/>
          </p:nvPr>
        </p:nvPicPr>
        <p:blipFill>
          <a:blip r:embed="rId2" cstate="print"/>
          <a:stretch>
            <a:fillRect/>
          </a:stretch>
        </p:blipFill>
        <p:spPr>
          <a:xfrm>
            <a:off x="457200" y="1208663"/>
            <a:ext cx="8229600" cy="4601012"/>
          </a:xfrm>
          <a:scene3d>
            <a:camera prst="orthographicFront"/>
            <a:lightRig rig="threePt" dir="t"/>
          </a:scene3d>
          <a:sp3d>
            <a:bevelT/>
          </a:sp3d>
        </p:spPr>
      </p:pic>
      <p:sp>
        <p:nvSpPr>
          <p:cNvPr id="11267" name="Rectangle 2"/>
          <p:cNvSpPr>
            <a:spLocks noGrp="1" noChangeArrowheads="1"/>
          </p:cNvSpPr>
          <p:nvPr>
            <p:ph type="title"/>
          </p:nvPr>
        </p:nvSpPr>
        <p:spPr/>
        <p:txBody>
          <a:bodyPr/>
          <a:lstStyle/>
          <a:p>
            <a:pPr eaLnBrk="1" hangingPunct="1"/>
            <a:r>
              <a:rPr lang="en-US" dirty="0" smtClean="0"/>
              <a:t>Component-Based Screen</a:t>
            </a:r>
          </a:p>
        </p:txBody>
      </p:sp>
      <p:sp>
        <p:nvSpPr>
          <p:cNvPr id="11266" name="Footer Placeholder 3"/>
          <p:cNvSpPr>
            <a:spLocks noGrp="1"/>
          </p:cNvSpPr>
          <p:nvPr>
            <p:ph type="ftr" sz="quarter" idx="10"/>
          </p:nvPr>
        </p:nvSpPr>
        <p:spPr>
          <a:noFill/>
        </p:spPr>
        <p:txBody>
          <a:bodyPr/>
          <a:lstStyle/>
          <a:p>
            <a:pPr defTabSz="865188"/>
            <a:r>
              <a:rPr lang="en-US" dirty="0" smtClean="0"/>
              <a:t>NET_INTR_090</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0" name="Rectangle 3"/>
          <p:cNvSpPr>
            <a:spLocks noGrp="1" noChangeArrowheads="1"/>
          </p:cNvSpPr>
          <p:nvPr>
            <p:ph idx="1"/>
          </p:nvPr>
        </p:nvSpPr>
        <p:spPr/>
        <p:txBody>
          <a:bodyPr/>
          <a:lstStyle/>
          <a:p>
            <a:pPr>
              <a:defRPr/>
            </a:pPr>
            <a:r>
              <a:rPr lang="en-IE" dirty="0" smtClean="0"/>
              <a:t>A rendering of the Character UI for the .NET UI</a:t>
            </a:r>
          </a:p>
          <a:p>
            <a:pPr>
              <a:defRPr/>
            </a:pPr>
            <a:r>
              <a:rPr lang="en-IE" dirty="0" smtClean="0"/>
              <a:t>Similar tabbing and keyboard navigation</a:t>
            </a:r>
          </a:p>
          <a:p>
            <a:pPr>
              <a:defRPr/>
            </a:pPr>
            <a:r>
              <a:rPr lang="en-IE" dirty="0" smtClean="0"/>
              <a:t>Screen navigation bar for some non-component based screens</a:t>
            </a:r>
          </a:p>
          <a:p>
            <a:pPr lvl="1">
              <a:defRPr/>
            </a:pPr>
            <a:r>
              <a:rPr lang="en-IE" dirty="0" smtClean="0">
                <a:ea typeface="+mn-ea"/>
                <a:cs typeface="+mn-cs"/>
              </a:rPr>
              <a:t>Enabled in Tools|Options</a:t>
            </a:r>
          </a:p>
          <a:p>
            <a:pPr eaLnBrk="1" hangingPunct="1">
              <a:lnSpc>
                <a:spcPct val="80000"/>
              </a:lnSpc>
              <a:defRPr/>
            </a:pPr>
            <a:endParaRPr lang="en-US" sz="2000" dirty="0" smtClean="0"/>
          </a:p>
          <a:p>
            <a:pPr eaLnBrk="1" hangingPunct="1">
              <a:lnSpc>
                <a:spcPct val="80000"/>
              </a:lnSpc>
              <a:defRPr/>
            </a:pPr>
            <a:endParaRPr lang="en-US" sz="2000" dirty="0" smtClean="0"/>
          </a:p>
        </p:txBody>
      </p:sp>
      <p:sp>
        <p:nvSpPr>
          <p:cNvPr id="12291" name="Rectangle 2"/>
          <p:cNvSpPr>
            <a:spLocks noGrp="1" noChangeArrowheads="1"/>
          </p:cNvSpPr>
          <p:nvPr>
            <p:ph type="title"/>
          </p:nvPr>
        </p:nvSpPr>
        <p:spPr/>
        <p:txBody>
          <a:bodyPr/>
          <a:lstStyle/>
          <a:p>
            <a:pPr eaLnBrk="1" hangingPunct="1"/>
            <a:r>
              <a:rPr lang="en-US" sz="2800" dirty="0" smtClean="0"/>
              <a:t>Attributes of Non-Component Based Screens</a:t>
            </a:r>
          </a:p>
        </p:txBody>
      </p:sp>
      <p:sp>
        <p:nvSpPr>
          <p:cNvPr id="12290" name="Footer Placeholder 3"/>
          <p:cNvSpPr>
            <a:spLocks noGrp="1"/>
          </p:cNvSpPr>
          <p:nvPr>
            <p:ph type="ftr" sz="quarter" idx="10"/>
          </p:nvPr>
        </p:nvSpPr>
        <p:spPr>
          <a:noFill/>
        </p:spPr>
        <p:txBody>
          <a:bodyPr/>
          <a:lstStyle/>
          <a:p>
            <a:pPr defTabSz="865188"/>
            <a:r>
              <a:rPr lang="en-US" dirty="0" smtClean="0"/>
              <a:t>NET_INTR_100</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6" name="Picture 3"/>
          <p:cNvPicPr>
            <a:picLocks noGrp="1" noChangeAspect="1" noChangeArrowheads="1"/>
          </p:cNvPicPr>
          <p:nvPr>
            <p:ph idx="1"/>
          </p:nvPr>
        </p:nvPicPr>
        <p:blipFill>
          <a:blip r:embed="rId2" cstate="print"/>
          <a:srcRect/>
          <a:stretch>
            <a:fillRect/>
          </a:stretch>
        </p:blipFill>
        <p:spPr>
          <a:xfrm>
            <a:off x="933450" y="1090613"/>
            <a:ext cx="7269163" cy="4819650"/>
          </a:xfrm>
          <a:ln>
            <a:solidFill>
              <a:schemeClr val="tx1"/>
            </a:solidFill>
          </a:ln>
          <a:scene3d>
            <a:camera prst="orthographicFront"/>
            <a:lightRig rig="threePt" dir="t"/>
          </a:scene3d>
          <a:sp3d>
            <a:bevelT/>
          </a:sp3d>
        </p:spPr>
      </p:pic>
      <p:sp>
        <p:nvSpPr>
          <p:cNvPr id="13315" name="Rectangle 2"/>
          <p:cNvSpPr>
            <a:spLocks noGrp="1" noChangeArrowheads="1"/>
          </p:cNvSpPr>
          <p:nvPr>
            <p:ph type="title"/>
          </p:nvPr>
        </p:nvSpPr>
        <p:spPr/>
        <p:txBody>
          <a:bodyPr/>
          <a:lstStyle/>
          <a:p>
            <a:pPr eaLnBrk="1" hangingPunct="1"/>
            <a:r>
              <a:rPr lang="en-US" dirty="0" smtClean="0"/>
              <a:t>Non-Component Based Screen</a:t>
            </a:r>
          </a:p>
        </p:txBody>
      </p:sp>
      <p:sp>
        <p:nvSpPr>
          <p:cNvPr id="13314" name="Footer Placeholder 3"/>
          <p:cNvSpPr>
            <a:spLocks noGrp="1"/>
          </p:cNvSpPr>
          <p:nvPr>
            <p:ph type="ftr" sz="quarter" idx="10"/>
          </p:nvPr>
        </p:nvSpPr>
        <p:spPr>
          <a:noFill/>
        </p:spPr>
        <p:txBody>
          <a:bodyPr/>
          <a:lstStyle/>
          <a:p>
            <a:pPr defTabSz="865188"/>
            <a:r>
              <a:rPr lang="en-US" dirty="0" smtClean="0"/>
              <a:t>NET_INTR_110</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40" name="Picture 3"/>
          <p:cNvPicPr>
            <a:picLocks noGrp="1" noChangeAspect="1" noChangeArrowheads="1"/>
          </p:cNvPicPr>
          <p:nvPr>
            <p:ph idx="1"/>
          </p:nvPr>
        </p:nvPicPr>
        <p:blipFill>
          <a:blip r:embed="rId2" cstate="print"/>
          <a:stretch>
            <a:fillRect/>
          </a:stretch>
        </p:blipFill>
        <p:spPr>
          <a:xfrm>
            <a:off x="2352365" y="1975434"/>
            <a:ext cx="4439270" cy="3010320"/>
          </a:xfrm>
        </p:spPr>
      </p:pic>
      <p:sp>
        <p:nvSpPr>
          <p:cNvPr id="14339" name="Rectangle 2"/>
          <p:cNvSpPr>
            <a:spLocks noGrp="1" noChangeArrowheads="1"/>
          </p:cNvSpPr>
          <p:nvPr>
            <p:ph type="title"/>
          </p:nvPr>
        </p:nvSpPr>
        <p:spPr/>
        <p:txBody>
          <a:bodyPr/>
          <a:lstStyle/>
          <a:p>
            <a:pPr eaLnBrk="1" hangingPunct="1"/>
            <a:r>
              <a:rPr lang="en-US" dirty="0" smtClean="0"/>
              <a:t>Login Menu</a:t>
            </a:r>
          </a:p>
        </p:txBody>
      </p:sp>
      <p:sp>
        <p:nvSpPr>
          <p:cNvPr id="14338" name="Footer Placeholder 3"/>
          <p:cNvSpPr>
            <a:spLocks noGrp="1"/>
          </p:cNvSpPr>
          <p:nvPr>
            <p:ph type="ftr" sz="quarter" idx="10"/>
          </p:nvPr>
        </p:nvSpPr>
        <p:spPr>
          <a:noFill/>
        </p:spPr>
        <p:txBody>
          <a:bodyPr/>
          <a:lstStyle/>
          <a:p>
            <a:pPr defTabSz="865188"/>
            <a:r>
              <a:rPr lang="en-US" dirty="0" smtClean="0"/>
              <a:t>NET_INTR_120</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Rectangle 3"/>
          <p:cNvSpPr>
            <a:spLocks noGrp="1" noChangeArrowheads="1"/>
          </p:cNvSpPr>
          <p:nvPr>
            <p:ph idx="1"/>
          </p:nvPr>
        </p:nvSpPr>
        <p:spPr/>
        <p:txBody>
          <a:bodyPr/>
          <a:lstStyle/>
          <a:p>
            <a:pPr eaLnBrk="1" hangingPunct="1"/>
            <a:r>
              <a:rPr lang="en-US" dirty="0" smtClean="0"/>
              <a:t>There are different types of UI mode within the QAD .NET UI</a:t>
            </a:r>
          </a:p>
          <a:p>
            <a:pPr eaLnBrk="1" hangingPunct="1"/>
            <a:r>
              <a:rPr lang="en-US" dirty="0" smtClean="0"/>
              <a:t>Component and non-component based screens have different visual and navigation attributes</a:t>
            </a:r>
          </a:p>
          <a:p>
            <a:pPr eaLnBrk="1" hangingPunct="1"/>
            <a:r>
              <a:rPr lang="en-US" dirty="0" smtClean="0"/>
              <a:t>You launch the QAD .NET UI from a menu option or desktop icon and select an environment from the drop-down menu</a:t>
            </a:r>
          </a:p>
          <a:p>
            <a:pPr eaLnBrk="1" hangingPunct="1"/>
            <a:endParaRPr lang="en-US" dirty="0" smtClean="0"/>
          </a:p>
        </p:txBody>
      </p:sp>
      <p:sp>
        <p:nvSpPr>
          <p:cNvPr id="15363" name="Rectangle 2"/>
          <p:cNvSpPr>
            <a:spLocks noGrp="1" noChangeArrowheads="1"/>
          </p:cNvSpPr>
          <p:nvPr>
            <p:ph type="title"/>
          </p:nvPr>
        </p:nvSpPr>
        <p:spPr/>
        <p:txBody>
          <a:bodyPr/>
          <a:lstStyle/>
          <a:p>
            <a:pPr eaLnBrk="1" hangingPunct="1"/>
            <a:r>
              <a:rPr lang="en-US" dirty="0" smtClean="0"/>
              <a:t>Chapter Summary</a:t>
            </a:r>
          </a:p>
        </p:txBody>
      </p:sp>
      <p:sp>
        <p:nvSpPr>
          <p:cNvPr id="15362" name="Footer Placeholder 3"/>
          <p:cNvSpPr>
            <a:spLocks noGrp="1"/>
          </p:cNvSpPr>
          <p:nvPr>
            <p:ph type="ftr" sz="quarter" idx="10"/>
          </p:nvPr>
        </p:nvSpPr>
        <p:spPr>
          <a:noFill/>
        </p:spPr>
        <p:txBody>
          <a:bodyPr/>
          <a:lstStyle/>
          <a:p>
            <a:pPr defTabSz="865188"/>
            <a:r>
              <a:rPr lang="en-US" dirty="0" smtClean="0"/>
              <a:t>NET_INTR_130</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7" name="Rectangle 2"/>
          <p:cNvSpPr>
            <a:spLocks noGrp="1" noChangeArrowheads="1"/>
          </p:cNvSpPr>
          <p:nvPr>
            <p:ph idx="4294967295"/>
          </p:nvPr>
        </p:nvSpPr>
        <p:spPr>
          <a:xfrm>
            <a:off x="0" y="0"/>
            <a:ext cx="8912225" cy="6715125"/>
          </a:xfrm>
        </p:spPr>
        <p:txBody>
          <a:bodyPr>
            <a:noAutofit/>
          </a:bodyPr>
          <a:lstStyle/>
          <a:p>
            <a:pPr marL="0" indent="0">
              <a:buNone/>
            </a:pPr>
            <a:endParaRPr lang="en-US" sz="1400" dirty="0" smtClean="0"/>
          </a:p>
          <a:p>
            <a:pPr marL="0" indent="0">
              <a:buNone/>
            </a:pPr>
            <a:r>
              <a:rPr lang="en-US" sz="1400" dirty="0" smtClean="0">
                <a:solidFill>
                  <a:schemeClr val="tx1"/>
                </a:solidFill>
              </a:rPr>
              <a:t>This document contains proprietary information that is protected by copyright and other intellectual property laws. No part of this document may be reproduced, translated, or modified without the prior written consent of QAD Inc. The information contained in this document is subject to change without notice.</a:t>
            </a:r>
          </a:p>
          <a:p>
            <a:pPr marL="0" indent="0">
              <a:buNone/>
            </a:pPr>
            <a:endParaRPr lang="en-US" sz="1400" dirty="0" smtClean="0">
              <a:solidFill>
                <a:schemeClr val="tx1"/>
              </a:solidFill>
            </a:endParaRPr>
          </a:p>
          <a:p>
            <a:pPr marL="0" indent="0">
              <a:buNone/>
            </a:pPr>
            <a:r>
              <a:rPr lang="en-US" sz="1400" dirty="0" smtClean="0">
                <a:solidFill>
                  <a:schemeClr val="tx1"/>
                </a:solidFill>
              </a:rPr>
              <a:t>QAD Inc. provides this material as is and makes no warranty of any kind, expressed or implied, including, but not limited to, the implied warranties of merchantability and fitness for a particular purpose. QAD Inc. shall not be liable for errors contained herein or for incidental or consequential damages (including lost profits) in connection with the furnishing, performance, or use of this material whether based on warranty, contract, or other legal theory.</a:t>
            </a:r>
          </a:p>
          <a:p>
            <a:pPr marL="0" indent="0">
              <a:buNone/>
            </a:pPr>
            <a:endParaRPr lang="en-US" sz="1400" dirty="0" smtClean="0">
              <a:solidFill>
                <a:schemeClr val="tx1"/>
              </a:solidFill>
            </a:endParaRPr>
          </a:p>
          <a:p>
            <a:pPr marL="0" indent="0">
              <a:buNone/>
            </a:pPr>
            <a:r>
              <a:rPr lang="en-US" sz="1400" dirty="0" smtClean="0">
                <a:solidFill>
                  <a:schemeClr val="tx1"/>
                </a:solidFill>
              </a:rPr>
              <a:t>QAD and MFG/PRO are registered trademarks of QAD Inc. The QAD logo is a trademark of QAD Inc.</a:t>
            </a:r>
          </a:p>
          <a:p>
            <a:pPr marL="0" indent="0">
              <a:buNone/>
            </a:pPr>
            <a:endParaRPr lang="en-US" sz="1400" dirty="0" smtClean="0">
              <a:solidFill>
                <a:schemeClr val="tx1"/>
              </a:solidFill>
            </a:endParaRPr>
          </a:p>
          <a:p>
            <a:pPr marL="0" indent="0">
              <a:buNone/>
            </a:pPr>
            <a:r>
              <a:rPr lang="en-US" sz="1400" dirty="0" smtClean="0">
                <a:solidFill>
                  <a:schemeClr val="tx1"/>
                </a:solidFill>
              </a:rPr>
              <a:t>Designations used by other companies to distinguish their products are often claimed as trademarks. In this document, the product names appear in initial capital or all capital letters. Contact the appropriate companies for more information regarding trademarks and registration.</a:t>
            </a:r>
          </a:p>
          <a:p>
            <a:pPr marL="0" indent="0">
              <a:buNone/>
            </a:pPr>
            <a:endParaRPr lang="en-US" sz="1400" dirty="0" smtClean="0">
              <a:solidFill>
                <a:schemeClr val="tx1"/>
              </a:solidFill>
            </a:endParaRPr>
          </a:p>
          <a:p>
            <a:pPr marL="0" indent="0">
              <a:buNone/>
            </a:pPr>
            <a:r>
              <a:rPr lang="en-US" sz="1400" dirty="0" smtClean="0">
                <a:solidFill>
                  <a:schemeClr val="tx1"/>
                </a:solidFill>
              </a:rPr>
              <a:t>Copyright © 2012 by QAD Inc.</a:t>
            </a:r>
          </a:p>
          <a:p>
            <a:pPr marL="0" indent="0">
              <a:buNone/>
            </a:pPr>
            <a:endParaRPr lang="en-US" sz="1400" dirty="0" smtClean="0">
              <a:solidFill>
                <a:schemeClr val="tx1"/>
              </a:solidFill>
            </a:endParaRPr>
          </a:p>
          <a:p>
            <a:pPr marL="0" indent="0">
              <a:buNone/>
            </a:pPr>
            <a:r>
              <a:rPr lang="en-US" sz="1400" dirty="0" smtClean="0">
                <a:solidFill>
                  <a:schemeClr val="tx1"/>
                </a:solidFill>
              </a:rPr>
              <a:t>QAD Inc.</a:t>
            </a:r>
            <a:br>
              <a:rPr lang="en-US" sz="1400" dirty="0" smtClean="0">
                <a:solidFill>
                  <a:schemeClr val="tx1"/>
                </a:solidFill>
              </a:rPr>
            </a:br>
            <a:r>
              <a:rPr lang="en-US" sz="1400" dirty="0" smtClean="0">
                <a:solidFill>
                  <a:schemeClr val="tx1"/>
                </a:solidFill>
              </a:rPr>
              <a:t>100 Innovation Place</a:t>
            </a:r>
            <a:br>
              <a:rPr lang="en-US" sz="1400" dirty="0" smtClean="0">
                <a:solidFill>
                  <a:schemeClr val="tx1"/>
                </a:solidFill>
              </a:rPr>
            </a:br>
            <a:r>
              <a:rPr lang="en-US" sz="1400" dirty="0" smtClean="0">
                <a:solidFill>
                  <a:schemeClr val="tx1"/>
                </a:solidFill>
              </a:rPr>
              <a:t>Santa Barbara, California 93108</a:t>
            </a:r>
            <a:br>
              <a:rPr lang="en-US" sz="1400" dirty="0" smtClean="0">
                <a:solidFill>
                  <a:schemeClr val="tx1"/>
                </a:solidFill>
              </a:rPr>
            </a:br>
            <a:r>
              <a:rPr lang="en-US" sz="1400" dirty="0" smtClean="0">
                <a:solidFill>
                  <a:schemeClr val="tx1"/>
                </a:solidFill>
              </a:rPr>
              <a:t>Phone (805) 684-6614</a:t>
            </a:r>
            <a:br>
              <a:rPr lang="en-US" sz="1400" dirty="0" smtClean="0">
                <a:solidFill>
                  <a:schemeClr val="tx1"/>
                </a:solidFill>
              </a:rPr>
            </a:br>
            <a:r>
              <a:rPr lang="en-US" sz="1400" dirty="0" smtClean="0">
                <a:solidFill>
                  <a:schemeClr val="tx1"/>
                </a:solidFill>
              </a:rPr>
              <a:t>Fax (805) 684-1890</a:t>
            </a:r>
            <a:br>
              <a:rPr lang="en-US" sz="1400" dirty="0" smtClean="0">
                <a:solidFill>
                  <a:schemeClr val="tx1"/>
                </a:solidFill>
              </a:rPr>
            </a:br>
            <a:r>
              <a:rPr lang="en-US" sz="1400" dirty="0" smtClean="0">
                <a:solidFill>
                  <a:schemeClr val="tx1"/>
                </a:solidFill>
              </a:rPr>
              <a:t>http://www.qad.com</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Rectangle 71"/>
          <p:cNvSpPr>
            <a:spLocks noGrp="1" noChangeArrowheads="1"/>
          </p:cNvSpPr>
          <p:nvPr>
            <p:ph type="title"/>
          </p:nvPr>
        </p:nvSpPr>
        <p:spPr/>
        <p:txBody>
          <a:bodyPr/>
          <a:lstStyle/>
          <a:p>
            <a:pPr eaLnBrk="1" hangingPunct="1"/>
            <a:r>
              <a:rPr lang="en-US" smtClean="0"/>
              <a:t>Facilities</a:t>
            </a:r>
          </a:p>
        </p:txBody>
      </p:sp>
      <p:grpSp>
        <p:nvGrpSpPr>
          <p:cNvPr id="2" name="Group 4"/>
          <p:cNvGrpSpPr>
            <a:grpSpLocks/>
          </p:cNvGrpSpPr>
          <p:nvPr/>
        </p:nvGrpSpPr>
        <p:grpSpPr bwMode="auto">
          <a:xfrm>
            <a:off x="592745" y="935959"/>
            <a:ext cx="7931150" cy="5092700"/>
            <a:chOff x="314" y="729"/>
            <a:chExt cx="4996" cy="3208"/>
          </a:xfrm>
        </p:grpSpPr>
        <p:grpSp>
          <p:nvGrpSpPr>
            <p:cNvPr id="3" name="Group 5"/>
            <p:cNvGrpSpPr>
              <a:grpSpLocks/>
            </p:cNvGrpSpPr>
            <p:nvPr/>
          </p:nvGrpSpPr>
          <p:grpSpPr bwMode="auto">
            <a:xfrm>
              <a:off x="314" y="729"/>
              <a:ext cx="1167" cy="1000"/>
              <a:chOff x="314" y="912"/>
              <a:chExt cx="1167" cy="1000"/>
            </a:xfrm>
          </p:grpSpPr>
          <p:pic>
            <p:nvPicPr>
              <p:cNvPr id="11331" name="Picture 6" descr="PHONE8"/>
              <p:cNvPicPr>
                <a:picLocks noChangeAspect="1" noChangeArrowheads="1"/>
              </p:cNvPicPr>
              <p:nvPr/>
            </p:nvPicPr>
            <p:blipFill>
              <a:blip r:embed="rId3" cstate="print"/>
              <a:srcRect/>
              <a:stretch>
                <a:fillRect/>
              </a:stretch>
            </p:blipFill>
            <p:spPr bwMode="auto">
              <a:xfrm>
                <a:off x="490" y="912"/>
                <a:ext cx="816" cy="795"/>
              </a:xfrm>
              <a:prstGeom prst="rect">
                <a:avLst/>
              </a:prstGeom>
              <a:noFill/>
              <a:ln w="9525">
                <a:noFill/>
                <a:miter lim="800000"/>
                <a:headEnd/>
                <a:tailEnd/>
              </a:ln>
            </p:spPr>
          </p:pic>
          <p:sp>
            <p:nvSpPr>
              <p:cNvPr id="11332" name="Text Box 7"/>
              <p:cNvSpPr txBox="1">
                <a:spLocks noChangeArrowheads="1"/>
              </p:cNvSpPr>
              <p:nvPr/>
            </p:nvSpPr>
            <p:spPr bwMode="auto">
              <a:xfrm>
                <a:off x="314" y="1679"/>
                <a:ext cx="1167" cy="233"/>
              </a:xfrm>
              <a:prstGeom prst="rect">
                <a:avLst/>
              </a:prstGeom>
              <a:noFill/>
              <a:ln w="12700">
                <a:noFill/>
                <a:miter lim="800000"/>
                <a:headEnd/>
                <a:tailEnd/>
              </a:ln>
            </p:spPr>
            <p:txBody>
              <a:bodyPr wrap="none">
                <a:spAutoFit/>
              </a:bodyPr>
              <a:lstStyle/>
              <a:p>
                <a:pPr eaLnBrk="0" hangingPunct="0"/>
                <a:r>
                  <a:rPr lang="en-US" sz="1800" b="1">
                    <a:latin typeface="+mj-lt"/>
                  </a:rPr>
                  <a:t>Telephone/Fax</a:t>
                </a:r>
              </a:p>
            </p:txBody>
          </p:sp>
        </p:grpSp>
        <p:grpSp>
          <p:nvGrpSpPr>
            <p:cNvPr id="4" name="Group 8"/>
            <p:cNvGrpSpPr>
              <a:grpSpLocks/>
            </p:cNvGrpSpPr>
            <p:nvPr/>
          </p:nvGrpSpPr>
          <p:grpSpPr bwMode="auto">
            <a:xfrm>
              <a:off x="2439" y="767"/>
              <a:ext cx="917" cy="962"/>
              <a:chOff x="2439" y="950"/>
              <a:chExt cx="917" cy="962"/>
            </a:xfrm>
          </p:grpSpPr>
          <p:pic>
            <p:nvPicPr>
              <p:cNvPr id="11329" name="Picture 9" descr="CLOCK"/>
              <p:cNvPicPr>
                <a:picLocks noChangeAspect="1" noChangeArrowheads="1"/>
              </p:cNvPicPr>
              <p:nvPr/>
            </p:nvPicPr>
            <p:blipFill>
              <a:blip r:embed="rId4" cstate="print"/>
              <a:srcRect/>
              <a:stretch>
                <a:fillRect/>
              </a:stretch>
            </p:blipFill>
            <p:spPr bwMode="auto">
              <a:xfrm>
                <a:off x="2547" y="950"/>
                <a:ext cx="701" cy="720"/>
              </a:xfrm>
              <a:prstGeom prst="rect">
                <a:avLst/>
              </a:prstGeom>
              <a:noFill/>
              <a:ln w="9525">
                <a:noFill/>
                <a:miter lim="800000"/>
                <a:headEnd/>
                <a:tailEnd/>
              </a:ln>
            </p:spPr>
          </p:pic>
          <p:sp>
            <p:nvSpPr>
              <p:cNvPr id="11330" name="Text Box 10"/>
              <p:cNvSpPr txBox="1">
                <a:spLocks noChangeArrowheads="1"/>
              </p:cNvSpPr>
              <p:nvPr/>
            </p:nvSpPr>
            <p:spPr bwMode="auto">
              <a:xfrm>
                <a:off x="2439" y="1679"/>
                <a:ext cx="917" cy="233"/>
              </a:xfrm>
              <a:prstGeom prst="rect">
                <a:avLst/>
              </a:prstGeom>
              <a:noFill/>
              <a:ln w="12700">
                <a:noFill/>
                <a:miter lim="800000"/>
                <a:headEnd/>
                <a:tailEnd/>
              </a:ln>
            </p:spPr>
            <p:txBody>
              <a:bodyPr wrap="none">
                <a:spAutoFit/>
              </a:bodyPr>
              <a:lstStyle/>
              <a:p>
                <a:pPr eaLnBrk="0" hangingPunct="0"/>
                <a:r>
                  <a:rPr lang="en-US" sz="1800" b="1">
                    <a:latin typeface="+mj-lt"/>
                  </a:rPr>
                  <a:t>Class Hours</a:t>
                </a:r>
              </a:p>
            </p:txBody>
          </p:sp>
        </p:grpSp>
        <p:sp>
          <p:nvSpPr>
            <p:cNvPr id="11271" name="Rectangle 11"/>
            <p:cNvSpPr>
              <a:spLocks noChangeArrowheads="1"/>
            </p:cNvSpPr>
            <p:nvPr/>
          </p:nvSpPr>
          <p:spPr bwMode="auto">
            <a:xfrm>
              <a:off x="4394" y="2072"/>
              <a:ext cx="912" cy="528"/>
            </a:xfrm>
            <a:prstGeom prst="rect">
              <a:avLst/>
            </a:prstGeom>
            <a:solidFill>
              <a:schemeClr val="bg1"/>
            </a:solidFill>
            <a:ln w="38100">
              <a:solidFill>
                <a:schemeClr val="tx1"/>
              </a:solidFill>
              <a:miter lim="800000"/>
              <a:headEnd/>
              <a:tailEnd/>
            </a:ln>
          </p:spPr>
          <p:txBody>
            <a:bodyPr wrap="none" anchor="ctr"/>
            <a:lstStyle/>
            <a:p>
              <a:pPr eaLnBrk="0" hangingPunct="0"/>
              <a:r>
                <a:rPr lang="en-US" sz="4800" b="1">
                  <a:solidFill>
                    <a:srgbClr val="FF3300"/>
                  </a:solidFill>
                  <a:latin typeface="+mj-lt"/>
                </a:rPr>
                <a:t>EXIT</a:t>
              </a:r>
            </a:p>
          </p:txBody>
        </p:sp>
        <p:grpSp>
          <p:nvGrpSpPr>
            <p:cNvPr id="5" name="Group 12"/>
            <p:cNvGrpSpPr>
              <a:grpSpLocks/>
            </p:cNvGrpSpPr>
            <p:nvPr/>
          </p:nvGrpSpPr>
          <p:grpSpPr bwMode="auto">
            <a:xfrm>
              <a:off x="490" y="1872"/>
              <a:ext cx="816" cy="913"/>
              <a:chOff x="490" y="1872"/>
              <a:chExt cx="816" cy="913"/>
            </a:xfrm>
          </p:grpSpPr>
          <p:sp>
            <p:nvSpPr>
              <p:cNvPr id="11322" name="Text Box 13"/>
              <p:cNvSpPr txBox="1">
                <a:spLocks noChangeArrowheads="1"/>
              </p:cNvSpPr>
              <p:nvPr/>
            </p:nvSpPr>
            <p:spPr bwMode="auto">
              <a:xfrm>
                <a:off x="490" y="2552"/>
                <a:ext cx="816" cy="233"/>
              </a:xfrm>
              <a:prstGeom prst="rect">
                <a:avLst/>
              </a:prstGeom>
              <a:noFill/>
              <a:ln w="12700">
                <a:noFill/>
                <a:miter lim="800000"/>
                <a:headEnd/>
                <a:tailEnd/>
              </a:ln>
            </p:spPr>
            <p:txBody>
              <a:bodyPr wrap="none">
                <a:spAutoFit/>
              </a:bodyPr>
              <a:lstStyle/>
              <a:p>
                <a:pPr eaLnBrk="0" hangingPunct="0"/>
                <a:r>
                  <a:rPr lang="en-US" sz="1800" b="1">
                    <a:latin typeface="+mj-lt"/>
                  </a:rPr>
                  <a:t>Messages</a:t>
                </a:r>
              </a:p>
            </p:txBody>
          </p:sp>
          <p:grpSp>
            <p:nvGrpSpPr>
              <p:cNvPr id="6" name="Group 14"/>
              <p:cNvGrpSpPr>
                <a:grpSpLocks/>
              </p:cNvGrpSpPr>
              <p:nvPr/>
            </p:nvGrpSpPr>
            <p:grpSpPr bwMode="auto">
              <a:xfrm>
                <a:off x="567" y="1872"/>
                <a:ext cx="681" cy="679"/>
                <a:chOff x="567" y="1891"/>
                <a:chExt cx="681" cy="679"/>
              </a:xfrm>
            </p:grpSpPr>
            <p:sp>
              <p:nvSpPr>
                <p:cNvPr id="11324" name="AutoShape 15"/>
                <p:cNvSpPr>
                  <a:spLocks noChangeArrowheads="1"/>
                </p:cNvSpPr>
                <p:nvPr/>
              </p:nvSpPr>
              <p:spPr bwMode="auto">
                <a:xfrm>
                  <a:off x="567" y="1891"/>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7" name="Group 16"/>
                <p:cNvGrpSpPr>
                  <a:grpSpLocks/>
                </p:cNvGrpSpPr>
                <p:nvPr/>
              </p:nvGrpSpPr>
              <p:grpSpPr bwMode="auto">
                <a:xfrm>
                  <a:off x="658" y="2064"/>
                  <a:ext cx="494" cy="366"/>
                  <a:chOff x="1581" y="2706"/>
                  <a:chExt cx="494" cy="366"/>
                </a:xfrm>
              </p:grpSpPr>
              <p:sp>
                <p:nvSpPr>
                  <p:cNvPr id="11326" name="Rectangle 17"/>
                  <p:cNvSpPr>
                    <a:spLocks noChangeArrowheads="1"/>
                  </p:cNvSpPr>
                  <p:nvPr/>
                </p:nvSpPr>
                <p:spPr bwMode="auto">
                  <a:xfrm>
                    <a:off x="1581" y="2706"/>
                    <a:ext cx="494" cy="366"/>
                  </a:xfrm>
                  <a:prstGeom prst="rect">
                    <a:avLst/>
                  </a:prstGeom>
                  <a:solidFill>
                    <a:srgbClr val="000000"/>
                  </a:solidFill>
                  <a:ln w="4763">
                    <a:solidFill>
                      <a:srgbClr val="000000"/>
                    </a:solidFill>
                    <a:miter lim="800000"/>
                    <a:headEnd/>
                    <a:tailEnd/>
                  </a:ln>
                </p:spPr>
                <p:txBody>
                  <a:bodyPr/>
                  <a:lstStyle/>
                  <a:p>
                    <a:endParaRPr lang="en-US">
                      <a:latin typeface="+mj-lt"/>
                    </a:endParaRPr>
                  </a:p>
                </p:txBody>
              </p:sp>
              <p:sp>
                <p:nvSpPr>
                  <p:cNvPr id="11327" name="Rectangle 18"/>
                  <p:cNvSpPr>
                    <a:spLocks noChangeArrowheads="1"/>
                  </p:cNvSpPr>
                  <p:nvPr/>
                </p:nvSpPr>
                <p:spPr bwMode="auto">
                  <a:xfrm>
                    <a:off x="1609" y="2733"/>
                    <a:ext cx="438" cy="311"/>
                  </a:xfrm>
                  <a:prstGeom prst="rect">
                    <a:avLst/>
                  </a:prstGeom>
                  <a:solidFill>
                    <a:srgbClr val="FFFFFF"/>
                  </a:solidFill>
                  <a:ln w="9525">
                    <a:noFill/>
                    <a:miter lim="800000"/>
                    <a:headEnd/>
                    <a:tailEnd/>
                  </a:ln>
                </p:spPr>
                <p:txBody>
                  <a:bodyPr/>
                  <a:lstStyle/>
                  <a:p>
                    <a:endParaRPr lang="en-US">
                      <a:latin typeface="+mj-lt"/>
                    </a:endParaRPr>
                  </a:p>
                </p:txBody>
              </p:sp>
              <p:sp>
                <p:nvSpPr>
                  <p:cNvPr id="11328" name="Freeform 19"/>
                  <p:cNvSpPr>
                    <a:spLocks/>
                  </p:cNvSpPr>
                  <p:nvPr/>
                </p:nvSpPr>
                <p:spPr bwMode="auto">
                  <a:xfrm>
                    <a:off x="1609" y="2733"/>
                    <a:ext cx="438" cy="311"/>
                  </a:xfrm>
                  <a:custGeom>
                    <a:avLst/>
                    <a:gdLst>
                      <a:gd name="T0" fmla="*/ 114 w 1755"/>
                      <a:gd name="T1" fmla="*/ 0 h 1242"/>
                      <a:gd name="T2" fmla="*/ 737 w 1755"/>
                      <a:gd name="T3" fmla="*/ 621 h 1242"/>
                      <a:gd name="T4" fmla="*/ 763 w 1755"/>
                      <a:gd name="T5" fmla="*/ 647 h 1242"/>
                      <a:gd name="T6" fmla="*/ 783 w 1755"/>
                      <a:gd name="T7" fmla="*/ 665 h 1242"/>
                      <a:gd name="T8" fmla="*/ 807 w 1755"/>
                      <a:gd name="T9" fmla="*/ 679 h 1242"/>
                      <a:gd name="T10" fmla="*/ 827 w 1755"/>
                      <a:gd name="T11" fmla="*/ 689 h 1242"/>
                      <a:gd name="T12" fmla="*/ 851 w 1755"/>
                      <a:gd name="T13" fmla="*/ 698 h 1242"/>
                      <a:gd name="T14" fmla="*/ 878 w 1755"/>
                      <a:gd name="T15" fmla="*/ 703 h 1242"/>
                      <a:gd name="T16" fmla="*/ 907 w 1755"/>
                      <a:gd name="T17" fmla="*/ 700 h 1242"/>
                      <a:gd name="T18" fmla="*/ 933 w 1755"/>
                      <a:gd name="T19" fmla="*/ 690 h 1242"/>
                      <a:gd name="T20" fmla="*/ 952 w 1755"/>
                      <a:gd name="T21" fmla="*/ 680 h 1242"/>
                      <a:gd name="T22" fmla="*/ 974 w 1755"/>
                      <a:gd name="T23" fmla="*/ 663 h 1242"/>
                      <a:gd name="T24" fmla="*/ 997 w 1755"/>
                      <a:gd name="T25" fmla="*/ 643 h 1242"/>
                      <a:gd name="T26" fmla="*/ 1019 w 1755"/>
                      <a:gd name="T27" fmla="*/ 621 h 1242"/>
                      <a:gd name="T28" fmla="*/ 1641 w 1755"/>
                      <a:gd name="T29" fmla="*/ 0 h 1242"/>
                      <a:gd name="T30" fmla="*/ 1755 w 1755"/>
                      <a:gd name="T31" fmla="*/ 0 h 1242"/>
                      <a:gd name="T32" fmla="*/ 1755 w 1755"/>
                      <a:gd name="T33" fmla="*/ 113 h 1242"/>
                      <a:gd name="T34" fmla="*/ 1246 w 1755"/>
                      <a:gd name="T35" fmla="*/ 621 h 1242"/>
                      <a:gd name="T36" fmla="*/ 1755 w 1755"/>
                      <a:gd name="T37" fmla="*/ 1130 h 1242"/>
                      <a:gd name="T38" fmla="*/ 1755 w 1755"/>
                      <a:gd name="T39" fmla="*/ 1242 h 1242"/>
                      <a:gd name="T40" fmla="*/ 1641 w 1755"/>
                      <a:gd name="T41" fmla="*/ 1242 h 1242"/>
                      <a:gd name="T42" fmla="*/ 1131 w 1755"/>
                      <a:gd name="T43" fmla="*/ 734 h 1242"/>
                      <a:gd name="T44" fmla="*/ 1105 w 1755"/>
                      <a:gd name="T45" fmla="*/ 758 h 1242"/>
                      <a:gd name="T46" fmla="*/ 1080 w 1755"/>
                      <a:gd name="T47" fmla="*/ 780 h 1242"/>
                      <a:gd name="T48" fmla="*/ 1056 w 1755"/>
                      <a:gd name="T49" fmla="*/ 800 h 1242"/>
                      <a:gd name="T50" fmla="*/ 1026 w 1755"/>
                      <a:gd name="T51" fmla="*/ 821 h 1242"/>
                      <a:gd name="T52" fmla="*/ 994 w 1755"/>
                      <a:gd name="T53" fmla="*/ 839 h 1242"/>
                      <a:gd name="T54" fmla="*/ 957 w 1755"/>
                      <a:gd name="T55" fmla="*/ 855 h 1242"/>
                      <a:gd name="T56" fmla="*/ 923 w 1755"/>
                      <a:gd name="T57" fmla="*/ 863 h 1242"/>
                      <a:gd name="T58" fmla="*/ 884 w 1755"/>
                      <a:gd name="T59" fmla="*/ 867 h 1242"/>
                      <a:gd name="T60" fmla="*/ 843 w 1755"/>
                      <a:gd name="T61" fmla="*/ 862 h 1242"/>
                      <a:gd name="T62" fmla="*/ 805 w 1755"/>
                      <a:gd name="T63" fmla="*/ 854 h 1242"/>
                      <a:gd name="T64" fmla="*/ 769 w 1755"/>
                      <a:gd name="T65" fmla="*/ 843 h 1242"/>
                      <a:gd name="T66" fmla="*/ 739 w 1755"/>
                      <a:gd name="T67" fmla="*/ 829 h 1242"/>
                      <a:gd name="T68" fmla="*/ 705 w 1755"/>
                      <a:gd name="T69" fmla="*/ 807 h 1242"/>
                      <a:gd name="T70" fmla="*/ 674 w 1755"/>
                      <a:gd name="T71" fmla="*/ 782 h 1242"/>
                      <a:gd name="T72" fmla="*/ 652 w 1755"/>
                      <a:gd name="T73" fmla="*/ 764 h 1242"/>
                      <a:gd name="T74" fmla="*/ 624 w 1755"/>
                      <a:gd name="T75" fmla="*/ 734 h 1242"/>
                      <a:gd name="T76" fmla="*/ 114 w 1755"/>
                      <a:gd name="T77" fmla="*/ 1242 h 1242"/>
                      <a:gd name="T78" fmla="*/ 0 w 1755"/>
                      <a:gd name="T79" fmla="*/ 1242 h 1242"/>
                      <a:gd name="T80" fmla="*/ 0 w 1755"/>
                      <a:gd name="T81" fmla="*/ 1130 h 1242"/>
                      <a:gd name="T82" fmla="*/ 510 w 1755"/>
                      <a:gd name="T83" fmla="*/ 621 h 1242"/>
                      <a:gd name="T84" fmla="*/ 0 w 1755"/>
                      <a:gd name="T85" fmla="*/ 113 h 1242"/>
                      <a:gd name="T86" fmla="*/ 0 w 1755"/>
                      <a:gd name="T87" fmla="*/ 0 h 1242"/>
                      <a:gd name="T88" fmla="*/ 114 w 1755"/>
                      <a:gd name="T89" fmla="*/ 0 h 1242"/>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w 1755"/>
                      <a:gd name="T136" fmla="*/ 0 h 1242"/>
                      <a:gd name="T137" fmla="*/ 1755 w 1755"/>
                      <a:gd name="T138" fmla="*/ 1242 h 1242"/>
                    </a:gdLst>
                    <a:ahLst/>
                    <a:cxnLst>
                      <a:cxn ang="T90">
                        <a:pos x="T0" y="T1"/>
                      </a:cxn>
                      <a:cxn ang="T91">
                        <a:pos x="T2" y="T3"/>
                      </a:cxn>
                      <a:cxn ang="T92">
                        <a:pos x="T4" y="T5"/>
                      </a:cxn>
                      <a:cxn ang="T93">
                        <a:pos x="T6" y="T7"/>
                      </a:cxn>
                      <a:cxn ang="T94">
                        <a:pos x="T8" y="T9"/>
                      </a:cxn>
                      <a:cxn ang="T95">
                        <a:pos x="T10" y="T11"/>
                      </a:cxn>
                      <a:cxn ang="T96">
                        <a:pos x="T12" y="T13"/>
                      </a:cxn>
                      <a:cxn ang="T97">
                        <a:pos x="T14" y="T15"/>
                      </a:cxn>
                      <a:cxn ang="T98">
                        <a:pos x="T16" y="T17"/>
                      </a:cxn>
                      <a:cxn ang="T99">
                        <a:pos x="T18" y="T19"/>
                      </a:cxn>
                      <a:cxn ang="T100">
                        <a:pos x="T20" y="T21"/>
                      </a:cxn>
                      <a:cxn ang="T101">
                        <a:pos x="T22" y="T23"/>
                      </a:cxn>
                      <a:cxn ang="T102">
                        <a:pos x="T24" y="T25"/>
                      </a:cxn>
                      <a:cxn ang="T103">
                        <a:pos x="T26" y="T27"/>
                      </a:cxn>
                      <a:cxn ang="T104">
                        <a:pos x="T28" y="T29"/>
                      </a:cxn>
                      <a:cxn ang="T105">
                        <a:pos x="T30" y="T31"/>
                      </a:cxn>
                      <a:cxn ang="T106">
                        <a:pos x="T32" y="T33"/>
                      </a:cxn>
                      <a:cxn ang="T107">
                        <a:pos x="T34" y="T35"/>
                      </a:cxn>
                      <a:cxn ang="T108">
                        <a:pos x="T36" y="T37"/>
                      </a:cxn>
                      <a:cxn ang="T109">
                        <a:pos x="T38" y="T39"/>
                      </a:cxn>
                      <a:cxn ang="T110">
                        <a:pos x="T40" y="T41"/>
                      </a:cxn>
                      <a:cxn ang="T111">
                        <a:pos x="T42" y="T43"/>
                      </a:cxn>
                      <a:cxn ang="T112">
                        <a:pos x="T44" y="T45"/>
                      </a:cxn>
                      <a:cxn ang="T113">
                        <a:pos x="T46" y="T47"/>
                      </a:cxn>
                      <a:cxn ang="T114">
                        <a:pos x="T48" y="T49"/>
                      </a:cxn>
                      <a:cxn ang="T115">
                        <a:pos x="T50" y="T51"/>
                      </a:cxn>
                      <a:cxn ang="T116">
                        <a:pos x="T52" y="T53"/>
                      </a:cxn>
                      <a:cxn ang="T117">
                        <a:pos x="T54" y="T55"/>
                      </a:cxn>
                      <a:cxn ang="T118">
                        <a:pos x="T56" y="T57"/>
                      </a:cxn>
                      <a:cxn ang="T119">
                        <a:pos x="T58" y="T59"/>
                      </a:cxn>
                      <a:cxn ang="T120">
                        <a:pos x="T60" y="T61"/>
                      </a:cxn>
                      <a:cxn ang="T121">
                        <a:pos x="T62" y="T63"/>
                      </a:cxn>
                      <a:cxn ang="T122">
                        <a:pos x="T64" y="T65"/>
                      </a:cxn>
                      <a:cxn ang="T123">
                        <a:pos x="T66" y="T67"/>
                      </a:cxn>
                      <a:cxn ang="T124">
                        <a:pos x="T68" y="T69"/>
                      </a:cxn>
                      <a:cxn ang="T125">
                        <a:pos x="T70" y="T71"/>
                      </a:cxn>
                      <a:cxn ang="T126">
                        <a:pos x="T72" y="T73"/>
                      </a:cxn>
                      <a:cxn ang="T127">
                        <a:pos x="T74" y="T75"/>
                      </a:cxn>
                      <a:cxn ang="T128">
                        <a:pos x="T76" y="T77"/>
                      </a:cxn>
                      <a:cxn ang="T129">
                        <a:pos x="T78" y="T79"/>
                      </a:cxn>
                      <a:cxn ang="T130">
                        <a:pos x="T80" y="T81"/>
                      </a:cxn>
                      <a:cxn ang="T131">
                        <a:pos x="T82" y="T83"/>
                      </a:cxn>
                      <a:cxn ang="T132">
                        <a:pos x="T84" y="T85"/>
                      </a:cxn>
                      <a:cxn ang="T133">
                        <a:pos x="T86" y="T87"/>
                      </a:cxn>
                      <a:cxn ang="T134">
                        <a:pos x="T88" y="T89"/>
                      </a:cxn>
                    </a:cxnLst>
                    <a:rect l="T135" t="T136" r="T137" b="T138"/>
                    <a:pathLst>
                      <a:path w="1755" h="1242">
                        <a:moveTo>
                          <a:pt x="114" y="0"/>
                        </a:moveTo>
                        <a:lnTo>
                          <a:pt x="737" y="621"/>
                        </a:lnTo>
                        <a:lnTo>
                          <a:pt x="763" y="647"/>
                        </a:lnTo>
                        <a:lnTo>
                          <a:pt x="783" y="665"/>
                        </a:lnTo>
                        <a:lnTo>
                          <a:pt x="807" y="679"/>
                        </a:lnTo>
                        <a:lnTo>
                          <a:pt x="827" y="689"/>
                        </a:lnTo>
                        <a:lnTo>
                          <a:pt x="851" y="698"/>
                        </a:lnTo>
                        <a:lnTo>
                          <a:pt x="878" y="703"/>
                        </a:lnTo>
                        <a:lnTo>
                          <a:pt x="907" y="700"/>
                        </a:lnTo>
                        <a:lnTo>
                          <a:pt x="933" y="690"/>
                        </a:lnTo>
                        <a:lnTo>
                          <a:pt x="952" y="680"/>
                        </a:lnTo>
                        <a:lnTo>
                          <a:pt x="974" y="663"/>
                        </a:lnTo>
                        <a:lnTo>
                          <a:pt x="997" y="643"/>
                        </a:lnTo>
                        <a:lnTo>
                          <a:pt x="1019" y="621"/>
                        </a:lnTo>
                        <a:lnTo>
                          <a:pt x="1641" y="0"/>
                        </a:lnTo>
                        <a:lnTo>
                          <a:pt x="1755" y="0"/>
                        </a:lnTo>
                        <a:lnTo>
                          <a:pt x="1755" y="113"/>
                        </a:lnTo>
                        <a:lnTo>
                          <a:pt x="1246" y="621"/>
                        </a:lnTo>
                        <a:lnTo>
                          <a:pt x="1755" y="1130"/>
                        </a:lnTo>
                        <a:lnTo>
                          <a:pt x="1755" y="1242"/>
                        </a:lnTo>
                        <a:lnTo>
                          <a:pt x="1641" y="1242"/>
                        </a:lnTo>
                        <a:lnTo>
                          <a:pt x="1131" y="734"/>
                        </a:lnTo>
                        <a:lnTo>
                          <a:pt x="1105" y="758"/>
                        </a:lnTo>
                        <a:lnTo>
                          <a:pt x="1080" y="780"/>
                        </a:lnTo>
                        <a:lnTo>
                          <a:pt x="1056" y="800"/>
                        </a:lnTo>
                        <a:lnTo>
                          <a:pt x="1026" y="821"/>
                        </a:lnTo>
                        <a:lnTo>
                          <a:pt x="994" y="839"/>
                        </a:lnTo>
                        <a:lnTo>
                          <a:pt x="957" y="855"/>
                        </a:lnTo>
                        <a:lnTo>
                          <a:pt x="923" y="863"/>
                        </a:lnTo>
                        <a:lnTo>
                          <a:pt x="884" y="867"/>
                        </a:lnTo>
                        <a:lnTo>
                          <a:pt x="843" y="862"/>
                        </a:lnTo>
                        <a:lnTo>
                          <a:pt x="805" y="854"/>
                        </a:lnTo>
                        <a:lnTo>
                          <a:pt x="769" y="843"/>
                        </a:lnTo>
                        <a:lnTo>
                          <a:pt x="739" y="829"/>
                        </a:lnTo>
                        <a:lnTo>
                          <a:pt x="705" y="807"/>
                        </a:lnTo>
                        <a:lnTo>
                          <a:pt x="674" y="782"/>
                        </a:lnTo>
                        <a:lnTo>
                          <a:pt x="652" y="764"/>
                        </a:lnTo>
                        <a:lnTo>
                          <a:pt x="624" y="734"/>
                        </a:lnTo>
                        <a:lnTo>
                          <a:pt x="114" y="1242"/>
                        </a:lnTo>
                        <a:lnTo>
                          <a:pt x="0" y="1242"/>
                        </a:lnTo>
                        <a:lnTo>
                          <a:pt x="0" y="1130"/>
                        </a:lnTo>
                        <a:lnTo>
                          <a:pt x="510" y="621"/>
                        </a:lnTo>
                        <a:lnTo>
                          <a:pt x="0" y="113"/>
                        </a:lnTo>
                        <a:lnTo>
                          <a:pt x="0" y="0"/>
                        </a:lnTo>
                        <a:lnTo>
                          <a:pt x="114" y="0"/>
                        </a:lnTo>
                        <a:close/>
                      </a:path>
                    </a:pathLst>
                  </a:custGeom>
                  <a:solidFill>
                    <a:srgbClr val="000000"/>
                  </a:solidFill>
                  <a:ln w="9525">
                    <a:noFill/>
                    <a:round/>
                    <a:headEnd/>
                    <a:tailEnd/>
                  </a:ln>
                </p:spPr>
                <p:txBody>
                  <a:bodyPr/>
                  <a:lstStyle/>
                  <a:p>
                    <a:endParaRPr lang="en-US">
                      <a:latin typeface="+mj-lt"/>
                    </a:endParaRPr>
                  </a:p>
                </p:txBody>
              </p:sp>
            </p:grpSp>
          </p:grpSp>
        </p:grpSp>
        <p:grpSp>
          <p:nvGrpSpPr>
            <p:cNvPr id="8" name="Group 20"/>
            <p:cNvGrpSpPr>
              <a:grpSpLocks/>
            </p:cNvGrpSpPr>
            <p:nvPr/>
          </p:nvGrpSpPr>
          <p:grpSpPr bwMode="auto">
            <a:xfrm>
              <a:off x="2535" y="1872"/>
              <a:ext cx="681" cy="908"/>
              <a:chOff x="2535" y="1872"/>
              <a:chExt cx="681" cy="908"/>
            </a:xfrm>
          </p:grpSpPr>
          <p:sp>
            <p:nvSpPr>
              <p:cNvPr id="11314" name="Text Box 21"/>
              <p:cNvSpPr txBox="1">
                <a:spLocks noChangeArrowheads="1"/>
              </p:cNvSpPr>
              <p:nvPr/>
            </p:nvSpPr>
            <p:spPr bwMode="auto">
              <a:xfrm>
                <a:off x="2592" y="2549"/>
                <a:ext cx="596" cy="231"/>
              </a:xfrm>
              <a:prstGeom prst="rect">
                <a:avLst/>
              </a:prstGeom>
              <a:noFill/>
              <a:ln w="12700">
                <a:noFill/>
                <a:miter lim="800000"/>
                <a:headEnd/>
                <a:tailEnd/>
              </a:ln>
            </p:spPr>
            <p:txBody>
              <a:bodyPr wrap="none">
                <a:spAutoFit/>
              </a:bodyPr>
              <a:lstStyle/>
              <a:p>
                <a:pPr eaLnBrk="0" hangingPunct="0"/>
                <a:r>
                  <a:rPr lang="en-US" sz="1800" b="1">
                    <a:latin typeface="+mj-lt"/>
                  </a:rPr>
                  <a:t>Breaks</a:t>
                </a:r>
              </a:p>
            </p:txBody>
          </p:sp>
          <p:grpSp>
            <p:nvGrpSpPr>
              <p:cNvPr id="9" name="Group 22"/>
              <p:cNvGrpSpPr>
                <a:grpSpLocks/>
              </p:cNvGrpSpPr>
              <p:nvPr/>
            </p:nvGrpSpPr>
            <p:grpSpPr bwMode="auto">
              <a:xfrm>
                <a:off x="2535" y="1872"/>
                <a:ext cx="681" cy="679"/>
                <a:chOff x="2535" y="1872"/>
                <a:chExt cx="681" cy="679"/>
              </a:xfrm>
            </p:grpSpPr>
            <p:sp>
              <p:nvSpPr>
                <p:cNvPr id="11316" name="AutoShape 23"/>
                <p:cNvSpPr>
                  <a:spLocks noChangeArrowheads="1"/>
                </p:cNvSpPr>
                <p:nvPr/>
              </p:nvSpPr>
              <p:spPr bwMode="auto">
                <a:xfrm>
                  <a:off x="2535" y="1872"/>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0" name="Group 24"/>
                <p:cNvGrpSpPr>
                  <a:grpSpLocks/>
                </p:cNvGrpSpPr>
                <p:nvPr/>
              </p:nvGrpSpPr>
              <p:grpSpPr bwMode="auto">
                <a:xfrm>
                  <a:off x="2615" y="2064"/>
                  <a:ext cx="505" cy="295"/>
                  <a:chOff x="2643" y="2080"/>
                  <a:chExt cx="505" cy="295"/>
                </a:xfrm>
              </p:grpSpPr>
              <p:sp>
                <p:nvSpPr>
                  <p:cNvPr id="11318" name="Freeform 25"/>
                  <p:cNvSpPr>
                    <a:spLocks/>
                  </p:cNvSpPr>
                  <p:nvPr/>
                </p:nvSpPr>
                <p:spPr bwMode="auto">
                  <a:xfrm>
                    <a:off x="2643" y="2326"/>
                    <a:ext cx="505" cy="49"/>
                  </a:xfrm>
                  <a:custGeom>
                    <a:avLst/>
                    <a:gdLst>
                      <a:gd name="T0" fmla="*/ 0 w 2021"/>
                      <a:gd name="T1" fmla="*/ 0 h 196"/>
                      <a:gd name="T2" fmla="*/ 2021 w 2021"/>
                      <a:gd name="T3" fmla="*/ 0 h 196"/>
                      <a:gd name="T4" fmla="*/ 2021 w 2021"/>
                      <a:gd name="T5" fmla="*/ 98 h 196"/>
                      <a:gd name="T6" fmla="*/ 2018 w 2021"/>
                      <a:gd name="T7" fmla="*/ 108 h 196"/>
                      <a:gd name="T8" fmla="*/ 2014 w 2021"/>
                      <a:gd name="T9" fmla="*/ 119 h 196"/>
                      <a:gd name="T10" fmla="*/ 2012 w 2021"/>
                      <a:gd name="T11" fmla="*/ 131 h 196"/>
                      <a:gd name="T12" fmla="*/ 2003 w 2021"/>
                      <a:gd name="T13" fmla="*/ 142 h 196"/>
                      <a:gd name="T14" fmla="*/ 1993 w 2021"/>
                      <a:gd name="T15" fmla="*/ 152 h 196"/>
                      <a:gd name="T16" fmla="*/ 1983 w 2021"/>
                      <a:gd name="T17" fmla="*/ 162 h 196"/>
                      <a:gd name="T18" fmla="*/ 1970 w 2021"/>
                      <a:gd name="T19" fmla="*/ 171 h 196"/>
                      <a:gd name="T20" fmla="*/ 1958 w 2021"/>
                      <a:gd name="T21" fmla="*/ 177 h 196"/>
                      <a:gd name="T22" fmla="*/ 1944 w 2021"/>
                      <a:gd name="T23" fmla="*/ 182 h 196"/>
                      <a:gd name="T24" fmla="*/ 1926 w 2021"/>
                      <a:gd name="T25" fmla="*/ 188 h 196"/>
                      <a:gd name="T26" fmla="*/ 1914 w 2021"/>
                      <a:gd name="T27" fmla="*/ 191 h 196"/>
                      <a:gd name="T28" fmla="*/ 1900 w 2021"/>
                      <a:gd name="T29" fmla="*/ 193 h 196"/>
                      <a:gd name="T30" fmla="*/ 1886 w 2021"/>
                      <a:gd name="T31" fmla="*/ 195 h 196"/>
                      <a:gd name="T32" fmla="*/ 1873 w 2021"/>
                      <a:gd name="T33" fmla="*/ 196 h 196"/>
                      <a:gd name="T34" fmla="*/ 147 w 2021"/>
                      <a:gd name="T35" fmla="*/ 196 h 196"/>
                      <a:gd name="T36" fmla="*/ 127 w 2021"/>
                      <a:gd name="T37" fmla="*/ 195 h 196"/>
                      <a:gd name="T38" fmla="*/ 112 w 2021"/>
                      <a:gd name="T39" fmla="*/ 193 h 196"/>
                      <a:gd name="T40" fmla="*/ 97 w 2021"/>
                      <a:gd name="T41" fmla="*/ 191 h 196"/>
                      <a:gd name="T42" fmla="*/ 83 w 2021"/>
                      <a:gd name="T43" fmla="*/ 186 h 196"/>
                      <a:gd name="T44" fmla="*/ 70 w 2021"/>
                      <a:gd name="T45" fmla="*/ 181 h 196"/>
                      <a:gd name="T46" fmla="*/ 56 w 2021"/>
                      <a:gd name="T47" fmla="*/ 175 h 196"/>
                      <a:gd name="T48" fmla="*/ 42 w 2021"/>
                      <a:gd name="T49" fmla="*/ 167 h 196"/>
                      <a:gd name="T50" fmla="*/ 30 w 2021"/>
                      <a:gd name="T51" fmla="*/ 157 h 196"/>
                      <a:gd name="T52" fmla="*/ 19 w 2021"/>
                      <a:gd name="T53" fmla="*/ 147 h 196"/>
                      <a:gd name="T54" fmla="*/ 10 w 2021"/>
                      <a:gd name="T55" fmla="*/ 137 h 196"/>
                      <a:gd name="T56" fmla="*/ 5 w 2021"/>
                      <a:gd name="T57" fmla="*/ 124 h 196"/>
                      <a:gd name="T58" fmla="*/ 1 w 2021"/>
                      <a:gd name="T59" fmla="*/ 112 h 196"/>
                      <a:gd name="T60" fmla="*/ 0 w 2021"/>
                      <a:gd name="T61" fmla="*/ 98 h 196"/>
                      <a:gd name="T62" fmla="*/ 0 w 2021"/>
                      <a:gd name="T63" fmla="*/ 0 h 19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2021"/>
                      <a:gd name="T97" fmla="*/ 0 h 196"/>
                      <a:gd name="T98" fmla="*/ 2021 w 2021"/>
                      <a:gd name="T99" fmla="*/ 196 h 19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2021" h="196">
                        <a:moveTo>
                          <a:pt x="0" y="0"/>
                        </a:moveTo>
                        <a:lnTo>
                          <a:pt x="2021" y="0"/>
                        </a:lnTo>
                        <a:lnTo>
                          <a:pt x="2021" y="98"/>
                        </a:lnTo>
                        <a:lnTo>
                          <a:pt x="2018" y="108"/>
                        </a:lnTo>
                        <a:lnTo>
                          <a:pt x="2014" y="119"/>
                        </a:lnTo>
                        <a:lnTo>
                          <a:pt x="2012" y="131"/>
                        </a:lnTo>
                        <a:lnTo>
                          <a:pt x="2003" y="142"/>
                        </a:lnTo>
                        <a:lnTo>
                          <a:pt x="1993" y="152"/>
                        </a:lnTo>
                        <a:lnTo>
                          <a:pt x="1983" y="162"/>
                        </a:lnTo>
                        <a:lnTo>
                          <a:pt x="1970" y="171"/>
                        </a:lnTo>
                        <a:lnTo>
                          <a:pt x="1958" y="177"/>
                        </a:lnTo>
                        <a:lnTo>
                          <a:pt x="1944" y="182"/>
                        </a:lnTo>
                        <a:lnTo>
                          <a:pt x="1926" y="188"/>
                        </a:lnTo>
                        <a:lnTo>
                          <a:pt x="1914" y="191"/>
                        </a:lnTo>
                        <a:lnTo>
                          <a:pt x="1900" y="193"/>
                        </a:lnTo>
                        <a:lnTo>
                          <a:pt x="1886" y="195"/>
                        </a:lnTo>
                        <a:lnTo>
                          <a:pt x="1873" y="196"/>
                        </a:lnTo>
                        <a:lnTo>
                          <a:pt x="147" y="196"/>
                        </a:lnTo>
                        <a:lnTo>
                          <a:pt x="127" y="195"/>
                        </a:lnTo>
                        <a:lnTo>
                          <a:pt x="112" y="193"/>
                        </a:lnTo>
                        <a:lnTo>
                          <a:pt x="97" y="191"/>
                        </a:lnTo>
                        <a:lnTo>
                          <a:pt x="83" y="186"/>
                        </a:lnTo>
                        <a:lnTo>
                          <a:pt x="70" y="181"/>
                        </a:lnTo>
                        <a:lnTo>
                          <a:pt x="56" y="175"/>
                        </a:lnTo>
                        <a:lnTo>
                          <a:pt x="42" y="167"/>
                        </a:lnTo>
                        <a:lnTo>
                          <a:pt x="30" y="157"/>
                        </a:lnTo>
                        <a:lnTo>
                          <a:pt x="19" y="147"/>
                        </a:lnTo>
                        <a:lnTo>
                          <a:pt x="10" y="137"/>
                        </a:lnTo>
                        <a:lnTo>
                          <a:pt x="5" y="124"/>
                        </a:lnTo>
                        <a:lnTo>
                          <a:pt x="1" y="112"/>
                        </a:lnTo>
                        <a:lnTo>
                          <a:pt x="0" y="98"/>
                        </a:lnTo>
                        <a:lnTo>
                          <a:pt x="0" y="0"/>
                        </a:lnTo>
                        <a:close/>
                      </a:path>
                    </a:pathLst>
                  </a:custGeom>
                  <a:solidFill>
                    <a:srgbClr val="000000"/>
                  </a:solidFill>
                  <a:ln w="9525">
                    <a:noFill/>
                    <a:round/>
                    <a:headEnd/>
                    <a:tailEnd/>
                  </a:ln>
                </p:spPr>
                <p:txBody>
                  <a:bodyPr/>
                  <a:lstStyle/>
                  <a:p>
                    <a:endParaRPr lang="en-US">
                      <a:latin typeface="+mj-lt"/>
                    </a:endParaRPr>
                  </a:p>
                </p:txBody>
              </p:sp>
              <p:grpSp>
                <p:nvGrpSpPr>
                  <p:cNvPr id="11" name="Group 26"/>
                  <p:cNvGrpSpPr>
                    <a:grpSpLocks/>
                  </p:cNvGrpSpPr>
                  <p:nvPr/>
                </p:nvGrpSpPr>
                <p:grpSpPr bwMode="auto">
                  <a:xfrm>
                    <a:off x="2754" y="2080"/>
                    <a:ext cx="373" cy="234"/>
                    <a:chOff x="2754" y="2080"/>
                    <a:chExt cx="373" cy="234"/>
                  </a:xfrm>
                </p:grpSpPr>
                <p:sp>
                  <p:nvSpPr>
                    <p:cNvPr id="11320" name="Freeform 27"/>
                    <p:cNvSpPr>
                      <a:spLocks/>
                    </p:cNvSpPr>
                    <p:nvPr/>
                  </p:nvSpPr>
                  <p:spPr bwMode="auto">
                    <a:xfrm>
                      <a:off x="2754" y="2080"/>
                      <a:ext cx="283" cy="234"/>
                    </a:xfrm>
                    <a:custGeom>
                      <a:avLst/>
                      <a:gdLst>
                        <a:gd name="T0" fmla="*/ 0 w 1132"/>
                        <a:gd name="T1" fmla="*/ 0 h 935"/>
                        <a:gd name="T2" fmla="*/ 1132 w 1132"/>
                        <a:gd name="T3" fmla="*/ 0 h 935"/>
                        <a:gd name="T4" fmla="*/ 1132 w 1132"/>
                        <a:gd name="T5" fmla="*/ 835 h 935"/>
                        <a:gd name="T6" fmla="*/ 1131 w 1132"/>
                        <a:gd name="T7" fmla="*/ 849 h 935"/>
                        <a:gd name="T8" fmla="*/ 1127 w 1132"/>
                        <a:gd name="T9" fmla="*/ 862 h 935"/>
                        <a:gd name="T10" fmla="*/ 1124 w 1132"/>
                        <a:gd name="T11" fmla="*/ 874 h 935"/>
                        <a:gd name="T12" fmla="*/ 1119 w 1132"/>
                        <a:gd name="T13" fmla="*/ 887 h 935"/>
                        <a:gd name="T14" fmla="*/ 1110 w 1132"/>
                        <a:gd name="T15" fmla="*/ 899 h 935"/>
                        <a:gd name="T16" fmla="*/ 1101 w 1132"/>
                        <a:gd name="T17" fmla="*/ 908 h 935"/>
                        <a:gd name="T18" fmla="*/ 1090 w 1132"/>
                        <a:gd name="T19" fmla="*/ 917 h 935"/>
                        <a:gd name="T20" fmla="*/ 1078 w 1132"/>
                        <a:gd name="T21" fmla="*/ 923 h 935"/>
                        <a:gd name="T22" fmla="*/ 1065 w 1132"/>
                        <a:gd name="T23" fmla="*/ 930 h 935"/>
                        <a:gd name="T24" fmla="*/ 1052 w 1132"/>
                        <a:gd name="T25" fmla="*/ 932 h 935"/>
                        <a:gd name="T26" fmla="*/ 1041 w 1132"/>
                        <a:gd name="T27" fmla="*/ 935 h 935"/>
                        <a:gd name="T28" fmla="*/ 1033 w 1132"/>
                        <a:gd name="T29" fmla="*/ 935 h 935"/>
                        <a:gd name="T30" fmla="*/ 99 w 1132"/>
                        <a:gd name="T31" fmla="*/ 935 h 935"/>
                        <a:gd name="T32" fmla="*/ 88 w 1132"/>
                        <a:gd name="T33" fmla="*/ 933 h 935"/>
                        <a:gd name="T34" fmla="*/ 80 w 1132"/>
                        <a:gd name="T35" fmla="*/ 932 h 935"/>
                        <a:gd name="T36" fmla="*/ 72 w 1132"/>
                        <a:gd name="T37" fmla="*/ 930 h 935"/>
                        <a:gd name="T38" fmla="*/ 60 w 1132"/>
                        <a:gd name="T39" fmla="*/ 924 h 935"/>
                        <a:gd name="T40" fmla="*/ 49 w 1132"/>
                        <a:gd name="T41" fmla="*/ 921 h 935"/>
                        <a:gd name="T42" fmla="*/ 40 w 1132"/>
                        <a:gd name="T43" fmla="*/ 913 h 935"/>
                        <a:gd name="T44" fmla="*/ 31 w 1132"/>
                        <a:gd name="T45" fmla="*/ 907 h 935"/>
                        <a:gd name="T46" fmla="*/ 24 w 1132"/>
                        <a:gd name="T47" fmla="*/ 899 h 935"/>
                        <a:gd name="T48" fmla="*/ 20 w 1132"/>
                        <a:gd name="T49" fmla="*/ 894 h 935"/>
                        <a:gd name="T50" fmla="*/ 14 w 1132"/>
                        <a:gd name="T51" fmla="*/ 887 h 935"/>
                        <a:gd name="T52" fmla="*/ 9 w 1132"/>
                        <a:gd name="T53" fmla="*/ 878 h 935"/>
                        <a:gd name="T54" fmla="*/ 5 w 1132"/>
                        <a:gd name="T55" fmla="*/ 872 h 935"/>
                        <a:gd name="T56" fmla="*/ 2 w 1132"/>
                        <a:gd name="T57" fmla="*/ 862 h 935"/>
                        <a:gd name="T58" fmla="*/ 1 w 1132"/>
                        <a:gd name="T59" fmla="*/ 853 h 935"/>
                        <a:gd name="T60" fmla="*/ 0 w 1132"/>
                        <a:gd name="T61" fmla="*/ 844 h 935"/>
                        <a:gd name="T62" fmla="*/ 0 w 1132"/>
                        <a:gd name="T63" fmla="*/ 835 h 935"/>
                        <a:gd name="T64" fmla="*/ 0 w 1132"/>
                        <a:gd name="T65" fmla="*/ 0 h 935"/>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1132"/>
                        <a:gd name="T100" fmla="*/ 0 h 935"/>
                        <a:gd name="T101" fmla="*/ 1132 w 1132"/>
                        <a:gd name="T102" fmla="*/ 935 h 935"/>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1132" h="935">
                          <a:moveTo>
                            <a:pt x="0" y="0"/>
                          </a:moveTo>
                          <a:lnTo>
                            <a:pt x="1132" y="0"/>
                          </a:lnTo>
                          <a:lnTo>
                            <a:pt x="1132" y="835"/>
                          </a:lnTo>
                          <a:lnTo>
                            <a:pt x="1131" y="849"/>
                          </a:lnTo>
                          <a:lnTo>
                            <a:pt x="1127" y="862"/>
                          </a:lnTo>
                          <a:lnTo>
                            <a:pt x="1124" y="874"/>
                          </a:lnTo>
                          <a:lnTo>
                            <a:pt x="1119" y="887"/>
                          </a:lnTo>
                          <a:lnTo>
                            <a:pt x="1110" y="899"/>
                          </a:lnTo>
                          <a:lnTo>
                            <a:pt x="1101" y="908"/>
                          </a:lnTo>
                          <a:lnTo>
                            <a:pt x="1090" y="917"/>
                          </a:lnTo>
                          <a:lnTo>
                            <a:pt x="1078" y="923"/>
                          </a:lnTo>
                          <a:lnTo>
                            <a:pt x="1065" y="930"/>
                          </a:lnTo>
                          <a:lnTo>
                            <a:pt x="1052" y="932"/>
                          </a:lnTo>
                          <a:lnTo>
                            <a:pt x="1041" y="935"/>
                          </a:lnTo>
                          <a:lnTo>
                            <a:pt x="1033" y="935"/>
                          </a:lnTo>
                          <a:lnTo>
                            <a:pt x="99" y="935"/>
                          </a:lnTo>
                          <a:lnTo>
                            <a:pt x="88" y="933"/>
                          </a:lnTo>
                          <a:lnTo>
                            <a:pt x="80" y="932"/>
                          </a:lnTo>
                          <a:lnTo>
                            <a:pt x="72" y="930"/>
                          </a:lnTo>
                          <a:lnTo>
                            <a:pt x="60" y="924"/>
                          </a:lnTo>
                          <a:lnTo>
                            <a:pt x="49" y="921"/>
                          </a:lnTo>
                          <a:lnTo>
                            <a:pt x="40" y="913"/>
                          </a:lnTo>
                          <a:lnTo>
                            <a:pt x="31" y="907"/>
                          </a:lnTo>
                          <a:lnTo>
                            <a:pt x="24" y="899"/>
                          </a:lnTo>
                          <a:lnTo>
                            <a:pt x="20" y="894"/>
                          </a:lnTo>
                          <a:lnTo>
                            <a:pt x="14" y="887"/>
                          </a:lnTo>
                          <a:lnTo>
                            <a:pt x="9" y="878"/>
                          </a:lnTo>
                          <a:lnTo>
                            <a:pt x="5" y="872"/>
                          </a:lnTo>
                          <a:lnTo>
                            <a:pt x="2" y="862"/>
                          </a:lnTo>
                          <a:lnTo>
                            <a:pt x="1" y="853"/>
                          </a:lnTo>
                          <a:lnTo>
                            <a:pt x="0" y="844"/>
                          </a:lnTo>
                          <a:lnTo>
                            <a:pt x="0" y="835"/>
                          </a:lnTo>
                          <a:lnTo>
                            <a:pt x="0" y="0"/>
                          </a:lnTo>
                          <a:close/>
                        </a:path>
                      </a:pathLst>
                    </a:custGeom>
                    <a:solidFill>
                      <a:srgbClr val="000000"/>
                    </a:solidFill>
                    <a:ln w="9525">
                      <a:noFill/>
                      <a:round/>
                      <a:headEnd/>
                      <a:tailEnd/>
                    </a:ln>
                  </p:spPr>
                  <p:txBody>
                    <a:bodyPr/>
                    <a:lstStyle/>
                    <a:p>
                      <a:endParaRPr lang="en-US">
                        <a:latin typeface="+mj-lt"/>
                      </a:endParaRPr>
                    </a:p>
                  </p:txBody>
                </p:sp>
                <p:sp>
                  <p:nvSpPr>
                    <p:cNvPr id="11321" name="Freeform 28"/>
                    <p:cNvSpPr>
                      <a:spLocks/>
                    </p:cNvSpPr>
                    <p:nvPr/>
                  </p:nvSpPr>
                  <p:spPr bwMode="auto">
                    <a:xfrm>
                      <a:off x="3036" y="2080"/>
                      <a:ext cx="91" cy="172"/>
                    </a:xfrm>
                    <a:custGeom>
                      <a:avLst/>
                      <a:gdLst>
                        <a:gd name="T0" fmla="*/ 41 w 364"/>
                        <a:gd name="T1" fmla="*/ 3 h 689"/>
                        <a:gd name="T2" fmla="*/ 124 w 364"/>
                        <a:gd name="T3" fmla="*/ 18 h 689"/>
                        <a:gd name="T4" fmla="*/ 182 w 364"/>
                        <a:gd name="T5" fmla="*/ 43 h 689"/>
                        <a:gd name="T6" fmla="*/ 237 w 364"/>
                        <a:gd name="T7" fmla="*/ 82 h 689"/>
                        <a:gd name="T8" fmla="*/ 286 w 364"/>
                        <a:gd name="T9" fmla="*/ 129 h 689"/>
                        <a:gd name="T10" fmla="*/ 324 w 364"/>
                        <a:gd name="T11" fmla="*/ 184 h 689"/>
                        <a:gd name="T12" fmla="*/ 350 w 364"/>
                        <a:gd name="T13" fmla="*/ 248 h 689"/>
                        <a:gd name="T14" fmla="*/ 364 w 364"/>
                        <a:gd name="T15" fmla="*/ 325 h 689"/>
                        <a:gd name="T16" fmla="*/ 362 w 364"/>
                        <a:gd name="T17" fmla="*/ 379 h 689"/>
                        <a:gd name="T18" fmla="*/ 354 w 364"/>
                        <a:gd name="T19" fmla="*/ 414 h 689"/>
                        <a:gd name="T20" fmla="*/ 345 w 364"/>
                        <a:gd name="T21" fmla="*/ 450 h 689"/>
                        <a:gd name="T22" fmla="*/ 333 w 364"/>
                        <a:gd name="T23" fmla="*/ 484 h 689"/>
                        <a:gd name="T24" fmla="*/ 316 w 364"/>
                        <a:gd name="T25" fmla="*/ 514 h 689"/>
                        <a:gd name="T26" fmla="*/ 296 w 364"/>
                        <a:gd name="T27" fmla="*/ 545 h 689"/>
                        <a:gd name="T28" fmla="*/ 275 w 364"/>
                        <a:gd name="T29" fmla="*/ 575 h 689"/>
                        <a:gd name="T30" fmla="*/ 247 w 364"/>
                        <a:gd name="T31" fmla="*/ 602 h 689"/>
                        <a:gd name="T32" fmla="*/ 217 w 364"/>
                        <a:gd name="T33" fmla="*/ 627 h 689"/>
                        <a:gd name="T34" fmla="*/ 179 w 364"/>
                        <a:gd name="T35" fmla="*/ 648 h 689"/>
                        <a:gd name="T36" fmla="*/ 146 w 364"/>
                        <a:gd name="T37" fmla="*/ 663 h 689"/>
                        <a:gd name="T38" fmla="*/ 105 w 364"/>
                        <a:gd name="T39" fmla="*/ 677 h 689"/>
                        <a:gd name="T40" fmla="*/ 62 w 364"/>
                        <a:gd name="T41" fmla="*/ 685 h 689"/>
                        <a:gd name="T42" fmla="*/ 21 w 364"/>
                        <a:gd name="T43" fmla="*/ 689 h 689"/>
                        <a:gd name="T44" fmla="*/ 0 w 364"/>
                        <a:gd name="T45" fmla="*/ 541 h 689"/>
                        <a:gd name="T46" fmla="*/ 28 w 364"/>
                        <a:gd name="T47" fmla="*/ 541 h 689"/>
                        <a:gd name="T48" fmla="*/ 61 w 364"/>
                        <a:gd name="T49" fmla="*/ 536 h 689"/>
                        <a:gd name="T50" fmla="*/ 92 w 364"/>
                        <a:gd name="T51" fmla="*/ 526 h 689"/>
                        <a:gd name="T52" fmla="*/ 125 w 364"/>
                        <a:gd name="T53" fmla="*/ 510 h 689"/>
                        <a:gd name="T54" fmla="*/ 150 w 364"/>
                        <a:gd name="T55" fmla="*/ 490 h 689"/>
                        <a:gd name="T56" fmla="*/ 172 w 364"/>
                        <a:gd name="T57" fmla="*/ 466 h 689"/>
                        <a:gd name="T58" fmla="*/ 188 w 364"/>
                        <a:gd name="T59" fmla="*/ 443 h 689"/>
                        <a:gd name="T60" fmla="*/ 199 w 364"/>
                        <a:gd name="T61" fmla="*/ 418 h 689"/>
                        <a:gd name="T62" fmla="*/ 209 w 364"/>
                        <a:gd name="T63" fmla="*/ 388 h 689"/>
                        <a:gd name="T64" fmla="*/ 213 w 364"/>
                        <a:gd name="T65" fmla="*/ 356 h 689"/>
                        <a:gd name="T66" fmla="*/ 212 w 364"/>
                        <a:gd name="T67" fmla="*/ 314 h 689"/>
                        <a:gd name="T68" fmla="*/ 203 w 364"/>
                        <a:gd name="T69" fmla="*/ 278 h 689"/>
                        <a:gd name="T70" fmla="*/ 188 w 364"/>
                        <a:gd name="T71" fmla="*/ 248 h 689"/>
                        <a:gd name="T72" fmla="*/ 168 w 364"/>
                        <a:gd name="T73" fmla="*/ 219 h 689"/>
                        <a:gd name="T74" fmla="*/ 145 w 364"/>
                        <a:gd name="T75" fmla="*/ 197 h 689"/>
                        <a:gd name="T76" fmla="*/ 110 w 364"/>
                        <a:gd name="T77" fmla="*/ 171 h 689"/>
                        <a:gd name="T78" fmla="*/ 66 w 364"/>
                        <a:gd name="T79" fmla="*/ 154 h 689"/>
                        <a:gd name="T80" fmla="*/ 0 w 364"/>
                        <a:gd name="T81" fmla="*/ 146 h 689"/>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364"/>
                        <a:gd name="T124" fmla="*/ 0 h 689"/>
                        <a:gd name="T125" fmla="*/ 364 w 364"/>
                        <a:gd name="T126" fmla="*/ 689 h 689"/>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364" h="689">
                          <a:moveTo>
                            <a:pt x="0" y="0"/>
                          </a:moveTo>
                          <a:lnTo>
                            <a:pt x="41" y="3"/>
                          </a:lnTo>
                          <a:lnTo>
                            <a:pt x="82" y="8"/>
                          </a:lnTo>
                          <a:lnTo>
                            <a:pt x="124" y="18"/>
                          </a:lnTo>
                          <a:lnTo>
                            <a:pt x="158" y="30"/>
                          </a:lnTo>
                          <a:lnTo>
                            <a:pt x="182" y="43"/>
                          </a:lnTo>
                          <a:lnTo>
                            <a:pt x="209" y="61"/>
                          </a:lnTo>
                          <a:lnTo>
                            <a:pt x="237" y="82"/>
                          </a:lnTo>
                          <a:lnTo>
                            <a:pt x="265" y="103"/>
                          </a:lnTo>
                          <a:lnTo>
                            <a:pt x="286" y="129"/>
                          </a:lnTo>
                          <a:lnTo>
                            <a:pt x="306" y="158"/>
                          </a:lnTo>
                          <a:lnTo>
                            <a:pt x="324" y="184"/>
                          </a:lnTo>
                          <a:lnTo>
                            <a:pt x="338" y="215"/>
                          </a:lnTo>
                          <a:lnTo>
                            <a:pt x="350" y="248"/>
                          </a:lnTo>
                          <a:lnTo>
                            <a:pt x="359" y="287"/>
                          </a:lnTo>
                          <a:lnTo>
                            <a:pt x="364" y="325"/>
                          </a:lnTo>
                          <a:lnTo>
                            <a:pt x="364" y="356"/>
                          </a:lnTo>
                          <a:lnTo>
                            <a:pt x="362" y="379"/>
                          </a:lnTo>
                          <a:lnTo>
                            <a:pt x="358" y="397"/>
                          </a:lnTo>
                          <a:lnTo>
                            <a:pt x="354" y="414"/>
                          </a:lnTo>
                          <a:lnTo>
                            <a:pt x="352" y="432"/>
                          </a:lnTo>
                          <a:lnTo>
                            <a:pt x="345" y="450"/>
                          </a:lnTo>
                          <a:lnTo>
                            <a:pt x="339" y="468"/>
                          </a:lnTo>
                          <a:lnTo>
                            <a:pt x="333" y="484"/>
                          </a:lnTo>
                          <a:lnTo>
                            <a:pt x="325" y="500"/>
                          </a:lnTo>
                          <a:lnTo>
                            <a:pt x="316" y="514"/>
                          </a:lnTo>
                          <a:lnTo>
                            <a:pt x="306" y="530"/>
                          </a:lnTo>
                          <a:lnTo>
                            <a:pt x="296" y="545"/>
                          </a:lnTo>
                          <a:lnTo>
                            <a:pt x="285" y="562"/>
                          </a:lnTo>
                          <a:lnTo>
                            <a:pt x="275" y="575"/>
                          </a:lnTo>
                          <a:lnTo>
                            <a:pt x="260" y="590"/>
                          </a:lnTo>
                          <a:lnTo>
                            <a:pt x="247" y="602"/>
                          </a:lnTo>
                          <a:lnTo>
                            <a:pt x="232" y="614"/>
                          </a:lnTo>
                          <a:lnTo>
                            <a:pt x="217" y="627"/>
                          </a:lnTo>
                          <a:lnTo>
                            <a:pt x="198" y="640"/>
                          </a:lnTo>
                          <a:lnTo>
                            <a:pt x="179" y="648"/>
                          </a:lnTo>
                          <a:lnTo>
                            <a:pt x="164" y="656"/>
                          </a:lnTo>
                          <a:lnTo>
                            <a:pt x="146" y="663"/>
                          </a:lnTo>
                          <a:lnTo>
                            <a:pt x="128" y="670"/>
                          </a:lnTo>
                          <a:lnTo>
                            <a:pt x="105" y="677"/>
                          </a:lnTo>
                          <a:lnTo>
                            <a:pt x="84" y="682"/>
                          </a:lnTo>
                          <a:lnTo>
                            <a:pt x="62" y="685"/>
                          </a:lnTo>
                          <a:lnTo>
                            <a:pt x="42" y="687"/>
                          </a:lnTo>
                          <a:lnTo>
                            <a:pt x="21" y="689"/>
                          </a:lnTo>
                          <a:lnTo>
                            <a:pt x="0" y="689"/>
                          </a:lnTo>
                          <a:lnTo>
                            <a:pt x="0" y="541"/>
                          </a:lnTo>
                          <a:lnTo>
                            <a:pt x="12" y="541"/>
                          </a:lnTo>
                          <a:lnTo>
                            <a:pt x="28" y="541"/>
                          </a:lnTo>
                          <a:lnTo>
                            <a:pt x="46" y="540"/>
                          </a:lnTo>
                          <a:lnTo>
                            <a:pt x="61" y="536"/>
                          </a:lnTo>
                          <a:lnTo>
                            <a:pt x="77" y="531"/>
                          </a:lnTo>
                          <a:lnTo>
                            <a:pt x="92" y="526"/>
                          </a:lnTo>
                          <a:lnTo>
                            <a:pt x="109" y="519"/>
                          </a:lnTo>
                          <a:lnTo>
                            <a:pt x="125" y="510"/>
                          </a:lnTo>
                          <a:lnTo>
                            <a:pt x="138" y="501"/>
                          </a:lnTo>
                          <a:lnTo>
                            <a:pt x="150" y="490"/>
                          </a:lnTo>
                          <a:lnTo>
                            <a:pt x="160" y="478"/>
                          </a:lnTo>
                          <a:lnTo>
                            <a:pt x="172" y="466"/>
                          </a:lnTo>
                          <a:lnTo>
                            <a:pt x="179" y="453"/>
                          </a:lnTo>
                          <a:lnTo>
                            <a:pt x="188" y="443"/>
                          </a:lnTo>
                          <a:lnTo>
                            <a:pt x="194" y="431"/>
                          </a:lnTo>
                          <a:lnTo>
                            <a:pt x="199" y="418"/>
                          </a:lnTo>
                          <a:lnTo>
                            <a:pt x="204" y="405"/>
                          </a:lnTo>
                          <a:lnTo>
                            <a:pt x="209" y="388"/>
                          </a:lnTo>
                          <a:lnTo>
                            <a:pt x="212" y="373"/>
                          </a:lnTo>
                          <a:lnTo>
                            <a:pt x="213" y="356"/>
                          </a:lnTo>
                          <a:lnTo>
                            <a:pt x="213" y="336"/>
                          </a:lnTo>
                          <a:lnTo>
                            <a:pt x="212" y="314"/>
                          </a:lnTo>
                          <a:lnTo>
                            <a:pt x="208" y="296"/>
                          </a:lnTo>
                          <a:lnTo>
                            <a:pt x="203" y="278"/>
                          </a:lnTo>
                          <a:lnTo>
                            <a:pt x="197" y="261"/>
                          </a:lnTo>
                          <a:lnTo>
                            <a:pt x="188" y="248"/>
                          </a:lnTo>
                          <a:lnTo>
                            <a:pt x="178" y="233"/>
                          </a:lnTo>
                          <a:lnTo>
                            <a:pt x="168" y="219"/>
                          </a:lnTo>
                          <a:lnTo>
                            <a:pt x="159" y="209"/>
                          </a:lnTo>
                          <a:lnTo>
                            <a:pt x="145" y="197"/>
                          </a:lnTo>
                          <a:lnTo>
                            <a:pt x="131" y="184"/>
                          </a:lnTo>
                          <a:lnTo>
                            <a:pt x="110" y="171"/>
                          </a:lnTo>
                          <a:lnTo>
                            <a:pt x="91" y="163"/>
                          </a:lnTo>
                          <a:lnTo>
                            <a:pt x="66" y="154"/>
                          </a:lnTo>
                          <a:lnTo>
                            <a:pt x="33" y="148"/>
                          </a:lnTo>
                          <a:lnTo>
                            <a:pt x="0" y="146"/>
                          </a:lnTo>
                          <a:lnTo>
                            <a:pt x="0" y="0"/>
                          </a:lnTo>
                          <a:close/>
                        </a:path>
                      </a:pathLst>
                    </a:custGeom>
                    <a:solidFill>
                      <a:srgbClr val="000000"/>
                    </a:solidFill>
                    <a:ln w="9525">
                      <a:noFill/>
                      <a:round/>
                      <a:headEnd/>
                      <a:tailEnd/>
                    </a:ln>
                  </p:spPr>
                  <p:txBody>
                    <a:bodyPr/>
                    <a:lstStyle/>
                    <a:p>
                      <a:endParaRPr lang="en-US">
                        <a:latin typeface="+mj-lt"/>
                      </a:endParaRPr>
                    </a:p>
                  </p:txBody>
                </p:sp>
              </p:grpSp>
            </p:grpSp>
          </p:grpSp>
        </p:grpSp>
        <p:grpSp>
          <p:nvGrpSpPr>
            <p:cNvPr id="12" name="Group 29"/>
            <p:cNvGrpSpPr>
              <a:grpSpLocks/>
            </p:cNvGrpSpPr>
            <p:nvPr/>
          </p:nvGrpSpPr>
          <p:grpSpPr bwMode="auto">
            <a:xfrm>
              <a:off x="4389" y="768"/>
              <a:ext cx="921" cy="961"/>
              <a:chOff x="4389" y="768"/>
              <a:chExt cx="921" cy="961"/>
            </a:xfrm>
          </p:grpSpPr>
          <p:sp>
            <p:nvSpPr>
              <p:cNvPr id="11310" name="Text Box 30"/>
              <p:cNvSpPr txBox="1">
                <a:spLocks noChangeArrowheads="1"/>
              </p:cNvSpPr>
              <p:nvPr/>
            </p:nvSpPr>
            <p:spPr bwMode="auto">
              <a:xfrm>
                <a:off x="4389" y="1496"/>
                <a:ext cx="921" cy="233"/>
              </a:xfrm>
              <a:prstGeom prst="rect">
                <a:avLst/>
              </a:prstGeom>
              <a:noFill/>
              <a:ln w="12700">
                <a:noFill/>
                <a:miter lim="800000"/>
                <a:headEnd/>
                <a:tailEnd/>
              </a:ln>
            </p:spPr>
            <p:txBody>
              <a:bodyPr wrap="none">
                <a:spAutoFit/>
              </a:bodyPr>
              <a:lstStyle/>
              <a:p>
                <a:pPr eaLnBrk="0" hangingPunct="0"/>
                <a:r>
                  <a:rPr lang="en-US" sz="1800" b="1">
                    <a:latin typeface="+mj-lt"/>
                  </a:rPr>
                  <a:t>Emergency</a:t>
                </a:r>
              </a:p>
            </p:txBody>
          </p:sp>
          <p:grpSp>
            <p:nvGrpSpPr>
              <p:cNvPr id="13" name="Group 31"/>
              <p:cNvGrpSpPr>
                <a:grpSpLocks/>
              </p:cNvGrpSpPr>
              <p:nvPr/>
            </p:nvGrpSpPr>
            <p:grpSpPr bwMode="auto">
              <a:xfrm>
                <a:off x="4503" y="768"/>
                <a:ext cx="681" cy="679"/>
                <a:chOff x="3639" y="768"/>
                <a:chExt cx="681" cy="679"/>
              </a:xfrm>
            </p:grpSpPr>
            <p:sp>
              <p:nvSpPr>
                <p:cNvPr id="11312" name="AutoShape 32"/>
                <p:cNvSpPr>
                  <a:spLocks noChangeArrowheads="1"/>
                </p:cNvSpPr>
                <p:nvPr/>
              </p:nvSpPr>
              <p:spPr bwMode="auto">
                <a:xfrm>
                  <a:off x="3639" y="768"/>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sp>
              <p:nvSpPr>
                <p:cNvPr id="11313" name="Freeform 33"/>
                <p:cNvSpPr>
                  <a:spLocks/>
                </p:cNvSpPr>
                <p:nvPr/>
              </p:nvSpPr>
              <p:spPr bwMode="auto">
                <a:xfrm>
                  <a:off x="3696" y="816"/>
                  <a:ext cx="573" cy="573"/>
                </a:xfrm>
                <a:custGeom>
                  <a:avLst/>
                  <a:gdLst>
                    <a:gd name="T0" fmla="*/ 764 w 2290"/>
                    <a:gd name="T1" fmla="*/ 0 h 2290"/>
                    <a:gd name="T2" fmla="*/ 1525 w 2290"/>
                    <a:gd name="T3" fmla="*/ 0 h 2290"/>
                    <a:gd name="T4" fmla="*/ 1525 w 2290"/>
                    <a:gd name="T5" fmla="*/ 764 h 2290"/>
                    <a:gd name="T6" fmla="*/ 2290 w 2290"/>
                    <a:gd name="T7" fmla="*/ 764 h 2290"/>
                    <a:gd name="T8" fmla="*/ 2290 w 2290"/>
                    <a:gd name="T9" fmla="*/ 1525 h 2290"/>
                    <a:gd name="T10" fmla="*/ 1525 w 2290"/>
                    <a:gd name="T11" fmla="*/ 1525 h 2290"/>
                    <a:gd name="T12" fmla="*/ 1525 w 2290"/>
                    <a:gd name="T13" fmla="*/ 2290 h 2290"/>
                    <a:gd name="T14" fmla="*/ 764 w 2290"/>
                    <a:gd name="T15" fmla="*/ 2290 h 2290"/>
                    <a:gd name="T16" fmla="*/ 764 w 2290"/>
                    <a:gd name="T17" fmla="*/ 1525 h 2290"/>
                    <a:gd name="T18" fmla="*/ 0 w 2290"/>
                    <a:gd name="T19" fmla="*/ 1525 h 2290"/>
                    <a:gd name="T20" fmla="*/ 0 w 2290"/>
                    <a:gd name="T21" fmla="*/ 764 h 2290"/>
                    <a:gd name="T22" fmla="*/ 764 w 2290"/>
                    <a:gd name="T23" fmla="*/ 764 h 2290"/>
                    <a:gd name="T24" fmla="*/ 764 w 2290"/>
                    <a:gd name="T25" fmla="*/ 0 h 2290"/>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w 2290"/>
                    <a:gd name="T40" fmla="*/ 0 h 2290"/>
                    <a:gd name="T41" fmla="*/ 2290 w 2290"/>
                    <a:gd name="T42" fmla="*/ 2290 h 2290"/>
                  </a:gdLst>
                  <a:ahLst/>
                  <a:cxnLst>
                    <a:cxn ang="T26">
                      <a:pos x="T0" y="T1"/>
                    </a:cxn>
                    <a:cxn ang="T27">
                      <a:pos x="T2" y="T3"/>
                    </a:cxn>
                    <a:cxn ang="T28">
                      <a:pos x="T4" y="T5"/>
                    </a:cxn>
                    <a:cxn ang="T29">
                      <a:pos x="T6" y="T7"/>
                    </a:cxn>
                    <a:cxn ang="T30">
                      <a:pos x="T8" y="T9"/>
                    </a:cxn>
                    <a:cxn ang="T31">
                      <a:pos x="T10" y="T11"/>
                    </a:cxn>
                    <a:cxn ang="T32">
                      <a:pos x="T12" y="T13"/>
                    </a:cxn>
                    <a:cxn ang="T33">
                      <a:pos x="T14" y="T15"/>
                    </a:cxn>
                    <a:cxn ang="T34">
                      <a:pos x="T16" y="T17"/>
                    </a:cxn>
                    <a:cxn ang="T35">
                      <a:pos x="T18" y="T19"/>
                    </a:cxn>
                    <a:cxn ang="T36">
                      <a:pos x="T20" y="T21"/>
                    </a:cxn>
                    <a:cxn ang="T37">
                      <a:pos x="T22" y="T23"/>
                    </a:cxn>
                    <a:cxn ang="T38">
                      <a:pos x="T24" y="T25"/>
                    </a:cxn>
                  </a:cxnLst>
                  <a:rect l="T39" t="T40" r="T41" b="T42"/>
                  <a:pathLst>
                    <a:path w="2290" h="2290">
                      <a:moveTo>
                        <a:pt x="764" y="0"/>
                      </a:moveTo>
                      <a:lnTo>
                        <a:pt x="1525" y="0"/>
                      </a:lnTo>
                      <a:lnTo>
                        <a:pt x="1525" y="764"/>
                      </a:lnTo>
                      <a:lnTo>
                        <a:pt x="2290" y="764"/>
                      </a:lnTo>
                      <a:lnTo>
                        <a:pt x="2290" y="1525"/>
                      </a:lnTo>
                      <a:lnTo>
                        <a:pt x="1525" y="1525"/>
                      </a:lnTo>
                      <a:lnTo>
                        <a:pt x="1525" y="2290"/>
                      </a:lnTo>
                      <a:lnTo>
                        <a:pt x="764" y="2290"/>
                      </a:lnTo>
                      <a:lnTo>
                        <a:pt x="764" y="1525"/>
                      </a:lnTo>
                      <a:lnTo>
                        <a:pt x="0" y="1525"/>
                      </a:lnTo>
                      <a:lnTo>
                        <a:pt x="0" y="764"/>
                      </a:lnTo>
                      <a:lnTo>
                        <a:pt x="764" y="764"/>
                      </a:lnTo>
                      <a:lnTo>
                        <a:pt x="764" y="0"/>
                      </a:lnTo>
                      <a:close/>
                    </a:path>
                  </a:pathLst>
                </a:custGeom>
                <a:solidFill>
                  <a:srgbClr val="000000"/>
                </a:solidFill>
                <a:ln w="9525">
                  <a:noFill/>
                  <a:round/>
                  <a:headEnd/>
                  <a:tailEnd/>
                </a:ln>
              </p:spPr>
              <p:txBody>
                <a:bodyPr/>
                <a:lstStyle/>
                <a:p>
                  <a:endParaRPr lang="en-US">
                    <a:latin typeface="+mj-lt"/>
                  </a:endParaRPr>
                </a:p>
              </p:txBody>
            </p:sp>
          </p:grpSp>
        </p:grpSp>
        <p:grpSp>
          <p:nvGrpSpPr>
            <p:cNvPr id="14" name="Group 34"/>
            <p:cNvGrpSpPr>
              <a:grpSpLocks/>
            </p:cNvGrpSpPr>
            <p:nvPr/>
          </p:nvGrpSpPr>
          <p:grpSpPr bwMode="auto">
            <a:xfrm>
              <a:off x="4488" y="3000"/>
              <a:ext cx="724" cy="935"/>
              <a:chOff x="4488" y="2928"/>
              <a:chExt cx="724" cy="935"/>
            </a:xfrm>
          </p:grpSpPr>
          <p:sp>
            <p:nvSpPr>
              <p:cNvPr id="11295" name="Text Box 35"/>
              <p:cNvSpPr txBox="1">
                <a:spLocks noChangeArrowheads="1"/>
              </p:cNvSpPr>
              <p:nvPr/>
            </p:nvSpPr>
            <p:spPr bwMode="auto">
              <a:xfrm>
                <a:off x="4488" y="3632"/>
                <a:ext cx="724" cy="231"/>
              </a:xfrm>
              <a:prstGeom prst="rect">
                <a:avLst/>
              </a:prstGeom>
              <a:noFill/>
              <a:ln w="12700">
                <a:noFill/>
                <a:miter lim="800000"/>
                <a:headEnd/>
                <a:tailEnd/>
              </a:ln>
            </p:spPr>
            <p:txBody>
              <a:bodyPr wrap="none">
                <a:spAutoFit/>
              </a:bodyPr>
              <a:lstStyle/>
              <a:p>
                <a:pPr eaLnBrk="0" hangingPunct="0"/>
                <a:r>
                  <a:rPr lang="en-US" sz="1800" b="1">
                    <a:latin typeface="+mj-lt"/>
                  </a:rPr>
                  <a:t>Smoking</a:t>
                </a:r>
              </a:p>
            </p:txBody>
          </p:sp>
          <p:grpSp>
            <p:nvGrpSpPr>
              <p:cNvPr id="15" name="Group 36"/>
              <p:cNvGrpSpPr>
                <a:grpSpLocks/>
              </p:cNvGrpSpPr>
              <p:nvPr/>
            </p:nvGrpSpPr>
            <p:grpSpPr bwMode="auto">
              <a:xfrm>
                <a:off x="4512" y="2928"/>
                <a:ext cx="681" cy="679"/>
                <a:chOff x="3504" y="3024"/>
                <a:chExt cx="681" cy="679"/>
              </a:xfrm>
            </p:grpSpPr>
            <p:sp>
              <p:nvSpPr>
                <p:cNvPr id="11297" name="AutoShape 37"/>
                <p:cNvSpPr>
                  <a:spLocks noChangeArrowheads="1"/>
                </p:cNvSpPr>
                <p:nvPr/>
              </p:nvSpPr>
              <p:spPr bwMode="auto">
                <a:xfrm>
                  <a:off x="3504"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16" name="Group 38"/>
                <p:cNvGrpSpPr>
                  <a:grpSpLocks/>
                </p:cNvGrpSpPr>
                <p:nvPr/>
              </p:nvGrpSpPr>
              <p:grpSpPr bwMode="auto">
                <a:xfrm>
                  <a:off x="3587" y="3100"/>
                  <a:ext cx="541" cy="548"/>
                  <a:chOff x="4578" y="3040"/>
                  <a:chExt cx="541" cy="548"/>
                </a:xfrm>
              </p:grpSpPr>
              <p:grpSp>
                <p:nvGrpSpPr>
                  <p:cNvPr id="17" name="Group 39"/>
                  <p:cNvGrpSpPr>
                    <a:grpSpLocks/>
                  </p:cNvGrpSpPr>
                  <p:nvPr/>
                </p:nvGrpSpPr>
                <p:grpSpPr bwMode="auto">
                  <a:xfrm>
                    <a:off x="4682" y="3171"/>
                    <a:ext cx="337" cy="213"/>
                    <a:chOff x="4682" y="3171"/>
                    <a:chExt cx="337" cy="213"/>
                  </a:xfrm>
                </p:grpSpPr>
                <p:grpSp>
                  <p:nvGrpSpPr>
                    <p:cNvPr id="18" name="Group 40"/>
                    <p:cNvGrpSpPr>
                      <a:grpSpLocks/>
                    </p:cNvGrpSpPr>
                    <p:nvPr/>
                  </p:nvGrpSpPr>
                  <p:grpSpPr bwMode="auto">
                    <a:xfrm>
                      <a:off x="4682" y="3335"/>
                      <a:ext cx="337" cy="49"/>
                      <a:chOff x="4682" y="3335"/>
                      <a:chExt cx="337" cy="49"/>
                    </a:xfrm>
                  </p:grpSpPr>
                  <p:sp>
                    <p:nvSpPr>
                      <p:cNvPr id="11307" name="Rectangle 41"/>
                      <p:cNvSpPr>
                        <a:spLocks noChangeArrowheads="1"/>
                      </p:cNvSpPr>
                      <p:nvPr/>
                    </p:nvSpPr>
                    <p:spPr bwMode="auto">
                      <a:xfrm>
                        <a:off x="4682" y="3335"/>
                        <a:ext cx="285" cy="49"/>
                      </a:xfrm>
                      <a:prstGeom prst="rect">
                        <a:avLst/>
                      </a:prstGeom>
                      <a:solidFill>
                        <a:srgbClr val="000000"/>
                      </a:solidFill>
                      <a:ln w="9525">
                        <a:noFill/>
                        <a:miter lim="800000"/>
                        <a:headEnd/>
                        <a:tailEnd/>
                      </a:ln>
                    </p:spPr>
                    <p:txBody>
                      <a:bodyPr/>
                      <a:lstStyle/>
                      <a:p>
                        <a:endParaRPr lang="en-US">
                          <a:latin typeface="+mj-lt"/>
                        </a:endParaRPr>
                      </a:p>
                    </p:txBody>
                  </p:sp>
                  <p:sp>
                    <p:nvSpPr>
                      <p:cNvPr id="11308" name="Rectangle 42"/>
                      <p:cNvSpPr>
                        <a:spLocks noChangeArrowheads="1"/>
                      </p:cNvSpPr>
                      <p:nvPr/>
                    </p:nvSpPr>
                    <p:spPr bwMode="auto">
                      <a:xfrm>
                        <a:off x="4972" y="3335"/>
                        <a:ext cx="19" cy="49"/>
                      </a:xfrm>
                      <a:prstGeom prst="rect">
                        <a:avLst/>
                      </a:prstGeom>
                      <a:solidFill>
                        <a:srgbClr val="000000"/>
                      </a:solidFill>
                      <a:ln w="9525">
                        <a:noFill/>
                        <a:miter lim="800000"/>
                        <a:headEnd/>
                        <a:tailEnd/>
                      </a:ln>
                    </p:spPr>
                    <p:txBody>
                      <a:bodyPr/>
                      <a:lstStyle/>
                      <a:p>
                        <a:endParaRPr lang="en-US">
                          <a:latin typeface="+mj-lt"/>
                        </a:endParaRPr>
                      </a:p>
                    </p:txBody>
                  </p:sp>
                  <p:sp>
                    <p:nvSpPr>
                      <p:cNvPr id="11309" name="Rectangle 43"/>
                      <p:cNvSpPr>
                        <a:spLocks noChangeArrowheads="1"/>
                      </p:cNvSpPr>
                      <p:nvPr/>
                    </p:nvSpPr>
                    <p:spPr bwMode="auto">
                      <a:xfrm>
                        <a:off x="4999" y="3335"/>
                        <a:ext cx="20" cy="49"/>
                      </a:xfrm>
                      <a:prstGeom prst="rect">
                        <a:avLst/>
                      </a:prstGeom>
                      <a:solidFill>
                        <a:srgbClr val="000000"/>
                      </a:solidFill>
                      <a:ln w="9525">
                        <a:noFill/>
                        <a:miter lim="800000"/>
                        <a:headEnd/>
                        <a:tailEnd/>
                      </a:ln>
                    </p:spPr>
                    <p:txBody>
                      <a:bodyPr/>
                      <a:lstStyle/>
                      <a:p>
                        <a:endParaRPr lang="en-US">
                          <a:latin typeface="+mj-lt"/>
                        </a:endParaRPr>
                      </a:p>
                    </p:txBody>
                  </p:sp>
                </p:grpSp>
                <p:grpSp>
                  <p:nvGrpSpPr>
                    <p:cNvPr id="19" name="Group 44"/>
                    <p:cNvGrpSpPr>
                      <a:grpSpLocks/>
                    </p:cNvGrpSpPr>
                    <p:nvPr/>
                  </p:nvGrpSpPr>
                  <p:grpSpPr bwMode="auto">
                    <a:xfrm>
                      <a:off x="4822" y="3171"/>
                      <a:ext cx="197" cy="158"/>
                      <a:chOff x="4822" y="3171"/>
                      <a:chExt cx="197" cy="158"/>
                    </a:xfrm>
                  </p:grpSpPr>
                  <p:sp>
                    <p:nvSpPr>
                      <p:cNvPr id="11305" name="Freeform 45"/>
                      <p:cNvSpPr>
                        <a:spLocks/>
                      </p:cNvSpPr>
                      <p:nvPr/>
                    </p:nvSpPr>
                    <p:spPr bwMode="auto">
                      <a:xfrm>
                        <a:off x="4907" y="3177"/>
                        <a:ext cx="112" cy="152"/>
                      </a:xfrm>
                      <a:custGeom>
                        <a:avLst/>
                        <a:gdLst>
                          <a:gd name="T0" fmla="*/ 13 w 336"/>
                          <a:gd name="T1" fmla="*/ 2 h 456"/>
                          <a:gd name="T2" fmla="*/ 47 w 336"/>
                          <a:gd name="T3" fmla="*/ 10 h 456"/>
                          <a:gd name="T4" fmla="*/ 73 w 336"/>
                          <a:gd name="T5" fmla="*/ 24 h 456"/>
                          <a:gd name="T6" fmla="*/ 95 w 336"/>
                          <a:gd name="T7" fmla="*/ 41 h 456"/>
                          <a:gd name="T8" fmla="*/ 111 w 336"/>
                          <a:gd name="T9" fmla="*/ 64 h 456"/>
                          <a:gd name="T10" fmla="*/ 123 w 336"/>
                          <a:gd name="T11" fmla="*/ 87 h 456"/>
                          <a:gd name="T12" fmla="*/ 129 w 336"/>
                          <a:gd name="T13" fmla="*/ 115 h 456"/>
                          <a:gd name="T14" fmla="*/ 131 w 336"/>
                          <a:gd name="T15" fmla="*/ 137 h 456"/>
                          <a:gd name="T16" fmla="*/ 130 w 336"/>
                          <a:gd name="T17" fmla="*/ 153 h 456"/>
                          <a:gd name="T18" fmla="*/ 203 w 336"/>
                          <a:gd name="T19" fmla="*/ 153 h 456"/>
                          <a:gd name="T20" fmla="*/ 229 w 336"/>
                          <a:gd name="T21" fmla="*/ 159 h 456"/>
                          <a:gd name="T22" fmla="*/ 262 w 336"/>
                          <a:gd name="T23" fmla="*/ 171 h 456"/>
                          <a:gd name="T24" fmla="*/ 286 w 336"/>
                          <a:gd name="T25" fmla="*/ 187 h 456"/>
                          <a:gd name="T26" fmla="*/ 311 w 336"/>
                          <a:gd name="T27" fmla="*/ 210 h 456"/>
                          <a:gd name="T28" fmla="*/ 325 w 336"/>
                          <a:gd name="T29" fmla="*/ 236 h 456"/>
                          <a:gd name="T30" fmla="*/ 333 w 336"/>
                          <a:gd name="T31" fmla="*/ 260 h 456"/>
                          <a:gd name="T32" fmla="*/ 336 w 336"/>
                          <a:gd name="T33" fmla="*/ 285 h 456"/>
                          <a:gd name="T34" fmla="*/ 280 w 336"/>
                          <a:gd name="T35" fmla="*/ 456 h 456"/>
                          <a:gd name="T36" fmla="*/ 279 w 336"/>
                          <a:gd name="T37" fmla="*/ 275 h 456"/>
                          <a:gd name="T38" fmla="*/ 274 w 336"/>
                          <a:gd name="T39" fmla="*/ 257 h 456"/>
                          <a:gd name="T40" fmla="*/ 266 w 336"/>
                          <a:gd name="T41" fmla="*/ 240 h 456"/>
                          <a:gd name="T42" fmla="*/ 255 w 336"/>
                          <a:gd name="T43" fmla="*/ 228 h 456"/>
                          <a:gd name="T44" fmla="*/ 235 w 336"/>
                          <a:gd name="T45" fmla="*/ 216 h 456"/>
                          <a:gd name="T46" fmla="*/ 220 w 336"/>
                          <a:gd name="T47" fmla="*/ 209 h 456"/>
                          <a:gd name="T48" fmla="*/ 200 w 336"/>
                          <a:gd name="T49" fmla="*/ 206 h 456"/>
                          <a:gd name="T50" fmla="*/ 49 w 336"/>
                          <a:gd name="T51" fmla="*/ 204 h 456"/>
                          <a:gd name="T52" fmla="*/ 64 w 336"/>
                          <a:gd name="T53" fmla="*/ 186 h 456"/>
                          <a:gd name="T54" fmla="*/ 73 w 336"/>
                          <a:gd name="T55" fmla="*/ 172 h 456"/>
                          <a:gd name="T56" fmla="*/ 80 w 336"/>
                          <a:gd name="T57" fmla="*/ 150 h 456"/>
                          <a:gd name="T58" fmla="*/ 81 w 336"/>
                          <a:gd name="T59" fmla="*/ 128 h 456"/>
                          <a:gd name="T60" fmla="*/ 74 w 336"/>
                          <a:gd name="T61" fmla="*/ 102 h 456"/>
                          <a:gd name="T62" fmla="*/ 63 w 336"/>
                          <a:gd name="T63" fmla="*/ 83 h 456"/>
                          <a:gd name="T64" fmla="*/ 40 w 336"/>
                          <a:gd name="T65" fmla="*/ 62 h 456"/>
                          <a:gd name="T66" fmla="*/ 19 w 336"/>
                          <a:gd name="T67" fmla="*/ 53 h 456"/>
                          <a:gd name="T68" fmla="*/ 0 w 336"/>
                          <a:gd name="T69" fmla="*/ 51 h 45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336"/>
                          <a:gd name="T106" fmla="*/ 0 h 456"/>
                          <a:gd name="T107" fmla="*/ 336 w 336"/>
                          <a:gd name="T108" fmla="*/ 456 h 456"/>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336" h="456">
                            <a:moveTo>
                              <a:pt x="0" y="0"/>
                            </a:moveTo>
                            <a:lnTo>
                              <a:pt x="13" y="2"/>
                            </a:lnTo>
                            <a:lnTo>
                              <a:pt x="31" y="6"/>
                            </a:lnTo>
                            <a:lnTo>
                              <a:pt x="47" y="10"/>
                            </a:lnTo>
                            <a:lnTo>
                              <a:pt x="61" y="16"/>
                            </a:lnTo>
                            <a:lnTo>
                              <a:pt x="73" y="24"/>
                            </a:lnTo>
                            <a:lnTo>
                              <a:pt x="85" y="33"/>
                            </a:lnTo>
                            <a:lnTo>
                              <a:pt x="95" y="41"/>
                            </a:lnTo>
                            <a:lnTo>
                              <a:pt x="103" y="51"/>
                            </a:lnTo>
                            <a:lnTo>
                              <a:pt x="111" y="64"/>
                            </a:lnTo>
                            <a:lnTo>
                              <a:pt x="117" y="75"/>
                            </a:lnTo>
                            <a:lnTo>
                              <a:pt x="123" y="87"/>
                            </a:lnTo>
                            <a:lnTo>
                              <a:pt x="128" y="102"/>
                            </a:lnTo>
                            <a:lnTo>
                              <a:pt x="129" y="115"/>
                            </a:lnTo>
                            <a:lnTo>
                              <a:pt x="131" y="126"/>
                            </a:lnTo>
                            <a:lnTo>
                              <a:pt x="131" y="137"/>
                            </a:lnTo>
                            <a:lnTo>
                              <a:pt x="131" y="144"/>
                            </a:lnTo>
                            <a:lnTo>
                              <a:pt x="130" y="153"/>
                            </a:lnTo>
                            <a:lnTo>
                              <a:pt x="189" y="153"/>
                            </a:lnTo>
                            <a:lnTo>
                              <a:pt x="203" y="153"/>
                            </a:lnTo>
                            <a:lnTo>
                              <a:pt x="217" y="155"/>
                            </a:lnTo>
                            <a:lnTo>
                              <a:pt x="229" y="159"/>
                            </a:lnTo>
                            <a:lnTo>
                              <a:pt x="244" y="164"/>
                            </a:lnTo>
                            <a:lnTo>
                              <a:pt x="262" y="171"/>
                            </a:lnTo>
                            <a:lnTo>
                              <a:pt x="274" y="178"/>
                            </a:lnTo>
                            <a:lnTo>
                              <a:pt x="286" y="187"/>
                            </a:lnTo>
                            <a:lnTo>
                              <a:pt x="297" y="199"/>
                            </a:lnTo>
                            <a:lnTo>
                              <a:pt x="311" y="210"/>
                            </a:lnTo>
                            <a:lnTo>
                              <a:pt x="320" y="223"/>
                            </a:lnTo>
                            <a:lnTo>
                              <a:pt x="325" y="236"/>
                            </a:lnTo>
                            <a:lnTo>
                              <a:pt x="330" y="250"/>
                            </a:lnTo>
                            <a:lnTo>
                              <a:pt x="333" y="260"/>
                            </a:lnTo>
                            <a:lnTo>
                              <a:pt x="335" y="270"/>
                            </a:lnTo>
                            <a:lnTo>
                              <a:pt x="336" y="285"/>
                            </a:lnTo>
                            <a:lnTo>
                              <a:pt x="336" y="456"/>
                            </a:lnTo>
                            <a:lnTo>
                              <a:pt x="280" y="456"/>
                            </a:lnTo>
                            <a:lnTo>
                              <a:pt x="280" y="286"/>
                            </a:lnTo>
                            <a:lnTo>
                              <a:pt x="279" y="275"/>
                            </a:lnTo>
                            <a:lnTo>
                              <a:pt x="277" y="265"/>
                            </a:lnTo>
                            <a:lnTo>
                              <a:pt x="274" y="257"/>
                            </a:lnTo>
                            <a:lnTo>
                              <a:pt x="273" y="250"/>
                            </a:lnTo>
                            <a:lnTo>
                              <a:pt x="266" y="240"/>
                            </a:lnTo>
                            <a:lnTo>
                              <a:pt x="259" y="233"/>
                            </a:lnTo>
                            <a:lnTo>
                              <a:pt x="255" y="228"/>
                            </a:lnTo>
                            <a:lnTo>
                              <a:pt x="243" y="221"/>
                            </a:lnTo>
                            <a:lnTo>
                              <a:pt x="235" y="216"/>
                            </a:lnTo>
                            <a:lnTo>
                              <a:pt x="228" y="212"/>
                            </a:lnTo>
                            <a:lnTo>
                              <a:pt x="220" y="209"/>
                            </a:lnTo>
                            <a:lnTo>
                              <a:pt x="212" y="208"/>
                            </a:lnTo>
                            <a:lnTo>
                              <a:pt x="200" y="206"/>
                            </a:lnTo>
                            <a:lnTo>
                              <a:pt x="191" y="204"/>
                            </a:lnTo>
                            <a:lnTo>
                              <a:pt x="49" y="204"/>
                            </a:lnTo>
                            <a:lnTo>
                              <a:pt x="58" y="195"/>
                            </a:lnTo>
                            <a:lnTo>
                              <a:pt x="64" y="186"/>
                            </a:lnTo>
                            <a:lnTo>
                              <a:pt x="69" y="180"/>
                            </a:lnTo>
                            <a:lnTo>
                              <a:pt x="73" y="172"/>
                            </a:lnTo>
                            <a:lnTo>
                              <a:pt x="78" y="162"/>
                            </a:lnTo>
                            <a:lnTo>
                              <a:pt x="80" y="150"/>
                            </a:lnTo>
                            <a:lnTo>
                              <a:pt x="81" y="139"/>
                            </a:lnTo>
                            <a:lnTo>
                              <a:pt x="81" y="128"/>
                            </a:lnTo>
                            <a:lnTo>
                              <a:pt x="78" y="115"/>
                            </a:lnTo>
                            <a:lnTo>
                              <a:pt x="74" y="102"/>
                            </a:lnTo>
                            <a:lnTo>
                              <a:pt x="70" y="92"/>
                            </a:lnTo>
                            <a:lnTo>
                              <a:pt x="63" y="83"/>
                            </a:lnTo>
                            <a:lnTo>
                              <a:pt x="53" y="72"/>
                            </a:lnTo>
                            <a:lnTo>
                              <a:pt x="40" y="62"/>
                            </a:lnTo>
                            <a:lnTo>
                              <a:pt x="31" y="58"/>
                            </a:lnTo>
                            <a:lnTo>
                              <a:pt x="19" y="53"/>
                            </a:lnTo>
                            <a:lnTo>
                              <a:pt x="8" y="51"/>
                            </a:lnTo>
                            <a:lnTo>
                              <a:pt x="0" y="51"/>
                            </a:lnTo>
                            <a:lnTo>
                              <a:pt x="0" y="0"/>
                            </a:lnTo>
                            <a:close/>
                          </a:path>
                        </a:pathLst>
                      </a:custGeom>
                      <a:solidFill>
                        <a:srgbClr val="000000"/>
                      </a:solidFill>
                      <a:ln w="9525">
                        <a:noFill/>
                        <a:round/>
                        <a:headEnd/>
                        <a:tailEnd/>
                      </a:ln>
                    </p:spPr>
                    <p:txBody>
                      <a:bodyPr/>
                      <a:lstStyle/>
                      <a:p>
                        <a:endParaRPr lang="en-US">
                          <a:latin typeface="+mj-lt"/>
                        </a:endParaRPr>
                      </a:p>
                    </p:txBody>
                  </p:sp>
                  <p:sp>
                    <p:nvSpPr>
                      <p:cNvPr id="11306" name="Freeform 46"/>
                      <p:cNvSpPr>
                        <a:spLocks/>
                      </p:cNvSpPr>
                      <p:nvPr/>
                    </p:nvSpPr>
                    <p:spPr bwMode="auto">
                      <a:xfrm>
                        <a:off x="4822" y="3171"/>
                        <a:ext cx="169" cy="158"/>
                      </a:xfrm>
                      <a:custGeom>
                        <a:avLst/>
                        <a:gdLst>
                          <a:gd name="T0" fmla="*/ 138 w 507"/>
                          <a:gd name="T1" fmla="*/ 50 h 474"/>
                          <a:gd name="T2" fmla="*/ 115 w 507"/>
                          <a:gd name="T3" fmla="*/ 52 h 474"/>
                          <a:gd name="T4" fmla="*/ 96 w 507"/>
                          <a:gd name="T5" fmla="*/ 58 h 474"/>
                          <a:gd name="T6" fmla="*/ 78 w 507"/>
                          <a:gd name="T7" fmla="*/ 70 h 474"/>
                          <a:gd name="T8" fmla="*/ 65 w 507"/>
                          <a:gd name="T9" fmla="*/ 83 h 474"/>
                          <a:gd name="T10" fmla="*/ 55 w 507"/>
                          <a:gd name="T11" fmla="*/ 100 h 474"/>
                          <a:gd name="T12" fmla="*/ 50 w 507"/>
                          <a:gd name="T13" fmla="*/ 115 h 474"/>
                          <a:gd name="T14" fmla="*/ 48 w 507"/>
                          <a:gd name="T15" fmla="*/ 136 h 474"/>
                          <a:gd name="T16" fmla="*/ 49 w 507"/>
                          <a:gd name="T17" fmla="*/ 155 h 474"/>
                          <a:gd name="T18" fmla="*/ 55 w 507"/>
                          <a:gd name="T19" fmla="*/ 173 h 474"/>
                          <a:gd name="T20" fmla="*/ 65 w 507"/>
                          <a:gd name="T21" fmla="*/ 188 h 474"/>
                          <a:gd name="T22" fmla="*/ 76 w 507"/>
                          <a:gd name="T23" fmla="*/ 199 h 474"/>
                          <a:gd name="T24" fmla="*/ 91 w 507"/>
                          <a:gd name="T25" fmla="*/ 209 h 474"/>
                          <a:gd name="T26" fmla="*/ 109 w 507"/>
                          <a:gd name="T27" fmla="*/ 217 h 474"/>
                          <a:gd name="T28" fmla="*/ 130 w 507"/>
                          <a:gd name="T29" fmla="*/ 220 h 474"/>
                          <a:gd name="T30" fmla="*/ 205 w 507"/>
                          <a:gd name="T31" fmla="*/ 221 h 474"/>
                          <a:gd name="T32" fmla="*/ 200 w 507"/>
                          <a:gd name="T33" fmla="*/ 235 h 474"/>
                          <a:gd name="T34" fmla="*/ 200 w 507"/>
                          <a:gd name="T35" fmla="*/ 248 h 474"/>
                          <a:gd name="T36" fmla="*/ 202 w 507"/>
                          <a:gd name="T37" fmla="*/ 264 h 474"/>
                          <a:gd name="T38" fmla="*/ 210 w 507"/>
                          <a:gd name="T39" fmla="*/ 278 h 474"/>
                          <a:gd name="T40" fmla="*/ 228 w 507"/>
                          <a:gd name="T41" fmla="*/ 289 h 474"/>
                          <a:gd name="T42" fmla="*/ 429 w 507"/>
                          <a:gd name="T43" fmla="*/ 289 h 474"/>
                          <a:gd name="T44" fmla="*/ 449 w 507"/>
                          <a:gd name="T45" fmla="*/ 293 h 474"/>
                          <a:gd name="T46" fmla="*/ 463 w 507"/>
                          <a:gd name="T47" fmla="*/ 296 h 474"/>
                          <a:gd name="T48" fmla="*/ 475 w 507"/>
                          <a:gd name="T49" fmla="*/ 304 h 474"/>
                          <a:gd name="T50" fmla="*/ 486 w 507"/>
                          <a:gd name="T51" fmla="*/ 316 h 474"/>
                          <a:gd name="T52" fmla="*/ 497 w 507"/>
                          <a:gd name="T53" fmla="*/ 332 h 474"/>
                          <a:gd name="T54" fmla="*/ 504 w 507"/>
                          <a:gd name="T55" fmla="*/ 350 h 474"/>
                          <a:gd name="T56" fmla="*/ 507 w 507"/>
                          <a:gd name="T57" fmla="*/ 367 h 474"/>
                          <a:gd name="T58" fmla="*/ 454 w 507"/>
                          <a:gd name="T59" fmla="*/ 474 h 474"/>
                          <a:gd name="T60" fmla="*/ 453 w 507"/>
                          <a:gd name="T61" fmla="*/ 362 h 474"/>
                          <a:gd name="T62" fmla="*/ 449 w 507"/>
                          <a:gd name="T63" fmla="*/ 350 h 474"/>
                          <a:gd name="T64" fmla="*/ 440 w 507"/>
                          <a:gd name="T65" fmla="*/ 344 h 474"/>
                          <a:gd name="T66" fmla="*/ 429 w 507"/>
                          <a:gd name="T67" fmla="*/ 340 h 474"/>
                          <a:gd name="T68" fmla="*/ 420 w 507"/>
                          <a:gd name="T69" fmla="*/ 339 h 474"/>
                          <a:gd name="T70" fmla="*/ 223 w 507"/>
                          <a:gd name="T71" fmla="*/ 339 h 474"/>
                          <a:gd name="T72" fmla="*/ 198 w 507"/>
                          <a:gd name="T73" fmla="*/ 332 h 474"/>
                          <a:gd name="T74" fmla="*/ 177 w 507"/>
                          <a:gd name="T75" fmla="*/ 319 h 474"/>
                          <a:gd name="T76" fmla="*/ 168 w 507"/>
                          <a:gd name="T77" fmla="*/ 309 h 474"/>
                          <a:gd name="T78" fmla="*/ 161 w 507"/>
                          <a:gd name="T79" fmla="*/ 295 h 474"/>
                          <a:gd name="T80" fmla="*/ 155 w 507"/>
                          <a:gd name="T81" fmla="*/ 278 h 474"/>
                          <a:gd name="T82" fmla="*/ 141 w 507"/>
                          <a:gd name="T83" fmla="*/ 271 h 474"/>
                          <a:gd name="T84" fmla="*/ 121 w 507"/>
                          <a:gd name="T85" fmla="*/ 271 h 474"/>
                          <a:gd name="T86" fmla="*/ 100 w 507"/>
                          <a:gd name="T87" fmla="*/ 268 h 474"/>
                          <a:gd name="T88" fmla="*/ 79 w 507"/>
                          <a:gd name="T89" fmla="*/ 261 h 474"/>
                          <a:gd name="T90" fmla="*/ 64 w 507"/>
                          <a:gd name="T91" fmla="*/ 253 h 474"/>
                          <a:gd name="T92" fmla="*/ 48 w 507"/>
                          <a:gd name="T93" fmla="*/ 241 h 474"/>
                          <a:gd name="T94" fmla="*/ 32 w 507"/>
                          <a:gd name="T95" fmla="*/ 226 h 474"/>
                          <a:gd name="T96" fmla="*/ 21 w 507"/>
                          <a:gd name="T97" fmla="*/ 210 h 474"/>
                          <a:gd name="T98" fmla="*/ 14 w 507"/>
                          <a:gd name="T99" fmla="*/ 196 h 474"/>
                          <a:gd name="T100" fmla="*/ 6 w 507"/>
                          <a:gd name="T101" fmla="*/ 177 h 474"/>
                          <a:gd name="T102" fmla="*/ 2 w 507"/>
                          <a:gd name="T103" fmla="*/ 161 h 474"/>
                          <a:gd name="T104" fmla="*/ 0 w 507"/>
                          <a:gd name="T105" fmla="*/ 144 h 474"/>
                          <a:gd name="T106" fmla="*/ 1 w 507"/>
                          <a:gd name="T107" fmla="*/ 123 h 474"/>
                          <a:gd name="T108" fmla="*/ 5 w 507"/>
                          <a:gd name="T109" fmla="*/ 103 h 474"/>
                          <a:gd name="T110" fmla="*/ 9 w 507"/>
                          <a:gd name="T111" fmla="*/ 85 h 474"/>
                          <a:gd name="T112" fmla="*/ 21 w 507"/>
                          <a:gd name="T113" fmla="*/ 64 h 474"/>
                          <a:gd name="T114" fmla="*/ 33 w 507"/>
                          <a:gd name="T115" fmla="*/ 46 h 474"/>
                          <a:gd name="T116" fmla="*/ 52 w 507"/>
                          <a:gd name="T117" fmla="*/ 29 h 474"/>
                          <a:gd name="T118" fmla="*/ 68 w 507"/>
                          <a:gd name="T119" fmla="*/ 18 h 474"/>
                          <a:gd name="T120" fmla="*/ 86 w 507"/>
                          <a:gd name="T121" fmla="*/ 10 h 474"/>
                          <a:gd name="T122" fmla="*/ 110 w 507"/>
                          <a:gd name="T123" fmla="*/ 3 h 474"/>
                          <a:gd name="T124" fmla="*/ 138 w 507"/>
                          <a:gd name="T125" fmla="*/ 0 h 47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507"/>
                          <a:gd name="T190" fmla="*/ 0 h 474"/>
                          <a:gd name="T191" fmla="*/ 507 w 507"/>
                          <a:gd name="T192" fmla="*/ 474 h 474"/>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507" h="474">
                            <a:moveTo>
                              <a:pt x="138" y="0"/>
                            </a:moveTo>
                            <a:lnTo>
                              <a:pt x="138" y="50"/>
                            </a:lnTo>
                            <a:lnTo>
                              <a:pt x="130" y="50"/>
                            </a:lnTo>
                            <a:lnTo>
                              <a:pt x="115" y="52"/>
                            </a:lnTo>
                            <a:lnTo>
                              <a:pt x="105" y="55"/>
                            </a:lnTo>
                            <a:lnTo>
                              <a:pt x="96" y="58"/>
                            </a:lnTo>
                            <a:lnTo>
                              <a:pt x="83" y="65"/>
                            </a:lnTo>
                            <a:lnTo>
                              <a:pt x="78" y="70"/>
                            </a:lnTo>
                            <a:lnTo>
                              <a:pt x="71" y="75"/>
                            </a:lnTo>
                            <a:lnTo>
                              <a:pt x="65" y="83"/>
                            </a:lnTo>
                            <a:lnTo>
                              <a:pt x="60" y="91"/>
                            </a:lnTo>
                            <a:lnTo>
                              <a:pt x="55" y="100"/>
                            </a:lnTo>
                            <a:lnTo>
                              <a:pt x="52" y="108"/>
                            </a:lnTo>
                            <a:lnTo>
                              <a:pt x="50" y="115"/>
                            </a:lnTo>
                            <a:lnTo>
                              <a:pt x="49" y="126"/>
                            </a:lnTo>
                            <a:lnTo>
                              <a:pt x="48" y="136"/>
                            </a:lnTo>
                            <a:lnTo>
                              <a:pt x="48" y="145"/>
                            </a:lnTo>
                            <a:lnTo>
                              <a:pt x="49" y="155"/>
                            </a:lnTo>
                            <a:lnTo>
                              <a:pt x="52" y="164"/>
                            </a:lnTo>
                            <a:lnTo>
                              <a:pt x="55" y="173"/>
                            </a:lnTo>
                            <a:lnTo>
                              <a:pt x="60" y="181"/>
                            </a:lnTo>
                            <a:lnTo>
                              <a:pt x="65" y="188"/>
                            </a:lnTo>
                            <a:lnTo>
                              <a:pt x="71" y="194"/>
                            </a:lnTo>
                            <a:lnTo>
                              <a:pt x="76" y="199"/>
                            </a:lnTo>
                            <a:lnTo>
                              <a:pt x="83" y="204"/>
                            </a:lnTo>
                            <a:lnTo>
                              <a:pt x="91" y="209"/>
                            </a:lnTo>
                            <a:lnTo>
                              <a:pt x="99" y="213"/>
                            </a:lnTo>
                            <a:lnTo>
                              <a:pt x="109" y="217"/>
                            </a:lnTo>
                            <a:lnTo>
                              <a:pt x="118" y="219"/>
                            </a:lnTo>
                            <a:lnTo>
                              <a:pt x="130" y="220"/>
                            </a:lnTo>
                            <a:lnTo>
                              <a:pt x="139" y="221"/>
                            </a:lnTo>
                            <a:lnTo>
                              <a:pt x="205" y="221"/>
                            </a:lnTo>
                            <a:lnTo>
                              <a:pt x="202" y="227"/>
                            </a:lnTo>
                            <a:lnTo>
                              <a:pt x="200" y="235"/>
                            </a:lnTo>
                            <a:lnTo>
                              <a:pt x="200" y="241"/>
                            </a:lnTo>
                            <a:lnTo>
                              <a:pt x="200" y="248"/>
                            </a:lnTo>
                            <a:lnTo>
                              <a:pt x="200" y="255"/>
                            </a:lnTo>
                            <a:lnTo>
                              <a:pt x="202" y="264"/>
                            </a:lnTo>
                            <a:lnTo>
                              <a:pt x="205" y="271"/>
                            </a:lnTo>
                            <a:lnTo>
                              <a:pt x="210" y="278"/>
                            </a:lnTo>
                            <a:lnTo>
                              <a:pt x="218" y="284"/>
                            </a:lnTo>
                            <a:lnTo>
                              <a:pt x="228" y="289"/>
                            </a:lnTo>
                            <a:lnTo>
                              <a:pt x="419" y="289"/>
                            </a:lnTo>
                            <a:lnTo>
                              <a:pt x="429" y="289"/>
                            </a:lnTo>
                            <a:lnTo>
                              <a:pt x="441" y="291"/>
                            </a:lnTo>
                            <a:lnTo>
                              <a:pt x="449" y="293"/>
                            </a:lnTo>
                            <a:lnTo>
                              <a:pt x="455" y="293"/>
                            </a:lnTo>
                            <a:lnTo>
                              <a:pt x="463" y="296"/>
                            </a:lnTo>
                            <a:lnTo>
                              <a:pt x="470" y="301"/>
                            </a:lnTo>
                            <a:lnTo>
                              <a:pt x="475" y="304"/>
                            </a:lnTo>
                            <a:lnTo>
                              <a:pt x="481" y="309"/>
                            </a:lnTo>
                            <a:lnTo>
                              <a:pt x="486" y="316"/>
                            </a:lnTo>
                            <a:lnTo>
                              <a:pt x="493" y="325"/>
                            </a:lnTo>
                            <a:lnTo>
                              <a:pt x="497" y="332"/>
                            </a:lnTo>
                            <a:lnTo>
                              <a:pt x="501" y="340"/>
                            </a:lnTo>
                            <a:lnTo>
                              <a:pt x="504" y="350"/>
                            </a:lnTo>
                            <a:lnTo>
                              <a:pt x="506" y="359"/>
                            </a:lnTo>
                            <a:lnTo>
                              <a:pt x="507" y="367"/>
                            </a:lnTo>
                            <a:lnTo>
                              <a:pt x="507" y="474"/>
                            </a:lnTo>
                            <a:lnTo>
                              <a:pt x="454" y="474"/>
                            </a:lnTo>
                            <a:lnTo>
                              <a:pt x="454" y="369"/>
                            </a:lnTo>
                            <a:lnTo>
                              <a:pt x="453" y="362"/>
                            </a:lnTo>
                            <a:lnTo>
                              <a:pt x="452" y="354"/>
                            </a:lnTo>
                            <a:lnTo>
                              <a:pt x="449" y="350"/>
                            </a:lnTo>
                            <a:lnTo>
                              <a:pt x="445" y="347"/>
                            </a:lnTo>
                            <a:lnTo>
                              <a:pt x="440" y="344"/>
                            </a:lnTo>
                            <a:lnTo>
                              <a:pt x="435" y="341"/>
                            </a:lnTo>
                            <a:lnTo>
                              <a:pt x="429" y="340"/>
                            </a:lnTo>
                            <a:lnTo>
                              <a:pt x="423" y="339"/>
                            </a:lnTo>
                            <a:lnTo>
                              <a:pt x="420" y="339"/>
                            </a:lnTo>
                            <a:lnTo>
                              <a:pt x="236" y="339"/>
                            </a:lnTo>
                            <a:lnTo>
                              <a:pt x="223" y="339"/>
                            </a:lnTo>
                            <a:lnTo>
                              <a:pt x="204" y="336"/>
                            </a:lnTo>
                            <a:lnTo>
                              <a:pt x="198" y="332"/>
                            </a:lnTo>
                            <a:lnTo>
                              <a:pt x="187" y="327"/>
                            </a:lnTo>
                            <a:lnTo>
                              <a:pt x="177" y="319"/>
                            </a:lnTo>
                            <a:lnTo>
                              <a:pt x="174" y="315"/>
                            </a:lnTo>
                            <a:lnTo>
                              <a:pt x="168" y="309"/>
                            </a:lnTo>
                            <a:lnTo>
                              <a:pt x="164" y="303"/>
                            </a:lnTo>
                            <a:lnTo>
                              <a:pt x="161" y="295"/>
                            </a:lnTo>
                            <a:lnTo>
                              <a:pt x="157" y="286"/>
                            </a:lnTo>
                            <a:lnTo>
                              <a:pt x="155" y="278"/>
                            </a:lnTo>
                            <a:lnTo>
                              <a:pt x="152" y="271"/>
                            </a:lnTo>
                            <a:lnTo>
                              <a:pt x="141" y="271"/>
                            </a:lnTo>
                            <a:lnTo>
                              <a:pt x="132" y="271"/>
                            </a:lnTo>
                            <a:lnTo>
                              <a:pt x="121" y="271"/>
                            </a:lnTo>
                            <a:lnTo>
                              <a:pt x="111" y="271"/>
                            </a:lnTo>
                            <a:lnTo>
                              <a:pt x="100" y="268"/>
                            </a:lnTo>
                            <a:lnTo>
                              <a:pt x="91" y="265"/>
                            </a:lnTo>
                            <a:lnTo>
                              <a:pt x="79" y="261"/>
                            </a:lnTo>
                            <a:lnTo>
                              <a:pt x="71" y="257"/>
                            </a:lnTo>
                            <a:lnTo>
                              <a:pt x="64" y="253"/>
                            </a:lnTo>
                            <a:lnTo>
                              <a:pt x="56" y="248"/>
                            </a:lnTo>
                            <a:lnTo>
                              <a:pt x="48" y="241"/>
                            </a:lnTo>
                            <a:lnTo>
                              <a:pt x="39" y="233"/>
                            </a:lnTo>
                            <a:lnTo>
                              <a:pt x="32" y="226"/>
                            </a:lnTo>
                            <a:lnTo>
                              <a:pt x="27" y="219"/>
                            </a:lnTo>
                            <a:lnTo>
                              <a:pt x="21" y="210"/>
                            </a:lnTo>
                            <a:lnTo>
                              <a:pt x="16" y="202"/>
                            </a:lnTo>
                            <a:lnTo>
                              <a:pt x="14" y="196"/>
                            </a:lnTo>
                            <a:lnTo>
                              <a:pt x="9" y="188"/>
                            </a:lnTo>
                            <a:lnTo>
                              <a:pt x="6" y="177"/>
                            </a:lnTo>
                            <a:lnTo>
                              <a:pt x="4" y="169"/>
                            </a:lnTo>
                            <a:lnTo>
                              <a:pt x="2" y="161"/>
                            </a:lnTo>
                            <a:lnTo>
                              <a:pt x="1" y="152"/>
                            </a:lnTo>
                            <a:lnTo>
                              <a:pt x="0" y="144"/>
                            </a:lnTo>
                            <a:lnTo>
                              <a:pt x="0" y="135"/>
                            </a:lnTo>
                            <a:lnTo>
                              <a:pt x="1" y="123"/>
                            </a:lnTo>
                            <a:lnTo>
                              <a:pt x="2" y="112"/>
                            </a:lnTo>
                            <a:lnTo>
                              <a:pt x="5" y="103"/>
                            </a:lnTo>
                            <a:lnTo>
                              <a:pt x="7" y="93"/>
                            </a:lnTo>
                            <a:lnTo>
                              <a:pt x="9" y="85"/>
                            </a:lnTo>
                            <a:lnTo>
                              <a:pt x="15" y="75"/>
                            </a:lnTo>
                            <a:lnTo>
                              <a:pt x="21" y="64"/>
                            </a:lnTo>
                            <a:lnTo>
                              <a:pt x="27" y="54"/>
                            </a:lnTo>
                            <a:lnTo>
                              <a:pt x="33" y="46"/>
                            </a:lnTo>
                            <a:lnTo>
                              <a:pt x="41" y="38"/>
                            </a:lnTo>
                            <a:lnTo>
                              <a:pt x="52" y="29"/>
                            </a:lnTo>
                            <a:lnTo>
                              <a:pt x="60" y="24"/>
                            </a:lnTo>
                            <a:lnTo>
                              <a:pt x="68" y="18"/>
                            </a:lnTo>
                            <a:lnTo>
                              <a:pt x="77" y="14"/>
                            </a:lnTo>
                            <a:lnTo>
                              <a:pt x="86" y="10"/>
                            </a:lnTo>
                            <a:lnTo>
                              <a:pt x="99" y="5"/>
                            </a:lnTo>
                            <a:lnTo>
                              <a:pt x="110" y="3"/>
                            </a:lnTo>
                            <a:lnTo>
                              <a:pt x="123" y="1"/>
                            </a:lnTo>
                            <a:lnTo>
                              <a:pt x="138" y="0"/>
                            </a:lnTo>
                            <a:close/>
                          </a:path>
                        </a:pathLst>
                      </a:custGeom>
                      <a:solidFill>
                        <a:srgbClr val="000000"/>
                      </a:solidFill>
                      <a:ln w="9525">
                        <a:noFill/>
                        <a:round/>
                        <a:headEnd/>
                        <a:tailEnd/>
                      </a:ln>
                    </p:spPr>
                    <p:txBody>
                      <a:bodyPr/>
                      <a:lstStyle/>
                      <a:p>
                        <a:endParaRPr lang="en-US">
                          <a:latin typeface="+mj-lt"/>
                        </a:endParaRPr>
                      </a:p>
                    </p:txBody>
                  </p:sp>
                </p:grpSp>
              </p:grpSp>
              <p:grpSp>
                <p:nvGrpSpPr>
                  <p:cNvPr id="20" name="Group 47"/>
                  <p:cNvGrpSpPr>
                    <a:grpSpLocks/>
                  </p:cNvGrpSpPr>
                  <p:nvPr/>
                </p:nvGrpSpPr>
                <p:grpSpPr bwMode="auto">
                  <a:xfrm>
                    <a:off x="4578" y="3040"/>
                    <a:ext cx="541" cy="548"/>
                    <a:chOff x="4578" y="3040"/>
                    <a:chExt cx="541" cy="548"/>
                  </a:xfrm>
                </p:grpSpPr>
                <p:sp>
                  <p:nvSpPr>
                    <p:cNvPr id="11301" name="Line 48"/>
                    <p:cNvSpPr>
                      <a:spLocks noChangeShapeType="1"/>
                    </p:cNvSpPr>
                    <p:nvPr/>
                  </p:nvSpPr>
                  <p:spPr bwMode="auto">
                    <a:xfrm>
                      <a:off x="4670" y="3124"/>
                      <a:ext cx="368" cy="369"/>
                    </a:xfrm>
                    <a:prstGeom prst="line">
                      <a:avLst/>
                    </a:prstGeom>
                    <a:noFill/>
                    <a:ln w="41275">
                      <a:solidFill>
                        <a:srgbClr val="FF0000"/>
                      </a:solidFill>
                      <a:round/>
                      <a:headEnd/>
                      <a:tailEnd/>
                    </a:ln>
                  </p:spPr>
                  <p:txBody>
                    <a:bodyPr/>
                    <a:lstStyle/>
                    <a:p>
                      <a:endParaRPr lang="en-US">
                        <a:latin typeface="+mj-lt"/>
                      </a:endParaRPr>
                    </a:p>
                  </p:txBody>
                </p:sp>
                <p:sp>
                  <p:nvSpPr>
                    <p:cNvPr id="11302" name="Oval 49"/>
                    <p:cNvSpPr>
                      <a:spLocks noChangeArrowheads="1"/>
                    </p:cNvSpPr>
                    <p:nvPr/>
                  </p:nvSpPr>
                  <p:spPr bwMode="auto">
                    <a:xfrm>
                      <a:off x="4578" y="3040"/>
                      <a:ext cx="541" cy="548"/>
                    </a:xfrm>
                    <a:prstGeom prst="ellipse">
                      <a:avLst/>
                    </a:prstGeom>
                    <a:noFill/>
                    <a:ln w="41275">
                      <a:solidFill>
                        <a:srgbClr val="FF0000"/>
                      </a:solidFill>
                      <a:round/>
                      <a:headEnd/>
                      <a:tailEnd/>
                    </a:ln>
                  </p:spPr>
                  <p:txBody>
                    <a:bodyPr/>
                    <a:lstStyle/>
                    <a:p>
                      <a:endParaRPr lang="en-US">
                        <a:latin typeface="+mj-lt"/>
                      </a:endParaRPr>
                    </a:p>
                  </p:txBody>
                </p:sp>
              </p:grpSp>
            </p:grpSp>
          </p:grpSp>
        </p:grpSp>
        <p:grpSp>
          <p:nvGrpSpPr>
            <p:cNvPr id="21" name="Group 50"/>
            <p:cNvGrpSpPr>
              <a:grpSpLocks/>
            </p:cNvGrpSpPr>
            <p:nvPr/>
          </p:nvGrpSpPr>
          <p:grpSpPr bwMode="auto">
            <a:xfrm>
              <a:off x="2544" y="3017"/>
              <a:ext cx="681" cy="918"/>
              <a:chOff x="2544" y="3017"/>
              <a:chExt cx="681" cy="918"/>
            </a:xfrm>
          </p:grpSpPr>
          <p:sp>
            <p:nvSpPr>
              <p:cNvPr id="11289" name="Text Box 51"/>
              <p:cNvSpPr txBox="1">
                <a:spLocks noChangeArrowheads="1"/>
              </p:cNvSpPr>
              <p:nvPr/>
            </p:nvSpPr>
            <p:spPr bwMode="auto">
              <a:xfrm>
                <a:off x="2576" y="3704"/>
                <a:ext cx="644" cy="231"/>
              </a:xfrm>
              <a:prstGeom prst="rect">
                <a:avLst/>
              </a:prstGeom>
              <a:noFill/>
              <a:ln w="12700">
                <a:noFill/>
                <a:miter lim="800000"/>
                <a:headEnd/>
                <a:tailEnd/>
              </a:ln>
            </p:spPr>
            <p:txBody>
              <a:bodyPr wrap="none">
                <a:spAutoFit/>
              </a:bodyPr>
              <a:lstStyle/>
              <a:p>
                <a:pPr eaLnBrk="0" hangingPunct="0"/>
                <a:r>
                  <a:rPr lang="en-US" sz="1800" b="1">
                    <a:latin typeface="+mj-lt"/>
                  </a:rPr>
                  <a:t>Parking</a:t>
                </a:r>
              </a:p>
            </p:txBody>
          </p:sp>
          <p:grpSp>
            <p:nvGrpSpPr>
              <p:cNvPr id="22" name="Group 52"/>
              <p:cNvGrpSpPr>
                <a:grpSpLocks/>
              </p:cNvGrpSpPr>
              <p:nvPr/>
            </p:nvGrpSpPr>
            <p:grpSpPr bwMode="auto">
              <a:xfrm>
                <a:off x="2544" y="3017"/>
                <a:ext cx="681" cy="679"/>
                <a:chOff x="2544" y="3017"/>
                <a:chExt cx="681" cy="679"/>
              </a:xfrm>
            </p:grpSpPr>
            <p:sp>
              <p:nvSpPr>
                <p:cNvPr id="11291" name="AutoShape 53"/>
                <p:cNvSpPr>
                  <a:spLocks noChangeArrowheads="1"/>
                </p:cNvSpPr>
                <p:nvPr/>
              </p:nvSpPr>
              <p:spPr bwMode="auto">
                <a:xfrm>
                  <a:off x="2544" y="3017"/>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3" name="Group 54"/>
                <p:cNvGrpSpPr>
                  <a:grpSpLocks/>
                </p:cNvGrpSpPr>
                <p:nvPr/>
              </p:nvGrpSpPr>
              <p:grpSpPr bwMode="auto">
                <a:xfrm>
                  <a:off x="2697" y="3120"/>
                  <a:ext cx="375" cy="497"/>
                  <a:chOff x="2712" y="3093"/>
                  <a:chExt cx="375" cy="497"/>
                </a:xfrm>
              </p:grpSpPr>
              <p:sp>
                <p:nvSpPr>
                  <p:cNvPr id="11293" name="Freeform 55"/>
                  <p:cNvSpPr>
                    <a:spLocks/>
                  </p:cNvSpPr>
                  <p:nvPr/>
                </p:nvSpPr>
                <p:spPr bwMode="auto">
                  <a:xfrm>
                    <a:off x="2712" y="3093"/>
                    <a:ext cx="375" cy="497"/>
                  </a:xfrm>
                  <a:custGeom>
                    <a:avLst/>
                    <a:gdLst>
                      <a:gd name="T0" fmla="*/ 0 w 1503"/>
                      <a:gd name="T1" fmla="*/ 0 h 1989"/>
                      <a:gd name="T2" fmla="*/ 1004 w 1503"/>
                      <a:gd name="T3" fmla="*/ 0 h 1989"/>
                      <a:gd name="T4" fmla="*/ 1082 w 1503"/>
                      <a:gd name="T5" fmla="*/ 12 h 1989"/>
                      <a:gd name="T6" fmla="*/ 1146 w 1503"/>
                      <a:gd name="T7" fmla="*/ 28 h 1989"/>
                      <a:gd name="T8" fmla="*/ 1211 w 1503"/>
                      <a:gd name="T9" fmla="*/ 59 h 1989"/>
                      <a:gd name="T10" fmla="*/ 1265 w 1503"/>
                      <a:gd name="T11" fmla="*/ 90 h 1989"/>
                      <a:gd name="T12" fmla="*/ 1316 w 1503"/>
                      <a:gd name="T13" fmla="*/ 133 h 1989"/>
                      <a:gd name="T14" fmla="*/ 1364 w 1503"/>
                      <a:gd name="T15" fmla="*/ 186 h 1989"/>
                      <a:gd name="T16" fmla="*/ 1407 w 1503"/>
                      <a:gd name="T17" fmla="*/ 245 h 1989"/>
                      <a:gd name="T18" fmla="*/ 1441 w 1503"/>
                      <a:gd name="T19" fmla="*/ 303 h 1989"/>
                      <a:gd name="T20" fmla="*/ 1473 w 1503"/>
                      <a:gd name="T21" fmla="*/ 379 h 1989"/>
                      <a:gd name="T22" fmla="*/ 1488 w 1503"/>
                      <a:gd name="T23" fmla="*/ 436 h 1989"/>
                      <a:gd name="T24" fmla="*/ 1495 w 1503"/>
                      <a:gd name="T25" fmla="*/ 491 h 1989"/>
                      <a:gd name="T26" fmla="*/ 1503 w 1503"/>
                      <a:gd name="T27" fmla="*/ 552 h 1989"/>
                      <a:gd name="T28" fmla="*/ 1503 w 1503"/>
                      <a:gd name="T29" fmla="*/ 603 h 1989"/>
                      <a:gd name="T30" fmla="*/ 1503 w 1503"/>
                      <a:gd name="T31" fmla="*/ 657 h 1989"/>
                      <a:gd name="T32" fmla="*/ 1495 w 1503"/>
                      <a:gd name="T33" fmla="*/ 715 h 1989"/>
                      <a:gd name="T34" fmla="*/ 1492 w 1503"/>
                      <a:gd name="T35" fmla="*/ 768 h 1989"/>
                      <a:gd name="T36" fmla="*/ 1479 w 1503"/>
                      <a:gd name="T37" fmla="*/ 829 h 1989"/>
                      <a:gd name="T38" fmla="*/ 1456 w 1503"/>
                      <a:gd name="T39" fmla="*/ 901 h 1989"/>
                      <a:gd name="T40" fmla="*/ 1429 w 1503"/>
                      <a:gd name="T41" fmla="*/ 963 h 1989"/>
                      <a:gd name="T42" fmla="*/ 1395 w 1503"/>
                      <a:gd name="T43" fmla="*/ 1027 h 1989"/>
                      <a:gd name="T44" fmla="*/ 1360 w 1503"/>
                      <a:gd name="T45" fmla="*/ 1075 h 1989"/>
                      <a:gd name="T46" fmla="*/ 1324 w 1503"/>
                      <a:gd name="T47" fmla="*/ 1118 h 1989"/>
                      <a:gd name="T48" fmla="*/ 1280 w 1503"/>
                      <a:gd name="T49" fmla="*/ 1158 h 1989"/>
                      <a:gd name="T50" fmla="*/ 1222 w 1503"/>
                      <a:gd name="T51" fmla="*/ 1196 h 1989"/>
                      <a:gd name="T52" fmla="*/ 1160 w 1503"/>
                      <a:gd name="T53" fmla="*/ 1228 h 1989"/>
                      <a:gd name="T54" fmla="*/ 1108 w 1503"/>
                      <a:gd name="T55" fmla="*/ 1248 h 1989"/>
                      <a:gd name="T56" fmla="*/ 1056 w 1503"/>
                      <a:gd name="T57" fmla="*/ 1260 h 1989"/>
                      <a:gd name="T58" fmla="*/ 982 w 1503"/>
                      <a:gd name="T59" fmla="*/ 1269 h 1989"/>
                      <a:gd name="T60" fmla="*/ 940 w 1503"/>
                      <a:gd name="T61" fmla="*/ 1273 h 1989"/>
                      <a:gd name="T62" fmla="*/ 401 w 1503"/>
                      <a:gd name="T63" fmla="*/ 1273 h 1989"/>
                      <a:gd name="T64" fmla="*/ 401 w 1503"/>
                      <a:gd name="T65" fmla="*/ 1989 h 1989"/>
                      <a:gd name="T66" fmla="*/ 0 w 1503"/>
                      <a:gd name="T67" fmla="*/ 1989 h 1989"/>
                      <a:gd name="T68" fmla="*/ 0 w 1503"/>
                      <a:gd name="T69" fmla="*/ 0 h 1989"/>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1503"/>
                      <a:gd name="T106" fmla="*/ 0 h 1989"/>
                      <a:gd name="T107" fmla="*/ 1503 w 1503"/>
                      <a:gd name="T108" fmla="*/ 1989 h 1989"/>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1503" h="1989">
                        <a:moveTo>
                          <a:pt x="0" y="0"/>
                        </a:moveTo>
                        <a:lnTo>
                          <a:pt x="1004" y="0"/>
                        </a:lnTo>
                        <a:lnTo>
                          <a:pt x="1082" y="12"/>
                        </a:lnTo>
                        <a:lnTo>
                          <a:pt x="1146" y="28"/>
                        </a:lnTo>
                        <a:lnTo>
                          <a:pt x="1211" y="59"/>
                        </a:lnTo>
                        <a:lnTo>
                          <a:pt x="1265" y="90"/>
                        </a:lnTo>
                        <a:lnTo>
                          <a:pt x="1316" y="133"/>
                        </a:lnTo>
                        <a:lnTo>
                          <a:pt x="1364" y="186"/>
                        </a:lnTo>
                        <a:lnTo>
                          <a:pt x="1407" y="245"/>
                        </a:lnTo>
                        <a:lnTo>
                          <a:pt x="1441" y="303"/>
                        </a:lnTo>
                        <a:lnTo>
                          <a:pt x="1473" y="379"/>
                        </a:lnTo>
                        <a:lnTo>
                          <a:pt x="1488" y="436"/>
                        </a:lnTo>
                        <a:lnTo>
                          <a:pt x="1495" y="491"/>
                        </a:lnTo>
                        <a:lnTo>
                          <a:pt x="1503" y="552"/>
                        </a:lnTo>
                        <a:lnTo>
                          <a:pt x="1503" y="603"/>
                        </a:lnTo>
                        <a:lnTo>
                          <a:pt x="1503" y="657"/>
                        </a:lnTo>
                        <a:lnTo>
                          <a:pt x="1495" y="715"/>
                        </a:lnTo>
                        <a:lnTo>
                          <a:pt x="1492" y="768"/>
                        </a:lnTo>
                        <a:lnTo>
                          <a:pt x="1479" y="829"/>
                        </a:lnTo>
                        <a:lnTo>
                          <a:pt x="1456" y="901"/>
                        </a:lnTo>
                        <a:lnTo>
                          <a:pt x="1429" y="963"/>
                        </a:lnTo>
                        <a:lnTo>
                          <a:pt x="1395" y="1027"/>
                        </a:lnTo>
                        <a:lnTo>
                          <a:pt x="1360" y="1075"/>
                        </a:lnTo>
                        <a:lnTo>
                          <a:pt x="1324" y="1118"/>
                        </a:lnTo>
                        <a:lnTo>
                          <a:pt x="1280" y="1158"/>
                        </a:lnTo>
                        <a:lnTo>
                          <a:pt x="1222" y="1196"/>
                        </a:lnTo>
                        <a:lnTo>
                          <a:pt x="1160" y="1228"/>
                        </a:lnTo>
                        <a:lnTo>
                          <a:pt x="1108" y="1248"/>
                        </a:lnTo>
                        <a:lnTo>
                          <a:pt x="1056" y="1260"/>
                        </a:lnTo>
                        <a:lnTo>
                          <a:pt x="982" y="1269"/>
                        </a:lnTo>
                        <a:lnTo>
                          <a:pt x="940" y="1273"/>
                        </a:lnTo>
                        <a:lnTo>
                          <a:pt x="401" y="1273"/>
                        </a:lnTo>
                        <a:lnTo>
                          <a:pt x="401" y="1989"/>
                        </a:lnTo>
                        <a:lnTo>
                          <a:pt x="0" y="1989"/>
                        </a:lnTo>
                        <a:lnTo>
                          <a:pt x="0" y="0"/>
                        </a:lnTo>
                        <a:close/>
                      </a:path>
                    </a:pathLst>
                  </a:custGeom>
                  <a:solidFill>
                    <a:srgbClr val="000000"/>
                  </a:solidFill>
                  <a:ln w="9525">
                    <a:noFill/>
                    <a:round/>
                    <a:headEnd/>
                    <a:tailEnd/>
                  </a:ln>
                </p:spPr>
                <p:txBody>
                  <a:bodyPr/>
                  <a:lstStyle/>
                  <a:p>
                    <a:endParaRPr lang="en-US">
                      <a:latin typeface="+mj-lt"/>
                    </a:endParaRPr>
                  </a:p>
                </p:txBody>
              </p:sp>
              <p:sp>
                <p:nvSpPr>
                  <p:cNvPr id="11294" name="Freeform 56"/>
                  <p:cNvSpPr>
                    <a:spLocks/>
                  </p:cNvSpPr>
                  <p:nvPr/>
                </p:nvSpPr>
                <p:spPr bwMode="auto">
                  <a:xfrm>
                    <a:off x="2812" y="3175"/>
                    <a:ext cx="175" cy="142"/>
                  </a:xfrm>
                  <a:custGeom>
                    <a:avLst/>
                    <a:gdLst>
                      <a:gd name="T0" fmla="*/ 0 w 702"/>
                      <a:gd name="T1" fmla="*/ 0 h 569"/>
                      <a:gd name="T2" fmla="*/ 0 w 702"/>
                      <a:gd name="T3" fmla="*/ 569 h 569"/>
                      <a:gd name="T4" fmla="*/ 492 w 702"/>
                      <a:gd name="T5" fmla="*/ 569 h 569"/>
                      <a:gd name="T6" fmla="*/ 515 w 702"/>
                      <a:gd name="T7" fmla="*/ 568 h 569"/>
                      <a:gd name="T8" fmla="*/ 539 w 702"/>
                      <a:gd name="T9" fmla="*/ 563 h 569"/>
                      <a:gd name="T10" fmla="*/ 558 w 702"/>
                      <a:gd name="T11" fmla="*/ 556 h 569"/>
                      <a:gd name="T12" fmla="*/ 581 w 702"/>
                      <a:gd name="T13" fmla="*/ 543 h 569"/>
                      <a:gd name="T14" fmla="*/ 605 w 702"/>
                      <a:gd name="T15" fmla="*/ 527 h 569"/>
                      <a:gd name="T16" fmla="*/ 627 w 702"/>
                      <a:gd name="T17" fmla="*/ 509 h 569"/>
                      <a:gd name="T18" fmla="*/ 647 w 702"/>
                      <a:gd name="T19" fmla="*/ 484 h 569"/>
                      <a:gd name="T20" fmla="*/ 659 w 702"/>
                      <a:gd name="T21" fmla="*/ 465 h 569"/>
                      <a:gd name="T22" fmla="*/ 670 w 702"/>
                      <a:gd name="T23" fmla="*/ 441 h 569"/>
                      <a:gd name="T24" fmla="*/ 681 w 702"/>
                      <a:gd name="T25" fmla="*/ 419 h 569"/>
                      <a:gd name="T26" fmla="*/ 689 w 702"/>
                      <a:gd name="T27" fmla="*/ 392 h 569"/>
                      <a:gd name="T28" fmla="*/ 695 w 702"/>
                      <a:gd name="T29" fmla="*/ 367 h 569"/>
                      <a:gd name="T30" fmla="*/ 697 w 702"/>
                      <a:gd name="T31" fmla="*/ 339 h 569"/>
                      <a:gd name="T32" fmla="*/ 701 w 702"/>
                      <a:gd name="T33" fmla="*/ 310 h 569"/>
                      <a:gd name="T34" fmla="*/ 702 w 702"/>
                      <a:gd name="T35" fmla="*/ 283 h 569"/>
                      <a:gd name="T36" fmla="*/ 701 w 702"/>
                      <a:gd name="T37" fmla="*/ 257 h 569"/>
                      <a:gd name="T38" fmla="*/ 697 w 702"/>
                      <a:gd name="T39" fmla="*/ 226 h 569"/>
                      <a:gd name="T40" fmla="*/ 690 w 702"/>
                      <a:gd name="T41" fmla="*/ 198 h 569"/>
                      <a:gd name="T42" fmla="*/ 682 w 702"/>
                      <a:gd name="T43" fmla="*/ 171 h 569"/>
                      <a:gd name="T44" fmla="*/ 670 w 702"/>
                      <a:gd name="T45" fmla="*/ 146 h 569"/>
                      <a:gd name="T46" fmla="*/ 659 w 702"/>
                      <a:gd name="T47" fmla="*/ 126 h 569"/>
                      <a:gd name="T48" fmla="*/ 645 w 702"/>
                      <a:gd name="T49" fmla="*/ 102 h 569"/>
                      <a:gd name="T50" fmla="*/ 634 w 702"/>
                      <a:gd name="T51" fmla="*/ 86 h 569"/>
                      <a:gd name="T52" fmla="*/ 617 w 702"/>
                      <a:gd name="T53" fmla="*/ 65 h 569"/>
                      <a:gd name="T54" fmla="*/ 602 w 702"/>
                      <a:gd name="T55" fmla="*/ 49 h 569"/>
                      <a:gd name="T56" fmla="*/ 578 w 702"/>
                      <a:gd name="T57" fmla="*/ 32 h 569"/>
                      <a:gd name="T58" fmla="*/ 555 w 702"/>
                      <a:gd name="T59" fmla="*/ 18 h 569"/>
                      <a:gd name="T60" fmla="*/ 530 w 702"/>
                      <a:gd name="T61" fmla="*/ 8 h 569"/>
                      <a:gd name="T62" fmla="*/ 500 w 702"/>
                      <a:gd name="T63" fmla="*/ 2 h 569"/>
                      <a:gd name="T64" fmla="*/ 474 w 702"/>
                      <a:gd name="T65" fmla="*/ 0 h 569"/>
                      <a:gd name="T66" fmla="*/ 0 w 702"/>
                      <a:gd name="T67" fmla="*/ 0 h 56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702"/>
                      <a:gd name="T103" fmla="*/ 0 h 569"/>
                      <a:gd name="T104" fmla="*/ 702 w 702"/>
                      <a:gd name="T105" fmla="*/ 569 h 56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702" h="569">
                        <a:moveTo>
                          <a:pt x="0" y="0"/>
                        </a:moveTo>
                        <a:lnTo>
                          <a:pt x="0" y="569"/>
                        </a:lnTo>
                        <a:lnTo>
                          <a:pt x="492" y="569"/>
                        </a:lnTo>
                        <a:lnTo>
                          <a:pt x="515" y="568"/>
                        </a:lnTo>
                        <a:lnTo>
                          <a:pt x="539" y="563"/>
                        </a:lnTo>
                        <a:lnTo>
                          <a:pt x="558" y="556"/>
                        </a:lnTo>
                        <a:lnTo>
                          <a:pt x="581" y="543"/>
                        </a:lnTo>
                        <a:lnTo>
                          <a:pt x="605" y="527"/>
                        </a:lnTo>
                        <a:lnTo>
                          <a:pt x="627" y="509"/>
                        </a:lnTo>
                        <a:lnTo>
                          <a:pt x="647" y="484"/>
                        </a:lnTo>
                        <a:lnTo>
                          <a:pt x="659" y="465"/>
                        </a:lnTo>
                        <a:lnTo>
                          <a:pt x="670" y="441"/>
                        </a:lnTo>
                        <a:lnTo>
                          <a:pt x="681" y="419"/>
                        </a:lnTo>
                        <a:lnTo>
                          <a:pt x="689" y="392"/>
                        </a:lnTo>
                        <a:lnTo>
                          <a:pt x="695" y="367"/>
                        </a:lnTo>
                        <a:lnTo>
                          <a:pt x="697" y="339"/>
                        </a:lnTo>
                        <a:lnTo>
                          <a:pt x="701" y="310"/>
                        </a:lnTo>
                        <a:lnTo>
                          <a:pt x="702" y="283"/>
                        </a:lnTo>
                        <a:lnTo>
                          <a:pt x="701" y="257"/>
                        </a:lnTo>
                        <a:lnTo>
                          <a:pt x="697" y="226"/>
                        </a:lnTo>
                        <a:lnTo>
                          <a:pt x="690" y="198"/>
                        </a:lnTo>
                        <a:lnTo>
                          <a:pt x="682" y="171"/>
                        </a:lnTo>
                        <a:lnTo>
                          <a:pt x="670" y="146"/>
                        </a:lnTo>
                        <a:lnTo>
                          <a:pt x="659" y="126"/>
                        </a:lnTo>
                        <a:lnTo>
                          <a:pt x="645" y="102"/>
                        </a:lnTo>
                        <a:lnTo>
                          <a:pt x="634" y="86"/>
                        </a:lnTo>
                        <a:lnTo>
                          <a:pt x="617" y="65"/>
                        </a:lnTo>
                        <a:lnTo>
                          <a:pt x="602" y="49"/>
                        </a:lnTo>
                        <a:lnTo>
                          <a:pt x="578" y="32"/>
                        </a:lnTo>
                        <a:lnTo>
                          <a:pt x="555" y="18"/>
                        </a:lnTo>
                        <a:lnTo>
                          <a:pt x="530" y="8"/>
                        </a:lnTo>
                        <a:lnTo>
                          <a:pt x="500" y="2"/>
                        </a:lnTo>
                        <a:lnTo>
                          <a:pt x="474" y="0"/>
                        </a:lnTo>
                        <a:lnTo>
                          <a:pt x="0" y="0"/>
                        </a:lnTo>
                        <a:close/>
                      </a:path>
                    </a:pathLst>
                  </a:custGeom>
                  <a:solidFill>
                    <a:srgbClr val="FFFFFF"/>
                  </a:solidFill>
                  <a:ln w="9525">
                    <a:noFill/>
                    <a:round/>
                    <a:headEnd/>
                    <a:tailEnd/>
                  </a:ln>
                </p:spPr>
                <p:txBody>
                  <a:bodyPr/>
                  <a:lstStyle/>
                  <a:p>
                    <a:endParaRPr lang="en-US">
                      <a:latin typeface="+mj-lt"/>
                    </a:endParaRPr>
                  </a:p>
                </p:txBody>
              </p:sp>
            </p:grpSp>
          </p:grpSp>
        </p:grpSp>
        <p:grpSp>
          <p:nvGrpSpPr>
            <p:cNvPr id="24" name="Group 57"/>
            <p:cNvGrpSpPr>
              <a:grpSpLocks/>
            </p:cNvGrpSpPr>
            <p:nvPr/>
          </p:nvGrpSpPr>
          <p:grpSpPr bwMode="auto">
            <a:xfrm>
              <a:off x="481" y="3024"/>
              <a:ext cx="833" cy="913"/>
              <a:chOff x="481" y="3024"/>
              <a:chExt cx="833" cy="913"/>
            </a:xfrm>
          </p:grpSpPr>
          <p:sp>
            <p:nvSpPr>
              <p:cNvPr id="11278" name="Text Box 58"/>
              <p:cNvSpPr txBox="1">
                <a:spLocks noChangeArrowheads="1"/>
              </p:cNvSpPr>
              <p:nvPr/>
            </p:nvSpPr>
            <p:spPr bwMode="auto">
              <a:xfrm>
                <a:off x="481" y="3704"/>
                <a:ext cx="833" cy="233"/>
              </a:xfrm>
              <a:prstGeom prst="rect">
                <a:avLst/>
              </a:prstGeom>
              <a:noFill/>
              <a:ln w="12700">
                <a:noFill/>
                <a:miter lim="800000"/>
                <a:headEnd/>
                <a:tailEnd/>
              </a:ln>
            </p:spPr>
            <p:txBody>
              <a:bodyPr wrap="none">
                <a:spAutoFit/>
              </a:bodyPr>
              <a:lstStyle/>
              <a:p>
                <a:pPr eaLnBrk="0" hangingPunct="0"/>
                <a:r>
                  <a:rPr lang="en-US" sz="1800" b="1">
                    <a:latin typeface="+mj-lt"/>
                  </a:rPr>
                  <a:t>Restrooms</a:t>
                </a:r>
              </a:p>
            </p:txBody>
          </p:sp>
          <p:grpSp>
            <p:nvGrpSpPr>
              <p:cNvPr id="25" name="Group 59"/>
              <p:cNvGrpSpPr>
                <a:grpSpLocks/>
              </p:cNvGrpSpPr>
              <p:nvPr/>
            </p:nvGrpSpPr>
            <p:grpSpPr bwMode="auto">
              <a:xfrm>
                <a:off x="567" y="3024"/>
                <a:ext cx="681" cy="679"/>
                <a:chOff x="1440" y="3024"/>
                <a:chExt cx="681" cy="679"/>
              </a:xfrm>
            </p:grpSpPr>
            <p:sp>
              <p:nvSpPr>
                <p:cNvPr id="11280" name="AutoShape 60"/>
                <p:cNvSpPr>
                  <a:spLocks noChangeArrowheads="1"/>
                </p:cNvSpPr>
                <p:nvPr/>
              </p:nvSpPr>
              <p:spPr bwMode="auto">
                <a:xfrm>
                  <a:off x="1440" y="3024"/>
                  <a:ext cx="681" cy="679"/>
                </a:xfrm>
                <a:prstGeom prst="roundRect">
                  <a:avLst>
                    <a:gd name="adj" fmla="val 12440"/>
                  </a:avLst>
                </a:prstGeom>
                <a:solidFill>
                  <a:srgbClr val="FFFFFF"/>
                </a:solidFill>
                <a:ln w="12700">
                  <a:solidFill>
                    <a:srgbClr val="000000"/>
                  </a:solidFill>
                  <a:round/>
                  <a:headEnd/>
                  <a:tailEnd/>
                </a:ln>
              </p:spPr>
              <p:txBody>
                <a:bodyPr/>
                <a:lstStyle/>
                <a:p>
                  <a:endParaRPr lang="en-US">
                    <a:latin typeface="+mj-lt"/>
                  </a:endParaRPr>
                </a:p>
              </p:txBody>
            </p:sp>
            <p:grpSp>
              <p:nvGrpSpPr>
                <p:cNvPr id="26" name="Group 61"/>
                <p:cNvGrpSpPr>
                  <a:grpSpLocks/>
                </p:cNvGrpSpPr>
                <p:nvPr/>
              </p:nvGrpSpPr>
              <p:grpSpPr bwMode="auto">
                <a:xfrm>
                  <a:off x="1505" y="3103"/>
                  <a:ext cx="559" cy="545"/>
                  <a:chOff x="625" y="3069"/>
                  <a:chExt cx="559" cy="545"/>
                </a:xfrm>
              </p:grpSpPr>
              <p:grpSp>
                <p:nvGrpSpPr>
                  <p:cNvPr id="27" name="Group 62"/>
                  <p:cNvGrpSpPr>
                    <a:grpSpLocks/>
                  </p:cNvGrpSpPr>
                  <p:nvPr/>
                </p:nvGrpSpPr>
                <p:grpSpPr bwMode="auto">
                  <a:xfrm>
                    <a:off x="625" y="3075"/>
                    <a:ext cx="209" cy="539"/>
                    <a:chOff x="625" y="3075"/>
                    <a:chExt cx="209" cy="539"/>
                  </a:xfrm>
                </p:grpSpPr>
                <p:sp>
                  <p:nvSpPr>
                    <p:cNvPr id="11287" name="Freeform 63"/>
                    <p:cNvSpPr>
                      <a:spLocks/>
                    </p:cNvSpPr>
                    <p:nvPr/>
                  </p:nvSpPr>
                  <p:spPr bwMode="auto">
                    <a:xfrm>
                      <a:off x="625" y="3177"/>
                      <a:ext cx="209" cy="437"/>
                    </a:xfrm>
                    <a:custGeom>
                      <a:avLst/>
                      <a:gdLst>
                        <a:gd name="T0" fmla="*/ 656 w 837"/>
                        <a:gd name="T1" fmla="*/ 0 h 1747"/>
                        <a:gd name="T2" fmla="*/ 690 w 837"/>
                        <a:gd name="T3" fmla="*/ 6 h 1747"/>
                        <a:gd name="T4" fmla="*/ 723 w 837"/>
                        <a:gd name="T5" fmla="*/ 15 h 1747"/>
                        <a:gd name="T6" fmla="*/ 753 w 837"/>
                        <a:gd name="T7" fmla="*/ 29 h 1747"/>
                        <a:gd name="T8" fmla="*/ 788 w 837"/>
                        <a:gd name="T9" fmla="*/ 52 h 1747"/>
                        <a:gd name="T10" fmla="*/ 818 w 837"/>
                        <a:gd name="T11" fmla="*/ 83 h 1747"/>
                        <a:gd name="T12" fmla="*/ 837 w 837"/>
                        <a:gd name="T13" fmla="*/ 122 h 1747"/>
                        <a:gd name="T14" fmla="*/ 837 w 837"/>
                        <a:gd name="T15" fmla="*/ 794 h 1747"/>
                        <a:gd name="T16" fmla="*/ 830 w 837"/>
                        <a:gd name="T17" fmla="*/ 817 h 1747"/>
                        <a:gd name="T18" fmla="*/ 813 w 837"/>
                        <a:gd name="T19" fmla="*/ 840 h 1747"/>
                        <a:gd name="T20" fmla="*/ 783 w 837"/>
                        <a:gd name="T21" fmla="*/ 856 h 1747"/>
                        <a:gd name="T22" fmla="*/ 752 w 837"/>
                        <a:gd name="T23" fmla="*/ 857 h 1747"/>
                        <a:gd name="T24" fmla="*/ 725 w 837"/>
                        <a:gd name="T25" fmla="*/ 849 h 1747"/>
                        <a:gd name="T26" fmla="*/ 705 w 837"/>
                        <a:gd name="T27" fmla="*/ 831 h 1747"/>
                        <a:gd name="T28" fmla="*/ 695 w 837"/>
                        <a:gd name="T29" fmla="*/ 813 h 1747"/>
                        <a:gd name="T30" fmla="*/ 690 w 837"/>
                        <a:gd name="T31" fmla="*/ 792 h 1747"/>
                        <a:gd name="T32" fmla="*/ 642 w 837"/>
                        <a:gd name="T33" fmla="*/ 1649 h 1747"/>
                        <a:gd name="T34" fmla="*/ 631 w 837"/>
                        <a:gd name="T35" fmla="*/ 1692 h 1747"/>
                        <a:gd name="T36" fmla="*/ 608 w 837"/>
                        <a:gd name="T37" fmla="*/ 1725 h 1747"/>
                        <a:gd name="T38" fmla="*/ 576 w 837"/>
                        <a:gd name="T39" fmla="*/ 1741 h 1747"/>
                        <a:gd name="T40" fmla="*/ 544 w 837"/>
                        <a:gd name="T41" fmla="*/ 1747 h 1747"/>
                        <a:gd name="T42" fmla="*/ 508 w 837"/>
                        <a:gd name="T43" fmla="*/ 1741 h 1747"/>
                        <a:gd name="T44" fmla="*/ 478 w 837"/>
                        <a:gd name="T45" fmla="*/ 1724 h 1747"/>
                        <a:gd name="T46" fmla="*/ 456 w 837"/>
                        <a:gd name="T47" fmla="*/ 1697 h 1747"/>
                        <a:gd name="T48" fmla="*/ 446 w 837"/>
                        <a:gd name="T49" fmla="*/ 1672 h 1747"/>
                        <a:gd name="T50" fmla="*/ 394 w 837"/>
                        <a:gd name="T51" fmla="*/ 836 h 1747"/>
                        <a:gd name="T52" fmla="*/ 389 w 837"/>
                        <a:gd name="T53" fmla="*/ 1679 h 1747"/>
                        <a:gd name="T54" fmla="*/ 367 w 837"/>
                        <a:gd name="T55" fmla="*/ 1716 h 1747"/>
                        <a:gd name="T56" fmla="*/ 332 w 837"/>
                        <a:gd name="T57" fmla="*/ 1741 h 1747"/>
                        <a:gd name="T58" fmla="*/ 289 w 837"/>
                        <a:gd name="T59" fmla="*/ 1747 h 1747"/>
                        <a:gd name="T60" fmla="*/ 254 w 837"/>
                        <a:gd name="T61" fmla="*/ 1740 h 1747"/>
                        <a:gd name="T62" fmla="*/ 224 w 837"/>
                        <a:gd name="T63" fmla="*/ 1719 h 1747"/>
                        <a:gd name="T64" fmla="*/ 205 w 837"/>
                        <a:gd name="T65" fmla="*/ 1692 h 1747"/>
                        <a:gd name="T66" fmla="*/ 196 w 837"/>
                        <a:gd name="T67" fmla="*/ 1658 h 1747"/>
                        <a:gd name="T68" fmla="*/ 148 w 837"/>
                        <a:gd name="T69" fmla="*/ 792 h 1747"/>
                        <a:gd name="T70" fmla="*/ 139 w 837"/>
                        <a:gd name="T71" fmla="*/ 821 h 1747"/>
                        <a:gd name="T72" fmla="*/ 127 w 837"/>
                        <a:gd name="T73" fmla="*/ 835 h 1747"/>
                        <a:gd name="T74" fmla="*/ 110 w 837"/>
                        <a:gd name="T75" fmla="*/ 851 h 1747"/>
                        <a:gd name="T76" fmla="*/ 92 w 837"/>
                        <a:gd name="T77" fmla="*/ 857 h 1747"/>
                        <a:gd name="T78" fmla="*/ 66 w 837"/>
                        <a:gd name="T79" fmla="*/ 858 h 1747"/>
                        <a:gd name="T80" fmla="*/ 45 w 837"/>
                        <a:gd name="T81" fmla="*/ 853 h 1747"/>
                        <a:gd name="T82" fmla="*/ 29 w 837"/>
                        <a:gd name="T83" fmla="*/ 843 h 1747"/>
                        <a:gd name="T84" fmla="*/ 14 w 837"/>
                        <a:gd name="T85" fmla="*/ 827 h 1747"/>
                        <a:gd name="T86" fmla="*/ 5 w 837"/>
                        <a:gd name="T87" fmla="*/ 809 h 1747"/>
                        <a:gd name="T88" fmla="*/ 0 w 837"/>
                        <a:gd name="T89" fmla="*/ 143 h 1747"/>
                        <a:gd name="T90" fmla="*/ 20 w 837"/>
                        <a:gd name="T91" fmla="*/ 87 h 1747"/>
                        <a:gd name="T92" fmla="*/ 51 w 837"/>
                        <a:gd name="T93" fmla="*/ 54 h 1747"/>
                        <a:gd name="T94" fmla="*/ 104 w 837"/>
                        <a:gd name="T95" fmla="*/ 21 h 1747"/>
                        <a:gd name="T96" fmla="*/ 161 w 837"/>
                        <a:gd name="T97" fmla="*/ 6 h 1747"/>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837"/>
                        <a:gd name="T148" fmla="*/ 0 h 1747"/>
                        <a:gd name="T149" fmla="*/ 837 w 837"/>
                        <a:gd name="T150" fmla="*/ 1747 h 1747"/>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837" h="1747">
                          <a:moveTo>
                            <a:pt x="201" y="0"/>
                          </a:moveTo>
                          <a:lnTo>
                            <a:pt x="642" y="0"/>
                          </a:lnTo>
                          <a:lnTo>
                            <a:pt x="656" y="0"/>
                          </a:lnTo>
                          <a:lnTo>
                            <a:pt x="666" y="2"/>
                          </a:lnTo>
                          <a:lnTo>
                            <a:pt x="677" y="4"/>
                          </a:lnTo>
                          <a:lnTo>
                            <a:pt x="690" y="6"/>
                          </a:lnTo>
                          <a:lnTo>
                            <a:pt x="700" y="8"/>
                          </a:lnTo>
                          <a:lnTo>
                            <a:pt x="710" y="11"/>
                          </a:lnTo>
                          <a:lnTo>
                            <a:pt x="723" y="15"/>
                          </a:lnTo>
                          <a:lnTo>
                            <a:pt x="734" y="20"/>
                          </a:lnTo>
                          <a:lnTo>
                            <a:pt x="743" y="24"/>
                          </a:lnTo>
                          <a:lnTo>
                            <a:pt x="753" y="29"/>
                          </a:lnTo>
                          <a:lnTo>
                            <a:pt x="766" y="35"/>
                          </a:lnTo>
                          <a:lnTo>
                            <a:pt x="776" y="43"/>
                          </a:lnTo>
                          <a:lnTo>
                            <a:pt x="788" y="52"/>
                          </a:lnTo>
                          <a:lnTo>
                            <a:pt x="800" y="63"/>
                          </a:lnTo>
                          <a:lnTo>
                            <a:pt x="809" y="73"/>
                          </a:lnTo>
                          <a:lnTo>
                            <a:pt x="818" y="83"/>
                          </a:lnTo>
                          <a:lnTo>
                            <a:pt x="827" y="98"/>
                          </a:lnTo>
                          <a:lnTo>
                            <a:pt x="831" y="108"/>
                          </a:lnTo>
                          <a:lnTo>
                            <a:pt x="837" y="122"/>
                          </a:lnTo>
                          <a:lnTo>
                            <a:pt x="837" y="135"/>
                          </a:lnTo>
                          <a:lnTo>
                            <a:pt x="837" y="147"/>
                          </a:lnTo>
                          <a:lnTo>
                            <a:pt x="837" y="794"/>
                          </a:lnTo>
                          <a:lnTo>
                            <a:pt x="835" y="801"/>
                          </a:lnTo>
                          <a:lnTo>
                            <a:pt x="832" y="809"/>
                          </a:lnTo>
                          <a:lnTo>
                            <a:pt x="830" y="817"/>
                          </a:lnTo>
                          <a:lnTo>
                            <a:pt x="826" y="825"/>
                          </a:lnTo>
                          <a:lnTo>
                            <a:pt x="819" y="832"/>
                          </a:lnTo>
                          <a:lnTo>
                            <a:pt x="813" y="840"/>
                          </a:lnTo>
                          <a:lnTo>
                            <a:pt x="802" y="847"/>
                          </a:lnTo>
                          <a:lnTo>
                            <a:pt x="792" y="853"/>
                          </a:lnTo>
                          <a:lnTo>
                            <a:pt x="783" y="856"/>
                          </a:lnTo>
                          <a:lnTo>
                            <a:pt x="773" y="858"/>
                          </a:lnTo>
                          <a:lnTo>
                            <a:pt x="762" y="858"/>
                          </a:lnTo>
                          <a:lnTo>
                            <a:pt x="752" y="857"/>
                          </a:lnTo>
                          <a:lnTo>
                            <a:pt x="741" y="855"/>
                          </a:lnTo>
                          <a:lnTo>
                            <a:pt x="732" y="852"/>
                          </a:lnTo>
                          <a:lnTo>
                            <a:pt x="725" y="849"/>
                          </a:lnTo>
                          <a:lnTo>
                            <a:pt x="717" y="843"/>
                          </a:lnTo>
                          <a:lnTo>
                            <a:pt x="710" y="838"/>
                          </a:lnTo>
                          <a:lnTo>
                            <a:pt x="705" y="831"/>
                          </a:lnTo>
                          <a:lnTo>
                            <a:pt x="700" y="825"/>
                          </a:lnTo>
                          <a:lnTo>
                            <a:pt x="696" y="818"/>
                          </a:lnTo>
                          <a:lnTo>
                            <a:pt x="695" y="813"/>
                          </a:lnTo>
                          <a:lnTo>
                            <a:pt x="692" y="807"/>
                          </a:lnTo>
                          <a:lnTo>
                            <a:pt x="691" y="801"/>
                          </a:lnTo>
                          <a:lnTo>
                            <a:pt x="690" y="792"/>
                          </a:lnTo>
                          <a:lnTo>
                            <a:pt x="691" y="296"/>
                          </a:lnTo>
                          <a:lnTo>
                            <a:pt x="642" y="296"/>
                          </a:lnTo>
                          <a:lnTo>
                            <a:pt x="642" y="1649"/>
                          </a:lnTo>
                          <a:lnTo>
                            <a:pt x="642" y="1662"/>
                          </a:lnTo>
                          <a:lnTo>
                            <a:pt x="638" y="1678"/>
                          </a:lnTo>
                          <a:lnTo>
                            <a:pt x="631" y="1692"/>
                          </a:lnTo>
                          <a:lnTo>
                            <a:pt x="625" y="1705"/>
                          </a:lnTo>
                          <a:lnTo>
                            <a:pt x="617" y="1715"/>
                          </a:lnTo>
                          <a:lnTo>
                            <a:pt x="608" y="1725"/>
                          </a:lnTo>
                          <a:lnTo>
                            <a:pt x="598" y="1731"/>
                          </a:lnTo>
                          <a:lnTo>
                            <a:pt x="586" y="1738"/>
                          </a:lnTo>
                          <a:lnTo>
                            <a:pt x="576" y="1741"/>
                          </a:lnTo>
                          <a:lnTo>
                            <a:pt x="565" y="1745"/>
                          </a:lnTo>
                          <a:lnTo>
                            <a:pt x="556" y="1746"/>
                          </a:lnTo>
                          <a:lnTo>
                            <a:pt x="544" y="1747"/>
                          </a:lnTo>
                          <a:lnTo>
                            <a:pt x="534" y="1747"/>
                          </a:lnTo>
                          <a:lnTo>
                            <a:pt x="522" y="1745"/>
                          </a:lnTo>
                          <a:lnTo>
                            <a:pt x="508" y="1741"/>
                          </a:lnTo>
                          <a:lnTo>
                            <a:pt x="497" y="1736"/>
                          </a:lnTo>
                          <a:lnTo>
                            <a:pt x="486" y="1731"/>
                          </a:lnTo>
                          <a:lnTo>
                            <a:pt x="478" y="1724"/>
                          </a:lnTo>
                          <a:lnTo>
                            <a:pt x="471" y="1716"/>
                          </a:lnTo>
                          <a:lnTo>
                            <a:pt x="463" y="1707"/>
                          </a:lnTo>
                          <a:lnTo>
                            <a:pt x="456" y="1697"/>
                          </a:lnTo>
                          <a:lnTo>
                            <a:pt x="451" y="1689"/>
                          </a:lnTo>
                          <a:lnTo>
                            <a:pt x="449" y="1680"/>
                          </a:lnTo>
                          <a:lnTo>
                            <a:pt x="446" y="1672"/>
                          </a:lnTo>
                          <a:lnTo>
                            <a:pt x="445" y="1661"/>
                          </a:lnTo>
                          <a:lnTo>
                            <a:pt x="445" y="836"/>
                          </a:lnTo>
                          <a:lnTo>
                            <a:pt x="394" y="836"/>
                          </a:lnTo>
                          <a:lnTo>
                            <a:pt x="393" y="1655"/>
                          </a:lnTo>
                          <a:lnTo>
                            <a:pt x="392" y="1667"/>
                          </a:lnTo>
                          <a:lnTo>
                            <a:pt x="389" y="1679"/>
                          </a:lnTo>
                          <a:lnTo>
                            <a:pt x="382" y="1692"/>
                          </a:lnTo>
                          <a:lnTo>
                            <a:pt x="376" y="1703"/>
                          </a:lnTo>
                          <a:lnTo>
                            <a:pt x="367" y="1716"/>
                          </a:lnTo>
                          <a:lnTo>
                            <a:pt x="357" y="1725"/>
                          </a:lnTo>
                          <a:lnTo>
                            <a:pt x="345" y="1735"/>
                          </a:lnTo>
                          <a:lnTo>
                            <a:pt x="332" y="1741"/>
                          </a:lnTo>
                          <a:lnTo>
                            <a:pt x="318" y="1745"/>
                          </a:lnTo>
                          <a:lnTo>
                            <a:pt x="303" y="1747"/>
                          </a:lnTo>
                          <a:lnTo>
                            <a:pt x="289" y="1747"/>
                          </a:lnTo>
                          <a:lnTo>
                            <a:pt x="276" y="1745"/>
                          </a:lnTo>
                          <a:lnTo>
                            <a:pt x="266" y="1744"/>
                          </a:lnTo>
                          <a:lnTo>
                            <a:pt x="254" y="1740"/>
                          </a:lnTo>
                          <a:lnTo>
                            <a:pt x="245" y="1735"/>
                          </a:lnTo>
                          <a:lnTo>
                            <a:pt x="235" y="1727"/>
                          </a:lnTo>
                          <a:lnTo>
                            <a:pt x="224" y="1719"/>
                          </a:lnTo>
                          <a:lnTo>
                            <a:pt x="218" y="1711"/>
                          </a:lnTo>
                          <a:lnTo>
                            <a:pt x="210" y="1701"/>
                          </a:lnTo>
                          <a:lnTo>
                            <a:pt x="205" y="1692"/>
                          </a:lnTo>
                          <a:lnTo>
                            <a:pt x="201" y="1681"/>
                          </a:lnTo>
                          <a:lnTo>
                            <a:pt x="200" y="1674"/>
                          </a:lnTo>
                          <a:lnTo>
                            <a:pt x="196" y="1658"/>
                          </a:lnTo>
                          <a:lnTo>
                            <a:pt x="197" y="296"/>
                          </a:lnTo>
                          <a:lnTo>
                            <a:pt x="148" y="296"/>
                          </a:lnTo>
                          <a:lnTo>
                            <a:pt x="148" y="792"/>
                          </a:lnTo>
                          <a:lnTo>
                            <a:pt x="147" y="801"/>
                          </a:lnTo>
                          <a:lnTo>
                            <a:pt x="144" y="810"/>
                          </a:lnTo>
                          <a:lnTo>
                            <a:pt x="139" y="821"/>
                          </a:lnTo>
                          <a:lnTo>
                            <a:pt x="135" y="827"/>
                          </a:lnTo>
                          <a:lnTo>
                            <a:pt x="132" y="831"/>
                          </a:lnTo>
                          <a:lnTo>
                            <a:pt x="127" y="835"/>
                          </a:lnTo>
                          <a:lnTo>
                            <a:pt x="122" y="840"/>
                          </a:lnTo>
                          <a:lnTo>
                            <a:pt x="118" y="845"/>
                          </a:lnTo>
                          <a:lnTo>
                            <a:pt x="110" y="851"/>
                          </a:lnTo>
                          <a:lnTo>
                            <a:pt x="105" y="852"/>
                          </a:lnTo>
                          <a:lnTo>
                            <a:pt x="99" y="855"/>
                          </a:lnTo>
                          <a:lnTo>
                            <a:pt x="92" y="857"/>
                          </a:lnTo>
                          <a:lnTo>
                            <a:pt x="86" y="858"/>
                          </a:lnTo>
                          <a:lnTo>
                            <a:pt x="79" y="858"/>
                          </a:lnTo>
                          <a:lnTo>
                            <a:pt x="66" y="858"/>
                          </a:lnTo>
                          <a:lnTo>
                            <a:pt x="61" y="857"/>
                          </a:lnTo>
                          <a:lnTo>
                            <a:pt x="53" y="855"/>
                          </a:lnTo>
                          <a:lnTo>
                            <a:pt x="45" y="853"/>
                          </a:lnTo>
                          <a:lnTo>
                            <a:pt x="40" y="851"/>
                          </a:lnTo>
                          <a:lnTo>
                            <a:pt x="35" y="847"/>
                          </a:lnTo>
                          <a:lnTo>
                            <a:pt x="29" y="843"/>
                          </a:lnTo>
                          <a:lnTo>
                            <a:pt x="25" y="839"/>
                          </a:lnTo>
                          <a:lnTo>
                            <a:pt x="18" y="832"/>
                          </a:lnTo>
                          <a:lnTo>
                            <a:pt x="14" y="827"/>
                          </a:lnTo>
                          <a:lnTo>
                            <a:pt x="11" y="821"/>
                          </a:lnTo>
                          <a:lnTo>
                            <a:pt x="8" y="817"/>
                          </a:lnTo>
                          <a:lnTo>
                            <a:pt x="5" y="809"/>
                          </a:lnTo>
                          <a:lnTo>
                            <a:pt x="3" y="803"/>
                          </a:lnTo>
                          <a:lnTo>
                            <a:pt x="0" y="795"/>
                          </a:lnTo>
                          <a:lnTo>
                            <a:pt x="0" y="143"/>
                          </a:lnTo>
                          <a:lnTo>
                            <a:pt x="4" y="122"/>
                          </a:lnTo>
                          <a:lnTo>
                            <a:pt x="11" y="103"/>
                          </a:lnTo>
                          <a:lnTo>
                            <a:pt x="20" y="87"/>
                          </a:lnTo>
                          <a:lnTo>
                            <a:pt x="29" y="74"/>
                          </a:lnTo>
                          <a:lnTo>
                            <a:pt x="39" y="64"/>
                          </a:lnTo>
                          <a:lnTo>
                            <a:pt x="51" y="54"/>
                          </a:lnTo>
                          <a:lnTo>
                            <a:pt x="69" y="39"/>
                          </a:lnTo>
                          <a:lnTo>
                            <a:pt x="88" y="29"/>
                          </a:lnTo>
                          <a:lnTo>
                            <a:pt x="104" y="21"/>
                          </a:lnTo>
                          <a:lnTo>
                            <a:pt x="118" y="16"/>
                          </a:lnTo>
                          <a:lnTo>
                            <a:pt x="140" y="9"/>
                          </a:lnTo>
                          <a:lnTo>
                            <a:pt x="161" y="6"/>
                          </a:lnTo>
                          <a:lnTo>
                            <a:pt x="182" y="2"/>
                          </a:lnTo>
                          <a:lnTo>
                            <a:pt x="201" y="0"/>
                          </a:lnTo>
                          <a:close/>
                        </a:path>
                      </a:pathLst>
                    </a:custGeom>
                    <a:solidFill>
                      <a:srgbClr val="000000"/>
                    </a:solidFill>
                    <a:ln w="9525">
                      <a:noFill/>
                      <a:round/>
                      <a:headEnd/>
                      <a:tailEnd/>
                    </a:ln>
                  </p:spPr>
                  <p:txBody>
                    <a:bodyPr/>
                    <a:lstStyle/>
                    <a:p>
                      <a:endParaRPr lang="en-US">
                        <a:latin typeface="+mj-lt"/>
                      </a:endParaRPr>
                    </a:p>
                  </p:txBody>
                </p:sp>
                <p:sp>
                  <p:nvSpPr>
                    <p:cNvPr id="11288" name="Oval 64"/>
                    <p:cNvSpPr>
                      <a:spLocks noChangeArrowheads="1"/>
                    </p:cNvSpPr>
                    <p:nvPr/>
                  </p:nvSpPr>
                  <p:spPr bwMode="auto">
                    <a:xfrm>
                      <a:off x="683" y="3075"/>
                      <a:ext cx="86" cy="87"/>
                    </a:xfrm>
                    <a:prstGeom prst="ellipse">
                      <a:avLst/>
                    </a:prstGeom>
                    <a:solidFill>
                      <a:srgbClr val="000000"/>
                    </a:solidFill>
                    <a:ln w="9525">
                      <a:noFill/>
                      <a:round/>
                      <a:headEnd/>
                      <a:tailEnd/>
                    </a:ln>
                  </p:spPr>
                  <p:txBody>
                    <a:bodyPr/>
                    <a:lstStyle/>
                    <a:p>
                      <a:endParaRPr lang="en-US">
                        <a:latin typeface="+mj-lt"/>
                      </a:endParaRPr>
                    </a:p>
                  </p:txBody>
                </p:sp>
              </p:grpSp>
              <p:grpSp>
                <p:nvGrpSpPr>
                  <p:cNvPr id="28" name="Group 65"/>
                  <p:cNvGrpSpPr>
                    <a:grpSpLocks/>
                  </p:cNvGrpSpPr>
                  <p:nvPr/>
                </p:nvGrpSpPr>
                <p:grpSpPr bwMode="auto">
                  <a:xfrm>
                    <a:off x="934" y="3075"/>
                    <a:ext cx="250" cy="538"/>
                    <a:chOff x="934" y="3075"/>
                    <a:chExt cx="250" cy="538"/>
                  </a:xfrm>
                </p:grpSpPr>
                <p:sp>
                  <p:nvSpPr>
                    <p:cNvPr id="11285" name="Freeform 66"/>
                    <p:cNvSpPr>
                      <a:spLocks/>
                    </p:cNvSpPr>
                    <p:nvPr/>
                  </p:nvSpPr>
                  <p:spPr bwMode="auto">
                    <a:xfrm>
                      <a:off x="934" y="3177"/>
                      <a:ext cx="250" cy="436"/>
                    </a:xfrm>
                    <a:custGeom>
                      <a:avLst/>
                      <a:gdLst>
                        <a:gd name="T0" fmla="*/ 746 w 1002"/>
                        <a:gd name="T1" fmla="*/ 3 h 1744"/>
                        <a:gd name="T2" fmla="*/ 777 w 1002"/>
                        <a:gd name="T3" fmla="*/ 12 h 1744"/>
                        <a:gd name="T4" fmla="*/ 809 w 1002"/>
                        <a:gd name="T5" fmla="*/ 33 h 1744"/>
                        <a:gd name="T6" fmla="*/ 832 w 1002"/>
                        <a:gd name="T7" fmla="*/ 59 h 1744"/>
                        <a:gd name="T8" fmla="*/ 849 w 1002"/>
                        <a:gd name="T9" fmla="*/ 87 h 1744"/>
                        <a:gd name="T10" fmla="*/ 860 w 1002"/>
                        <a:gd name="T11" fmla="*/ 124 h 1744"/>
                        <a:gd name="T12" fmla="*/ 999 w 1002"/>
                        <a:gd name="T13" fmla="*/ 656 h 1744"/>
                        <a:gd name="T14" fmla="*/ 1000 w 1002"/>
                        <a:gd name="T15" fmla="*/ 691 h 1744"/>
                        <a:gd name="T16" fmla="*/ 986 w 1002"/>
                        <a:gd name="T17" fmla="*/ 721 h 1744"/>
                        <a:gd name="T18" fmla="*/ 958 w 1002"/>
                        <a:gd name="T19" fmla="*/ 742 h 1744"/>
                        <a:gd name="T20" fmla="*/ 927 w 1002"/>
                        <a:gd name="T21" fmla="*/ 747 h 1744"/>
                        <a:gd name="T22" fmla="*/ 898 w 1002"/>
                        <a:gd name="T23" fmla="*/ 740 h 1744"/>
                        <a:gd name="T24" fmla="*/ 872 w 1002"/>
                        <a:gd name="T25" fmla="*/ 722 h 1744"/>
                        <a:gd name="T26" fmla="*/ 857 w 1002"/>
                        <a:gd name="T27" fmla="*/ 693 h 1744"/>
                        <a:gd name="T28" fmla="*/ 910 w 1002"/>
                        <a:gd name="T29" fmla="*/ 1079 h 1744"/>
                        <a:gd name="T30" fmla="*/ 726 w 1002"/>
                        <a:gd name="T31" fmla="*/ 1676 h 1744"/>
                        <a:gd name="T32" fmla="*/ 711 w 1002"/>
                        <a:gd name="T33" fmla="*/ 1707 h 1744"/>
                        <a:gd name="T34" fmla="*/ 685 w 1002"/>
                        <a:gd name="T35" fmla="*/ 1731 h 1744"/>
                        <a:gd name="T36" fmla="*/ 656 w 1002"/>
                        <a:gd name="T37" fmla="*/ 1741 h 1744"/>
                        <a:gd name="T38" fmla="*/ 626 w 1002"/>
                        <a:gd name="T39" fmla="*/ 1742 h 1744"/>
                        <a:gd name="T40" fmla="*/ 593 w 1002"/>
                        <a:gd name="T41" fmla="*/ 1732 h 1744"/>
                        <a:gd name="T42" fmla="*/ 570 w 1002"/>
                        <a:gd name="T43" fmla="*/ 1713 h 1744"/>
                        <a:gd name="T44" fmla="*/ 556 w 1002"/>
                        <a:gd name="T45" fmla="*/ 1689 h 1744"/>
                        <a:gd name="T46" fmla="*/ 548 w 1002"/>
                        <a:gd name="T47" fmla="*/ 1663 h 1744"/>
                        <a:gd name="T48" fmla="*/ 459 w 1002"/>
                        <a:gd name="T49" fmla="*/ 1663 h 1744"/>
                        <a:gd name="T50" fmla="*/ 452 w 1002"/>
                        <a:gd name="T51" fmla="*/ 1689 h 1744"/>
                        <a:gd name="T52" fmla="*/ 434 w 1002"/>
                        <a:gd name="T53" fmla="*/ 1716 h 1744"/>
                        <a:gd name="T54" fmla="*/ 408 w 1002"/>
                        <a:gd name="T55" fmla="*/ 1735 h 1744"/>
                        <a:gd name="T56" fmla="*/ 377 w 1002"/>
                        <a:gd name="T57" fmla="*/ 1744 h 1744"/>
                        <a:gd name="T58" fmla="*/ 346 w 1002"/>
                        <a:gd name="T59" fmla="*/ 1741 h 1744"/>
                        <a:gd name="T60" fmla="*/ 317 w 1002"/>
                        <a:gd name="T61" fmla="*/ 1728 h 1744"/>
                        <a:gd name="T62" fmla="*/ 298 w 1002"/>
                        <a:gd name="T63" fmla="*/ 1710 h 1744"/>
                        <a:gd name="T64" fmla="*/ 282 w 1002"/>
                        <a:gd name="T65" fmla="*/ 1681 h 1744"/>
                        <a:gd name="T66" fmla="*/ 279 w 1002"/>
                        <a:gd name="T67" fmla="*/ 1083 h 1744"/>
                        <a:gd name="T68" fmla="*/ 279 w 1002"/>
                        <a:gd name="T69" fmla="*/ 245 h 1744"/>
                        <a:gd name="T70" fmla="*/ 137 w 1002"/>
                        <a:gd name="T71" fmla="*/ 725 h 1744"/>
                        <a:gd name="T72" fmla="*/ 115 w 1002"/>
                        <a:gd name="T73" fmla="*/ 750 h 1744"/>
                        <a:gd name="T74" fmla="*/ 83 w 1002"/>
                        <a:gd name="T75" fmla="*/ 760 h 1744"/>
                        <a:gd name="T76" fmla="*/ 50 w 1002"/>
                        <a:gd name="T77" fmla="*/ 756 h 1744"/>
                        <a:gd name="T78" fmla="*/ 21 w 1002"/>
                        <a:gd name="T79" fmla="*/ 738 h 1744"/>
                        <a:gd name="T80" fmla="*/ 5 w 1002"/>
                        <a:gd name="T81" fmla="*/ 713 h 1744"/>
                        <a:gd name="T82" fmla="*/ 0 w 1002"/>
                        <a:gd name="T83" fmla="*/ 685 h 1744"/>
                        <a:gd name="T84" fmla="*/ 144 w 1002"/>
                        <a:gd name="T85" fmla="*/ 147 h 1744"/>
                        <a:gd name="T86" fmla="*/ 149 w 1002"/>
                        <a:gd name="T87" fmla="*/ 113 h 1744"/>
                        <a:gd name="T88" fmla="*/ 159 w 1002"/>
                        <a:gd name="T89" fmla="*/ 83 h 1744"/>
                        <a:gd name="T90" fmla="*/ 180 w 1002"/>
                        <a:gd name="T91" fmla="*/ 50 h 1744"/>
                        <a:gd name="T92" fmla="*/ 207 w 1002"/>
                        <a:gd name="T93" fmla="*/ 25 h 1744"/>
                        <a:gd name="T94" fmla="*/ 240 w 1002"/>
                        <a:gd name="T95" fmla="*/ 8 h 17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02"/>
                        <a:gd name="T145" fmla="*/ 0 h 1744"/>
                        <a:gd name="T146" fmla="*/ 1002 w 1002"/>
                        <a:gd name="T147" fmla="*/ 1744 h 17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02" h="1744">
                          <a:moveTo>
                            <a:pt x="273" y="0"/>
                          </a:moveTo>
                          <a:lnTo>
                            <a:pt x="735" y="0"/>
                          </a:lnTo>
                          <a:lnTo>
                            <a:pt x="746" y="3"/>
                          </a:lnTo>
                          <a:lnTo>
                            <a:pt x="757" y="6"/>
                          </a:lnTo>
                          <a:lnTo>
                            <a:pt x="767" y="8"/>
                          </a:lnTo>
                          <a:lnTo>
                            <a:pt x="777" y="12"/>
                          </a:lnTo>
                          <a:lnTo>
                            <a:pt x="789" y="19"/>
                          </a:lnTo>
                          <a:lnTo>
                            <a:pt x="798" y="25"/>
                          </a:lnTo>
                          <a:lnTo>
                            <a:pt x="809" y="33"/>
                          </a:lnTo>
                          <a:lnTo>
                            <a:pt x="818" y="41"/>
                          </a:lnTo>
                          <a:lnTo>
                            <a:pt x="825" y="50"/>
                          </a:lnTo>
                          <a:lnTo>
                            <a:pt x="832" y="59"/>
                          </a:lnTo>
                          <a:lnTo>
                            <a:pt x="838" y="67"/>
                          </a:lnTo>
                          <a:lnTo>
                            <a:pt x="844" y="77"/>
                          </a:lnTo>
                          <a:lnTo>
                            <a:pt x="849" y="87"/>
                          </a:lnTo>
                          <a:lnTo>
                            <a:pt x="853" y="95"/>
                          </a:lnTo>
                          <a:lnTo>
                            <a:pt x="855" y="108"/>
                          </a:lnTo>
                          <a:lnTo>
                            <a:pt x="860" y="124"/>
                          </a:lnTo>
                          <a:lnTo>
                            <a:pt x="862" y="137"/>
                          </a:lnTo>
                          <a:lnTo>
                            <a:pt x="866" y="152"/>
                          </a:lnTo>
                          <a:lnTo>
                            <a:pt x="999" y="656"/>
                          </a:lnTo>
                          <a:lnTo>
                            <a:pt x="1002" y="668"/>
                          </a:lnTo>
                          <a:lnTo>
                            <a:pt x="1002" y="680"/>
                          </a:lnTo>
                          <a:lnTo>
                            <a:pt x="1000" y="691"/>
                          </a:lnTo>
                          <a:lnTo>
                            <a:pt x="998" y="702"/>
                          </a:lnTo>
                          <a:lnTo>
                            <a:pt x="993" y="711"/>
                          </a:lnTo>
                          <a:lnTo>
                            <a:pt x="986" y="721"/>
                          </a:lnTo>
                          <a:lnTo>
                            <a:pt x="977" y="730"/>
                          </a:lnTo>
                          <a:lnTo>
                            <a:pt x="967" y="737"/>
                          </a:lnTo>
                          <a:lnTo>
                            <a:pt x="958" y="742"/>
                          </a:lnTo>
                          <a:lnTo>
                            <a:pt x="947" y="744"/>
                          </a:lnTo>
                          <a:lnTo>
                            <a:pt x="937" y="747"/>
                          </a:lnTo>
                          <a:lnTo>
                            <a:pt x="927" y="747"/>
                          </a:lnTo>
                          <a:lnTo>
                            <a:pt x="916" y="746"/>
                          </a:lnTo>
                          <a:lnTo>
                            <a:pt x="906" y="743"/>
                          </a:lnTo>
                          <a:lnTo>
                            <a:pt x="898" y="740"/>
                          </a:lnTo>
                          <a:lnTo>
                            <a:pt x="889" y="735"/>
                          </a:lnTo>
                          <a:lnTo>
                            <a:pt x="880" y="729"/>
                          </a:lnTo>
                          <a:lnTo>
                            <a:pt x="872" y="722"/>
                          </a:lnTo>
                          <a:lnTo>
                            <a:pt x="866" y="712"/>
                          </a:lnTo>
                          <a:lnTo>
                            <a:pt x="860" y="702"/>
                          </a:lnTo>
                          <a:lnTo>
                            <a:pt x="857" y="693"/>
                          </a:lnTo>
                          <a:lnTo>
                            <a:pt x="727" y="247"/>
                          </a:lnTo>
                          <a:lnTo>
                            <a:pt x="683" y="247"/>
                          </a:lnTo>
                          <a:lnTo>
                            <a:pt x="910" y="1079"/>
                          </a:lnTo>
                          <a:lnTo>
                            <a:pt x="726" y="1079"/>
                          </a:lnTo>
                          <a:lnTo>
                            <a:pt x="728" y="1663"/>
                          </a:lnTo>
                          <a:lnTo>
                            <a:pt x="726" y="1676"/>
                          </a:lnTo>
                          <a:lnTo>
                            <a:pt x="723" y="1687"/>
                          </a:lnTo>
                          <a:lnTo>
                            <a:pt x="718" y="1697"/>
                          </a:lnTo>
                          <a:lnTo>
                            <a:pt x="711" y="1707"/>
                          </a:lnTo>
                          <a:lnTo>
                            <a:pt x="704" y="1715"/>
                          </a:lnTo>
                          <a:lnTo>
                            <a:pt x="697" y="1723"/>
                          </a:lnTo>
                          <a:lnTo>
                            <a:pt x="685" y="1731"/>
                          </a:lnTo>
                          <a:lnTo>
                            <a:pt x="676" y="1736"/>
                          </a:lnTo>
                          <a:lnTo>
                            <a:pt x="666" y="1740"/>
                          </a:lnTo>
                          <a:lnTo>
                            <a:pt x="656" y="1741"/>
                          </a:lnTo>
                          <a:lnTo>
                            <a:pt x="645" y="1744"/>
                          </a:lnTo>
                          <a:lnTo>
                            <a:pt x="636" y="1744"/>
                          </a:lnTo>
                          <a:lnTo>
                            <a:pt x="626" y="1742"/>
                          </a:lnTo>
                          <a:lnTo>
                            <a:pt x="614" y="1741"/>
                          </a:lnTo>
                          <a:lnTo>
                            <a:pt x="603" y="1736"/>
                          </a:lnTo>
                          <a:lnTo>
                            <a:pt x="593" y="1732"/>
                          </a:lnTo>
                          <a:lnTo>
                            <a:pt x="586" y="1727"/>
                          </a:lnTo>
                          <a:lnTo>
                            <a:pt x="577" y="1720"/>
                          </a:lnTo>
                          <a:lnTo>
                            <a:pt x="570" y="1713"/>
                          </a:lnTo>
                          <a:lnTo>
                            <a:pt x="564" y="1706"/>
                          </a:lnTo>
                          <a:lnTo>
                            <a:pt x="558" y="1697"/>
                          </a:lnTo>
                          <a:lnTo>
                            <a:pt x="556" y="1689"/>
                          </a:lnTo>
                          <a:lnTo>
                            <a:pt x="552" y="1681"/>
                          </a:lnTo>
                          <a:lnTo>
                            <a:pt x="549" y="1671"/>
                          </a:lnTo>
                          <a:lnTo>
                            <a:pt x="548" y="1663"/>
                          </a:lnTo>
                          <a:lnTo>
                            <a:pt x="548" y="1083"/>
                          </a:lnTo>
                          <a:lnTo>
                            <a:pt x="459" y="1083"/>
                          </a:lnTo>
                          <a:lnTo>
                            <a:pt x="459" y="1663"/>
                          </a:lnTo>
                          <a:lnTo>
                            <a:pt x="457" y="1672"/>
                          </a:lnTo>
                          <a:lnTo>
                            <a:pt x="455" y="1681"/>
                          </a:lnTo>
                          <a:lnTo>
                            <a:pt x="452" y="1689"/>
                          </a:lnTo>
                          <a:lnTo>
                            <a:pt x="447" y="1698"/>
                          </a:lnTo>
                          <a:lnTo>
                            <a:pt x="441" y="1707"/>
                          </a:lnTo>
                          <a:lnTo>
                            <a:pt x="434" y="1716"/>
                          </a:lnTo>
                          <a:lnTo>
                            <a:pt x="428" y="1723"/>
                          </a:lnTo>
                          <a:lnTo>
                            <a:pt x="417" y="1729"/>
                          </a:lnTo>
                          <a:lnTo>
                            <a:pt x="408" y="1735"/>
                          </a:lnTo>
                          <a:lnTo>
                            <a:pt x="398" y="1740"/>
                          </a:lnTo>
                          <a:lnTo>
                            <a:pt x="387" y="1741"/>
                          </a:lnTo>
                          <a:lnTo>
                            <a:pt x="377" y="1744"/>
                          </a:lnTo>
                          <a:lnTo>
                            <a:pt x="367" y="1744"/>
                          </a:lnTo>
                          <a:lnTo>
                            <a:pt x="356" y="1742"/>
                          </a:lnTo>
                          <a:lnTo>
                            <a:pt x="346" y="1741"/>
                          </a:lnTo>
                          <a:lnTo>
                            <a:pt x="337" y="1737"/>
                          </a:lnTo>
                          <a:lnTo>
                            <a:pt x="326" y="1733"/>
                          </a:lnTo>
                          <a:lnTo>
                            <a:pt x="317" y="1728"/>
                          </a:lnTo>
                          <a:lnTo>
                            <a:pt x="310" y="1723"/>
                          </a:lnTo>
                          <a:lnTo>
                            <a:pt x="302" y="1716"/>
                          </a:lnTo>
                          <a:lnTo>
                            <a:pt x="298" y="1710"/>
                          </a:lnTo>
                          <a:lnTo>
                            <a:pt x="291" y="1701"/>
                          </a:lnTo>
                          <a:lnTo>
                            <a:pt x="286" y="1692"/>
                          </a:lnTo>
                          <a:lnTo>
                            <a:pt x="282" y="1681"/>
                          </a:lnTo>
                          <a:lnTo>
                            <a:pt x="280" y="1672"/>
                          </a:lnTo>
                          <a:lnTo>
                            <a:pt x="279" y="1663"/>
                          </a:lnTo>
                          <a:lnTo>
                            <a:pt x="279" y="1083"/>
                          </a:lnTo>
                          <a:lnTo>
                            <a:pt x="101" y="1083"/>
                          </a:lnTo>
                          <a:lnTo>
                            <a:pt x="324" y="245"/>
                          </a:lnTo>
                          <a:lnTo>
                            <a:pt x="279" y="245"/>
                          </a:lnTo>
                          <a:lnTo>
                            <a:pt x="148" y="699"/>
                          </a:lnTo>
                          <a:lnTo>
                            <a:pt x="142" y="713"/>
                          </a:lnTo>
                          <a:lnTo>
                            <a:pt x="137" y="725"/>
                          </a:lnTo>
                          <a:lnTo>
                            <a:pt x="131" y="735"/>
                          </a:lnTo>
                          <a:lnTo>
                            <a:pt x="123" y="743"/>
                          </a:lnTo>
                          <a:lnTo>
                            <a:pt x="115" y="750"/>
                          </a:lnTo>
                          <a:lnTo>
                            <a:pt x="106" y="753"/>
                          </a:lnTo>
                          <a:lnTo>
                            <a:pt x="93" y="757"/>
                          </a:lnTo>
                          <a:lnTo>
                            <a:pt x="83" y="760"/>
                          </a:lnTo>
                          <a:lnTo>
                            <a:pt x="67" y="759"/>
                          </a:lnTo>
                          <a:lnTo>
                            <a:pt x="58" y="757"/>
                          </a:lnTo>
                          <a:lnTo>
                            <a:pt x="50" y="756"/>
                          </a:lnTo>
                          <a:lnTo>
                            <a:pt x="39" y="752"/>
                          </a:lnTo>
                          <a:lnTo>
                            <a:pt x="30" y="747"/>
                          </a:lnTo>
                          <a:lnTo>
                            <a:pt x="21" y="738"/>
                          </a:lnTo>
                          <a:lnTo>
                            <a:pt x="14" y="731"/>
                          </a:lnTo>
                          <a:lnTo>
                            <a:pt x="9" y="722"/>
                          </a:lnTo>
                          <a:lnTo>
                            <a:pt x="5" y="713"/>
                          </a:lnTo>
                          <a:lnTo>
                            <a:pt x="2" y="704"/>
                          </a:lnTo>
                          <a:lnTo>
                            <a:pt x="0" y="694"/>
                          </a:lnTo>
                          <a:lnTo>
                            <a:pt x="0" y="685"/>
                          </a:lnTo>
                          <a:lnTo>
                            <a:pt x="1" y="678"/>
                          </a:lnTo>
                          <a:lnTo>
                            <a:pt x="4" y="669"/>
                          </a:lnTo>
                          <a:lnTo>
                            <a:pt x="144" y="147"/>
                          </a:lnTo>
                          <a:lnTo>
                            <a:pt x="145" y="133"/>
                          </a:lnTo>
                          <a:lnTo>
                            <a:pt x="146" y="122"/>
                          </a:lnTo>
                          <a:lnTo>
                            <a:pt x="149" y="113"/>
                          </a:lnTo>
                          <a:lnTo>
                            <a:pt x="151" y="103"/>
                          </a:lnTo>
                          <a:lnTo>
                            <a:pt x="155" y="91"/>
                          </a:lnTo>
                          <a:lnTo>
                            <a:pt x="159" y="83"/>
                          </a:lnTo>
                          <a:lnTo>
                            <a:pt x="166" y="69"/>
                          </a:lnTo>
                          <a:lnTo>
                            <a:pt x="172" y="59"/>
                          </a:lnTo>
                          <a:lnTo>
                            <a:pt x="180" y="50"/>
                          </a:lnTo>
                          <a:lnTo>
                            <a:pt x="188" y="41"/>
                          </a:lnTo>
                          <a:lnTo>
                            <a:pt x="198" y="33"/>
                          </a:lnTo>
                          <a:lnTo>
                            <a:pt x="207" y="25"/>
                          </a:lnTo>
                          <a:lnTo>
                            <a:pt x="215" y="20"/>
                          </a:lnTo>
                          <a:lnTo>
                            <a:pt x="229" y="12"/>
                          </a:lnTo>
                          <a:lnTo>
                            <a:pt x="240" y="8"/>
                          </a:lnTo>
                          <a:lnTo>
                            <a:pt x="255" y="4"/>
                          </a:lnTo>
                          <a:lnTo>
                            <a:pt x="273" y="0"/>
                          </a:lnTo>
                          <a:close/>
                        </a:path>
                      </a:pathLst>
                    </a:custGeom>
                    <a:solidFill>
                      <a:srgbClr val="000000"/>
                    </a:solidFill>
                    <a:ln w="9525">
                      <a:noFill/>
                      <a:round/>
                      <a:headEnd/>
                      <a:tailEnd/>
                    </a:ln>
                  </p:spPr>
                  <p:txBody>
                    <a:bodyPr/>
                    <a:lstStyle/>
                    <a:p>
                      <a:endParaRPr lang="en-US">
                        <a:latin typeface="+mj-lt"/>
                      </a:endParaRPr>
                    </a:p>
                  </p:txBody>
                </p:sp>
                <p:sp>
                  <p:nvSpPr>
                    <p:cNvPr id="11286" name="Oval 67"/>
                    <p:cNvSpPr>
                      <a:spLocks noChangeArrowheads="1"/>
                    </p:cNvSpPr>
                    <p:nvPr/>
                  </p:nvSpPr>
                  <p:spPr bwMode="auto">
                    <a:xfrm>
                      <a:off x="1015" y="3075"/>
                      <a:ext cx="86" cy="87"/>
                    </a:xfrm>
                    <a:prstGeom prst="ellipse">
                      <a:avLst/>
                    </a:prstGeom>
                    <a:solidFill>
                      <a:srgbClr val="000000"/>
                    </a:solidFill>
                    <a:ln w="9525">
                      <a:noFill/>
                      <a:round/>
                      <a:headEnd/>
                      <a:tailEnd/>
                    </a:ln>
                  </p:spPr>
                  <p:txBody>
                    <a:bodyPr/>
                    <a:lstStyle/>
                    <a:p>
                      <a:endParaRPr lang="en-US">
                        <a:latin typeface="+mj-lt"/>
                      </a:endParaRPr>
                    </a:p>
                  </p:txBody>
                </p:sp>
              </p:grpSp>
              <p:sp>
                <p:nvSpPr>
                  <p:cNvPr id="11284" name="Rectangle 68"/>
                  <p:cNvSpPr>
                    <a:spLocks noChangeArrowheads="1"/>
                  </p:cNvSpPr>
                  <p:nvPr/>
                </p:nvSpPr>
                <p:spPr bwMode="auto">
                  <a:xfrm>
                    <a:off x="872" y="3069"/>
                    <a:ext cx="30" cy="543"/>
                  </a:xfrm>
                  <a:prstGeom prst="rect">
                    <a:avLst/>
                  </a:prstGeom>
                  <a:solidFill>
                    <a:srgbClr val="000000"/>
                  </a:solidFill>
                  <a:ln w="9525">
                    <a:noFill/>
                    <a:miter lim="800000"/>
                    <a:headEnd/>
                    <a:tailEnd/>
                  </a:ln>
                </p:spPr>
                <p:txBody>
                  <a:bodyPr/>
                  <a:lstStyle/>
                  <a:p>
                    <a:endParaRPr lang="en-US">
                      <a:latin typeface="+mj-lt"/>
                    </a:endParaRPr>
                  </a:p>
                </p:txBody>
              </p:sp>
            </p:grpSp>
          </p:grpSp>
        </p:grpSp>
      </p:gr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Rectangle 3"/>
          <p:cNvSpPr>
            <a:spLocks noGrp="1" noChangeArrowheads="1"/>
          </p:cNvSpPr>
          <p:nvPr>
            <p:ph idx="1"/>
          </p:nvPr>
        </p:nvSpPr>
        <p:spPr/>
        <p:txBody>
          <a:bodyPr/>
          <a:lstStyle/>
          <a:p>
            <a:pPr eaLnBrk="1" hangingPunct="1"/>
            <a:r>
              <a:rPr lang="en-US" dirty="0" smtClean="0"/>
              <a:t>Students will be introduced to the following in the QAD .NET UI:</a:t>
            </a:r>
          </a:p>
          <a:p>
            <a:pPr lvl="1" eaLnBrk="1" hangingPunct="1"/>
            <a:r>
              <a:rPr lang="en-US" sz="2800" dirty="0" smtClean="0"/>
              <a:t>The different types of UI mode in QAD Enterprise Applications</a:t>
            </a:r>
          </a:p>
          <a:p>
            <a:pPr lvl="1" eaLnBrk="1" hangingPunct="1"/>
            <a:r>
              <a:rPr lang="en-US" sz="2800" dirty="0" smtClean="0"/>
              <a:t>Attributes of component-based and non-component based programs</a:t>
            </a:r>
          </a:p>
          <a:p>
            <a:pPr lvl="1" eaLnBrk="1" hangingPunct="1"/>
            <a:r>
              <a:rPr lang="en-US" sz="2800" dirty="0" smtClean="0"/>
              <a:t>The QAD .NET UI Login window</a:t>
            </a:r>
            <a:endParaRPr lang="en-US" dirty="0" smtClean="0"/>
          </a:p>
          <a:p>
            <a:pPr lvl="1" eaLnBrk="1" hangingPunct="1">
              <a:buFont typeface="Times New Roman" pitchFamily="18" charset="0"/>
              <a:buNone/>
            </a:pPr>
            <a:r>
              <a:rPr lang="en-US" sz="2800" dirty="0" smtClean="0"/>
              <a:t>		</a:t>
            </a:r>
          </a:p>
        </p:txBody>
      </p:sp>
      <p:sp>
        <p:nvSpPr>
          <p:cNvPr id="4099" name="Rectangle 2"/>
          <p:cNvSpPr>
            <a:spLocks noGrp="1" noChangeArrowheads="1"/>
          </p:cNvSpPr>
          <p:nvPr>
            <p:ph type="title"/>
          </p:nvPr>
        </p:nvSpPr>
        <p:spPr/>
        <p:txBody>
          <a:bodyPr/>
          <a:lstStyle/>
          <a:p>
            <a:pPr eaLnBrk="1" hangingPunct="1"/>
            <a:r>
              <a:rPr lang="en-US" dirty="0" smtClean="0"/>
              <a:t>Chapter Objective</a:t>
            </a:r>
          </a:p>
        </p:txBody>
      </p:sp>
      <p:sp>
        <p:nvSpPr>
          <p:cNvPr id="4098" name="Footer Placeholder 3"/>
          <p:cNvSpPr>
            <a:spLocks noGrp="1"/>
          </p:cNvSpPr>
          <p:nvPr>
            <p:ph type="ftr" sz="quarter" idx="10"/>
          </p:nvPr>
        </p:nvSpPr>
        <p:spPr>
          <a:noFill/>
        </p:spPr>
        <p:txBody>
          <a:bodyPr/>
          <a:lstStyle/>
          <a:p>
            <a:pPr defTabSz="865188"/>
            <a:r>
              <a:rPr lang="en-US" dirty="0" smtClean="0"/>
              <a:t>NET_INTR_020</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4" name="Rectangle 3"/>
          <p:cNvSpPr>
            <a:spLocks noGrp="1" noChangeArrowheads="1"/>
          </p:cNvSpPr>
          <p:nvPr>
            <p:ph idx="1"/>
          </p:nvPr>
        </p:nvSpPr>
        <p:spPr/>
        <p:txBody>
          <a:bodyPr/>
          <a:lstStyle/>
          <a:p>
            <a:pPr eaLnBrk="1" hangingPunct="1"/>
            <a:r>
              <a:rPr lang="en-US" dirty="0" smtClean="0"/>
              <a:t>Students will understand the following in the QAD .NET UI:</a:t>
            </a:r>
          </a:p>
          <a:p>
            <a:pPr lvl="1" eaLnBrk="1" hangingPunct="1"/>
            <a:r>
              <a:rPr lang="en-US" sz="2800" dirty="0" smtClean="0"/>
              <a:t>The different UI modes available in QAD Applications</a:t>
            </a:r>
          </a:p>
          <a:p>
            <a:pPr lvl="1" eaLnBrk="1" hangingPunct="1"/>
            <a:r>
              <a:rPr lang="en-US" sz="2800" dirty="0" smtClean="0"/>
              <a:t>The different attributes of component-based and non-component based screens</a:t>
            </a:r>
          </a:p>
          <a:p>
            <a:pPr lvl="1" eaLnBrk="1" hangingPunct="1"/>
            <a:r>
              <a:rPr lang="en-US" sz="2800" dirty="0" smtClean="0"/>
              <a:t>How to log in to the QAD .NET UI</a:t>
            </a:r>
            <a:endParaRPr lang="en-US" dirty="0" smtClean="0"/>
          </a:p>
          <a:p>
            <a:pPr eaLnBrk="1" hangingPunct="1"/>
            <a:endParaRPr lang="en-US" dirty="0" smtClean="0"/>
          </a:p>
        </p:txBody>
      </p:sp>
      <p:sp>
        <p:nvSpPr>
          <p:cNvPr id="5123" name="Rectangle 2"/>
          <p:cNvSpPr>
            <a:spLocks noGrp="1" noChangeArrowheads="1"/>
          </p:cNvSpPr>
          <p:nvPr>
            <p:ph type="title"/>
          </p:nvPr>
        </p:nvSpPr>
        <p:spPr/>
        <p:txBody>
          <a:bodyPr/>
          <a:lstStyle/>
          <a:p>
            <a:pPr eaLnBrk="1" hangingPunct="1"/>
            <a:r>
              <a:rPr lang="en-US" dirty="0" smtClean="0"/>
              <a:t>Chapter Benefits</a:t>
            </a:r>
          </a:p>
        </p:txBody>
      </p:sp>
      <p:sp>
        <p:nvSpPr>
          <p:cNvPr id="5122" name="Footer Placeholder 3"/>
          <p:cNvSpPr>
            <a:spLocks noGrp="1"/>
          </p:cNvSpPr>
          <p:nvPr>
            <p:ph type="ftr" sz="quarter" idx="10"/>
          </p:nvPr>
        </p:nvSpPr>
        <p:spPr>
          <a:noFill/>
        </p:spPr>
        <p:txBody>
          <a:bodyPr/>
          <a:lstStyle/>
          <a:p>
            <a:pPr defTabSz="865188"/>
            <a:r>
              <a:rPr lang="en-US" dirty="0" smtClean="0"/>
              <a:t>NET_INTR_030</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Content Placeholder 7"/>
          <p:cNvSpPr>
            <a:spLocks noGrp="1"/>
          </p:cNvSpPr>
          <p:nvPr>
            <p:ph idx="1"/>
          </p:nvPr>
        </p:nvSpPr>
        <p:spPr>
          <a:xfrm>
            <a:off x="1533524" y="891610"/>
            <a:ext cx="7153275" cy="5424523"/>
          </a:xfrm>
        </p:spPr>
        <p:txBody>
          <a:bodyPr/>
          <a:lstStyle/>
          <a:p>
            <a:r>
              <a:rPr lang="en-US" b="1" dirty="0" smtClean="0"/>
              <a:t>Introduction</a:t>
            </a:r>
          </a:p>
          <a:p>
            <a:r>
              <a:rPr lang="en-US" dirty="0" smtClean="0"/>
              <a:t>Navigation	</a:t>
            </a:r>
          </a:p>
          <a:p>
            <a:r>
              <a:rPr lang="en-US" dirty="0" smtClean="0"/>
              <a:t>Application Help</a:t>
            </a:r>
          </a:p>
          <a:p>
            <a:r>
              <a:rPr lang="en-US" dirty="0" smtClean="0"/>
              <a:t>Programs</a:t>
            </a:r>
          </a:p>
          <a:p>
            <a:r>
              <a:rPr lang="en-US" dirty="0" smtClean="0"/>
              <a:t>Browses</a:t>
            </a:r>
          </a:p>
          <a:p>
            <a:r>
              <a:rPr lang="en-US" dirty="0" smtClean="0"/>
              <a:t>Character UI</a:t>
            </a:r>
          </a:p>
          <a:p>
            <a:endParaRPr lang="en-US" dirty="0" smtClean="0"/>
          </a:p>
          <a:p>
            <a:endParaRPr lang="en-US" dirty="0"/>
          </a:p>
        </p:txBody>
      </p:sp>
      <p:sp>
        <p:nvSpPr>
          <p:cNvPr id="7" name="Title 6"/>
          <p:cNvSpPr>
            <a:spLocks noGrp="1"/>
          </p:cNvSpPr>
          <p:nvPr>
            <p:ph type="title"/>
          </p:nvPr>
        </p:nvSpPr>
        <p:spPr/>
        <p:txBody>
          <a:bodyPr>
            <a:normAutofit/>
          </a:bodyPr>
          <a:lstStyle/>
          <a:p>
            <a:r>
              <a:rPr lang="en-US" dirty="0" smtClean="0"/>
              <a:t>Training Flow</a:t>
            </a:r>
            <a:endParaRPr lang="en-US" dirty="0"/>
          </a:p>
        </p:txBody>
      </p:sp>
      <p:sp>
        <p:nvSpPr>
          <p:cNvPr id="6147" name="Footer Placeholder 1"/>
          <p:cNvSpPr>
            <a:spLocks noGrp="1"/>
          </p:cNvSpPr>
          <p:nvPr>
            <p:ph type="ftr" sz="quarter" idx="10"/>
          </p:nvPr>
        </p:nvSpPr>
        <p:spPr>
          <a:noFill/>
        </p:spPr>
        <p:txBody>
          <a:bodyPr/>
          <a:lstStyle/>
          <a:p>
            <a:pPr defTabSz="865188"/>
            <a:r>
              <a:rPr lang="en-US" dirty="0" smtClean="0"/>
              <a:t>NET_INTR_040</a:t>
            </a:r>
          </a:p>
        </p:txBody>
      </p:sp>
      <p:sp>
        <p:nvSpPr>
          <p:cNvPr id="110596" name="Line 4"/>
          <p:cNvSpPr>
            <a:spLocks noChangeShapeType="1"/>
          </p:cNvSpPr>
          <p:nvPr/>
        </p:nvSpPr>
        <p:spPr bwMode="auto">
          <a:xfrm>
            <a:off x="965200" y="750888"/>
            <a:ext cx="0" cy="4554537"/>
          </a:xfrm>
          <a:prstGeom prst="line">
            <a:avLst/>
          </a:prstGeom>
          <a:noFill/>
          <a:ln w="381000">
            <a:solidFill>
              <a:schemeClr val="hlink"/>
            </a:solidFill>
            <a:round/>
            <a:headEnd/>
            <a:tailEnd type="triangle" w="sm" len="sm"/>
          </a:ln>
          <a:effectLst/>
        </p:spPr>
        <p:txBody>
          <a:bodyPr wrap="none" anchor="ctr"/>
          <a:lstStyle/>
          <a:p>
            <a:pPr>
              <a:defRPr/>
            </a:pPr>
            <a:endParaRPr lang="en-IE" dirty="0">
              <a:latin typeface="Tahoma" charset="0"/>
            </a:endParaRP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2" name="Rectangle 3"/>
          <p:cNvSpPr>
            <a:spLocks noGrp="1" noChangeArrowheads="1"/>
          </p:cNvSpPr>
          <p:nvPr>
            <p:ph idx="1"/>
          </p:nvPr>
        </p:nvSpPr>
        <p:spPr/>
        <p:txBody>
          <a:bodyPr/>
          <a:lstStyle/>
          <a:p>
            <a:pPr eaLnBrk="1" hangingPunct="1"/>
            <a:r>
              <a:rPr lang="en-US" dirty="0" smtClean="0"/>
              <a:t> The QAD .NET UI</a:t>
            </a:r>
          </a:p>
          <a:p>
            <a:pPr lvl="1" eaLnBrk="1" hangingPunct="1"/>
            <a:r>
              <a:rPr lang="en-US" dirty="0" smtClean="0"/>
              <a:t>Microsoft Technology</a:t>
            </a:r>
          </a:p>
          <a:p>
            <a:pPr lvl="2" eaLnBrk="1" hangingPunct="1"/>
            <a:r>
              <a:rPr lang="en-US" dirty="0" smtClean="0"/>
              <a:t>Incorporates familiar UI features</a:t>
            </a:r>
          </a:p>
          <a:p>
            <a:pPr lvl="2" eaLnBrk="1" hangingPunct="1"/>
            <a:r>
              <a:rPr lang="en-US" dirty="0" smtClean="0"/>
              <a:t>Reduces learning effort by users	</a:t>
            </a:r>
          </a:p>
          <a:p>
            <a:pPr lvl="1" eaLnBrk="1" hangingPunct="1"/>
            <a:r>
              <a:rPr lang="en-US" dirty="0" smtClean="0"/>
              <a:t> One interface, two modes</a:t>
            </a:r>
          </a:p>
          <a:p>
            <a:pPr lvl="2" eaLnBrk="1" hangingPunct="1"/>
            <a:r>
              <a:rPr lang="en-US" dirty="0" smtClean="0"/>
              <a:t>QAD .NET UI</a:t>
            </a:r>
          </a:p>
          <a:p>
            <a:pPr lvl="2" eaLnBrk="1" hangingPunct="1"/>
            <a:r>
              <a:rPr lang="en-US" dirty="0" smtClean="0"/>
              <a:t>Terminal Mode (rendering of Character UI)</a:t>
            </a:r>
          </a:p>
        </p:txBody>
      </p:sp>
      <p:sp>
        <p:nvSpPr>
          <p:cNvPr id="7171" name="Rectangle 2"/>
          <p:cNvSpPr>
            <a:spLocks noGrp="1" noChangeArrowheads="1"/>
          </p:cNvSpPr>
          <p:nvPr>
            <p:ph type="title"/>
          </p:nvPr>
        </p:nvSpPr>
        <p:spPr/>
        <p:txBody>
          <a:bodyPr/>
          <a:lstStyle/>
          <a:p>
            <a:pPr eaLnBrk="1" hangingPunct="1"/>
            <a:r>
              <a:rPr lang="en-US" dirty="0" smtClean="0"/>
              <a:t>Introduction</a:t>
            </a:r>
          </a:p>
        </p:txBody>
      </p:sp>
      <p:sp>
        <p:nvSpPr>
          <p:cNvPr id="7170" name="Footer Placeholder 3"/>
          <p:cNvSpPr>
            <a:spLocks noGrp="1"/>
          </p:cNvSpPr>
          <p:nvPr>
            <p:ph type="ftr" sz="quarter" idx="10"/>
          </p:nvPr>
        </p:nvSpPr>
        <p:spPr>
          <a:noFill/>
        </p:spPr>
        <p:txBody>
          <a:bodyPr/>
          <a:lstStyle/>
          <a:p>
            <a:pPr defTabSz="865188"/>
            <a:r>
              <a:rPr lang="en-US" dirty="0" smtClean="0"/>
              <a:t>NET_INTR_050</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5" name="Rectangle 2"/>
          <p:cNvSpPr>
            <a:spLocks noGrp="1" noChangeArrowheads="1"/>
          </p:cNvSpPr>
          <p:nvPr>
            <p:ph type="title"/>
          </p:nvPr>
        </p:nvSpPr>
        <p:spPr/>
        <p:txBody>
          <a:bodyPr/>
          <a:lstStyle/>
          <a:p>
            <a:pPr eaLnBrk="1" hangingPunct="1"/>
            <a:r>
              <a:rPr lang="en-US" dirty="0" smtClean="0"/>
              <a:t>Character UI</a:t>
            </a:r>
          </a:p>
        </p:txBody>
      </p:sp>
      <p:sp>
        <p:nvSpPr>
          <p:cNvPr id="8194" name="Footer Placeholder 3"/>
          <p:cNvSpPr>
            <a:spLocks noGrp="1"/>
          </p:cNvSpPr>
          <p:nvPr>
            <p:ph type="ftr" sz="quarter" idx="10"/>
          </p:nvPr>
        </p:nvSpPr>
        <p:spPr>
          <a:noFill/>
        </p:spPr>
        <p:txBody>
          <a:bodyPr/>
          <a:lstStyle/>
          <a:p>
            <a:pPr defTabSz="865188"/>
            <a:r>
              <a:rPr lang="en-US" dirty="0" smtClean="0"/>
              <a:t>NET_INTR_060</a:t>
            </a:r>
          </a:p>
        </p:txBody>
      </p:sp>
      <p:pic>
        <p:nvPicPr>
          <p:cNvPr id="8199" name="Picture 7"/>
          <p:cNvPicPr>
            <a:picLocks noChangeAspect="1" noChangeArrowheads="1"/>
          </p:cNvPicPr>
          <p:nvPr/>
        </p:nvPicPr>
        <p:blipFill>
          <a:blip r:embed="rId2" cstate="print"/>
          <a:srcRect/>
          <a:stretch>
            <a:fillRect/>
          </a:stretch>
        </p:blipFill>
        <p:spPr bwMode="auto">
          <a:xfrm>
            <a:off x="1357313" y="1528763"/>
            <a:ext cx="6418262" cy="4010025"/>
          </a:xfrm>
          <a:prstGeom prst="rect">
            <a:avLst/>
          </a:prstGeom>
          <a:noFill/>
          <a:ln w="9525" algn="ctr">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3"/>
          <p:cNvPicPr>
            <a:picLocks noGrp="1" noChangeAspect="1" noChangeArrowheads="1"/>
          </p:cNvPicPr>
          <p:nvPr>
            <p:ph idx="1"/>
          </p:nvPr>
        </p:nvPicPr>
        <p:blipFill>
          <a:blip r:embed="rId2" cstate="print"/>
          <a:stretch>
            <a:fillRect/>
          </a:stretch>
        </p:blipFill>
        <p:spPr>
          <a:xfrm>
            <a:off x="457200" y="1352930"/>
            <a:ext cx="8229600" cy="4331528"/>
          </a:xfrm>
        </p:spPr>
      </p:pic>
      <p:sp>
        <p:nvSpPr>
          <p:cNvPr id="9219" name="Rectangle 2"/>
          <p:cNvSpPr>
            <a:spLocks noGrp="1" noChangeArrowheads="1"/>
          </p:cNvSpPr>
          <p:nvPr>
            <p:ph type="title"/>
          </p:nvPr>
        </p:nvSpPr>
        <p:spPr/>
        <p:txBody>
          <a:bodyPr/>
          <a:lstStyle/>
          <a:p>
            <a:pPr eaLnBrk="1" hangingPunct="1"/>
            <a:r>
              <a:rPr lang="en-US" dirty="0" smtClean="0"/>
              <a:t>Terminal Mode in the QAD .NET UI</a:t>
            </a:r>
          </a:p>
        </p:txBody>
      </p:sp>
      <p:sp>
        <p:nvSpPr>
          <p:cNvPr id="9218" name="Footer Placeholder 3"/>
          <p:cNvSpPr>
            <a:spLocks noGrp="1"/>
          </p:cNvSpPr>
          <p:nvPr>
            <p:ph type="ftr" sz="quarter" idx="10"/>
          </p:nvPr>
        </p:nvSpPr>
        <p:spPr>
          <a:noFill/>
        </p:spPr>
        <p:txBody>
          <a:bodyPr/>
          <a:lstStyle/>
          <a:p>
            <a:pPr defTabSz="865188"/>
            <a:r>
              <a:rPr lang="en-US" dirty="0" smtClean="0"/>
              <a:t>NET_INTR_070</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1_EX06PP_template">
  <a:themeElements>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fontScheme name="1_EX06PP_template">
      <a:majorFont>
        <a:latin typeface="Tahoma"/>
        <a:ea typeface=""/>
        <a:cs typeface=""/>
      </a:majorFont>
      <a:minorFont>
        <a:latin typeface="Tahom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91440" rIns="91440" bIns="91440" numCol="1" anchor="ctr"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0" lang="en-US" sz="2800" b="0" i="0" u="none" strike="noStrike" cap="none" normalizeH="0" baseline="0" smtClean="0">
            <a:ln>
              <a:noFill/>
            </a:ln>
            <a:solidFill>
              <a:schemeClr val="tx1"/>
            </a:solidFill>
            <a:effectLst/>
            <a:latin typeface="Tahoma" charset="0"/>
          </a:defRPr>
        </a:defPPr>
      </a:lstStyle>
    </a:lnDef>
  </a:objectDefaults>
  <a:extraClrSchemeLst>
    <a:extraClrScheme>
      <a:clrScheme name="1_EX06PP_template 1">
        <a:dk1>
          <a:srgbClr val="000000"/>
        </a:dk1>
        <a:lt1>
          <a:srgbClr val="FFFFFF"/>
        </a:lt1>
        <a:dk2>
          <a:srgbClr val="5A87C6"/>
        </a:dk2>
        <a:lt2>
          <a:srgbClr val="808080"/>
        </a:lt2>
        <a:accent1>
          <a:srgbClr val="BCCEE8"/>
        </a:accent1>
        <a:accent2>
          <a:srgbClr val="67BFAB"/>
        </a:accent2>
        <a:accent3>
          <a:srgbClr val="FFFFFF"/>
        </a:accent3>
        <a:accent4>
          <a:srgbClr val="000000"/>
        </a:accent4>
        <a:accent5>
          <a:srgbClr val="DAE3F2"/>
        </a:accent5>
        <a:accent6>
          <a:srgbClr val="5DAD9B"/>
        </a:accent6>
        <a:hlink>
          <a:srgbClr val="3F6FB5"/>
        </a:hlink>
        <a:folHlink>
          <a:srgbClr val="D2D2EB"/>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QAD 2010 Template">
  <a:themeElements>
    <a:clrScheme name="Custom 1">
      <a:dk1>
        <a:srgbClr val="141414"/>
      </a:dk1>
      <a:lt1>
        <a:sysClr val="window" lastClr="FFFFFF"/>
      </a:lt1>
      <a:dk2>
        <a:srgbClr val="141414"/>
      </a:dk2>
      <a:lt2>
        <a:srgbClr val="FFFFFF"/>
      </a:lt2>
      <a:accent1>
        <a:srgbClr val="4F81BD"/>
      </a:accent1>
      <a:accent2>
        <a:srgbClr val="F79646"/>
      </a:accent2>
      <a:accent3>
        <a:srgbClr val="9BBB59"/>
      </a:accent3>
      <a:accent4>
        <a:srgbClr val="A5A5A5"/>
      </a:accent4>
      <a:accent5>
        <a:srgbClr val="2B2B2B"/>
      </a:accent5>
      <a:accent6>
        <a:srgbClr val="F79646"/>
      </a:accent6>
      <a:hlink>
        <a:srgbClr val="4F81BD"/>
      </a:hlink>
      <a:folHlink>
        <a:srgbClr val="366092"/>
      </a:folHlink>
    </a:clrScheme>
    <a:fontScheme name="Perception">
      <a:majorFont>
        <a:latin typeface="Century Gothic"/>
        <a:ea typeface=""/>
        <a:cs typeface=""/>
        <a:font script="Jpan" typeface="メイリオ"/>
      </a:majorFont>
      <a:minorFont>
        <a:latin typeface="Century Gothic"/>
        <a:ea typeface=""/>
        <a:cs typeface=""/>
        <a:font script="Jpan" typeface="メイリオ"/>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ln w="28575">
          <a:solidFill>
            <a:schemeClr val="tx1">
              <a:lumMod val="75000"/>
              <a:lumOff val="25000"/>
            </a:schemeClr>
          </a:solidFill>
        </a:ln>
        <a:effectLst/>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3654</TotalTime>
  <Words>469</Words>
  <Application>Microsoft Office PowerPoint</Application>
  <PresentationFormat>On-screen Show (4:3)</PresentationFormat>
  <Paragraphs>86</Paragraphs>
  <Slides>15</Slides>
  <Notes>3</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1_EX06PP_template</vt:lpstr>
      <vt:lpstr>QAD 2010 Template</vt:lpstr>
      <vt:lpstr>Using the QAD .NET UI: Introduction</vt:lpstr>
      <vt:lpstr>Slide 2</vt:lpstr>
      <vt:lpstr>Facilities</vt:lpstr>
      <vt:lpstr>Chapter Objective</vt:lpstr>
      <vt:lpstr>Chapter Benefits</vt:lpstr>
      <vt:lpstr>Training Flow</vt:lpstr>
      <vt:lpstr>Introduction</vt:lpstr>
      <vt:lpstr>Character UI</vt:lpstr>
      <vt:lpstr>Terminal Mode in the QAD .NET UI</vt:lpstr>
      <vt:lpstr>Attributes of Component-Based Screens</vt:lpstr>
      <vt:lpstr>Component-Based Screen</vt:lpstr>
      <vt:lpstr>Attributes of Non-Component Based Screens</vt:lpstr>
      <vt:lpstr>Non-Component Based Screen</vt:lpstr>
      <vt:lpstr>Login Menu</vt:lpstr>
      <vt:lpstr>Chapter Summary</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User</dc:creator>
  <cp:lastModifiedBy>Helen Ernst</cp:lastModifiedBy>
  <cp:revision>155</cp:revision>
  <dcterms:created xsi:type="dcterms:W3CDTF">2006-04-20T07:03:59Z</dcterms:created>
  <dcterms:modified xsi:type="dcterms:W3CDTF">2012-09-04T03:06:01Z</dcterms:modified>
</cp:coreProperties>
</file>