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87" r:id="rId2"/>
  </p:sldMasterIdLst>
  <p:notesMasterIdLst>
    <p:notesMasterId r:id="rId15"/>
  </p:notesMasterIdLst>
  <p:sldIdLst>
    <p:sldId id="286" r:id="rId3"/>
    <p:sldId id="273" r:id="rId4"/>
    <p:sldId id="274" r:id="rId5"/>
    <p:sldId id="277" r:id="rId6"/>
    <p:sldId id="284" r:id="rId7"/>
    <p:sldId id="278" r:id="rId8"/>
    <p:sldId id="279" r:id="rId9"/>
    <p:sldId id="280" r:id="rId10"/>
    <p:sldId id="281" r:id="rId11"/>
    <p:sldId id="282" r:id="rId12"/>
    <p:sldId id="283" r:id="rId13"/>
    <p:sldId id="285" r:id="rId1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37" autoAdjust="0"/>
    <p:restoredTop sz="91562" autoAdjust="0"/>
  </p:normalViewPr>
  <p:slideViewPr>
    <p:cSldViewPr snapToGrid="0">
      <p:cViewPr varScale="1">
        <p:scale>
          <a:sx n="105" d="100"/>
          <a:sy n="105" d="100"/>
        </p:scale>
        <p:origin x="-3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fld id="{A5462009-7A1F-4642-94BF-BDBFDE7CC9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5231AF-9C50-4499-85D1-1E787BB9892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.NET UI Training Guide: Character UI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Edition and Standard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Character UI Browse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371600" y="1464122"/>
            <a:ext cx="6399213" cy="3863975"/>
            <a:chOff x="1371600" y="1714500"/>
            <a:chExt cx="6399213" cy="3863975"/>
          </a:xfrm>
        </p:grpSpPr>
        <p:pic>
          <p:nvPicPr>
            <p:cNvPr id="12292" name="Picture 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1714500"/>
              <a:ext cx="6399213" cy="3863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3" name="Picture 6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52825" y="1965325"/>
              <a:ext cx="3114675" cy="2057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4" name="Line 7"/>
            <p:cNvSpPr>
              <a:spLocks noChangeShapeType="1"/>
            </p:cNvSpPr>
            <p:nvPr/>
          </p:nvSpPr>
          <p:spPr bwMode="auto">
            <a:xfrm flipV="1">
              <a:off x="2511425" y="2192338"/>
              <a:ext cx="1030288" cy="652462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Menu Bar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NET_CHAR_110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02812" y="1565265"/>
            <a:ext cx="7980119" cy="3914775"/>
            <a:chOff x="89144" y="1946275"/>
            <a:chExt cx="7980119" cy="3914775"/>
          </a:xfrm>
        </p:grpSpPr>
        <p:pic>
          <p:nvPicPr>
            <p:cNvPr id="13316" name="Picture 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5138" y="1946275"/>
              <a:ext cx="6334125" cy="391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7" name="Line 6"/>
            <p:cNvSpPr>
              <a:spLocks noChangeShapeType="1"/>
            </p:cNvSpPr>
            <p:nvPr/>
          </p:nvSpPr>
          <p:spPr bwMode="auto">
            <a:xfrm>
              <a:off x="1403350" y="2476500"/>
              <a:ext cx="0" cy="4206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8" name="Line 8"/>
            <p:cNvSpPr>
              <a:spLocks noChangeShapeType="1"/>
            </p:cNvSpPr>
            <p:nvPr/>
          </p:nvSpPr>
          <p:spPr bwMode="auto">
            <a:xfrm>
              <a:off x="1403350" y="2476500"/>
              <a:ext cx="3921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Line 9"/>
            <p:cNvSpPr>
              <a:spLocks noChangeShapeType="1"/>
            </p:cNvSpPr>
            <p:nvPr/>
          </p:nvSpPr>
          <p:spPr bwMode="auto">
            <a:xfrm>
              <a:off x="1403350" y="2897188"/>
              <a:ext cx="377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Line 13"/>
            <p:cNvSpPr>
              <a:spLocks noChangeShapeType="1"/>
            </p:cNvSpPr>
            <p:nvPr/>
          </p:nvSpPr>
          <p:spPr bwMode="auto">
            <a:xfrm>
              <a:off x="1403350" y="3013075"/>
              <a:ext cx="0" cy="754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Line 16"/>
            <p:cNvSpPr>
              <a:spLocks noChangeShapeType="1"/>
            </p:cNvSpPr>
            <p:nvPr/>
          </p:nvSpPr>
          <p:spPr bwMode="auto">
            <a:xfrm>
              <a:off x="1403350" y="3752850"/>
              <a:ext cx="434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2" name="Text Box 17"/>
            <p:cNvSpPr txBox="1">
              <a:spLocks noChangeArrowheads="1"/>
            </p:cNvSpPr>
            <p:nvPr/>
          </p:nvSpPr>
          <p:spPr bwMode="auto">
            <a:xfrm>
              <a:off x="143345" y="2287274"/>
              <a:ext cx="1243013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 algn="r"/>
              <a:r>
                <a:rPr lang="en-US" dirty="0">
                  <a:latin typeface="+mj-lt"/>
                </a:rPr>
                <a:t>Defined in </a:t>
              </a:r>
            </a:p>
            <a:p>
              <a:pPr algn="r"/>
              <a:r>
                <a:rPr lang="en-US" dirty="0">
                  <a:latin typeface="+mj-lt"/>
                </a:rPr>
                <a:t>User Function</a:t>
              </a:r>
            </a:p>
            <a:p>
              <a:pPr algn="r"/>
              <a:r>
                <a:rPr lang="en-US" dirty="0">
                  <a:latin typeface="+mj-lt"/>
                </a:rPr>
                <a:t> maintenance</a:t>
              </a:r>
            </a:p>
            <a:p>
              <a:pPr algn="r"/>
              <a:endParaRPr lang="en-US" dirty="0">
                <a:latin typeface="+mj-lt"/>
              </a:endParaRPr>
            </a:p>
          </p:txBody>
        </p:sp>
        <p:sp>
          <p:nvSpPr>
            <p:cNvPr id="13323" name="Text Box 18"/>
            <p:cNvSpPr txBox="1">
              <a:spLocks noChangeArrowheads="1"/>
            </p:cNvSpPr>
            <p:nvPr/>
          </p:nvSpPr>
          <p:spPr bwMode="auto">
            <a:xfrm>
              <a:off x="89144" y="3040236"/>
              <a:ext cx="1297214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 algn="r"/>
              <a:r>
                <a:rPr lang="en-US" dirty="0">
                  <a:latin typeface="+mj-lt"/>
                </a:rPr>
                <a:t>Standard</a:t>
              </a:r>
            </a:p>
            <a:p>
              <a:pPr algn="r"/>
              <a:r>
                <a:rPr lang="en-US" dirty="0">
                  <a:latin typeface="+mj-lt"/>
                </a:rPr>
                <a:t>Menu</a:t>
              </a:r>
            </a:p>
            <a:p>
              <a:pPr algn="r"/>
              <a:r>
                <a:rPr lang="en-US" dirty="0">
                  <a:latin typeface="+mj-lt"/>
                </a:rPr>
                <a:t>Maintenance</a:t>
              </a:r>
            </a:p>
          </p:txBody>
        </p:sp>
        <p:sp>
          <p:nvSpPr>
            <p:cNvPr id="13324" name="Line 20"/>
            <p:cNvSpPr>
              <a:spLocks noChangeShapeType="1"/>
            </p:cNvSpPr>
            <p:nvPr/>
          </p:nvSpPr>
          <p:spPr bwMode="auto">
            <a:xfrm>
              <a:off x="1403350" y="3027363"/>
              <a:ext cx="4206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3325" name="Picture 21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89363" y="3482975"/>
              <a:ext cx="1962150" cy="866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6" name="Picture 23" descr="SHOT00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97538" y="3883025"/>
              <a:ext cx="2181225" cy="186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Character UI is available for SE and EE</a:t>
            </a:r>
          </a:p>
          <a:p>
            <a:pPr lvl="1"/>
            <a:r>
              <a:rPr lang="en-US" dirty="0" smtClean="0"/>
              <a:t>In EE, component-based functions are accessible </a:t>
            </a:r>
            <a:r>
              <a:rPr lang="en-US" b="1" dirty="0" smtClean="0"/>
              <a:t>only</a:t>
            </a:r>
            <a:r>
              <a:rPr lang="en-US" dirty="0" smtClean="0"/>
              <a:t> through the QAD .NET UI</a:t>
            </a:r>
          </a:p>
          <a:p>
            <a:pPr lvl="1"/>
            <a:r>
              <a:rPr lang="en-US" dirty="0" smtClean="0"/>
              <a:t>Used mainly for highly repetitive heads-down </a:t>
            </a:r>
            <a:r>
              <a:rPr lang="en-US" smtClean="0"/>
              <a:t>operator transactions</a:t>
            </a:r>
            <a:endParaRPr lang="en-US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To introduce the functionality of Character User Interface (Character UI or CHUI)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NET_CHAR_020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will be able to use and navigate the Character UI of QAD Enterprise Applications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611086" y="891610"/>
            <a:ext cx="7075714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b="1" dirty="0" smtClean="0"/>
              <a:t>Character </a:t>
            </a:r>
            <a:r>
              <a:rPr lang="en-US" b="1" dirty="0" smtClean="0"/>
              <a:t>UI</a:t>
            </a:r>
          </a:p>
          <a:p>
            <a:r>
              <a:rPr lang="en-US" dirty="0" smtClean="0"/>
              <a:t>Dashboards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NET_CHAR_040</a:t>
            </a:r>
            <a:endParaRPr lang="en-US" dirty="0"/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1104900" y="85046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Character UI depends on input from the keyboard</a:t>
            </a:r>
          </a:p>
          <a:p>
            <a:pPr lvl="1" eaLnBrk="1" hangingPunct="1"/>
            <a:r>
              <a:rPr lang="en-US" dirty="0" smtClean="0"/>
              <a:t>A command-prompt interface to execute programs</a:t>
            </a:r>
          </a:p>
          <a:p>
            <a:pPr lvl="1" eaLnBrk="1" hangingPunct="1"/>
            <a:r>
              <a:rPr lang="en-US" dirty="0" smtClean="0"/>
              <a:t>Combinations of keystrokes to issue commands within programs</a:t>
            </a:r>
          </a:p>
          <a:p>
            <a:pPr lvl="1" eaLnBrk="1" hangingPunct="1"/>
            <a:r>
              <a:rPr lang="en-US" dirty="0" smtClean="0"/>
              <a:t>Navigation without use of a mouse through the UNIX character interface</a:t>
            </a:r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Introduction to Character UI 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NET_CHAR_050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Character UI Login Screen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NET_CHAR_060</a:t>
            </a:r>
          </a:p>
        </p:txBody>
      </p:sp>
      <p:pic>
        <p:nvPicPr>
          <p:cNvPr id="8196" name="Picture 7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4797" y="1547352"/>
            <a:ext cx="6399213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Main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NET_CHAR_070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5022" y="1432599"/>
            <a:ext cx="6399212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Menu Substitution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NET_CHAR_080</a:t>
            </a:r>
          </a:p>
        </p:txBody>
      </p:sp>
      <p:pic>
        <p:nvPicPr>
          <p:cNvPr id="10244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0444" y="1563682"/>
            <a:ext cx="6380162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 Screen Elements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NET_CHAR_090</a:t>
            </a:r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664046" y="1378844"/>
            <a:ext cx="7808913" cy="4161314"/>
            <a:chOff x="0" y="1879600"/>
            <a:chExt cx="7808913" cy="4161314"/>
          </a:xfrm>
        </p:grpSpPr>
        <p:pic>
          <p:nvPicPr>
            <p:cNvPr id="11268" name="Picture 4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70050" y="1879600"/>
              <a:ext cx="6138863" cy="402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9" name="Line 8"/>
            <p:cNvSpPr>
              <a:spLocks noChangeShapeType="1"/>
            </p:cNvSpPr>
            <p:nvPr/>
          </p:nvSpPr>
          <p:spPr bwMode="auto">
            <a:xfrm>
              <a:off x="1204913" y="2497138"/>
              <a:ext cx="0" cy="2771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0" name="Line 12"/>
            <p:cNvSpPr>
              <a:spLocks noChangeShapeType="1"/>
            </p:cNvSpPr>
            <p:nvPr/>
          </p:nvSpPr>
          <p:spPr bwMode="auto">
            <a:xfrm>
              <a:off x="1408113" y="4035425"/>
              <a:ext cx="0" cy="8842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1" name="Line 14"/>
            <p:cNvSpPr>
              <a:spLocks noChangeShapeType="1"/>
            </p:cNvSpPr>
            <p:nvPr/>
          </p:nvSpPr>
          <p:spPr bwMode="auto">
            <a:xfrm>
              <a:off x="1422400" y="4021138"/>
              <a:ext cx="2905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2" name="Line 16"/>
            <p:cNvSpPr>
              <a:spLocks noChangeShapeType="1"/>
            </p:cNvSpPr>
            <p:nvPr/>
          </p:nvSpPr>
          <p:spPr bwMode="auto">
            <a:xfrm>
              <a:off x="1408113" y="4905375"/>
              <a:ext cx="36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3" name="Line 19"/>
            <p:cNvSpPr>
              <a:spLocks noChangeShapeType="1"/>
            </p:cNvSpPr>
            <p:nvPr/>
          </p:nvSpPr>
          <p:spPr bwMode="auto">
            <a:xfrm>
              <a:off x="1306513" y="5661025"/>
              <a:ext cx="4349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4" name="Line 21"/>
            <p:cNvSpPr>
              <a:spLocks noChangeShapeType="1"/>
            </p:cNvSpPr>
            <p:nvPr/>
          </p:nvSpPr>
          <p:spPr bwMode="auto">
            <a:xfrm>
              <a:off x="928688" y="4484688"/>
              <a:ext cx="4508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5" name="Line 22"/>
            <p:cNvSpPr>
              <a:spLocks noChangeShapeType="1"/>
            </p:cNvSpPr>
            <p:nvPr/>
          </p:nvSpPr>
          <p:spPr bwMode="auto">
            <a:xfrm>
              <a:off x="869950" y="3135313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6" name="Line 23"/>
            <p:cNvSpPr>
              <a:spLocks noChangeShapeType="1"/>
            </p:cNvSpPr>
            <p:nvPr/>
          </p:nvSpPr>
          <p:spPr bwMode="auto">
            <a:xfrm>
              <a:off x="1262063" y="2220913"/>
              <a:ext cx="4222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7" name="Text Box 24"/>
            <p:cNvSpPr txBox="1">
              <a:spLocks noChangeArrowheads="1"/>
            </p:cNvSpPr>
            <p:nvPr/>
          </p:nvSpPr>
          <p:spPr bwMode="auto">
            <a:xfrm>
              <a:off x="330319" y="2049463"/>
              <a:ext cx="763351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Title bar</a:t>
              </a:r>
            </a:p>
          </p:txBody>
        </p:sp>
        <p:sp>
          <p:nvSpPr>
            <p:cNvPr id="11278" name="Text Box 25"/>
            <p:cNvSpPr txBox="1">
              <a:spLocks noChangeArrowheads="1"/>
            </p:cNvSpPr>
            <p:nvPr/>
          </p:nvSpPr>
          <p:spPr bwMode="auto">
            <a:xfrm>
              <a:off x="0" y="2878138"/>
              <a:ext cx="908050" cy="549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Program Window</a:t>
              </a:r>
            </a:p>
          </p:txBody>
        </p:sp>
        <p:sp>
          <p:nvSpPr>
            <p:cNvPr id="11279" name="Text Box 26"/>
            <p:cNvSpPr txBox="1">
              <a:spLocks noChangeArrowheads="1"/>
            </p:cNvSpPr>
            <p:nvPr/>
          </p:nvSpPr>
          <p:spPr bwMode="auto">
            <a:xfrm>
              <a:off x="12700" y="4270375"/>
              <a:ext cx="968375" cy="5539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Data Frame</a:t>
              </a:r>
            </a:p>
          </p:txBody>
        </p:sp>
        <p:sp>
          <p:nvSpPr>
            <p:cNvPr id="11280" name="Text Box 27"/>
            <p:cNvSpPr txBox="1">
              <a:spLocks noChangeArrowheads="1"/>
            </p:cNvSpPr>
            <p:nvPr/>
          </p:nvSpPr>
          <p:spPr bwMode="auto">
            <a:xfrm>
              <a:off x="335964" y="5302250"/>
              <a:ext cx="909223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Progress</a:t>
              </a:r>
            </a:p>
            <a:p>
              <a:r>
                <a:rPr lang="en-US">
                  <a:latin typeface="+mj-lt"/>
                </a:rPr>
                <a:t>Status Bar</a:t>
              </a:r>
            </a:p>
            <a:p>
              <a:endParaRPr lang="en-US">
                <a:latin typeface="+mj-lt"/>
              </a:endParaRPr>
            </a:p>
          </p:txBody>
        </p:sp>
        <p:sp>
          <p:nvSpPr>
            <p:cNvPr id="11281" name="Line 29"/>
            <p:cNvSpPr>
              <a:spLocks noChangeShapeType="1"/>
            </p:cNvSpPr>
            <p:nvPr/>
          </p:nvSpPr>
          <p:spPr bwMode="auto">
            <a:xfrm>
              <a:off x="1204913" y="2511425"/>
              <a:ext cx="5651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82" name="Line 30"/>
            <p:cNvSpPr>
              <a:spLocks noChangeShapeType="1"/>
            </p:cNvSpPr>
            <p:nvPr/>
          </p:nvSpPr>
          <p:spPr bwMode="auto">
            <a:xfrm>
              <a:off x="1233488" y="5283200"/>
              <a:ext cx="4937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8230</TotalTime>
  <Words>171</Words>
  <Application>Microsoft Office PowerPoint</Application>
  <PresentationFormat>On-screen Show (4:3)</PresentationFormat>
  <Paragraphs>53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1_EX06PP_template</vt:lpstr>
      <vt:lpstr>QAD 2010 Template</vt:lpstr>
      <vt:lpstr>QAD .NET UI Training Guide: Character UI</vt:lpstr>
      <vt:lpstr>Chapter Objectives</vt:lpstr>
      <vt:lpstr>Chapter Benefits</vt:lpstr>
      <vt:lpstr>Training Flow</vt:lpstr>
      <vt:lpstr> Introduction to Character UI </vt:lpstr>
      <vt:lpstr>Character UI Login Screen</vt:lpstr>
      <vt:lpstr>Main Menu</vt:lpstr>
      <vt:lpstr>Menu Substitution</vt:lpstr>
      <vt:lpstr>Program Screen Elements</vt:lpstr>
      <vt:lpstr>Character UI Browse</vt:lpstr>
      <vt:lpstr>Browse Menu Bar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qad</cp:lastModifiedBy>
  <cp:revision>262</cp:revision>
  <dcterms:created xsi:type="dcterms:W3CDTF">2006-04-20T07:03:59Z</dcterms:created>
  <dcterms:modified xsi:type="dcterms:W3CDTF">2013-10-07T17:41:03Z</dcterms:modified>
</cp:coreProperties>
</file>