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61" r:id="rId2"/>
  </p:sldMasterIdLst>
  <p:notesMasterIdLst>
    <p:notesMasterId r:id="rId9"/>
  </p:notesMasterIdLst>
  <p:sldIdLst>
    <p:sldId id="264" r:id="rId3"/>
    <p:sldId id="258" r:id="rId4"/>
    <p:sldId id="259" r:id="rId5"/>
    <p:sldId id="261" r:id="rId6"/>
    <p:sldId id="260" r:id="rId7"/>
    <p:sldId id="262" r:id="rId8"/>
  </p:sldIdLst>
  <p:sldSz cx="9144000" cy="6858000" type="screen4x3"/>
  <p:notesSz cx="6858000" cy="9144000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87C6"/>
    <a:srgbClr val="80808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F1524FE-DF7E-4D76-918D-567E4F4E88B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D4C8E-239B-4D42-929B-2FBC0A5FD348}" type="slidenum">
              <a:rPr lang="en-US"/>
              <a:pPr/>
              <a:t>1</a:t>
            </a:fld>
            <a:endParaRPr lang="en-US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B16FA6-298E-460A-A30C-95E4A136E52F}" type="slidenum">
              <a:rPr lang="en-US"/>
              <a:pPr/>
              <a:t>4</a:t>
            </a:fld>
            <a:endParaRPr lang="en-US"/>
          </a:p>
        </p:txBody>
      </p:sp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Payment format similar to “bank drivers”</a:t>
            </a:r>
          </a:p>
          <a:p>
            <a:r>
              <a:rPr lang="en-US"/>
              <a:t>Payment formats available on the Support Website and can be uploaded using EDI ecommerce functions</a:t>
            </a:r>
          </a:p>
          <a:p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2008-EF-BAS-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410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954963" y="6648450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r>
              <a:rPr lang="en-US"/>
              <a:t>2008-EF-BAS-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19800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EF-BAS-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Rectangle 8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r>
              <a:rPr lang="zh-CN" altLang="en-US" sz="2400" dirty="0" smtClean="0"/>
              <a:t>银行设置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设置银行账户</a:t>
            </a:r>
            <a:endParaRPr lang="en-US" altLang="zh-CN" dirty="0" smtClean="0"/>
          </a:p>
          <a:p>
            <a:pPr lvl="1"/>
            <a:r>
              <a:rPr lang="en-US" dirty="0" smtClean="0"/>
              <a:t>GL </a:t>
            </a:r>
            <a:r>
              <a:rPr lang="zh-CN" altLang="en-US" dirty="0" smtClean="0"/>
              <a:t>账户创建</a:t>
            </a:r>
            <a:endParaRPr lang="en-US" dirty="0"/>
          </a:p>
          <a:p>
            <a:pPr lvl="2"/>
            <a:r>
              <a:rPr lang="zh-CN" altLang="en-US" dirty="0" smtClean="0"/>
              <a:t>银</a:t>
            </a:r>
            <a:r>
              <a:rPr lang="zh-CN" altLang="en-US" dirty="0" smtClean="0"/>
              <a:t>行标签</a:t>
            </a:r>
            <a:endParaRPr lang="en-US" dirty="0" smtClean="0"/>
          </a:p>
          <a:p>
            <a:r>
              <a:rPr lang="zh-CN" altLang="en-US" dirty="0" smtClean="0"/>
              <a:t>链接的银行帐</a:t>
            </a:r>
            <a:r>
              <a:rPr lang="zh-CN" altLang="en-US" dirty="0" smtClean="0"/>
              <a:t>户支付格</a:t>
            </a:r>
            <a:r>
              <a:rPr lang="zh-CN" altLang="en-US" dirty="0" smtClean="0"/>
              <a:t>式</a:t>
            </a:r>
            <a:endParaRPr lang="en-US" dirty="0"/>
          </a:p>
          <a:p>
            <a:pPr lvl="1"/>
            <a:r>
              <a:rPr lang="zh-CN" altLang="en-US" dirty="0" smtClean="0"/>
              <a:t>银</a:t>
            </a:r>
            <a:r>
              <a:rPr lang="zh-CN" altLang="en-US" dirty="0" smtClean="0"/>
              <a:t>行支</a:t>
            </a:r>
            <a:r>
              <a:rPr lang="zh-CN" altLang="en-US" dirty="0" smtClean="0"/>
              <a:t>付格</a:t>
            </a:r>
            <a:r>
              <a:rPr lang="zh-CN" altLang="en-US" dirty="0" smtClean="0"/>
              <a:t>式连接</a:t>
            </a:r>
            <a:endParaRPr lang="en-US" dirty="0"/>
          </a:p>
          <a:p>
            <a:r>
              <a:rPr lang="zh-CN" altLang="en-US" dirty="0" smtClean="0"/>
              <a:t>设置支付状态</a:t>
            </a:r>
            <a:endParaRPr lang="en-US" dirty="0"/>
          </a:p>
          <a:p>
            <a:r>
              <a:rPr lang="zh-CN" altLang="en-US" dirty="0" smtClean="0"/>
              <a:t>供应商和客户设置</a:t>
            </a:r>
            <a:endParaRPr lang="en-US" dirty="0"/>
          </a:p>
          <a:p>
            <a:pPr lvl="1"/>
            <a:r>
              <a:rPr lang="zh-CN" altLang="en-US" dirty="0" smtClean="0"/>
              <a:t>银行标签</a:t>
            </a:r>
          </a:p>
          <a:p>
            <a:pPr lvl="2"/>
            <a:r>
              <a:rPr lang="zh-CN" altLang="en-US" dirty="0" smtClean="0"/>
              <a:t>连接客户和供应商银行账号好银行账户和支付格式</a:t>
            </a:r>
            <a:endParaRPr lang="en-US" dirty="0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银行设置概述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041852"/>
            <a:ext cx="8229600" cy="5125133"/>
          </a:xfrm>
        </p:spPr>
      </p:pic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创建自己的银行账号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EF-BAS-030</a:t>
            </a:r>
            <a:endParaRPr lang="en-US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582613" y="2166919"/>
            <a:ext cx="2944812" cy="2254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552700" y="3313113"/>
            <a:ext cx="654050" cy="273050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定义付款输出布局</a:t>
            </a:r>
            <a:endParaRPr lang="en-US" dirty="0"/>
          </a:p>
          <a:p>
            <a:pPr lvl="1"/>
            <a:r>
              <a:rPr lang="en-US" altLang="zh-CN" dirty="0" smtClean="0"/>
              <a:t>AR AP</a:t>
            </a:r>
          </a:p>
          <a:p>
            <a:pPr lvl="1"/>
            <a:r>
              <a:rPr lang="zh-CN" altLang="en-US" dirty="0" smtClean="0"/>
              <a:t>国内，国外</a:t>
            </a:r>
            <a:r>
              <a:rPr lang="zh-CN" altLang="en-US" dirty="0" smtClean="0"/>
              <a:t>，两者都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手动或电子</a:t>
            </a:r>
          </a:p>
          <a:p>
            <a:pPr lvl="1"/>
            <a:r>
              <a:rPr lang="zh-CN" altLang="en-US" dirty="0" smtClean="0"/>
              <a:t>哪种付款票据（支票，汇票，电子，直接借记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列出可</a:t>
            </a:r>
            <a:r>
              <a:rPr lang="zh-CN" altLang="en-US" dirty="0" smtClean="0"/>
              <a:t>用的标准支付格</a:t>
            </a:r>
            <a:r>
              <a:rPr lang="zh-CN" altLang="en-US" dirty="0" smtClean="0"/>
              <a:t>式</a:t>
            </a:r>
            <a:endParaRPr lang="en-US" dirty="0"/>
          </a:p>
          <a:p>
            <a:r>
              <a:rPr lang="zh-CN" altLang="en-US" dirty="0" smtClean="0"/>
              <a:t>连接到自己银行</a:t>
            </a:r>
            <a:endParaRPr lang="en-US" dirty="0"/>
          </a:p>
          <a:p>
            <a:pPr lvl="1"/>
            <a:r>
              <a:rPr lang="zh-CN" altLang="en-US" dirty="0" smtClean="0"/>
              <a:t>和供</a:t>
            </a:r>
            <a:r>
              <a:rPr lang="zh-CN" altLang="en-US" dirty="0" smtClean="0"/>
              <a:t>应商或客</a:t>
            </a:r>
            <a:r>
              <a:rPr lang="zh-CN" altLang="en-US" dirty="0" smtClean="0"/>
              <a:t>户银行的</a:t>
            </a:r>
            <a:r>
              <a:rPr lang="zh-CN" altLang="en-US" dirty="0" smtClean="0"/>
              <a:t>组合</a:t>
            </a:r>
            <a:r>
              <a:rPr lang="zh-CN" altLang="en-US" dirty="0" smtClean="0"/>
              <a:t>连接</a:t>
            </a:r>
            <a:endParaRPr lang="en-US" dirty="0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银行支付格式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银行格式设置流程</a:t>
            </a:r>
            <a:endParaRPr lang="en-US" dirty="0"/>
          </a:p>
        </p:txBody>
      </p:sp>
      <p:sp>
        <p:nvSpPr>
          <p:cNvPr id="2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EF-BAS-050</a:t>
            </a:r>
            <a:endParaRPr lang="en-US"/>
          </a:p>
        </p:txBody>
      </p:sp>
      <p:sp>
        <p:nvSpPr>
          <p:cNvPr id="10258" name="Text Box 18"/>
          <p:cNvSpPr txBox="1">
            <a:spLocks noChangeArrowheads="1"/>
          </p:cNvSpPr>
          <p:nvPr/>
        </p:nvSpPr>
        <p:spPr bwMode="auto">
          <a:xfrm>
            <a:off x="723900" y="9869488"/>
            <a:ext cx="2382838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en-US" sz="1200">
                <a:latin typeface="Arial" charset="0"/>
              </a:rPr>
              <a:t>SetupPaymentFormatsFlow.wmf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229248" y="990600"/>
            <a:ext cx="3043238" cy="5132387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4856686" y="990600"/>
            <a:ext cx="3043237" cy="5141912"/>
          </a:xfrm>
          <a:prstGeom prst="rect">
            <a:avLst/>
          </a:prstGeom>
          <a:solidFill>
            <a:srgbClr val="EDD1C5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lIns="228600" tIns="228600" rIns="228600" bIns="228600" anchor="ctr" anchorCtr="1"/>
          <a:lstStyle/>
          <a:p>
            <a:pPr eaLnBrk="0" hangingPunct="0"/>
            <a:endParaRPr lang="en-US" sz="1400">
              <a:latin typeface="+mj-lt"/>
            </a:endParaRPr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1305448" y="1460500"/>
            <a:ext cx="2797175" cy="806450"/>
          </a:xfrm>
          <a:prstGeom prst="rect">
            <a:avLst/>
          </a:prstGeom>
          <a:solidFill>
            <a:srgbClr val="D8DAC9"/>
          </a:solidFill>
          <a:ln w="28575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/>
              <a:t>使用</a:t>
            </a:r>
            <a:r>
              <a:rPr lang="en-US" altLang="zh-CN" sz="1200" dirty="0" smtClean="0"/>
              <a:t>EDI</a:t>
            </a:r>
            <a:r>
              <a:rPr lang="zh-CN" altLang="en-US" sz="1200" dirty="0" smtClean="0"/>
              <a:t>电子商</a:t>
            </a:r>
            <a:r>
              <a:rPr lang="zh-CN" altLang="en-US" sz="1200" dirty="0" smtClean="0"/>
              <a:t>务调用支付格</a:t>
            </a:r>
            <a:r>
              <a:rPr lang="zh-CN" altLang="en-US" sz="1200" dirty="0" smtClean="0"/>
              <a:t>式和指定的配置值</a:t>
            </a:r>
            <a:endParaRPr lang="en-US" sz="1200" dirty="0">
              <a:latin typeface="+mj-lt"/>
            </a:endParaRP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>
            <a:off x="2702448" y="2263775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1305448" y="2667000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/>
              <a:t>如果需要修</a:t>
            </a:r>
            <a:r>
              <a:rPr lang="zh-CN" altLang="en-US" sz="1200" dirty="0" smtClean="0"/>
              <a:t>改支付格</a:t>
            </a:r>
            <a:r>
              <a:rPr lang="zh-CN" altLang="en-US" sz="1200" dirty="0" smtClean="0"/>
              <a:t>式的属性和值</a:t>
            </a:r>
            <a:endParaRPr lang="en-US" sz="1200" dirty="0">
              <a:latin typeface="+mj-lt"/>
            </a:endParaRP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2702448" y="34782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49" name="Rectangle 9"/>
          <p:cNvSpPr>
            <a:spLocks noChangeArrowheads="1"/>
          </p:cNvSpPr>
          <p:nvPr/>
        </p:nvSpPr>
        <p:spPr bwMode="auto">
          <a:xfrm>
            <a:off x="1305448" y="38814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/>
              <a:t>链</a:t>
            </a:r>
            <a:r>
              <a:rPr lang="zh-CN" altLang="en-US" sz="1200" dirty="0" smtClean="0"/>
              <a:t>接支付格式到</a:t>
            </a:r>
            <a:r>
              <a:rPr lang="zh-CN" altLang="en-US" sz="1200" dirty="0" smtClean="0"/>
              <a:t>您的银行帐户</a:t>
            </a:r>
            <a:endParaRPr lang="en-US" sz="1200" dirty="0">
              <a:latin typeface="+mj-lt"/>
            </a:endParaRPr>
          </a:p>
        </p:txBody>
      </p:sp>
      <p:sp>
        <p:nvSpPr>
          <p:cNvPr id="10250" name="Line 10"/>
          <p:cNvSpPr>
            <a:spLocks noChangeShapeType="1"/>
          </p:cNvSpPr>
          <p:nvPr/>
        </p:nvSpPr>
        <p:spPr bwMode="auto">
          <a:xfrm>
            <a:off x="2702448" y="468788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1" name="Rectangle 11"/>
          <p:cNvSpPr>
            <a:spLocks noChangeArrowheads="1"/>
          </p:cNvSpPr>
          <p:nvPr/>
        </p:nvSpPr>
        <p:spPr bwMode="auto">
          <a:xfrm>
            <a:off x="1305448" y="509111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/>
              <a:t>分配给您的银行帐户和链接格</a:t>
            </a:r>
            <a:r>
              <a:rPr lang="zh-CN" altLang="en-US" sz="1200" dirty="0" smtClean="0"/>
              <a:t>式到客</a:t>
            </a:r>
            <a:r>
              <a:rPr lang="zh-CN" altLang="en-US" sz="1200" dirty="0" smtClean="0"/>
              <a:t>户和供应商</a:t>
            </a:r>
            <a:endParaRPr lang="en-US" sz="1200" dirty="0">
              <a:latin typeface="+mj-lt"/>
            </a:endParaRPr>
          </a:p>
        </p:txBody>
      </p:sp>
      <p:sp>
        <p:nvSpPr>
          <p:cNvPr id="10252" name="Rectangle 12"/>
          <p:cNvSpPr>
            <a:spLocks noChangeArrowheads="1"/>
          </p:cNvSpPr>
          <p:nvPr/>
        </p:nvSpPr>
        <p:spPr bwMode="auto">
          <a:xfrm>
            <a:off x="4963048" y="2295525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/>
              <a:t>使用客户或供应商的默认银行</a:t>
            </a:r>
            <a:r>
              <a:rPr lang="zh-CN" altLang="en-US" sz="1200" dirty="0" smtClean="0"/>
              <a:t>建</a:t>
            </a:r>
            <a:r>
              <a:rPr lang="zh-CN" altLang="en-US" sz="1200" dirty="0" smtClean="0"/>
              <a:t>立发</a:t>
            </a:r>
            <a:r>
              <a:rPr lang="zh-CN" altLang="en-US" sz="1200" dirty="0" smtClean="0"/>
              <a:t>票</a:t>
            </a:r>
            <a:endParaRPr lang="en-US" sz="1200" dirty="0">
              <a:latin typeface="+mj-lt"/>
            </a:endParaRPr>
          </a:p>
        </p:txBody>
      </p:sp>
      <p:sp>
        <p:nvSpPr>
          <p:cNvPr id="10253" name="Line 13"/>
          <p:cNvSpPr>
            <a:spLocks noChangeShapeType="1"/>
          </p:cNvSpPr>
          <p:nvPr/>
        </p:nvSpPr>
        <p:spPr bwMode="auto">
          <a:xfrm>
            <a:off x="6360048" y="3106737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4" name="Rectangle 14"/>
          <p:cNvSpPr>
            <a:spLocks noChangeArrowheads="1"/>
          </p:cNvSpPr>
          <p:nvPr/>
        </p:nvSpPr>
        <p:spPr bwMode="auto">
          <a:xfrm>
            <a:off x="4963048" y="3509962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/>
              <a:t>在付</a:t>
            </a:r>
            <a:r>
              <a:rPr lang="zh-CN" altLang="en-US" sz="1200" dirty="0" smtClean="0"/>
              <a:t>款选</a:t>
            </a:r>
            <a:r>
              <a:rPr lang="zh-CN" altLang="en-US" sz="1200" dirty="0" smtClean="0"/>
              <a:t>择中</a:t>
            </a:r>
            <a:r>
              <a:rPr lang="zh-CN" altLang="en-US" sz="1200" dirty="0" smtClean="0"/>
              <a:t>组</a:t>
            </a:r>
            <a:r>
              <a:rPr lang="zh-CN" altLang="en-US" sz="1200" dirty="0" smtClean="0"/>
              <a:t>合使用相同支付格</a:t>
            </a:r>
            <a:r>
              <a:rPr lang="zh-CN" altLang="en-US" sz="1200" dirty="0" smtClean="0"/>
              <a:t>式</a:t>
            </a:r>
            <a:r>
              <a:rPr lang="zh-CN" altLang="en-US" sz="1200" dirty="0" smtClean="0"/>
              <a:t>的</a:t>
            </a:r>
            <a:r>
              <a:rPr lang="zh-CN" altLang="en-US" sz="1200" dirty="0" smtClean="0"/>
              <a:t>发票</a:t>
            </a:r>
            <a:endParaRPr lang="en-US" sz="1200" dirty="0">
              <a:latin typeface="+mj-lt"/>
            </a:endParaRPr>
          </a:p>
        </p:txBody>
      </p:sp>
      <p:sp>
        <p:nvSpPr>
          <p:cNvPr id="10255" name="Line 15"/>
          <p:cNvSpPr>
            <a:spLocks noChangeShapeType="1"/>
          </p:cNvSpPr>
          <p:nvPr/>
        </p:nvSpPr>
        <p:spPr bwMode="auto">
          <a:xfrm>
            <a:off x="6360048" y="4316412"/>
            <a:ext cx="0" cy="4032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6" name="Rectangle 16"/>
          <p:cNvSpPr>
            <a:spLocks noChangeArrowheads="1"/>
          </p:cNvSpPr>
          <p:nvPr/>
        </p:nvSpPr>
        <p:spPr bwMode="auto">
          <a:xfrm>
            <a:off x="4963048" y="4719637"/>
            <a:ext cx="2797175" cy="806450"/>
          </a:xfrm>
          <a:prstGeom prst="rect">
            <a:avLst/>
          </a:prstGeom>
          <a:solidFill>
            <a:srgbClr val="D8DAC9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50000"/>
              </a:schemeClr>
            </a:outerShdw>
          </a:effectLst>
        </p:spPr>
        <p:txBody>
          <a:bodyPr lIns="182880" tIns="320040" rIns="182880" bIns="320040" anchor="ctr"/>
          <a:lstStyle/>
          <a:p>
            <a:pPr algn="l" eaLnBrk="0" hangingPunct="0"/>
            <a:r>
              <a:rPr lang="zh-CN" altLang="en-US" sz="1200" dirty="0" smtClean="0">
                <a:latin typeface="+mj-lt"/>
              </a:rPr>
              <a:t>执行支付选择以在</a:t>
            </a:r>
            <a:r>
              <a:rPr lang="en-US" altLang="zh-CN" sz="1200" dirty="0" smtClean="0">
                <a:latin typeface="+mj-lt"/>
              </a:rPr>
              <a:t>EDI</a:t>
            </a:r>
            <a:r>
              <a:rPr lang="zh-CN" altLang="en-US" sz="1200" dirty="0" smtClean="0">
                <a:latin typeface="+mj-lt"/>
              </a:rPr>
              <a:t>调用中在目录中生成支付文件</a:t>
            </a:r>
            <a:endParaRPr lang="en-US" sz="1200" dirty="0">
              <a:latin typeface="+mj-lt"/>
            </a:endParaRPr>
          </a:p>
        </p:txBody>
      </p:sp>
      <p:sp>
        <p:nvSpPr>
          <p:cNvPr id="10257" name="Freeform 17"/>
          <p:cNvSpPr>
            <a:spLocks/>
          </p:cNvSpPr>
          <p:nvPr/>
        </p:nvSpPr>
        <p:spPr bwMode="auto">
          <a:xfrm>
            <a:off x="4169298" y="1947862"/>
            <a:ext cx="2251075" cy="3549650"/>
          </a:xfrm>
          <a:custGeom>
            <a:avLst/>
            <a:gdLst/>
            <a:ahLst/>
            <a:cxnLst>
              <a:cxn ang="0">
                <a:pos x="0" y="2236"/>
              </a:cxn>
              <a:cxn ang="0">
                <a:pos x="263" y="2236"/>
              </a:cxn>
              <a:cxn ang="0">
                <a:pos x="263" y="0"/>
              </a:cxn>
              <a:cxn ang="0">
                <a:pos x="1418" y="0"/>
              </a:cxn>
              <a:cxn ang="0">
                <a:pos x="1418" y="218"/>
              </a:cxn>
            </a:cxnLst>
            <a:rect l="0" t="0" r="r" b="b"/>
            <a:pathLst>
              <a:path w="1418" h="2236">
                <a:moveTo>
                  <a:pt x="0" y="2236"/>
                </a:moveTo>
                <a:lnTo>
                  <a:pt x="263" y="2236"/>
                </a:lnTo>
                <a:lnTo>
                  <a:pt x="263" y="0"/>
                </a:lnTo>
                <a:lnTo>
                  <a:pt x="1418" y="0"/>
                </a:lnTo>
                <a:lnTo>
                  <a:pt x="1418" y="218"/>
                </a:lnTo>
              </a:path>
            </a:pathLst>
          </a:custGeom>
          <a:noFill/>
          <a:ln w="28575" cap="flat" cmpd="sng">
            <a:solidFill>
              <a:srgbClr val="6287C6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0259" name="Text Box 19"/>
          <p:cNvSpPr txBox="1">
            <a:spLocks noChangeArrowheads="1"/>
          </p:cNvSpPr>
          <p:nvPr/>
        </p:nvSpPr>
        <p:spPr bwMode="auto">
          <a:xfrm>
            <a:off x="5639323" y="1109662"/>
            <a:ext cx="800219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 eaLnBrk="0" hangingPunct="0"/>
            <a:r>
              <a:rPr lang="zh-CN" altLang="en-US" sz="1200" dirty="0" smtClean="0">
                <a:latin typeface="+mj-lt"/>
              </a:rPr>
              <a:t>支付执行</a:t>
            </a:r>
            <a:endParaRPr lang="en-US" sz="1200" dirty="0">
              <a:latin typeface="+mj-lt"/>
            </a:endParaRP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1848373" y="1082675"/>
            <a:ext cx="1922463" cy="2746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1200" dirty="0" smtClean="0">
                <a:latin typeface="+mj-lt"/>
              </a:rPr>
              <a:t>支付设置</a:t>
            </a:r>
            <a:endParaRPr lang="en-US" sz="12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银行格式维护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EF-BAS-060</a:t>
            </a:r>
            <a:endParaRPr lang="en-US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437" y="1089025"/>
            <a:ext cx="8310563" cy="5006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223837" y="2286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452437" y="2667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4342" name="AutoShape 6"/>
          <p:cNvSpPr>
            <a:spLocks noChangeArrowheads="1"/>
          </p:cNvSpPr>
          <p:nvPr/>
        </p:nvSpPr>
        <p:spPr bwMode="auto">
          <a:xfrm>
            <a:off x="604837" y="3048000"/>
            <a:ext cx="457200" cy="2286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,&amp;#x0D;&amp;#x0A;Financials Fundamental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Banking Setup Overview&amp;quot;&quot;/&gt;&lt;property id=&quot;20307&quot; value=&quot;258&quot;/&gt;&lt;/object&gt;&lt;object type=&quot;3&quot; unique_id=&quot;10006&quot;&gt;&lt;property id=&quot;20148&quot; value=&quot;5&quot;/&gt;&lt;property id=&quot;20300&quot; value=&quot;Slide 3 - &amp;quot;Create Own Bank Account – &amp;#x0D;&amp;#x0A;&amp;amp;#x09;&amp;amp;#x09;General Ledger Account Create&amp;quot;&quot;/&gt;&lt;property id=&quot;20307&quot; value=&quot;259&quot;/&gt;&lt;/object&gt;&lt;object type=&quot;3&quot; unique_id=&quot;10007&quot;&gt;&lt;property id=&quot;20148&quot; value=&quot;5&quot;/&gt;&lt;property id=&quot;20300&quot; value=&quot;Slide 4 - &amp;quot;Bank Payment Formats&amp;#x0D;&amp;#x0A;&amp;quot;&quot;/&gt;&lt;property id=&quot;20307&quot; value=&quot;261&quot;/&gt;&lt;/object&gt;&lt;object type=&quot;3&quot; unique_id=&quot;10008&quot;&gt;&lt;property id=&quot;20148&quot; value=&quot;5&quot;/&gt;&lt;property id=&quot;20300&quot; value=&quot;Slide 5 - &amp;quot;Bank Format Setup Flow&amp;quot;&quot;/&gt;&lt;property id=&quot;20307&quot; value=&quot;260&quot;/&gt;&lt;/object&gt;&lt;object type=&quot;3&quot; unique_id=&quot;10009&quot;&gt;&lt;property id=&quot;20148&quot; value=&quot;5&quot;/&gt;&lt;property id=&quot;20300&quot; value=&quot;Slide 6 - &amp;quot;Payment Format Maintenance&amp;quot;&quot;/&gt;&lt;property id=&quot;20307&quot; value=&quot;26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224</TotalTime>
  <Words>363</Words>
  <Application>Microsoft Office PowerPoint</Application>
  <PresentationFormat>On-screen Show (4:3)</PresentationFormat>
  <Paragraphs>43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1_EX06PP_template</vt:lpstr>
      <vt:lpstr>QAD 2010 Template</vt:lpstr>
      <vt:lpstr>银行设置</vt:lpstr>
      <vt:lpstr>银行设置概述</vt:lpstr>
      <vt:lpstr>创建自己的银行账号 </vt:lpstr>
      <vt:lpstr>银行支付格式</vt:lpstr>
      <vt:lpstr>银行格式设置流程</vt:lpstr>
      <vt:lpstr>银行格式维护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Fundamentals of    QAD 2008 Enterprise Financials</dc:title>
  <dc:creator>QAD</dc:creator>
  <cp:lastModifiedBy>xcm</cp:lastModifiedBy>
  <cp:revision>21</cp:revision>
  <dcterms:created xsi:type="dcterms:W3CDTF">2008-08-08T00:02:35Z</dcterms:created>
  <dcterms:modified xsi:type="dcterms:W3CDTF">2011-11-11T09:04:12Z</dcterms:modified>
</cp:coreProperties>
</file>