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2"/>
  </p:notesMasterIdLst>
  <p:handoutMasterIdLst>
    <p:handoutMasterId r:id="rId13"/>
  </p:handoutMasterIdLst>
  <p:sldIdLst>
    <p:sldId id="310" r:id="rId2"/>
    <p:sldId id="268" r:id="rId3"/>
    <p:sldId id="305" r:id="rId4"/>
    <p:sldId id="306" r:id="rId5"/>
    <p:sldId id="307" r:id="rId6"/>
    <p:sldId id="308" r:id="rId7"/>
    <p:sldId id="309" r:id="rId8"/>
    <p:sldId id="293" r:id="rId9"/>
    <p:sldId id="301" r:id="rId10"/>
    <p:sldId id="311" r:id="rId11"/>
  </p:sldIdLst>
  <p:sldSz cx="9144000" cy="6858000" type="screen4x3"/>
  <p:notesSz cx="6858000" cy="9144000"/>
  <p:custDataLst>
    <p:tags r:id="rId14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4B00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82" autoAdjust="0"/>
    <p:restoredTop sz="84615" autoAdjust="0"/>
  </p:normalViewPr>
  <p:slideViewPr>
    <p:cSldViewPr snapToGrid="0">
      <p:cViewPr varScale="1">
        <p:scale>
          <a:sx n="77" d="100"/>
          <a:sy n="77" d="100"/>
        </p:scale>
        <p:origin x="-13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33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1.1_1_5D intro</a:t>
            </a:r>
          </a:p>
        </p:txBody>
      </p:sp>
      <p:sp>
        <p:nvSpPr>
          <p:cNvPr id="233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45E3BE98-584E-43F1-BDBC-94D277BCB4D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1.1_1_5D intro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EBF58768-0845-4B6D-AD63-D800F2EDAEA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B618B6-EE31-4C5D-80C0-C58560CDC13E}" type="slidenum">
              <a:rPr lang="en-US"/>
              <a:pPr/>
              <a:t>1</a:t>
            </a:fld>
            <a:endParaRPr lang="en-US"/>
          </a:p>
        </p:txBody>
      </p:sp>
      <p:sp>
        <p:nvSpPr>
          <p:cNvPr id="24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46817F-BA9C-4023-9D03-606AC3B023BC}" type="slidenum">
              <a:rPr lang="en-US"/>
              <a:pPr/>
              <a:t>6</a:t>
            </a:fld>
            <a:endParaRPr lang="en-US"/>
          </a:p>
        </p:txBody>
      </p:sp>
      <p:sp>
        <p:nvSpPr>
          <p:cNvPr id="245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cxxd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4D79A3-8CD1-43B6-B660-1CFDCD627C6E}" type="slidenum">
              <a:rPr lang="en-US"/>
              <a:pPr/>
              <a:t>9</a:t>
            </a:fld>
            <a:endParaRPr lang="en-US"/>
          </a:p>
        </p:txBody>
      </p:sp>
      <p:sp>
        <p:nvSpPr>
          <p:cNvPr id="237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7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6343A6-77DD-4926-878F-7C98659674F1}" type="slidenum">
              <a:rPr lang="en-US"/>
              <a:pPr/>
              <a:t>10</a:t>
            </a:fld>
            <a:endParaRPr lang="en-US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22375" y="230188"/>
            <a:ext cx="4567238" cy="3427412"/>
          </a:xfrm>
          <a:solidFill>
            <a:srgbClr val="FFFFFF"/>
          </a:solidFill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089" y="3732979"/>
            <a:ext cx="5029823" cy="5029434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226" tIns="45613" rIns="91226" bIns="45613"/>
          <a:lstStyle/>
          <a:p>
            <a:endParaRPr lang="en-US" sz="80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qad.com/documentation/qad_ee/userguides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b="0" dirty="0" smtClean="0">
                <a:solidFill>
                  <a:schemeClr val="tx1"/>
                </a:solidFill>
              </a:rPr>
              <a:t>课程介绍</a:t>
            </a:r>
            <a:endParaRPr lang="en-US" sz="2400" b="0" dirty="0">
              <a:solidFill>
                <a:schemeClr val="tx1"/>
              </a:solidFill>
            </a:endParaRPr>
          </a:p>
        </p:txBody>
      </p:sp>
      <p:sp>
        <p:nvSpPr>
          <p:cNvPr id="24781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1800"/>
          </a:p>
          <a:p>
            <a:pPr>
              <a:lnSpc>
                <a:spcPct val="80000"/>
              </a:lnSpc>
            </a:pPr>
            <a:r>
              <a:rPr lang="en-US"/>
              <a:t>&lt;Insert instructor name, title&gt;</a:t>
            </a:r>
          </a:p>
          <a:p>
            <a:pPr>
              <a:lnSpc>
                <a:spcPct val="80000"/>
              </a:lnSpc>
            </a:pPr>
            <a:endParaRPr lang="en-US" sz="180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企业</a:t>
            </a:r>
            <a:r>
              <a:rPr lang="zh-CN" altLang="en-US" dirty="0" smtClean="0"/>
              <a:t>版财务基础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7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设</a:t>
            </a:r>
            <a:r>
              <a:rPr lang="zh-CN" altLang="en-US" dirty="0" smtClean="0"/>
              <a:t>施</a:t>
            </a:r>
            <a:endParaRPr lang="en-US" dirty="0" smtClean="0"/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  <a:noFill/>
        </p:spPr>
        <p:txBody>
          <a:bodyPr/>
          <a:lstStyle/>
          <a:p>
            <a:r>
              <a:rPr lang="en-US"/>
              <a:t>QS-IN-030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872145" y="935959"/>
            <a:ext cx="7645400" cy="5124450"/>
            <a:chOff x="490" y="729"/>
            <a:chExt cx="4816" cy="3228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490" y="729"/>
              <a:ext cx="845" cy="1020"/>
              <a:chOff x="490" y="912"/>
              <a:chExt cx="845" cy="1020"/>
            </a:xfrm>
          </p:grpSpPr>
          <p:pic>
            <p:nvPicPr>
              <p:cNvPr id="11331" name="Picture 6" descr="PHONE8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90" y="912"/>
                <a:ext cx="816" cy="7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332" name="Text Box 7"/>
              <p:cNvSpPr txBox="1">
                <a:spLocks noChangeArrowheads="1"/>
              </p:cNvSpPr>
              <p:nvPr/>
            </p:nvSpPr>
            <p:spPr bwMode="auto">
              <a:xfrm>
                <a:off x="566" y="1699"/>
                <a:ext cx="769" cy="23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zh-CN" altLang="en-US" sz="1800" b="1" dirty="0" smtClean="0">
                    <a:latin typeface="+mj-lt"/>
                  </a:rPr>
                  <a:t>电话</a:t>
                </a:r>
                <a:r>
                  <a:rPr lang="en-US" altLang="zh-CN" sz="1800" b="1" dirty="0" smtClean="0">
                    <a:latin typeface="+mj-lt"/>
                  </a:rPr>
                  <a:t>/</a:t>
                </a:r>
                <a:r>
                  <a:rPr lang="zh-CN" altLang="en-US" sz="1800" b="1" dirty="0" smtClean="0">
                    <a:latin typeface="+mj-lt"/>
                  </a:rPr>
                  <a:t>传真</a:t>
                </a:r>
                <a:endParaRPr lang="en-US" sz="1800" b="1" dirty="0">
                  <a:latin typeface="+mj-lt"/>
                </a:endParaRPr>
              </a:p>
            </p:txBody>
          </p:sp>
        </p:grp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547" y="767"/>
              <a:ext cx="746" cy="988"/>
              <a:chOff x="2547" y="950"/>
              <a:chExt cx="746" cy="988"/>
            </a:xfrm>
          </p:grpSpPr>
          <p:pic>
            <p:nvPicPr>
              <p:cNvPr id="11329" name="Picture 9" descr="CLOCK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547" y="950"/>
                <a:ext cx="701" cy="7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330" name="Text Box 10"/>
              <p:cNvSpPr txBox="1">
                <a:spLocks noChangeArrowheads="1"/>
              </p:cNvSpPr>
              <p:nvPr/>
            </p:nvSpPr>
            <p:spPr bwMode="auto">
              <a:xfrm>
                <a:off x="2591" y="1705"/>
                <a:ext cx="702" cy="23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zh-CN" altLang="en-US" sz="1800" b="1" dirty="0" smtClean="0">
                    <a:latin typeface="+mj-lt"/>
                  </a:rPr>
                  <a:t>课堂时间</a:t>
                </a:r>
                <a:endParaRPr lang="en-US" sz="1800" b="1" dirty="0">
                  <a:latin typeface="+mj-lt"/>
                </a:endParaRPr>
              </a:p>
            </p:txBody>
          </p:sp>
        </p:grpSp>
        <p:sp>
          <p:nvSpPr>
            <p:cNvPr id="11271" name="Rectangle 11"/>
            <p:cNvSpPr>
              <a:spLocks noChangeArrowheads="1"/>
            </p:cNvSpPr>
            <p:nvPr/>
          </p:nvSpPr>
          <p:spPr bwMode="auto">
            <a:xfrm>
              <a:off x="4394" y="2072"/>
              <a:ext cx="912" cy="52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sz="4800" b="1">
                  <a:solidFill>
                    <a:srgbClr val="FF3300"/>
                  </a:solidFill>
                  <a:latin typeface="+mj-lt"/>
                </a:rPr>
                <a:t>EXIT</a:t>
              </a:r>
            </a:p>
          </p:txBody>
        </p:sp>
        <p:grpSp>
          <p:nvGrpSpPr>
            <p:cNvPr id="5" name="Group 12"/>
            <p:cNvGrpSpPr>
              <a:grpSpLocks/>
            </p:cNvGrpSpPr>
            <p:nvPr/>
          </p:nvGrpSpPr>
          <p:grpSpPr bwMode="auto">
            <a:xfrm>
              <a:off x="567" y="1872"/>
              <a:ext cx="681" cy="959"/>
              <a:chOff x="567" y="1872"/>
              <a:chExt cx="681" cy="959"/>
            </a:xfrm>
          </p:grpSpPr>
          <p:sp>
            <p:nvSpPr>
              <p:cNvPr id="11322" name="Text Box 13"/>
              <p:cNvSpPr txBox="1">
                <a:spLocks noChangeArrowheads="1"/>
              </p:cNvSpPr>
              <p:nvPr/>
            </p:nvSpPr>
            <p:spPr bwMode="auto">
              <a:xfrm>
                <a:off x="708" y="2598"/>
                <a:ext cx="409" cy="23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zh-CN" altLang="en-US" sz="1800" b="1" dirty="0" smtClean="0">
                    <a:latin typeface="+mj-lt"/>
                  </a:rPr>
                  <a:t>留言</a:t>
                </a:r>
                <a:endParaRPr lang="en-US" sz="1800" b="1" dirty="0">
                  <a:latin typeface="+mj-lt"/>
                </a:endParaRPr>
              </a:p>
            </p:txBody>
          </p:sp>
          <p:grpSp>
            <p:nvGrpSpPr>
              <p:cNvPr id="6" name="Group 14"/>
              <p:cNvGrpSpPr>
                <a:grpSpLocks/>
              </p:cNvGrpSpPr>
              <p:nvPr/>
            </p:nvGrpSpPr>
            <p:grpSpPr bwMode="auto">
              <a:xfrm>
                <a:off x="567" y="1872"/>
                <a:ext cx="681" cy="679"/>
                <a:chOff x="567" y="1891"/>
                <a:chExt cx="681" cy="679"/>
              </a:xfrm>
            </p:grpSpPr>
            <p:sp>
              <p:nvSpPr>
                <p:cNvPr id="11324" name="AutoShape 15"/>
                <p:cNvSpPr>
                  <a:spLocks noChangeArrowheads="1"/>
                </p:cNvSpPr>
                <p:nvPr/>
              </p:nvSpPr>
              <p:spPr bwMode="auto">
                <a:xfrm>
                  <a:off x="567" y="1891"/>
                  <a:ext cx="681" cy="679"/>
                </a:xfrm>
                <a:prstGeom prst="roundRect">
                  <a:avLst>
                    <a:gd name="adj" fmla="val 12440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7" name="Group 16"/>
                <p:cNvGrpSpPr>
                  <a:grpSpLocks/>
                </p:cNvGrpSpPr>
                <p:nvPr/>
              </p:nvGrpSpPr>
              <p:grpSpPr bwMode="auto">
                <a:xfrm>
                  <a:off x="658" y="2064"/>
                  <a:ext cx="494" cy="366"/>
                  <a:chOff x="1581" y="2706"/>
                  <a:chExt cx="494" cy="366"/>
                </a:xfrm>
              </p:grpSpPr>
              <p:sp>
                <p:nvSpPr>
                  <p:cNvPr id="11326" name="Rectangle 17"/>
                  <p:cNvSpPr>
                    <a:spLocks noChangeArrowheads="1"/>
                  </p:cNvSpPr>
                  <p:nvPr/>
                </p:nvSpPr>
                <p:spPr bwMode="auto">
                  <a:xfrm>
                    <a:off x="1581" y="2706"/>
                    <a:ext cx="494" cy="366"/>
                  </a:xfrm>
                  <a:prstGeom prst="rect">
                    <a:avLst/>
                  </a:prstGeom>
                  <a:solidFill>
                    <a:srgbClr val="000000"/>
                  </a:solidFill>
                  <a:ln w="4763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27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1609" y="2733"/>
                    <a:ext cx="438" cy="311"/>
                  </a:xfrm>
                  <a:prstGeom prst="rect">
                    <a:avLst/>
                  </a:prstGeom>
                  <a:solidFill>
                    <a:srgbClr val="FFF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328" name="Freeform 19"/>
                  <p:cNvSpPr>
                    <a:spLocks/>
                  </p:cNvSpPr>
                  <p:nvPr/>
                </p:nvSpPr>
                <p:spPr bwMode="auto">
                  <a:xfrm>
                    <a:off x="1609" y="2733"/>
                    <a:ext cx="438" cy="311"/>
                  </a:xfrm>
                  <a:custGeom>
                    <a:avLst/>
                    <a:gdLst>
                      <a:gd name="T0" fmla="*/ 114 w 1755"/>
                      <a:gd name="T1" fmla="*/ 0 h 1242"/>
                      <a:gd name="T2" fmla="*/ 737 w 1755"/>
                      <a:gd name="T3" fmla="*/ 621 h 1242"/>
                      <a:gd name="T4" fmla="*/ 763 w 1755"/>
                      <a:gd name="T5" fmla="*/ 647 h 1242"/>
                      <a:gd name="T6" fmla="*/ 783 w 1755"/>
                      <a:gd name="T7" fmla="*/ 665 h 1242"/>
                      <a:gd name="T8" fmla="*/ 807 w 1755"/>
                      <a:gd name="T9" fmla="*/ 679 h 1242"/>
                      <a:gd name="T10" fmla="*/ 827 w 1755"/>
                      <a:gd name="T11" fmla="*/ 689 h 1242"/>
                      <a:gd name="T12" fmla="*/ 851 w 1755"/>
                      <a:gd name="T13" fmla="*/ 698 h 1242"/>
                      <a:gd name="T14" fmla="*/ 878 w 1755"/>
                      <a:gd name="T15" fmla="*/ 703 h 1242"/>
                      <a:gd name="T16" fmla="*/ 907 w 1755"/>
                      <a:gd name="T17" fmla="*/ 700 h 1242"/>
                      <a:gd name="T18" fmla="*/ 933 w 1755"/>
                      <a:gd name="T19" fmla="*/ 690 h 1242"/>
                      <a:gd name="T20" fmla="*/ 952 w 1755"/>
                      <a:gd name="T21" fmla="*/ 680 h 1242"/>
                      <a:gd name="T22" fmla="*/ 974 w 1755"/>
                      <a:gd name="T23" fmla="*/ 663 h 1242"/>
                      <a:gd name="T24" fmla="*/ 997 w 1755"/>
                      <a:gd name="T25" fmla="*/ 643 h 1242"/>
                      <a:gd name="T26" fmla="*/ 1019 w 1755"/>
                      <a:gd name="T27" fmla="*/ 621 h 1242"/>
                      <a:gd name="T28" fmla="*/ 1641 w 1755"/>
                      <a:gd name="T29" fmla="*/ 0 h 1242"/>
                      <a:gd name="T30" fmla="*/ 1755 w 1755"/>
                      <a:gd name="T31" fmla="*/ 0 h 1242"/>
                      <a:gd name="T32" fmla="*/ 1755 w 1755"/>
                      <a:gd name="T33" fmla="*/ 113 h 1242"/>
                      <a:gd name="T34" fmla="*/ 1246 w 1755"/>
                      <a:gd name="T35" fmla="*/ 621 h 1242"/>
                      <a:gd name="T36" fmla="*/ 1755 w 1755"/>
                      <a:gd name="T37" fmla="*/ 1130 h 1242"/>
                      <a:gd name="T38" fmla="*/ 1755 w 1755"/>
                      <a:gd name="T39" fmla="*/ 1242 h 1242"/>
                      <a:gd name="T40" fmla="*/ 1641 w 1755"/>
                      <a:gd name="T41" fmla="*/ 1242 h 1242"/>
                      <a:gd name="T42" fmla="*/ 1131 w 1755"/>
                      <a:gd name="T43" fmla="*/ 734 h 1242"/>
                      <a:gd name="T44" fmla="*/ 1105 w 1755"/>
                      <a:gd name="T45" fmla="*/ 758 h 1242"/>
                      <a:gd name="T46" fmla="*/ 1080 w 1755"/>
                      <a:gd name="T47" fmla="*/ 780 h 1242"/>
                      <a:gd name="T48" fmla="*/ 1056 w 1755"/>
                      <a:gd name="T49" fmla="*/ 800 h 1242"/>
                      <a:gd name="T50" fmla="*/ 1026 w 1755"/>
                      <a:gd name="T51" fmla="*/ 821 h 1242"/>
                      <a:gd name="T52" fmla="*/ 994 w 1755"/>
                      <a:gd name="T53" fmla="*/ 839 h 1242"/>
                      <a:gd name="T54" fmla="*/ 957 w 1755"/>
                      <a:gd name="T55" fmla="*/ 855 h 1242"/>
                      <a:gd name="T56" fmla="*/ 923 w 1755"/>
                      <a:gd name="T57" fmla="*/ 863 h 1242"/>
                      <a:gd name="T58" fmla="*/ 884 w 1755"/>
                      <a:gd name="T59" fmla="*/ 867 h 1242"/>
                      <a:gd name="T60" fmla="*/ 843 w 1755"/>
                      <a:gd name="T61" fmla="*/ 862 h 1242"/>
                      <a:gd name="T62" fmla="*/ 805 w 1755"/>
                      <a:gd name="T63" fmla="*/ 854 h 1242"/>
                      <a:gd name="T64" fmla="*/ 769 w 1755"/>
                      <a:gd name="T65" fmla="*/ 843 h 1242"/>
                      <a:gd name="T66" fmla="*/ 739 w 1755"/>
                      <a:gd name="T67" fmla="*/ 829 h 1242"/>
                      <a:gd name="T68" fmla="*/ 705 w 1755"/>
                      <a:gd name="T69" fmla="*/ 807 h 1242"/>
                      <a:gd name="T70" fmla="*/ 674 w 1755"/>
                      <a:gd name="T71" fmla="*/ 782 h 1242"/>
                      <a:gd name="T72" fmla="*/ 652 w 1755"/>
                      <a:gd name="T73" fmla="*/ 764 h 1242"/>
                      <a:gd name="T74" fmla="*/ 624 w 1755"/>
                      <a:gd name="T75" fmla="*/ 734 h 1242"/>
                      <a:gd name="T76" fmla="*/ 114 w 1755"/>
                      <a:gd name="T77" fmla="*/ 1242 h 1242"/>
                      <a:gd name="T78" fmla="*/ 0 w 1755"/>
                      <a:gd name="T79" fmla="*/ 1242 h 1242"/>
                      <a:gd name="T80" fmla="*/ 0 w 1755"/>
                      <a:gd name="T81" fmla="*/ 1130 h 1242"/>
                      <a:gd name="T82" fmla="*/ 510 w 1755"/>
                      <a:gd name="T83" fmla="*/ 621 h 1242"/>
                      <a:gd name="T84" fmla="*/ 0 w 1755"/>
                      <a:gd name="T85" fmla="*/ 113 h 1242"/>
                      <a:gd name="T86" fmla="*/ 0 w 1755"/>
                      <a:gd name="T87" fmla="*/ 0 h 1242"/>
                      <a:gd name="T88" fmla="*/ 114 w 1755"/>
                      <a:gd name="T89" fmla="*/ 0 h 1242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w 1755"/>
                      <a:gd name="T136" fmla="*/ 0 h 1242"/>
                      <a:gd name="T137" fmla="*/ 1755 w 1755"/>
                      <a:gd name="T138" fmla="*/ 1242 h 1242"/>
                    </a:gdLst>
                    <a:ahLst/>
                    <a:cxnLst>
                      <a:cxn ang="T90">
                        <a:pos x="T0" y="T1"/>
                      </a:cxn>
                      <a:cxn ang="T91">
                        <a:pos x="T2" y="T3"/>
                      </a:cxn>
                      <a:cxn ang="T92">
                        <a:pos x="T4" y="T5"/>
                      </a:cxn>
                      <a:cxn ang="T93">
                        <a:pos x="T6" y="T7"/>
                      </a:cxn>
                      <a:cxn ang="T94">
                        <a:pos x="T8" y="T9"/>
                      </a:cxn>
                      <a:cxn ang="T95">
                        <a:pos x="T10" y="T11"/>
                      </a:cxn>
                      <a:cxn ang="T96">
                        <a:pos x="T12" y="T13"/>
                      </a:cxn>
                      <a:cxn ang="T97">
                        <a:pos x="T14" y="T15"/>
                      </a:cxn>
                      <a:cxn ang="T98">
                        <a:pos x="T16" y="T17"/>
                      </a:cxn>
                      <a:cxn ang="T99">
                        <a:pos x="T18" y="T19"/>
                      </a:cxn>
                      <a:cxn ang="T100">
                        <a:pos x="T20" y="T21"/>
                      </a:cxn>
                      <a:cxn ang="T101">
                        <a:pos x="T22" y="T23"/>
                      </a:cxn>
                      <a:cxn ang="T102">
                        <a:pos x="T24" y="T25"/>
                      </a:cxn>
                      <a:cxn ang="T103">
                        <a:pos x="T26" y="T27"/>
                      </a:cxn>
                      <a:cxn ang="T104">
                        <a:pos x="T28" y="T29"/>
                      </a:cxn>
                      <a:cxn ang="T105">
                        <a:pos x="T30" y="T31"/>
                      </a:cxn>
                      <a:cxn ang="T106">
                        <a:pos x="T32" y="T33"/>
                      </a:cxn>
                      <a:cxn ang="T107">
                        <a:pos x="T34" y="T35"/>
                      </a:cxn>
                      <a:cxn ang="T108">
                        <a:pos x="T36" y="T37"/>
                      </a:cxn>
                      <a:cxn ang="T109">
                        <a:pos x="T38" y="T39"/>
                      </a:cxn>
                      <a:cxn ang="T110">
                        <a:pos x="T40" y="T41"/>
                      </a:cxn>
                      <a:cxn ang="T111">
                        <a:pos x="T42" y="T43"/>
                      </a:cxn>
                      <a:cxn ang="T112">
                        <a:pos x="T44" y="T45"/>
                      </a:cxn>
                      <a:cxn ang="T113">
                        <a:pos x="T46" y="T47"/>
                      </a:cxn>
                      <a:cxn ang="T114">
                        <a:pos x="T48" y="T49"/>
                      </a:cxn>
                      <a:cxn ang="T115">
                        <a:pos x="T50" y="T51"/>
                      </a:cxn>
                      <a:cxn ang="T116">
                        <a:pos x="T52" y="T53"/>
                      </a:cxn>
                      <a:cxn ang="T117">
                        <a:pos x="T54" y="T55"/>
                      </a:cxn>
                      <a:cxn ang="T118">
                        <a:pos x="T56" y="T57"/>
                      </a:cxn>
                      <a:cxn ang="T119">
                        <a:pos x="T58" y="T59"/>
                      </a:cxn>
                      <a:cxn ang="T120">
                        <a:pos x="T60" y="T61"/>
                      </a:cxn>
                      <a:cxn ang="T121">
                        <a:pos x="T62" y="T63"/>
                      </a:cxn>
                      <a:cxn ang="T122">
                        <a:pos x="T64" y="T65"/>
                      </a:cxn>
                      <a:cxn ang="T123">
                        <a:pos x="T66" y="T67"/>
                      </a:cxn>
                      <a:cxn ang="T124">
                        <a:pos x="T68" y="T69"/>
                      </a:cxn>
                      <a:cxn ang="T125">
                        <a:pos x="T70" y="T71"/>
                      </a:cxn>
                      <a:cxn ang="T126">
                        <a:pos x="T72" y="T73"/>
                      </a:cxn>
                      <a:cxn ang="T127">
                        <a:pos x="T74" y="T75"/>
                      </a:cxn>
                      <a:cxn ang="T128">
                        <a:pos x="T76" y="T77"/>
                      </a:cxn>
                      <a:cxn ang="T129">
                        <a:pos x="T78" y="T79"/>
                      </a:cxn>
                      <a:cxn ang="T130">
                        <a:pos x="T80" y="T81"/>
                      </a:cxn>
                      <a:cxn ang="T131">
                        <a:pos x="T82" y="T83"/>
                      </a:cxn>
                      <a:cxn ang="T132">
                        <a:pos x="T84" y="T85"/>
                      </a:cxn>
                      <a:cxn ang="T133">
                        <a:pos x="T86" y="T87"/>
                      </a:cxn>
                      <a:cxn ang="T134">
                        <a:pos x="T88" y="T89"/>
                      </a:cxn>
                    </a:cxnLst>
                    <a:rect l="T135" t="T136" r="T137" b="T138"/>
                    <a:pathLst>
                      <a:path w="1755" h="1242">
                        <a:moveTo>
                          <a:pt x="114" y="0"/>
                        </a:moveTo>
                        <a:lnTo>
                          <a:pt x="737" y="621"/>
                        </a:lnTo>
                        <a:lnTo>
                          <a:pt x="763" y="647"/>
                        </a:lnTo>
                        <a:lnTo>
                          <a:pt x="783" y="665"/>
                        </a:lnTo>
                        <a:lnTo>
                          <a:pt x="807" y="679"/>
                        </a:lnTo>
                        <a:lnTo>
                          <a:pt x="827" y="689"/>
                        </a:lnTo>
                        <a:lnTo>
                          <a:pt x="851" y="698"/>
                        </a:lnTo>
                        <a:lnTo>
                          <a:pt x="878" y="703"/>
                        </a:lnTo>
                        <a:lnTo>
                          <a:pt x="907" y="700"/>
                        </a:lnTo>
                        <a:lnTo>
                          <a:pt x="933" y="690"/>
                        </a:lnTo>
                        <a:lnTo>
                          <a:pt x="952" y="680"/>
                        </a:lnTo>
                        <a:lnTo>
                          <a:pt x="974" y="663"/>
                        </a:lnTo>
                        <a:lnTo>
                          <a:pt x="997" y="643"/>
                        </a:lnTo>
                        <a:lnTo>
                          <a:pt x="1019" y="621"/>
                        </a:lnTo>
                        <a:lnTo>
                          <a:pt x="1641" y="0"/>
                        </a:lnTo>
                        <a:lnTo>
                          <a:pt x="1755" y="0"/>
                        </a:lnTo>
                        <a:lnTo>
                          <a:pt x="1755" y="113"/>
                        </a:lnTo>
                        <a:lnTo>
                          <a:pt x="1246" y="621"/>
                        </a:lnTo>
                        <a:lnTo>
                          <a:pt x="1755" y="1130"/>
                        </a:lnTo>
                        <a:lnTo>
                          <a:pt x="1755" y="1242"/>
                        </a:lnTo>
                        <a:lnTo>
                          <a:pt x="1641" y="1242"/>
                        </a:lnTo>
                        <a:lnTo>
                          <a:pt x="1131" y="734"/>
                        </a:lnTo>
                        <a:lnTo>
                          <a:pt x="1105" y="758"/>
                        </a:lnTo>
                        <a:lnTo>
                          <a:pt x="1080" y="780"/>
                        </a:lnTo>
                        <a:lnTo>
                          <a:pt x="1056" y="800"/>
                        </a:lnTo>
                        <a:lnTo>
                          <a:pt x="1026" y="821"/>
                        </a:lnTo>
                        <a:lnTo>
                          <a:pt x="994" y="839"/>
                        </a:lnTo>
                        <a:lnTo>
                          <a:pt x="957" y="855"/>
                        </a:lnTo>
                        <a:lnTo>
                          <a:pt x="923" y="863"/>
                        </a:lnTo>
                        <a:lnTo>
                          <a:pt x="884" y="867"/>
                        </a:lnTo>
                        <a:lnTo>
                          <a:pt x="843" y="862"/>
                        </a:lnTo>
                        <a:lnTo>
                          <a:pt x="805" y="854"/>
                        </a:lnTo>
                        <a:lnTo>
                          <a:pt x="769" y="843"/>
                        </a:lnTo>
                        <a:lnTo>
                          <a:pt x="739" y="829"/>
                        </a:lnTo>
                        <a:lnTo>
                          <a:pt x="705" y="807"/>
                        </a:lnTo>
                        <a:lnTo>
                          <a:pt x="674" y="782"/>
                        </a:lnTo>
                        <a:lnTo>
                          <a:pt x="652" y="764"/>
                        </a:lnTo>
                        <a:lnTo>
                          <a:pt x="624" y="734"/>
                        </a:lnTo>
                        <a:lnTo>
                          <a:pt x="114" y="1242"/>
                        </a:lnTo>
                        <a:lnTo>
                          <a:pt x="0" y="1242"/>
                        </a:lnTo>
                        <a:lnTo>
                          <a:pt x="0" y="1130"/>
                        </a:lnTo>
                        <a:lnTo>
                          <a:pt x="510" y="621"/>
                        </a:lnTo>
                        <a:lnTo>
                          <a:pt x="0" y="113"/>
                        </a:lnTo>
                        <a:lnTo>
                          <a:pt x="0" y="0"/>
                        </a:lnTo>
                        <a:lnTo>
                          <a:pt x="11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grpSp>
          <p:nvGrpSpPr>
            <p:cNvPr id="8" name="Group 20"/>
            <p:cNvGrpSpPr>
              <a:grpSpLocks/>
            </p:cNvGrpSpPr>
            <p:nvPr/>
          </p:nvGrpSpPr>
          <p:grpSpPr bwMode="auto">
            <a:xfrm>
              <a:off x="2535" y="1872"/>
              <a:ext cx="681" cy="943"/>
              <a:chOff x="2535" y="1872"/>
              <a:chExt cx="681" cy="943"/>
            </a:xfrm>
          </p:grpSpPr>
          <p:sp>
            <p:nvSpPr>
              <p:cNvPr id="11314" name="Text Box 21"/>
              <p:cNvSpPr txBox="1">
                <a:spLocks noChangeArrowheads="1"/>
              </p:cNvSpPr>
              <p:nvPr/>
            </p:nvSpPr>
            <p:spPr bwMode="auto">
              <a:xfrm>
                <a:off x="2645" y="2582"/>
                <a:ext cx="409" cy="23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zh-CN" altLang="en-US" sz="1800" b="1" dirty="0" smtClean="0">
                    <a:latin typeface="+mj-lt"/>
                  </a:rPr>
                  <a:t>休息</a:t>
                </a:r>
                <a:endParaRPr lang="en-US" sz="1800" b="1" dirty="0">
                  <a:latin typeface="+mj-lt"/>
                </a:endParaRPr>
              </a:p>
            </p:txBody>
          </p:sp>
          <p:grpSp>
            <p:nvGrpSpPr>
              <p:cNvPr id="9" name="Group 22"/>
              <p:cNvGrpSpPr>
                <a:grpSpLocks/>
              </p:cNvGrpSpPr>
              <p:nvPr/>
            </p:nvGrpSpPr>
            <p:grpSpPr bwMode="auto">
              <a:xfrm>
                <a:off x="2535" y="1872"/>
                <a:ext cx="681" cy="679"/>
                <a:chOff x="2535" y="1872"/>
                <a:chExt cx="681" cy="679"/>
              </a:xfrm>
            </p:grpSpPr>
            <p:sp>
              <p:nvSpPr>
                <p:cNvPr id="11316" name="AutoShape 23"/>
                <p:cNvSpPr>
                  <a:spLocks noChangeArrowheads="1"/>
                </p:cNvSpPr>
                <p:nvPr/>
              </p:nvSpPr>
              <p:spPr bwMode="auto">
                <a:xfrm>
                  <a:off x="2535" y="1872"/>
                  <a:ext cx="681" cy="679"/>
                </a:xfrm>
                <a:prstGeom prst="roundRect">
                  <a:avLst>
                    <a:gd name="adj" fmla="val 12440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0" name="Group 24"/>
                <p:cNvGrpSpPr>
                  <a:grpSpLocks/>
                </p:cNvGrpSpPr>
                <p:nvPr/>
              </p:nvGrpSpPr>
              <p:grpSpPr bwMode="auto">
                <a:xfrm>
                  <a:off x="2615" y="2064"/>
                  <a:ext cx="505" cy="295"/>
                  <a:chOff x="2643" y="2080"/>
                  <a:chExt cx="505" cy="295"/>
                </a:xfrm>
              </p:grpSpPr>
              <p:sp>
                <p:nvSpPr>
                  <p:cNvPr id="11318" name="Freeform 25"/>
                  <p:cNvSpPr>
                    <a:spLocks/>
                  </p:cNvSpPr>
                  <p:nvPr/>
                </p:nvSpPr>
                <p:spPr bwMode="auto">
                  <a:xfrm>
                    <a:off x="2643" y="2326"/>
                    <a:ext cx="505" cy="49"/>
                  </a:xfrm>
                  <a:custGeom>
                    <a:avLst/>
                    <a:gdLst>
                      <a:gd name="T0" fmla="*/ 0 w 2021"/>
                      <a:gd name="T1" fmla="*/ 0 h 196"/>
                      <a:gd name="T2" fmla="*/ 2021 w 2021"/>
                      <a:gd name="T3" fmla="*/ 0 h 196"/>
                      <a:gd name="T4" fmla="*/ 2021 w 2021"/>
                      <a:gd name="T5" fmla="*/ 98 h 196"/>
                      <a:gd name="T6" fmla="*/ 2018 w 2021"/>
                      <a:gd name="T7" fmla="*/ 108 h 196"/>
                      <a:gd name="T8" fmla="*/ 2014 w 2021"/>
                      <a:gd name="T9" fmla="*/ 119 h 196"/>
                      <a:gd name="T10" fmla="*/ 2012 w 2021"/>
                      <a:gd name="T11" fmla="*/ 131 h 196"/>
                      <a:gd name="T12" fmla="*/ 2003 w 2021"/>
                      <a:gd name="T13" fmla="*/ 142 h 196"/>
                      <a:gd name="T14" fmla="*/ 1993 w 2021"/>
                      <a:gd name="T15" fmla="*/ 152 h 196"/>
                      <a:gd name="T16" fmla="*/ 1983 w 2021"/>
                      <a:gd name="T17" fmla="*/ 162 h 196"/>
                      <a:gd name="T18" fmla="*/ 1970 w 2021"/>
                      <a:gd name="T19" fmla="*/ 171 h 196"/>
                      <a:gd name="T20" fmla="*/ 1958 w 2021"/>
                      <a:gd name="T21" fmla="*/ 177 h 196"/>
                      <a:gd name="T22" fmla="*/ 1944 w 2021"/>
                      <a:gd name="T23" fmla="*/ 182 h 196"/>
                      <a:gd name="T24" fmla="*/ 1926 w 2021"/>
                      <a:gd name="T25" fmla="*/ 188 h 196"/>
                      <a:gd name="T26" fmla="*/ 1914 w 2021"/>
                      <a:gd name="T27" fmla="*/ 191 h 196"/>
                      <a:gd name="T28" fmla="*/ 1900 w 2021"/>
                      <a:gd name="T29" fmla="*/ 193 h 196"/>
                      <a:gd name="T30" fmla="*/ 1886 w 2021"/>
                      <a:gd name="T31" fmla="*/ 195 h 196"/>
                      <a:gd name="T32" fmla="*/ 1873 w 2021"/>
                      <a:gd name="T33" fmla="*/ 196 h 196"/>
                      <a:gd name="T34" fmla="*/ 147 w 2021"/>
                      <a:gd name="T35" fmla="*/ 196 h 196"/>
                      <a:gd name="T36" fmla="*/ 127 w 2021"/>
                      <a:gd name="T37" fmla="*/ 195 h 196"/>
                      <a:gd name="T38" fmla="*/ 112 w 2021"/>
                      <a:gd name="T39" fmla="*/ 193 h 196"/>
                      <a:gd name="T40" fmla="*/ 97 w 2021"/>
                      <a:gd name="T41" fmla="*/ 191 h 196"/>
                      <a:gd name="T42" fmla="*/ 83 w 2021"/>
                      <a:gd name="T43" fmla="*/ 186 h 196"/>
                      <a:gd name="T44" fmla="*/ 70 w 2021"/>
                      <a:gd name="T45" fmla="*/ 181 h 196"/>
                      <a:gd name="T46" fmla="*/ 56 w 2021"/>
                      <a:gd name="T47" fmla="*/ 175 h 196"/>
                      <a:gd name="T48" fmla="*/ 42 w 2021"/>
                      <a:gd name="T49" fmla="*/ 167 h 196"/>
                      <a:gd name="T50" fmla="*/ 30 w 2021"/>
                      <a:gd name="T51" fmla="*/ 157 h 196"/>
                      <a:gd name="T52" fmla="*/ 19 w 2021"/>
                      <a:gd name="T53" fmla="*/ 147 h 196"/>
                      <a:gd name="T54" fmla="*/ 10 w 2021"/>
                      <a:gd name="T55" fmla="*/ 137 h 196"/>
                      <a:gd name="T56" fmla="*/ 5 w 2021"/>
                      <a:gd name="T57" fmla="*/ 124 h 196"/>
                      <a:gd name="T58" fmla="*/ 1 w 2021"/>
                      <a:gd name="T59" fmla="*/ 112 h 196"/>
                      <a:gd name="T60" fmla="*/ 0 w 2021"/>
                      <a:gd name="T61" fmla="*/ 98 h 196"/>
                      <a:gd name="T62" fmla="*/ 0 w 2021"/>
                      <a:gd name="T63" fmla="*/ 0 h 19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w 2021"/>
                      <a:gd name="T97" fmla="*/ 0 h 196"/>
                      <a:gd name="T98" fmla="*/ 2021 w 2021"/>
                      <a:gd name="T99" fmla="*/ 196 h 19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T96" t="T97" r="T98" b="T99"/>
                    <a:pathLst>
                      <a:path w="2021" h="196">
                        <a:moveTo>
                          <a:pt x="0" y="0"/>
                        </a:moveTo>
                        <a:lnTo>
                          <a:pt x="2021" y="0"/>
                        </a:lnTo>
                        <a:lnTo>
                          <a:pt x="2021" y="98"/>
                        </a:lnTo>
                        <a:lnTo>
                          <a:pt x="2018" y="108"/>
                        </a:lnTo>
                        <a:lnTo>
                          <a:pt x="2014" y="119"/>
                        </a:lnTo>
                        <a:lnTo>
                          <a:pt x="2012" y="131"/>
                        </a:lnTo>
                        <a:lnTo>
                          <a:pt x="2003" y="142"/>
                        </a:lnTo>
                        <a:lnTo>
                          <a:pt x="1993" y="152"/>
                        </a:lnTo>
                        <a:lnTo>
                          <a:pt x="1983" y="162"/>
                        </a:lnTo>
                        <a:lnTo>
                          <a:pt x="1970" y="171"/>
                        </a:lnTo>
                        <a:lnTo>
                          <a:pt x="1958" y="177"/>
                        </a:lnTo>
                        <a:lnTo>
                          <a:pt x="1944" y="182"/>
                        </a:lnTo>
                        <a:lnTo>
                          <a:pt x="1926" y="188"/>
                        </a:lnTo>
                        <a:lnTo>
                          <a:pt x="1914" y="191"/>
                        </a:lnTo>
                        <a:lnTo>
                          <a:pt x="1900" y="193"/>
                        </a:lnTo>
                        <a:lnTo>
                          <a:pt x="1886" y="195"/>
                        </a:lnTo>
                        <a:lnTo>
                          <a:pt x="1873" y="196"/>
                        </a:lnTo>
                        <a:lnTo>
                          <a:pt x="147" y="196"/>
                        </a:lnTo>
                        <a:lnTo>
                          <a:pt x="127" y="195"/>
                        </a:lnTo>
                        <a:lnTo>
                          <a:pt x="112" y="193"/>
                        </a:lnTo>
                        <a:lnTo>
                          <a:pt x="97" y="191"/>
                        </a:lnTo>
                        <a:lnTo>
                          <a:pt x="83" y="186"/>
                        </a:lnTo>
                        <a:lnTo>
                          <a:pt x="70" y="181"/>
                        </a:lnTo>
                        <a:lnTo>
                          <a:pt x="56" y="175"/>
                        </a:lnTo>
                        <a:lnTo>
                          <a:pt x="42" y="167"/>
                        </a:lnTo>
                        <a:lnTo>
                          <a:pt x="30" y="157"/>
                        </a:lnTo>
                        <a:lnTo>
                          <a:pt x="19" y="147"/>
                        </a:lnTo>
                        <a:lnTo>
                          <a:pt x="10" y="137"/>
                        </a:lnTo>
                        <a:lnTo>
                          <a:pt x="5" y="124"/>
                        </a:lnTo>
                        <a:lnTo>
                          <a:pt x="1" y="112"/>
                        </a:lnTo>
                        <a:lnTo>
                          <a:pt x="0" y="9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11" name="Group 26"/>
                  <p:cNvGrpSpPr>
                    <a:grpSpLocks/>
                  </p:cNvGrpSpPr>
                  <p:nvPr/>
                </p:nvGrpSpPr>
                <p:grpSpPr bwMode="auto">
                  <a:xfrm>
                    <a:off x="2754" y="2080"/>
                    <a:ext cx="373" cy="234"/>
                    <a:chOff x="2754" y="2080"/>
                    <a:chExt cx="373" cy="234"/>
                  </a:xfrm>
                </p:grpSpPr>
                <p:sp>
                  <p:nvSpPr>
                    <p:cNvPr id="11320" name="Freeform 27"/>
                    <p:cNvSpPr>
                      <a:spLocks/>
                    </p:cNvSpPr>
                    <p:nvPr/>
                  </p:nvSpPr>
                  <p:spPr bwMode="auto">
                    <a:xfrm>
                      <a:off x="2754" y="2080"/>
                      <a:ext cx="283" cy="234"/>
                    </a:xfrm>
                    <a:custGeom>
                      <a:avLst/>
                      <a:gdLst>
                        <a:gd name="T0" fmla="*/ 0 w 1132"/>
                        <a:gd name="T1" fmla="*/ 0 h 935"/>
                        <a:gd name="T2" fmla="*/ 1132 w 1132"/>
                        <a:gd name="T3" fmla="*/ 0 h 935"/>
                        <a:gd name="T4" fmla="*/ 1132 w 1132"/>
                        <a:gd name="T5" fmla="*/ 835 h 935"/>
                        <a:gd name="T6" fmla="*/ 1131 w 1132"/>
                        <a:gd name="T7" fmla="*/ 849 h 935"/>
                        <a:gd name="T8" fmla="*/ 1127 w 1132"/>
                        <a:gd name="T9" fmla="*/ 862 h 935"/>
                        <a:gd name="T10" fmla="*/ 1124 w 1132"/>
                        <a:gd name="T11" fmla="*/ 874 h 935"/>
                        <a:gd name="T12" fmla="*/ 1119 w 1132"/>
                        <a:gd name="T13" fmla="*/ 887 h 935"/>
                        <a:gd name="T14" fmla="*/ 1110 w 1132"/>
                        <a:gd name="T15" fmla="*/ 899 h 935"/>
                        <a:gd name="T16" fmla="*/ 1101 w 1132"/>
                        <a:gd name="T17" fmla="*/ 908 h 935"/>
                        <a:gd name="T18" fmla="*/ 1090 w 1132"/>
                        <a:gd name="T19" fmla="*/ 917 h 935"/>
                        <a:gd name="T20" fmla="*/ 1078 w 1132"/>
                        <a:gd name="T21" fmla="*/ 923 h 935"/>
                        <a:gd name="T22" fmla="*/ 1065 w 1132"/>
                        <a:gd name="T23" fmla="*/ 930 h 935"/>
                        <a:gd name="T24" fmla="*/ 1052 w 1132"/>
                        <a:gd name="T25" fmla="*/ 932 h 935"/>
                        <a:gd name="T26" fmla="*/ 1041 w 1132"/>
                        <a:gd name="T27" fmla="*/ 935 h 935"/>
                        <a:gd name="T28" fmla="*/ 1033 w 1132"/>
                        <a:gd name="T29" fmla="*/ 935 h 935"/>
                        <a:gd name="T30" fmla="*/ 99 w 1132"/>
                        <a:gd name="T31" fmla="*/ 935 h 935"/>
                        <a:gd name="T32" fmla="*/ 88 w 1132"/>
                        <a:gd name="T33" fmla="*/ 933 h 935"/>
                        <a:gd name="T34" fmla="*/ 80 w 1132"/>
                        <a:gd name="T35" fmla="*/ 932 h 935"/>
                        <a:gd name="T36" fmla="*/ 72 w 1132"/>
                        <a:gd name="T37" fmla="*/ 930 h 935"/>
                        <a:gd name="T38" fmla="*/ 60 w 1132"/>
                        <a:gd name="T39" fmla="*/ 924 h 935"/>
                        <a:gd name="T40" fmla="*/ 49 w 1132"/>
                        <a:gd name="T41" fmla="*/ 921 h 935"/>
                        <a:gd name="T42" fmla="*/ 40 w 1132"/>
                        <a:gd name="T43" fmla="*/ 913 h 935"/>
                        <a:gd name="T44" fmla="*/ 31 w 1132"/>
                        <a:gd name="T45" fmla="*/ 907 h 935"/>
                        <a:gd name="T46" fmla="*/ 24 w 1132"/>
                        <a:gd name="T47" fmla="*/ 899 h 935"/>
                        <a:gd name="T48" fmla="*/ 20 w 1132"/>
                        <a:gd name="T49" fmla="*/ 894 h 935"/>
                        <a:gd name="T50" fmla="*/ 14 w 1132"/>
                        <a:gd name="T51" fmla="*/ 887 h 935"/>
                        <a:gd name="T52" fmla="*/ 9 w 1132"/>
                        <a:gd name="T53" fmla="*/ 878 h 935"/>
                        <a:gd name="T54" fmla="*/ 5 w 1132"/>
                        <a:gd name="T55" fmla="*/ 872 h 935"/>
                        <a:gd name="T56" fmla="*/ 2 w 1132"/>
                        <a:gd name="T57" fmla="*/ 862 h 935"/>
                        <a:gd name="T58" fmla="*/ 1 w 1132"/>
                        <a:gd name="T59" fmla="*/ 853 h 935"/>
                        <a:gd name="T60" fmla="*/ 0 w 1132"/>
                        <a:gd name="T61" fmla="*/ 844 h 935"/>
                        <a:gd name="T62" fmla="*/ 0 w 1132"/>
                        <a:gd name="T63" fmla="*/ 835 h 935"/>
                        <a:gd name="T64" fmla="*/ 0 w 1132"/>
                        <a:gd name="T65" fmla="*/ 0 h 935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w 1132"/>
                        <a:gd name="T100" fmla="*/ 0 h 935"/>
                        <a:gd name="T101" fmla="*/ 1132 w 1132"/>
                        <a:gd name="T102" fmla="*/ 935 h 935"/>
                      </a:gdLst>
                      <a:ahLst/>
                      <a:cxnLst>
                        <a:cxn ang="T66">
                          <a:pos x="T0" y="T1"/>
                        </a:cxn>
                        <a:cxn ang="T67">
                          <a:pos x="T2" y="T3"/>
                        </a:cxn>
                        <a:cxn ang="T68">
                          <a:pos x="T4" y="T5"/>
                        </a:cxn>
                        <a:cxn ang="T69">
                          <a:pos x="T6" y="T7"/>
                        </a:cxn>
                        <a:cxn ang="T70">
                          <a:pos x="T8" y="T9"/>
                        </a:cxn>
                        <a:cxn ang="T71">
                          <a:pos x="T10" y="T11"/>
                        </a:cxn>
                        <a:cxn ang="T72">
                          <a:pos x="T12" y="T13"/>
                        </a:cxn>
                        <a:cxn ang="T73">
                          <a:pos x="T14" y="T15"/>
                        </a:cxn>
                        <a:cxn ang="T74">
                          <a:pos x="T16" y="T17"/>
                        </a:cxn>
                        <a:cxn ang="T75">
                          <a:pos x="T18" y="T19"/>
                        </a:cxn>
                        <a:cxn ang="T76">
                          <a:pos x="T20" y="T21"/>
                        </a:cxn>
                        <a:cxn ang="T77">
                          <a:pos x="T22" y="T23"/>
                        </a:cxn>
                        <a:cxn ang="T78">
                          <a:pos x="T24" y="T25"/>
                        </a:cxn>
                        <a:cxn ang="T79">
                          <a:pos x="T26" y="T27"/>
                        </a:cxn>
                        <a:cxn ang="T80">
                          <a:pos x="T28" y="T29"/>
                        </a:cxn>
                        <a:cxn ang="T81">
                          <a:pos x="T30" y="T31"/>
                        </a:cxn>
                        <a:cxn ang="T82">
                          <a:pos x="T32" y="T33"/>
                        </a:cxn>
                        <a:cxn ang="T83">
                          <a:pos x="T34" y="T35"/>
                        </a:cxn>
                        <a:cxn ang="T84">
                          <a:pos x="T36" y="T37"/>
                        </a:cxn>
                        <a:cxn ang="T85">
                          <a:pos x="T38" y="T39"/>
                        </a:cxn>
                        <a:cxn ang="T86">
                          <a:pos x="T40" y="T41"/>
                        </a:cxn>
                        <a:cxn ang="T87">
                          <a:pos x="T42" y="T43"/>
                        </a:cxn>
                        <a:cxn ang="T88">
                          <a:pos x="T44" y="T45"/>
                        </a:cxn>
                        <a:cxn ang="T89">
                          <a:pos x="T46" y="T47"/>
                        </a:cxn>
                        <a:cxn ang="T90">
                          <a:pos x="T48" y="T49"/>
                        </a:cxn>
                        <a:cxn ang="T91">
                          <a:pos x="T50" y="T51"/>
                        </a:cxn>
                        <a:cxn ang="T92">
                          <a:pos x="T52" y="T53"/>
                        </a:cxn>
                        <a:cxn ang="T93">
                          <a:pos x="T54" y="T55"/>
                        </a:cxn>
                        <a:cxn ang="T94">
                          <a:pos x="T56" y="T57"/>
                        </a:cxn>
                        <a:cxn ang="T95">
                          <a:pos x="T58" y="T59"/>
                        </a:cxn>
                        <a:cxn ang="T96">
                          <a:pos x="T60" y="T61"/>
                        </a:cxn>
                        <a:cxn ang="T97">
                          <a:pos x="T62" y="T63"/>
                        </a:cxn>
                        <a:cxn ang="T98">
                          <a:pos x="T64" y="T65"/>
                        </a:cxn>
                      </a:cxnLst>
                      <a:rect l="T99" t="T100" r="T101" b="T102"/>
                      <a:pathLst>
                        <a:path w="1132" h="935">
                          <a:moveTo>
                            <a:pt x="0" y="0"/>
                          </a:moveTo>
                          <a:lnTo>
                            <a:pt x="1132" y="0"/>
                          </a:lnTo>
                          <a:lnTo>
                            <a:pt x="1132" y="835"/>
                          </a:lnTo>
                          <a:lnTo>
                            <a:pt x="1131" y="849"/>
                          </a:lnTo>
                          <a:lnTo>
                            <a:pt x="1127" y="862"/>
                          </a:lnTo>
                          <a:lnTo>
                            <a:pt x="1124" y="874"/>
                          </a:lnTo>
                          <a:lnTo>
                            <a:pt x="1119" y="887"/>
                          </a:lnTo>
                          <a:lnTo>
                            <a:pt x="1110" y="899"/>
                          </a:lnTo>
                          <a:lnTo>
                            <a:pt x="1101" y="908"/>
                          </a:lnTo>
                          <a:lnTo>
                            <a:pt x="1090" y="917"/>
                          </a:lnTo>
                          <a:lnTo>
                            <a:pt x="1078" y="923"/>
                          </a:lnTo>
                          <a:lnTo>
                            <a:pt x="1065" y="930"/>
                          </a:lnTo>
                          <a:lnTo>
                            <a:pt x="1052" y="932"/>
                          </a:lnTo>
                          <a:lnTo>
                            <a:pt x="1041" y="935"/>
                          </a:lnTo>
                          <a:lnTo>
                            <a:pt x="1033" y="935"/>
                          </a:lnTo>
                          <a:lnTo>
                            <a:pt x="99" y="935"/>
                          </a:lnTo>
                          <a:lnTo>
                            <a:pt x="88" y="933"/>
                          </a:lnTo>
                          <a:lnTo>
                            <a:pt x="80" y="932"/>
                          </a:lnTo>
                          <a:lnTo>
                            <a:pt x="72" y="930"/>
                          </a:lnTo>
                          <a:lnTo>
                            <a:pt x="60" y="924"/>
                          </a:lnTo>
                          <a:lnTo>
                            <a:pt x="49" y="921"/>
                          </a:lnTo>
                          <a:lnTo>
                            <a:pt x="40" y="913"/>
                          </a:lnTo>
                          <a:lnTo>
                            <a:pt x="31" y="907"/>
                          </a:lnTo>
                          <a:lnTo>
                            <a:pt x="24" y="899"/>
                          </a:lnTo>
                          <a:lnTo>
                            <a:pt x="20" y="894"/>
                          </a:lnTo>
                          <a:lnTo>
                            <a:pt x="14" y="887"/>
                          </a:lnTo>
                          <a:lnTo>
                            <a:pt x="9" y="878"/>
                          </a:lnTo>
                          <a:lnTo>
                            <a:pt x="5" y="872"/>
                          </a:lnTo>
                          <a:lnTo>
                            <a:pt x="2" y="862"/>
                          </a:lnTo>
                          <a:lnTo>
                            <a:pt x="1" y="853"/>
                          </a:lnTo>
                          <a:lnTo>
                            <a:pt x="0" y="844"/>
                          </a:lnTo>
                          <a:lnTo>
                            <a:pt x="0" y="83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1321" name="Freeform 28"/>
                    <p:cNvSpPr>
                      <a:spLocks/>
                    </p:cNvSpPr>
                    <p:nvPr/>
                  </p:nvSpPr>
                  <p:spPr bwMode="auto">
                    <a:xfrm>
                      <a:off x="3036" y="2080"/>
                      <a:ext cx="91" cy="172"/>
                    </a:xfrm>
                    <a:custGeom>
                      <a:avLst/>
                      <a:gdLst>
                        <a:gd name="T0" fmla="*/ 41 w 364"/>
                        <a:gd name="T1" fmla="*/ 3 h 689"/>
                        <a:gd name="T2" fmla="*/ 124 w 364"/>
                        <a:gd name="T3" fmla="*/ 18 h 689"/>
                        <a:gd name="T4" fmla="*/ 182 w 364"/>
                        <a:gd name="T5" fmla="*/ 43 h 689"/>
                        <a:gd name="T6" fmla="*/ 237 w 364"/>
                        <a:gd name="T7" fmla="*/ 82 h 689"/>
                        <a:gd name="T8" fmla="*/ 286 w 364"/>
                        <a:gd name="T9" fmla="*/ 129 h 689"/>
                        <a:gd name="T10" fmla="*/ 324 w 364"/>
                        <a:gd name="T11" fmla="*/ 184 h 689"/>
                        <a:gd name="T12" fmla="*/ 350 w 364"/>
                        <a:gd name="T13" fmla="*/ 248 h 689"/>
                        <a:gd name="T14" fmla="*/ 364 w 364"/>
                        <a:gd name="T15" fmla="*/ 325 h 689"/>
                        <a:gd name="T16" fmla="*/ 362 w 364"/>
                        <a:gd name="T17" fmla="*/ 379 h 689"/>
                        <a:gd name="T18" fmla="*/ 354 w 364"/>
                        <a:gd name="T19" fmla="*/ 414 h 689"/>
                        <a:gd name="T20" fmla="*/ 345 w 364"/>
                        <a:gd name="T21" fmla="*/ 450 h 689"/>
                        <a:gd name="T22" fmla="*/ 333 w 364"/>
                        <a:gd name="T23" fmla="*/ 484 h 689"/>
                        <a:gd name="T24" fmla="*/ 316 w 364"/>
                        <a:gd name="T25" fmla="*/ 514 h 689"/>
                        <a:gd name="T26" fmla="*/ 296 w 364"/>
                        <a:gd name="T27" fmla="*/ 545 h 689"/>
                        <a:gd name="T28" fmla="*/ 275 w 364"/>
                        <a:gd name="T29" fmla="*/ 575 h 689"/>
                        <a:gd name="T30" fmla="*/ 247 w 364"/>
                        <a:gd name="T31" fmla="*/ 602 h 689"/>
                        <a:gd name="T32" fmla="*/ 217 w 364"/>
                        <a:gd name="T33" fmla="*/ 627 h 689"/>
                        <a:gd name="T34" fmla="*/ 179 w 364"/>
                        <a:gd name="T35" fmla="*/ 648 h 689"/>
                        <a:gd name="T36" fmla="*/ 146 w 364"/>
                        <a:gd name="T37" fmla="*/ 663 h 689"/>
                        <a:gd name="T38" fmla="*/ 105 w 364"/>
                        <a:gd name="T39" fmla="*/ 677 h 689"/>
                        <a:gd name="T40" fmla="*/ 62 w 364"/>
                        <a:gd name="T41" fmla="*/ 685 h 689"/>
                        <a:gd name="T42" fmla="*/ 21 w 364"/>
                        <a:gd name="T43" fmla="*/ 689 h 689"/>
                        <a:gd name="T44" fmla="*/ 0 w 364"/>
                        <a:gd name="T45" fmla="*/ 541 h 689"/>
                        <a:gd name="T46" fmla="*/ 28 w 364"/>
                        <a:gd name="T47" fmla="*/ 541 h 689"/>
                        <a:gd name="T48" fmla="*/ 61 w 364"/>
                        <a:gd name="T49" fmla="*/ 536 h 689"/>
                        <a:gd name="T50" fmla="*/ 92 w 364"/>
                        <a:gd name="T51" fmla="*/ 526 h 689"/>
                        <a:gd name="T52" fmla="*/ 125 w 364"/>
                        <a:gd name="T53" fmla="*/ 510 h 689"/>
                        <a:gd name="T54" fmla="*/ 150 w 364"/>
                        <a:gd name="T55" fmla="*/ 490 h 689"/>
                        <a:gd name="T56" fmla="*/ 172 w 364"/>
                        <a:gd name="T57" fmla="*/ 466 h 689"/>
                        <a:gd name="T58" fmla="*/ 188 w 364"/>
                        <a:gd name="T59" fmla="*/ 443 h 689"/>
                        <a:gd name="T60" fmla="*/ 199 w 364"/>
                        <a:gd name="T61" fmla="*/ 418 h 689"/>
                        <a:gd name="T62" fmla="*/ 209 w 364"/>
                        <a:gd name="T63" fmla="*/ 388 h 689"/>
                        <a:gd name="T64" fmla="*/ 213 w 364"/>
                        <a:gd name="T65" fmla="*/ 356 h 689"/>
                        <a:gd name="T66" fmla="*/ 212 w 364"/>
                        <a:gd name="T67" fmla="*/ 314 h 689"/>
                        <a:gd name="T68" fmla="*/ 203 w 364"/>
                        <a:gd name="T69" fmla="*/ 278 h 689"/>
                        <a:gd name="T70" fmla="*/ 188 w 364"/>
                        <a:gd name="T71" fmla="*/ 248 h 689"/>
                        <a:gd name="T72" fmla="*/ 168 w 364"/>
                        <a:gd name="T73" fmla="*/ 219 h 689"/>
                        <a:gd name="T74" fmla="*/ 145 w 364"/>
                        <a:gd name="T75" fmla="*/ 197 h 689"/>
                        <a:gd name="T76" fmla="*/ 110 w 364"/>
                        <a:gd name="T77" fmla="*/ 171 h 689"/>
                        <a:gd name="T78" fmla="*/ 66 w 364"/>
                        <a:gd name="T79" fmla="*/ 154 h 689"/>
                        <a:gd name="T80" fmla="*/ 0 w 364"/>
                        <a:gd name="T81" fmla="*/ 146 h 689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60000 65536"/>
                        <a:gd name="T94" fmla="*/ 0 60000 65536"/>
                        <a:gd name="T95" fmla="*/ 0 60000 65536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w 364"/>
                        <a:gd name="T124" fmla="*/ 0 h 689"/>
                        <a:gd name="T125" fmla="*/ 364 w 364"/>
                        <a:gd name="T126" fmla="*/ 689 h 689"/>
                      </a:gdLst>
                      <a:ahLst/>
                      <a:cxnLst>
                        <a:cxn ang="T82">
                          <a:pos x="T0" y="T1"/>
                        </a:cxn>
                        <a:cxn ang="T83">
                          <a:pos x="T2" y="T3"/>
                        </a:cxn>
                        <a:cxn ang="T84">
                          <a:pos x="T4" y="T5"/>
                        </a:cxn>
                        <a:cxn ang="T85">
                          <a:pos x="T6" y="T7"/>
                        </a:cxn>
                        <a:cxn ang="T86">
                          <a:pos x="T8" y="T9"/>
                        </a:cxn>
                        <a:cxn ang="T87">
                          <a:pos x="T10" y="T11"/>
                        </a:cxn>
                        <a:cxn ang="T88">
                          <a:pos x="T12" y="T13"/>
                        </a:cxn>
                        <a:cxn ang="T89">
                          <a:pos x="T14" y="T15"/>
                        </a:cxn>
                        <a:cxn ang="T90">
                          <a:pos x="T16" y="T17"/>
                        </a:cxn>
                        <a:cxn ang="T91">
                          <a:pos x="T18" y="T19"/>
                        </a:cxn>
                        <a:cxn ang="T92">
                          <a:pos x="T20" y="T21"/>
                        </a:cxn>
                        <a:cxn ang="T93">
                          <a:pos x="T22" y="T23"/>
                        </a:cxn>
                        <a:cxn ang="T94">
                          <a:pos x="T24" y="T25"/>
                        </a:cxn>
                        <a:cxn ang="T95">
                          <a:pos x="T26" y="T27"/>
                        </a:cxn>
                        <a:cxn ang="T96">
                          <a:pos x="T28" y="T29"/>
                        </a:cxn>
                        <a:cxn ang="T97">
                          <a:pos x="T30" y="T31"/>
                        </a:cxn>
                        <a:cxn ang="T98">
                          <a:pos x="T32" y="T33"/>
                        </a:cxn>
                        <a:cxn ang="T99">
                          <a:pos x="T34" y="T35"/>
                        </a:cxn>
                        <a:cxn ang="T100">
                          <a:pos x="T36" y="T37"/>
                        </a:cxn>
                        <a:cxn ang="T101">
                          <a:pos x="T38" y="T39"/>
                        </a:cxn>
                        <a:cxn ang="T102">
                          <a:pos x="T40" y="T41"/>
                        </a:cxn>
                        <a:cxn ang="T103">
                          <a:pos x="T42" y="T43"/>
                        </a:cxn>
                        <a:cxn ang="T104">
                          <a:pos x="T44" y="T45"/>
                        </a:cxn>
                        <a:cxn ang="T105">
                          <a:pos x="T46" y="T47"/>
                        </a:cxn>
                        <a:cxn ang="T106">
                          <a:pos x="T48" y="T49"/>
                        </a:cxn>
                        <a:cxn ang="T107">
                          <a:pos x="T50" y="T51"/>
                        </a:cxn>
                        <a:cxn ang="T108">
                          <a:pos x="T52" y="T53"/>
                        </a:cxn>
                        <a:cxn ang="T109">
                          <a:pos x="T54" y="T55"/>
                        </a:cxn>
                        <a:cxn ang="T110">
                          <a:pos x="T56" y="T57"/>
                        </a:cxn>
                        <a:cxn ang="T111">
                          <a:pos x="T58" y="T59"/>
                        </a:cxn>
                        <a:cxn ang="T112">
                          <a:pos x="T60" y="T61"/>
                        </a:cxn>
                        <a:cxn ang="T113">
                          <a:pos x="T62" y="T63"/>
                        </a:cxn>
                        <a:cxn ang="T114">
                          <a:pos x="T64" y="T65"/>
                        </a:cxn>
                        <a:cxn ang="T115">
                          <a:pos x="T66" y="T67"/>
                        </a:cxn>
                        <a:cxn ang="T116">
                          <a:pos x="T68" y="T69"/>
                        </a:cxn>
                        <a:cxn ang="T117">
                          <a:pos x="T70" y="T71"/>
                        </a:cxn>
                        <a:cxn ang="T118">
                          <a:pos x="T72" y="T73"/>
                        </a:cxn>
                        <a:cxn ang="T119">
                          <a:pos x="T74" y="T75"/>
                        </a:cxn>
                        <a:cxn ang="T120">
                          <a:pos x="T76" y="T77"/>
                        </a:cxn>
                        <a:cxn ang="T121">
                          <a:pos x="T78" y="T79"/>
                        </a:cxn>
                        <a:cxn ang="T122">
                          <a:pos x="T80" y="T81"/>
                        </a:cxn>
                      </a:cxnLst>
                      <a:rect l="T123" t="T124" r="T125" b="T126"/>
                      <a:pathLst>
                        <a:path w="364" h="689">
                          <a:moveTo>
                            <a:pt x="0" y="0"/>
                          </a:moveTo>
                          <a:lnTo>
                            <a:pt x="41" y="3"/>
                          </a:lnTo>
                          <a:lnTo>
                            <a:pt x="82" y="8"/>
                          </a:lnTo>
                          <a:lnTo>
                            <a:pt x="124" y="18"/>
                          </a:lnTo>
                          <a:lnTo>
                            <a:pt x="158" y="30"/>
                          </a:lnTo>
                          <a:lnTo>
                            <a:pt x="182" y="43"/>
                          </a:lnTo>
                          <a:lnTo>
                            <a:pt x="209" y="61"/>
                          </a:lnTo>
                          <a:lnTo>
                            <a:pt x="237" y="82"/>
                          </a:lnTo>
                          <a:lnTo>
                            <a:pt x="265" y="103"/>
                          </a:lnTo>
                          <a:lnTo>
                            <a:pt x="286" y="129"/>
                          </a:lnTo>
                          <a:lnTo>
                            <a:pt x="306" y="158"/>
                          </a:lnTo>
                          <a:lnTo>
                            <a:pt x="324" y="184"/>
                          </a:lnTo>
                          <a:lnTo>
                            <a:pt x="338" y="215"/>
                          </a:lnTo>
                          <a:lnTo>
                            <a:pt x="350" y="248"/>
                          </a:lnTo>
                          <a:lnTo>
                            <a:pt x="359" y="287"/>
                          </a:lnTo>
                          <a:lnTo>
                            <a:pt x="364" y="325"/>
                          </a:lnTo>
                          <a:lnTo>
                            <a:pt x="364" y="356"/>
                          </a:lnTo>
                          <a:lnTo>
                            <a:pt x="362" y="379"/>
                          </a:lnTo>
                          <a:lnTo>
                            <a:pt x="358" y="397"/>
                          </a:lnTo>
                          <a:lnTo>
                            <a:pt x="354" y="414"/>
                          </a:lnTo>
                          <a:lnTo>
                            <a:pt x="352" y="432"/>
                          </a:lnTo>
                          <a:lnTo>
                            <a:pt x="345" y="450"/>
                          </a:lnTo>
                          <a:lnTo>
                            <a:pt x="339" y="468"/>
                          </a:lnTo>
                          <a:lnTo>
                            <a:pt x="333" y="484"/>
                          </a:lnTo>
                          <a:lnTo>
                            <a:pt x="325" y="500"/>
                          </a:lnTo>
                          <a:lnTo>
                            <a:pt x="316" y="514"/>
                          </a:lnTo>
                          <a:lnTo>
                            <a:pt x="306" y="530"/>
                          </a:lnTo>
                          <a:lnTo>
                            <a:pt x="296" y="545"/>
                          </a:lnTo>
                          <a:lnTo>
                            <a:pt x="285" y="562"/>
                          </a:lnTo>
                          <a:lnTo>
                            <a:pt x="275" y="575"/>
                          </a:lnTo>
                          <a:lnTo>
                            <a:pt x="260" y="590"/>
                          </a:lnTo>
                          <a:lnTo>
                            <a:pt x="247" y="602"/>
                          </a:lnTo>
                          <a:lnTo>
                            <a:pt x="232" y="614"/>
                          </a:lnTo>
                          <a:lnTo>
                            <a:pt x="217" y="627"/>
                          </a:lnTo>
                          <a:lnTo>
                            <a:pt x="198" y="640"/>
                          </a:lnTo>
                          <a:lnTo>
                            <a:pt x="179" y="648"/>
                          </a:lnTo>
                          <a:lnTo>
                            <a:pt x="164" y="656"/>
                          </a:lnTo>
                          <a:lnTo>
                            <a:pt x="146" y="663"/>
                          </a:lnTo>
                          <a:lnTo>
                            <a:pt x="128" y="670"/>
                          </a:lnTo>
                          <a:lnTo>
                            <a:pt x="105" y="677"/>
                          </a:lnTo>
                          <a:lnTo>
                            <a:pt x="84" y="682"/>
                          </a:lnTo>
                          <a:lnTo>
                            <a:pt x="62" y="685"/>
                          </a:lnTo>
                          <a:lnTo>
                            <a:pt x="42" y="687"/>
                          </a:lnTo>
                          <a:lnTo>
                            <a:pt x="21" y="689"/>
                          </a:lnTo>
                          <a:lnTo>
                            <a:pt x="0" y="689"/>
                          </a:lnTo>
                          <a:lnTo>
                            <a:pt x="0" y="541"/>
                          </a:lnTo>
                          <a:lnTo>
                            <a:pt x="12" y="541"/>
                          </a:lnTo>
                          <a:lnTo>
                            <a:pt x="28" y="541"/>
                          </a:lnTo>
                          <a:lnTo>
                            <a:pt x="46" y="540"/>
                          </a:lnTo>
                          <a:lnTo>
                            <a:pt x="61" y="536"/>
                          </a:lnTo>
                          <a:lnTo>
                            <a:pt x="77" y="531"/>
                          </a:lnTo>
                          <a:lnTo>
                            <a:pt x="92" y="526"/>
                          </a:lnTo>
                          <a:lnTo>
                            <a:pt x="109" y="519"/>
                          </a:lnTo>
                          <a:lnTo>
                            <a:pt x="125" y="510"/>
                          </a:lnTo>
                          <a:lnTo>
                            <a:pt x="138" y="501"/>
                          </a:lnTo>
                          <a:lnTo>
                            <a:pt x="150" y="490"/>
                          </a:lnTo>
                          <a:lnTo>
                            <a:pt x="160" y="478"/>
                          </a:lnTo>
                          <a:lnTo>
                            <a:pt x="172" y="466"/>
                          </a:lnTo>
                          <a:lnTo>
                            <a:pt x="179" y="453"/>
                          </a:lnTo>
                          <a:lnTo>
                            <a:pt x="188" y="443"/>
                          </a:lnTo>
                          <a:lnTo>
                            <a:pt x="194" y="431"/>
                          </a:lnTo>
                          <a:lnTo>
                            <a:pt x="199" y="418"/>
                          </a:lnTo>
                          <a:lnTo>
                            <a:pt x="204" y="405"/>
                          </a:lnTo>
                          <a:lnTo>
                            <a:pt x="209" y="388"/>
                          </a:lnTo>
                          <a:lnTo>
                            <a:pt x="212" y="373"/>
                          </a:lnTo>
                          <a:lnTo>
                            <a:pt x="213" y="356"/>
                          </a:lnTo>
                          <a:lnTo>
                            <a:pt x="213" y="336"/>
                          </a:lnTo>
                          <a:lnTo>
                            <a:pt x="212" y="314"/>
                          </a:lnTo>
                          <a:lnTo>
                            <a:pt x="208" y="296"/>
                          </a:lnTo>
                          <a:lnTo>
                            <a:pt x="203" y="278"/>
                          </a:lnTo>
                          <a:lnTo>
                            <a:pt x="197" y="261"/>
                          </a:lnTo>
                          <a:lnTo>
                            <a:pt x="188" y="248"/>
                          </a:lnTo>
                          <a:lnTo>
                            <a:pt x="178" y="233"/>
                          </a:lnTo>
                          <a:lnTo>
                            <a:pt x="168" y="219"/>
                          </a:lnTo>
                          <a:lnTo>
                            <a:pt x="159" y="209"/>
                          </a:lnTo>
                          <a:lnTo>
                            <a:pt x="145" y="197"/>
                          </a:lnTo>
                          <a:lnTo>
                            <a:pt x="131" y="184"/>
                          </a:lnTo>
                          <a:lnTo>
                            <a:pt x="110" y="171"/>
                          </a:lnTo>
                          <a:lnTo>
                            <a:pt x="91" y="163"/>
                          </a:lnTo>
                          <a:lnTo>
                            <a:pt x="66" y="154"/>
                          </a:lnTo>
                          <a:lnTo>
                            <a:pt x="33" y="148"/>
                          </a:lnTo>
                          <a:lnTo>
                            <a:pt x="0" y="146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</p:grpSp>
        <p:grpSp>
          <p:nvGrpSpPr>
            <p:cNvPr id="12" name="Group 29"/>
            <p:cNvGrpSpPr>
              <a:grpSpLocks/>
            </p:cNvGrpSpPr>
            <p:nvPr/>
          </p:nvGrpSpPr>
          <p:grpSpPr bwMode="auto">
            <a:xfrm>
              <a:off x="4503" y="768"/>
              <a:ext cx="707" cy="974"/>
              <a:chOff x="4503" y="768"/>
              <a:chExt cx="707" cy="974"/>
            </a:xfrm>
          </p:grpSpPr>
          <p:sp>
            <p:nvSpPr>
              <p:cNvPr id="11310" name="Text Box 30"/>
              <p:cNvSpPr txBox="1">
                <a:spLocks noChangeArrowheads="1"/>
              </p:cNvSpPr>
              <p:nvPr/>
            </p:nvSpPr>
            <p:spPr bwMode="auto">
              <a:xfrm>
                <a:off x="4508" y="1509"/>
                <a:ext cx="702" cy="23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zh-CN" altLang="en-US" sz="1800" b="1" dirty="0" smtClean="0">
                    <a:latin typeface="+mj-lt"/>
                  </a:rPr>
                  <a:t>紧急情况</a:t>
                </a:r>
                <a:endParaRPr lang="en-US" sz="1800" b="1" dirty="0">
                  <a:latin typeface="+mj-lt"/>
                </a:endParaRPr>
              </a:p>
            </p:txBody>
          </p:sp>
          <p:grpSp>
            <p:nvGrpSpPr>
              <p:cNvPr id="13" name="Group 31"/>
              <p:cNvGrpSpPr>
                <a:grpSpLocks/>
              </p:cNvGrpSpPr>
              <p:nvPr/>
            </p:nvGrpSpPr>
            <p:grpSpPr bwMode="auto">
              <a:xfrm>
                <a:off x="4503" y="768"/>
                <a:ext cx="681" cy="679"/>
                <a:chOff x="3639" y="768"/>
                <a:chExt cx="681" cy="679"/>
              </a:xfrm>
            </p:grpSpPr>
            <p:sp>
              <p:nvSpPr>
                <p:cNvPr id="11312" name="AutoShape 32"/>
                <p:cNvSpPr>
                  <a:spLocks noChangeArrowheads="1"/>
                </p:cNvSpPr>
                <p:nvPr/>
              </p:nvSpPr>
              <p:spPr bwMode="auto">
                <a:xfrm>
                  <a:off x="3639" y="768"/>
                  <a:ext cx="681" cy="679"/>
                </a:xfrm>
                <a:prstGeom prst="roundRect">
                  <a:avLst>
                    <a:gd name="adj" fmla="val 12440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1313" name="Freeform 33"/>
                <p:cNvSpPr>
                  <a:spLocks/>
                </p:cNvSpPr>
                <p:nvPr/>
              </p:nvSpPr>
              <p:spPr bwMode="auto">
                <a:xfrm>
                  <a:off x="3696" y="816"/>
                  <a:ext cx="573" cy="573"/>
                </a:xfrm>
                <a:custGeom>
                  <a:avLst/>
                  <a:gdLst>
                    <a:gd name="T0" fmla="*/ 764 w 2290"/>
                    <a:gd name="T1" fmla="*/ 0 h 2290"/>
                    <a:gd name="T2" fmla="*/ 1525 w 2290"/>
                    <a:gd name="T3" fmla="*/ 0 h 2290"/>
                    <a:gd name="T4" fmla="*/ 1525 w 2290"/>
                    <a:gd name="T5" fmla="*/ 764 h 2290"/>
                    <a:gd name="T6" fmla="*/ 2290 w 2290"/>
                    <a:gd name="T7" fmla="*/ 764 h 2290"/>
                    <a:gd name="T8" fmla="*/ 2290 w 2290"/>
                    <a:gd name="T9" fmla="*/ 1525 h 2290"/>
                    <a:gd name="T10" fmla="*/ 1525 w 2290"/>
                    <a:gd name="T11" fmla="*/ 1525 h 2290"/>
                    <a:gd name="T12" fmla="*/ 1525 w 2290"/>
                    <a:gd name="T13" fmla="*/ 2290 h 2290"/>
                    <a:gd name="T14" fmla="*/ 764 w 2290"/>
                    <a:gd name="T15" fmla="*/ 2290 h 2290"/>
                    <a:gd name="T16" fmla="*/ 764 w 2290"/>
                    <a:gd name="T17" fmla="*/ 1525 h 2290"/>
                    <a:gd name="T18" fmla="*/ 0 w 2290"/>
                    <a:gd name="T19" fmla="*/ 1525 h 2290"/>
                    <a:gd name="T20" fmla="*/ 0 w 2290"/>
                    <a:gd name="T21" fmla="*/ 764 h 2290"/>
                    <a:gd name="T22" fmla="*/ 764 w 2290"/>
                    <a:gd name="T23" fmla="*/ 764 h 2290"/>
                    <a:gd name="T24" fmla="*/ 764 w 2290"/>
                    <a:gd name="T25" fmla="*/ 0 h 229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290"/>
                    <a:gd name="T40" fmla="*/ 0 h 2290"/>
                    <a:gd name="T41" fmla="*/ 2290 w 2290"/>
                    <a:gd name="T42" fmla="*/ 2290 h 229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290" h="2290">
                      <a:moveTo>
                        <a:pt x="764" y="0"/>
                      </a:moveTo>
                      <a:lnTo>
                        <a:pt x="1525" y="0"/>
                      </a:lnTo>
                      <a:lnTo>
                        <a:pt x="1525" y="764"/>
                      </a:lnTo>
                      <a:lnTo>
                        <a:pt x="2290" y="764"/>
                      </a:lnTo>
                      <a:lnTo>
                        <a:pt x="2290" y="1525"/>
                      </a:lnTo>
                      <a:lnTo>
                        <a:pt x="1525" y="1525"/>
                      </a:lnTo>
                      <a:lnTo>
                        <a:pt x="1525" y="2290"/>
                      </a:lnTo>
                      <a:lnTo>
                        <a:pt x="764" y="2290"/>
                      </a:lnTo>
                      <a:lnTo>
                        <a:pt x="764" y="1525"/>
                      </a:lnTo>
                      <a:lnTo>
                        <a:pt x="0" y="1525"/>
                      </a:lnTo>
                      <a:lnTo>
                        <a:pt x="0" y="764"/>
                      </a:lnTo>
                      <a:lnTo>
                        <a:pt x="764" y="764"/>
                      </a:lnTo>
                      <a:lnTo>
                        <a:pt x="76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  <p:grpSp>
          <p:nvGrpSpPr>
            <p:cNvPr id="14" name="Group 34"/>
            <p:cNvGrpSpPr>
              <a:grpSpLocks/>
            </p:cNvGrpSpPr>
            <p:nvPr/>
          </p:nvGrpSpPr>
          <p:grpSpPr bwMode="auto">
            <a:xfrm>
              <a:off x="4512" y="3000"/>
              <a:ext cx="681" cy="957"/>
              <a:chOff x="4512" y="2928"/>
              <a:chExt cx="681" cy="957"/>
            </a:xfrm>
          </p:grpSpPr>
          <p:sp>
            <p:nvSpPr>
              <p:cNvPr id="11295" name="Text Box 35"/>
              <p:cNvSpPr txBox="1">
                <a:spLocks noChangeArrowheads="1"/>
              </p:cNvSpPr>
              <p:nvPr/>
            </p:nvSpPr>
            <p:spPr bwMode="auto">
              <a:xfrm>
                <a:off x="4660" y="3652"/>
                <a:ext cx="409" cy="23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zh-CN" altLang="en-US" sz="1800" b="1" dirty="0" smtClean="0">
                    <a:latin typeface="+mj-lt"/>
                  </a:rPr>
                  <a:t>吸烟</a:t>
                </a:r>
                <a:endParaRPr lang="en-US" sz="1800" b="1" dirty="0">
                  <a:latin typeface="+mj-lt"/>
                </a:endParaRPr>
              </a:p>
            </p:txBody>
          </p:sp>
          <p:grpSp>
            <p:nvGrpSpPr>
              <p:cNvPr id="15" name="Group 36"/>
              <p:cNvGrpSpPr>
                <a:grpSpLocks/>
              </p:cNvGrpSpPr>
              <p:nvPr/>
            </p:nvGrpSpPr>
            <p:grpSpPr bwMode="auto">
              <a:xfrm>
                <a:off x="4512" y="2928"/>
                <a:ext cx="681" cy="679"/>
                <a:chOff x="3504" y="3024"/>
                <a:chExt cx="681" cy="679"/>
              </a:xfrm>
            </p:grpSpPr>
            <p:sp>
              <p:nvSpPr>
                <p:cNvPr id="11297" name="AutoShape 37"/>
                <p:cNvSpPr>
                  <a:spLocks noChangeArrowheads="1"/>
                </p:cNvSpPr>
                <p:nvPr/>
              </p:nvSpPr>
              <p:spPr bwMode="auto">
                <a:xfrm>
                  <a:off x="3504" y="3024"/>
                  <a:ext cx="681" cy="679"/>
                </a:xfrm>
                <a:prstGeom prst="roundRect">
                  <a:avLst>
                    <a:gd name="adj" fmla="val 12440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6" name="Group 38"/>
                <p:cNvGrpSpPr>
                  <a:grpSpLocks/>
                </p:cNvGrpSpPr>
                <p:nvPr/>
              </p:nvGrpSpPr>
              <p:grpSpPr bwMode="auto">
                <a:xfrm>
                  <a:off x="3587" y="3100"/>
                  <a:ext cx="541" cy="548"/>
                  <a:chOff x="4578" y="3040"/>
                  <a:chExt cx="541" cy="548"/>
                </a:xfrm>
              </p:grpSpPr>
              <p:grpSp>
                <p:nvGrpSpPr>
                  <p:cNvPr id="17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4682" y="3171"/>
                    <a:ext cx="337" cy="213"/>
                    <a:chOff x="4682" y="3171"/>
                    <a:chExt cx="337" cy="213"/>
                  </a:xfrm>
                </p:grpSpPr>
                <p:grpSp>
                  <p:nvGrpSpPr>
                    <p:cNvPr id="18" name="Group 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82" y="3335"/>
                      <a:ext cx="337" cy="49"/>
                      <a:chOff x="4682" y="3335"/>
                      <a:chExt cx="337" cy="49"/>
                    </a:xfrm>
                  </p:grpSpPr>
                  <p:sp>
                    <p:nvSpPr>
                      <p:cNvPr id="11307" name="Rectangle 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682" y="3335"/>
                        <a:ext cx="285" cy="49"/>
                      </a:xfrm>
                      <a:prstGeom prst="rect">
                        <a:avLst/>
                      </a:prstGeom>
                      <a:solidFill>
                        <a:srgbClr val="000000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308" name="Rectangle 4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972" y="3335"/>
                        <a:ext cx="19" cy="49"/>
                      </a:xfrm>
                      <a:prstGeom prst="rect">
                        <a:avLst/>
                      </a:prstGeom>
                      <a:solidFill>
                        <a:srgbClr val="000000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309" name="Rectangle 4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999" y="3335"/>
                        <a:ext cx="20" cy="49"/>
                      </a:xfrm>
                      <a:prstGeom prst="rect">
                        <a:avLst/>
                      </a:prstGeom>
                      <a:solidFill>
                        <a:srgbClr val="000000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19" name="Group 4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822" y="3171"/>
                      <a:ext cx="197" cy="158"/>
                      <a:chOff x="4822" y="3171"/>
                      <a:chExt cx="197" cy="158"/>
                    </a:xfrm>
                  </p:grpSpPr>
                  <p:sp>
                    <p:nvSpPr>
                      <p:cNvPr id="11305" name="Freeform 4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907" y="3177"/>
                        <a:ext cx="112" cy="152"/>
                      </a:xfrm>
                      <a:custGeom>
                        <a:avLst/>
                        <a:gdLst>
                          <a:gd name="T0" fmla="*/ 13 w 336"/>
                          <a:gd name="T1" fmla="*/ 2 h 456"/>
                          <a:gd name="T2" fmla="*/ 47 w 336"/>
                          <a:gd name="T3" fmla="*/ 10 h 456"/>
                          <a:gd name="T4" fmla="*/ 73 w 336"/>
                          <a:gd name="T5" fmla="*/ 24 h 456"/>
                          <a:gd name="T6" fmla="*/ 95 w 336"/>
                          <a:gd name="T7" fmla="*/ 41 h 456"/>
                          <a:gd name="T8" fmla="*/ 111 w 336"/>
                          <a:gd name="T9" fmla="*/ 64 h 456"/>
                          <a:gd name="T10" fmla="*/ 123 w 336"/>
                          <a:gd name="T11" fmla="*/ 87 h 456"/>
                          <a:gd name="T12" fmla="*/ 129 w 336"/>
                          <a:gd name="T13" fmla="*/ 115 h 456"/>
                          <a:gd name="T14" fmla="*/ 131 w 336"/>
                          <a:gd name="T15" fmla="*/ 137 h 456"/>
                          <a:gd name="T16" fmla="*/ 130 w 336"/>
                          <a:gd name="T17" fmla="*/ 153 h 456"/>
                          <a:gd name="T18" fmla="*/ 203 w 336"/>
                          <a:gd name="T19" fmla="*/ 153 h 456"/>
                          <a:gd name="T20" fmla="*/ 229 w 336"/>
                          <a:gd name="T21" fmla="*/ 159 h 456"/>
                          <a:gd name="T22" fmla="*/ 262 w 336"/>
                          <a:gd name="T23" fmla="*/ 171 h 456"/>
                          <a:gd name="T24" fmla="*/ 286 w 336"/>
                          <a:gd name="T25" fmla="*/ 187 h 456"/>
                          <a:gd name="T26" fmla="*/ 311 w 336"/>
                          <a:gd name="T27" fmla="*/ 210 h 456"/>
                          <a:gd name="T28" fmla="*/ 325 w 336"/>
                          <a:gd name="T29" fmla="*/ 236 h 456"/>
                          <a:gd name="T30" fmla="*/ 333 w 336"/>
                          <a:gd name="T31" fmla="*/ 260 h 456"/>
                          <a:gd name="T32" fmla="*/ 336 w 336"/>
                          <a:gd name="T33" fmla="*/ 285 h 456"/>
                          <a:gd name="T34" fmla="*/ 280 w 336"/>
                          <a:gd name="T35" fmla="*/ 456 h 456"/>
                          <a:gd name="T36" fmla="*/ 279 w 336"/>
                          <a:gd name="T37" fmla="*/ 275 h 456"/>
                          <a:gd name="T38" fmla="*/ 274 w 336"/>
                          <a:gd name="T39" fmla="*/ 257 h 456"/>
                          <a:gd name="T40" fmla="*/ 266 w 336"/>
                          <a:gd name="T41" fmla="*/ 240 h 456"/>
                          <a:gd name="T42" fmla="*/ 255 w 336"/>
                          <a:gd name="T43" fmla="*/ 228 h 456"/>
                          <a:gd name="T44" fmla="*/ 235 w 336"/>
                          <a:gd name="T45" fmla="*/ 216 h 456"/>
                          <a:gd name="T46" fmla="*/ 220 w 336"/>
                          <a:gd name="T47" fmla="*/ 209 h 456"/>
                          <a:gd name="T48" fmla="*/ 200 w 336"/>
                          <a:gd name="T49" fmla="*/ 206 h 456"/>
                          <a:gd name="T50" fmla="*/ 49 w 336"/>
                          <a:gd name="T51" fmla="*/ 204 h 456"/>
                          <a:gd name="T52" fmla="*/ 64 w 336"/>
                          <a:gd name="T53" fmla="*/ 186 h 456"/>
                          <a:gd name="T54" fmla="*/ 73 w 336"/>
                          <a:gd name="T55" fmla="*/ 172 h 456"/>
                          <a:gd name="T56" fmla="*/ 80 w 336"/>
                          <a:gd name="T57" fmla="*/ 150 h 456"/>
                          <a:gd name="T58" fmla="*/ 81 w 336"/>
                          <a:gd name="T59" fmla="*/ 128 h 456"/>
                          <a:gd name="T60" fmla="*/ 74 w 336"/>
                          <a:gd name="T61" fmla="*/ 102 h 456"/>
                          <a:gd name="T62" fmla="*/ 63 w 336"/>
                          <a:gd name="T63" fmla="*/ 83 h 456"/>
                          <a:gd name="T64" fmla="*/ 40 w 336"/>
                          <a:gd name="T65" fmla="*/ 62 h 456"/>
                          <a:gd name="T66" fmla="*/ 19 w 336"/>
                          <a:gd name="T67" fmla="*/ 53 h 456"/>
                          <a:gd name="T68" fmla="*/ 0 w 336"/>
                          <a:gd name="T69" fmla="*/ 51 h 45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60000 65536"/>
                          <a:gd name="T82" fmla="*/ 0 60000 65536"/>
                          <a:gd name="T83" fmla="*/ 0 60000 65536"/>
                          <a:gd name="T84" fmla="*/ 0 60000 65536"/>
                          <a:gd name="T85" fmla="*/ 0 60000 65536"/>
                          <a:gd name="T86" fmla="*/ 0 60000 65536"/>
                          <a:gd name="T87" fmla="*/ 0 60000 65536"/>
                          <a:gd name="T88" fmla="*/ 0 60000 65536"/>
                          <a:gd name="T89" fmla="*/ 0 60000 65536"/>
                          <a:gd name="T90" fmla="*/ 0 60000 65536"/>
                          <a:gd name="T91" fmla="*/ 0 60000 65536"/>
                          <a:gd name="T92" fmla="*/ 0 60000 65536"/>
                          <a:gd name="T93" fmla="*/ 0 60000 65536"/>
                          <a:gd name="T94" fmla="*/ 0 60000 65536"/>
                          <a:gd name="T95" fmla="*/ 0 60000 65536"/>
                          <a:gd name="T96" fmla="*/ 0 60000 65536"/>
                          <a:gd name="T97" fmla="*/ 0 60000 65536"/>
                          <a:gd name="T98" fmla="*/ 0 60000 65536"/>
                          <a:gd name="T99" fmla="*/ 0 60000 65536"/>
                          <a:gd name="T100" fmla="*/ 0 60000 65536"/>
                          <a:gd name="T101" fmla="*/ 0 60000 65536"/>
                          <a:gd name="T102" fmla="*/ 0 60000 65536"/>
                          <a:gd name="T103" fmla="*/ 0 60000 65536"/>
                          <a:gd name="T104" fmla="*/ 0 60000 65536"/>
                          <a:gd name="T105" fmla="*/ 0 w 336"/>
                          <a:gd name="T106" fmla="*/ 0 h 456"/>
                          <a:gd name="T107" fmla="*/ 336 w 336"/>
                          <a:gd name="T108" fmla="*/ 456 h 456"/>
                        </a:gdLst>
                        <a:ahLst/>
                        <a:cxnLst>
                          <a:cxn ang="T70">
                            <a:pos x="T0" y="T1"/>
                          </a:cxn>
                          <a:cxn ang="T71">
                            <a:pos x="T2" y="T3"/>
                          </a:cxn>
                          <a:cxn ang="T72">
                            <a:pos x="T4" y="T5"/>
                          </a:cxn>
                          <a:cxn ang="T73">
                            <a:pos x="T6" y="T7"/>
                          </a:cxn>
                          <a:cxn ang="T74">
                            <a:pos x="T8" y="T9"/>
                          </a:cxn>
                          <a:cxn ang="T75">
                            <a:pos x="T10" y="T11"/>
                          </a:cxn>
                          <a:cxn ang="T76">
                            <a:pos x="T12" y="T13"/>
                          </a:cxn>
                          <a:cxn ang="T77">
                            <a:pos x="T14" y="T15"/>
                          </a:cxn>
                          <a:cxn ang="T78">
                            <a:pos x="T16" y="T17"/>
                          </a:cxn>
                          <a:cxn ang="T79">
                            <a:pos x="T18" y="T19"/>
                          </a:cxn>
                          <a:cxn ang="T80">
                            <a:pos x="T20" y="T21"/>
                          </a:cxn>
                          <a:cxn ang="T81">
                            <a:pos x="T22" y="T23"/>
                          </a:cxn>
                          <a:cxn ang="T82">
                            <a:pos x="T24" y="T25"/>
                          </a:cxn>
                          <a:cxn ang="T83">
                            <a:pos x="T26" y="T27"/>
                          </a:cxn>
                          <a:cxn ang="T84">
                            <a:pos x="T28" y="T29"/>
                          </a:cxn>
                          <a:cxn ang="T85">
                            <a:pos x="T30" y="T31"/>
                          </a:cxn>
                          <a:cxn ang="T86">
                            <a:pos x="T32" y="T33"/>
                          </a:cxn>
                          <a:cxn ang="T87">
                            <a:pos x="T34" y="T35"/>
                          </a:cxn>
                          <a:cxn ang="T88">
                            <a:pos x="T36" y="T37"/>
                          </a:cxn>
                          <a:cxn ang="T89">
                            <a:pos x="T38" y="T39"/>
                          </a:cxn>
                          <a:cxn ang="T90">
                            <a:pos x="T40" y="T41"/>
                          </a:cxn>
                          <a:cxn ang="T91">
                            <a:pos x="T42" y="T43"/>
                          </a:cxn>
                          <a:cxn ang="T92">
                            <a:pos x="T44" y="T45"/>
                          </a:cxn>
                          <a:cxn ang="T93">
                            <a:pos x="T46" y="T47"/>
                          </a:cxn>
                          <a:cxn ang="T94">
                            <a:pos x="T48" y="T49"/>
                          </a:cxn>
                          <a:cxn ang="T95">
                            <a:pos x="T50" y="T51"/>
                          </a:cxn>
                          <a:cxn ang="T96">
                            <a:pos x="T52" y="T53"/>
                          </a:cxn>
                          <a:cxn ang="T97">
                            <a:pos x="T54" y="T55"/>
                          </a:cxn>
                          <a:cxn ang="T98">
                            <a:pos x="T56" y="T57"/>
                          </a:cxn>
                          <a:cxn ang="T99">
                            <a:pos x="T58" y="T59"/>
                          </a:cxn>
                          <a:cxn ang="T100">
                            <a:pos x="T60" y="T61"/>
                          </a:cxn>
                          <a:cxn ang="T101">
                            <a:pos x="T62" y="T63"/>
                          </a:cxn>
                          <a:cxn ang="T102">
                            <a:pos x="T64" y="T65"/>
                          </a:cxn>
                          <a:cxn ang="T103">
                            <a:pos x="T66" y="T67"/>
                          </a:cxn>
                          <a:cxn ang="T104">
                            <a:pos x="T68" y="T69"/>
                          </a:cxn>
                        </a:cxnLst>
                        <a:rect l="T105" t="T106" r="T107" b="T108"/>
                        <a:pathLst>
                          <a:path w="336" h="456">
                            <a:moveTo>
                              <a:pt x="0" y="0"/>
                            </a:moveTo>
                            <a:lnTo>
                              <a:pt x="13" y="2"/>
                            </a:lnTo>
                            <a:lnTo>
                              <a:pt x="31" y="6"/>
                            </a:lnTo>
                            <a:lnTo>
                              <a:pt x="47" y="10"/>
                            </a:lnTo>
                            <a:lnTo>
                              <a:pt x="61" y="16"/>
                            </a:lnTo>
                            <a:lnTo>
                              <a:pt x="73" y="24"/>
                            </a:lnTo>
                            <a:lnTo>
                              <a:pt x="85" y="33"/>
                            </a:lnTo>
                            <a:lnTo>
                              <a:pt x="95" y="41"/>
                            </a:lnTo>
                            <a:lnTo>
                              <a:pt x="103" y="51"/>
                            </a:lnTo>
                            <a:lnTo>
                              <a:pt x="111" y="64"/>
                            </a:lnTo>
                            <a:lnTo>
                              <a:pt x="117" y="75"/>
                            </a:lnTo>
                            <a:lnTo>
                              <a:pt x="123" y="87"/>
                            </a:lnTo>
                            <a:lnTo>
                              <a:pt x="128" y="102"/>
                            </a:lnTo>
                            <a:lnTo>
                              <a:pt x="129" y="115"/>
                            </a:lnTo>
                            <a:lnTo>
                              <a:pt x="131" y="126"/>
                            </a:lnTo>
                            <a:lnTo>
                              <a:pt x="131" y="137"/>
                            </a:lnTo>
                            <a:lnTo>
                              <a:pt x="131" y="144"/>
                            </a:lnTo>
                            <a:lnTo>
                              <a:pt x="130" y="153"/>
                            </a:lnTo>
                            <a:lnTo>
                              <a:pt x="189" y="153"/>
                            </a:lnTo>
                            <a:lnTo>
                              <a:pt x="203" y="153"/>
                            </a:lnTo>
                            <a:lnTo>
                              <a:pt x="217" y="155"/>
                            </a:lnTo>
                            <a:lnTo>
                              <a:pt x="229" y="159"/>
                            </a:lnTo>
                            <a:lnTo>
                              <a:pt x="244" y="164"/>
                            </a:lnTo>
                            <a:lnTo>
                              <a:pt x="262" y="171"/>
                            </a:lnTo>
                            <a:lnTo>
                              <a:pt x="274" y="178"/>
                            </a:lnTo>
                            <a:lnTo>
                              <a:pt x="286" y="187"/>
                            </a:lnTo>
                            <a:lnTo>
                              <a:pt x="297" y="199"/>
                            </a:lnTo>
                            <a:lnTo>
                              <a:pt x="311" y="210"/>
                            </a:lnTo>
                            <a:lnTo>
                              <a:pt x="320" y="223"/>
                            </a:lnTo>
                            <a:lnTo>
                              <a:pt x="325" y="236"/>
                            </a:lnTo>
                            <a:lnTo>
                              <a:pt x="330" y="250"/>
                            </a:lnTo>
                            <a:lnTo>
                              <a:pt x="333" y="260"/>
                            </a:lnTo>
                            <a:lnTo>
                              <a:pt x="335" y="270"/>
                            </a:lnTo>
                            <a:lnTo>
                              <a:pt x="336" y="285"/>
                            </a:lnTo>
                            <a:lnTo>
                              <a:pt x="336" y="456"/>
                            </a:lnTo>
                            <a:lnTo>
                              <a:pt x="280" y="456"/>
                            </a:lnTo>
                            <a:lnTo>
                              <a:pt x="280" y="286"/>
                            </a:lnTo>
                            <a:lnTo>
                              <a:pt x="279" y="275"/>
                            </a:lnTo>
                            <a:lnTo>
                              <a:pt x="277" y="265"/>
                            </a:lnTo>
                            <a:lnTo>
                              <a:pt x="274" y="257"/>
                            </a:lnTo>
                            <a:lnTo>
                              <a:pt x="273" y="250"/>
                            </a:lnTo>
                            <a:lnTo>
                              <a:pt x="266" y="240"/>
                            </a:lnTo>
                            <a:lnTo>
                              <a:pt x="259" y="233"/>
                            </a:lnTo>
                            <a:lnTo>
                              <a:pt x="255" y="228"/>
                            </a:lnTo>
                            <a:lnTo>
                              <a:pt x="243" y="221"/>
                            </a:lnTo>
                            <a:lnTo>
                              <a:pt x="235" y="216"/>
                            </a:lnTo>
                            <a:lnTo>
                              <a:pt x="228" y="212"/>
                            </a:lnTo>
                            <a:lnTo>
                              <a:pt x="220" y="209"/>
                            </a:lnTo>
                            <a:lnTo>
                              <a:pt x="212" y="208"/>
                            </a:lnTo>
                            <a:lnTo>
                              <a:pt x="200" y="206"/>
                            </a:lnTo>
                            <a:lnTo>
                              <a:pt x="191" y="204"/>
                            </a:lnTo>
                            <a:lnTo>
                              <a:pt x="49" y="204"/>
                            </a:lnTo>
                            <a:lnTo>
                              <a:pt x="58" y="195"/>
                            </a:lnTo>
                            <a:lnTo>
                              <a:pt x="64" y="186"/>
                            </a:lnTo>
                            <a:lnTo>
                              <a:pt x="69" y="180"/>
                            </a:lnTo>
                            <a:lnTo>
                              <a:pt x="73" y="172"/>
                            </a:lnTo>
                            <a:lnTo>
                              <a:pt x="78" y="162"/>
                            </a:lnTo>
                            <a:lnTo>
                              <a:pt x="80" y="150"/>
                            </a:lnTo>
                            <a:lnTo>
                              <a:pt x="81" y="139"/>
                            </a:lnTo>
                            <a:lnTo>
                              <a:pt x="81" y="128"/>
                            </a:lnTo>
                            <a:lnTo>
                              <a:pt x="78" y="115"/>
                            </a:lnTo>
                            <a:lnTo>
                              <a:pt x="74" y="102"/>
                            </a:lnTo>
                            <a:lnTo>
                              <a:pt x="70" y="92"/>
                            </a:lnTo>
                            <a:lnTo>
                              <a:pt x="63" y="83"/>
                            </a:lnTo>
                            <a:lnTo>
                              <a:pt x="53" y="72"/>
                            </a:lnTo>
                            <a:lnTo>
                              <a:pt x="40" y="62"/>
                            </a:lnTo>
                            <a:lnTo>
                              <a:pt x="31" y="58"/>
                            </a:lnTo>
                            <a:lnTo>
                              <a:pt x="19" y="53"/>
                            </a:lnTo>
                            <a:lnTo>
                              <a:pt x="8" y="51"/>
                            </a:lnTo>
                            <a:lnTo>
                              <a:pt x="0" y="5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11306" name="Freeform 4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822" y="3171"/>
                        <a:ext cx="169" cy="158"/>
                      </a:xfrm>
                      <a:custGeom>
                        <a:avLst/>
                        <a:gdLst>
                          <a:gd name="T0" fmla="*/ 138 w 507"/>
                          <a:gd name="T1" fmla="*/ 50 h 474"/>
                          <a:gd name="T2" fmla="*/ 115 w 507"/>
                          <a:gd name="T3" fmla="*/ 52 h 474"/>
                          <a:gd name="T4" fmla="*/ 96 w 507"/>
                          <a:gd name="T5" fmla="*/ 58 h 474"/>
                          <a:gd name="T6" fmla="*/ 78 w 507"/>
                          <a:gd name="T7" fmla="*/ 70 h 474"/>
                          <a:gd name="T8" fmla="*/ 65 w 507"/>
                          <a:gd name="T9" fmla="*/ 83 h 474"/>
                          <a:gd name="T10" fmla="*/ 55 w 507"/>
                          <a:gd name="T11" fmla="*/ 100 h 474"/>
                          <a:gd name="T12" fmla="*/ 50 w 507"/>
                          <a:gd name="T13" fmla="*/ 115 h 474"/>
                          <a:gd name="T14" fmla="*/ 48 w 507"/>
                          <a:gd name="T15" fmla="*/ 136 h 474"/>
                          <a:gd name="T16" fmla="*/ 49 w 507"/>
                          <a:gd name="T17" fmla="*/ 155 h 474"/>
                          <a:gd name="T18" fmla="*/ 55 w 507"/>
                          <a:gd name="T19" fmla="*/ 173 h 474"/>
                          <a:gd name="T20" fmla="*/ 65 w 507"/>
                          <a:gd name="T21" fmla="*/ 188 h 474"/>
                          <a:gd name="T22" fmla="*/ 76 w 507"/>
                          <a:gd name="T23" fmla="*/ 199 h 474"/>
                          <a:gd name="T24" fmla="*/ 91 w 507"/>
                          <a:gd name="T25" fmla="*/ 209 h 474"/>
                          <a:gd name="T26" fmla="*/ 109 w 507"/>
                          <a:gd name="T27" fmla="*/ 217 h 474"/>
                          <a:gd name="T28" fmla="*/ 130 w 507"/>
                          <a:gd name="T29" fmla="*/ 220 h 474"/>
                          <a:gd name="T30" fmla="*/ 205 w 507"/>
                          <a:gd name="T31" fmla="*/ 221 h 474"/>
                          <a:gd name="T32" fmla="*/ 200 w 507"/>
                          <a:gd name="T33" fmla="*/ 235 h 474"/>
                          <a:gd name="T34" fmla="*/ 200 w 507"/>
                          <a:gd name="T35" fmla="*/ 248 h 474"/>
                          <a:gd name="T36" fmla="*/ 202 w 507"/>
                          <a:gd name="T37" fmla="*/ 264 h 474"/>
                          <a:gd name="T38" fmla="*/ 210 w 507"/>
                          <a:gd name="T39" fmla="*/ 278 h 474"/>
                          <a:gd name="T40" fmla="*/ 228 w 507"/>
                          <a:gd name="T41" fmla="*/ 289 h 474"/>
                          <a:gd name="T42" fmla="*/ 429 w 507"/>
                          <a:gd name="T43" fmla="*/ 289 h 474"/>
                          <a:gd name="T44" fmla="*/ 449 w 507"/>
                          <a:gd name="T45" fmla="*/ 293 h 474"/>
                          <a:gd name="T46" fmla="*/ 463 w 507"/>
                          <a:gd name="T47" fmla="*/ 296 h 474"/>
                          <a:gd name="T48" fmla="*/ 475 w 507"/>
                          <a:gd name="T49" fmla="*/ 304 h 474"/>
                          <a:gd name="T50" fmla="*/ 486 w 507"/>
                          <a:gd name="T51" fmla="*/ 316 h 474"/>
                          <a:gd name="T52" fmla="*/ 497 w 507"/>
                          <a:gd name="T53" fmla="*/ 332 h 474"/>
                          <a:gd name="T54" fmla="*/ 504 w 507"/>
                          <a:gd name="T55" fmla="*/ 350 h 474"/>
                          <a:gd name="T56" fmla="*/ 507 w 507"/>
                          <a:gd name="T57" fmla="*/ 367 h 474"/>
                          <a:gd name="T58" fmla="*/ 454 w 507"/>
                          <a:gd name="T59" fmla="*/ 474 h 474"/>
                          <a:gd name="T60" fmla="*/ 453 w 507"/>
                          <a:gd name="T61" fmla="*/ 362 h 474"/>
                          <a:gd name="T62" fmla="*/ 449 w 507"/>
                          <a:gd name="T63" fmla="*/ 350 h 474"/>
                          <a:gd name="T64" fmla="*/ 440 w 507"/>
                          <a:gd name="T65" fmla="*/ 344 h 474"/>
                          <a:gd name="T66" fmla="*/ 429 w 507"/>
                          <a:gd name="T67" fmla="*/ 340 h 474"/>
                          <a:gd name="T68" fmla="*/ 420 w 507"/>
                          <a:gd name="T69" fmla="*/ 339 h 474"/>
                          <a:gd name="T70" fmla="*/ 223 w 507"/>
                          <a:gd name="T71" fmla="*/ 339 h 474"/>
                          <a:gd name="T72" fmla="*/ 198 w 507"/>
                          <a:gd name="T73" fmla="*/ 332 h 474"/>
                          <a:gd name="T74" fmla="*/ 177 w 507"/>
                          <a:gd name="T75" fmla="*/ 319 h 474"/>
                          <a:gd name="T76" fmla="*/ 168 w 507"/>
                          <a:gd name="T77" fmla="*/ 309 h 474"/>
                          <a:gd name="T78" fmla="*/ 161 w 507"/>
                          <a:gd name="T79" fmla="*/ 295 h 474"/>
                          <a:gd name="T80" fmla="*/ 155 w 507"/>
                          <a:gd name="T81" fmla="*/ 278 h 474"/>
                          <a:gd name="T82" fmla="*/ 141 w 507"/>
                          <a:gd name="T83" fmla="*/ 271 h 474"/>
                          <a:gd name="T84" fmla="*/ 121 w 507"/>
                          <a:gd name="T85" fmla="*/ 271 h 474"/>
                          <a:gd name="T86" fmla="*/ 100 w 507"/>
                          <a:gd name="T87" fmla="*/ 268 h 474"/>
                          <a:gd name="T88" fmla="*/ 79 w 507"/>
                          <a:gd name="T89" fmla="*/ 261 h 474"/>
                          <a:gd name="T90" fmla="*/ 64 w 507"/>
                          <a:gd name="T91" fmla="*/ 253 h 474"/>
                          <a:gd name="T92" fmla="*/ 48 w 507"/>
                          <a:gd name="T93" fmla="*/ 241 h 474"/>
                          <a:gd name="T94" fmla="*/ 32 w 507"/>
                          <a:gd name="T95" fmla="*/ 226 h 474"/>
                          <a:gd name="T96" fmla="*/ 21 w 507"/>
                          <a:gd name="T97" fmla="*/ 210 h 474"/>
                          <a:gd name="T98" fmla="*/ 14 w 507"/>
                          <a:gd name="T99" fmla="*/ 196 h 474"/>
                          <a:gd name="T100" fmla="*/ 6 w 507"/>
                          <a:gd name="T101" fmla="*/ 177 h 474"/>
                          <a:gd name="T102" fmla="*/ 2 w 507"/>
                          <a:gd name="T103" fmla="*/ 161 h 474"/>
                          <a:gd name="T104" fmla="*/ 0 w 507"/>
                          <a:gd name="T105" fmla="*/ 144 h 474"/>
                          <a:gd name="T106" fmla="*/ 1 w 507"/>
                          <a:gd name="T107" fmla="*/ 123 h 474"/>
                          <a:gd name="T108" fmla="*/ 5 w 507"/>
                          <a:gd name="T109" fmla="*/ 103 h 474"/>
                          <a:gd name="T110" fmla="*/ 9 w 507"/>
                          <a:gd name="T111" fmla="*/ 85 h 474"/>
                          <a:gd name="T112" fmla="*/ 21 w 507"/>
                          <a:gd name="T113" fmla="*/ 64 h 474"/>
                          <a:gd name="T114" fmla="*/ 33 w 507"/>
                          <a:gd name="T115" fmla="*/ 46 h 474"/>
                          <a:gd name="T116" fmla="*/ 52 w 507"/>
                          <a:gd name="T117" fmla="*/ 29 h 474"/>
                          <a:gd name="T118" fmla="*/ 68 w 507"/>
                          <a:gd name="T119" fmla="*/ 18 h 474"/>
                          <a:gd name="T120" fmla="*/ 86 w 507"/>
                          <a:gd name="T121" fmla="*/ 10 h 474"/>
                          <a:gd name="T122" fmla="*/ 110 w 507"/>
                          <a:gd name="T123" fmla="*/ 3 h 474"/>
                          <a:gd name="T124" fmla="*/ 138 w 507"/>
                          <a:gd name="T125" fmla="*/ 0 h 474"/>
                          <a:gd name="T126" fmla="*/ 0 60000 65536"/>
                          <a:gd name="T127" fmla="*/ 0 60000 65536"/>
                          <a:gd name="T128" fmla="*/ 0 60000 65536"/>
                          <a:gd name="T129" fmla="*/ 0 60000 65536"/>
                          <a:gd name="T130" fmla="*/ 0 60000 65536"/>
                          <a:gd name="T131" fmla="*/ 0 60000 65536"/>
                          <a:gd name="T132" fmla="*/ 0 60000 65536"/>
                          <a:gd name="T133" fmla="*/ 0 60000 65536"/>
                          <a:gd name="T134" fmla="*/ 0 60000 65536"/>
                          <a:gd name="T135" fmla="*/ 0 60000 65536"/>
                          <a:gd name="T136" fmla="*/ 0 60000 65536"/>
                          <a:gd name="T137" fmla="*/ 0 60000 65536"/>
                          <a:gd name="T138" fmla="*/ 0 60000 65536"/>
                          <a:gd name="T139" fmla="*/ 0 60000 65536"/>
                          <a:gd name="T140" fmla="*/ 0 60000 65536"/>
                          <a:gd name="T141" fmla="*/ 0 60000 65536"/>
                          <a:gd name="T142" fmla="*/ 0 60000 65536"/>
                          <a:gd name="T143" fmla="*/ 0 60000 65536"/>
                          <a:gd name="T144" fmla="*/ 0 60000 65536"/>
                          <a:gd name="T145" fmla="*/ 0 60000 65536"/>
                          <a:gd name="T146" fmla="*/ 0 60000 65536"/>
                          <a:gd name="T147" fmla="*/ 0 60000 65536"/>
                          <a:gd name="T148" fmla="*/ 0 60000 65536"/>
                          <a:gd name="T149" fmla="*/ 0 60000 65536"/>
                          <a:gd name="T150" fmla="*/ 0 60000 65536"/>
                          <a:gd name="T151" fmla="*/ 0 60000 65536"/>
                          <a:gd name="T152" fmla="*/ 0 60000 65536"/>
                          <a:gd name="T153" fmla="*/ 0 60000 65536"/>
                          <a:gd name="T154" fmla="*/ 0 60000 65536"/>
                          <a:gd name="T155" fmla="*/ 0 60000 65536"/>
                          <a:gd name="T156" fmla="*/ 0 60000 65536"/>
                          <a:gd name="T157" fmla="*/ 0 60000 65536"/>
                          <a:gd name="T158" fmla="*/ 0 60000 65536"/>
                          <a:gd name="T159" fmla="*/ 0 60000 65536"/>
                          <a:gd name="T160" fmla="*/ 0 60000 65536"/>
                          <a:gd name="T161" fmla="*/ 0 60000 65536"/>
                          <a:gd name="T162" fmla="*/ 0 60000 65536"/>
                          <a:gd name="T163" fmla="*/ 0 60000 65536"/>
                          <a:gd name="T164" fmla="*/ 0 60000 65536"/>
                          <a:gd name="T165" fmla="*/ 0 60000 65536"/>
                          <a:gd name="T166" fmla="*/ 0 60000 65536"/>
                          <a:gd name="T167" fmla="*/ 0 60000 65536"/>
                          <a:gd name="T168" fmla="*/ 0 60000 65536"/>
                          <a:gd name="T169" fmla="*/ 0 60000 65536"/>
                          <a:gd name="T170" fmla="*/ 0 60000 65536"/>
                          <a:gd name="T171" fmla="*/ 0 60000 65536"/>
                          <a:gd name="T172" fmla="*/ 0 60000 65536"/>
                          <a:gd name="T173" fmla="*/ 0 60000 65536"/>
                          <a:gd name="T174" fmla="*/ 0 60000 65536"/>
                          <a:gd name="T175" fmla="*/ 0 60000 65536"/>
                          <a:gd name="T176" fmla="*/ 0 60000 65536"/>
                          <a:gd name="T177" fmla="*/ 0 60000 65536"/>
                          <a:gd name="T178" fmla="*/ 0 60000 65536"/>
                          <a:gd name="T179" fmla="*/ 0 60000 65536"/>
                          <a:gd name="T180" fmla="*/ 0 60000 65536"/>
                          <a:gd name="T181" fmla="*/ 0 60000 65536"/>
                          <a:gd name="T182" fmla="*/ 0 60000 65536"/>
                          <a:gd name="T183" fmla="*/ 0 60000 65536"/>
                          <a:gd name="T184" fmla="*/ 0 60000 65536"/>
                          <a:gd name="T185" fmla="*/ 0 60000 65536"/>
                          <a:gd name="T186" fmla="*/ 0 60000 65536"/>
                          <a:gd name="T187" fmla="*/ 0 60000 65536"/>
                          <a:gd name="T188" fmla="*/ 0 60000 65536"/>
                          <a:gd name="T189" fmla="*/ 0 w 507"/>
                          <a:gd name="T190" fmla="*/ 0 h 474"/>
                          <a:gd name="T191" fmla="*/ 507 w 507"/>
                          <a:gd name="T192" fmla="*/ 474 h 474"/>
                        </a:gdLst>
                        <a:ahLst/>
                        <a:cxnLst>
                          <a:cxn ang="T126">
                            <a:pos x="T0" y="T1"/>
                          </a:cxn>
                          <a:cxn ang="T127">
                            <a:pos x="T2" y="T3"/>
                          </a:cxn>
                          <a:cxn ang="T128">
                            <a:pos x="T4" y="T5"/>
                          </a:cxn>
                          <a:cxn ang="T129">
                            <a:pos x="T6" y="T7"/>
                          </a:cxn>
                          <a:cxn ang="T130">
                            <a:pos x="T8" y="T9"/>
                          </a:cxn>
                          <a:cxn ang="T131">
                            <a:pos x="T10" y="T11"/>
                          </a:cxn>
                          <a:cxn ang="T132">
                            <a:pos x="T12" y="T13"/>
                          </a:cxn>
                          <a:cxn ang="T133">
                            <a:pos x="T14" y="T15"/>
                          </a:cxn>
                          <a:cxn ang="T134">
                            <a:pos x="T16" y="T17"/>
                          </a:cxn>
                          <a:cxn ang="T135">
                            <a:pos x="T18" y="T19"/>
                          </a:cxn>
                          <a:cxn ang="T136">
                            <a:pos x="T20" y="T21"/>
                          </a:cxn>
                          <a:cxn ang="T137">
                            <a:pos x="T22" y="T23"/>
                          </a:cxn>
                          <a:cxn ang="T138">
                            <a:pos x="T24" y="T25"/>
                          </a:cxn>
                          <a:cxn ang="T139">
                            <a:pos x="T26" y="T27"/>
                          </a:cxn>
                          <a:cxn ang="T140">
                            <a:pos x="T28" y="T29"/>
                          </a:cxn>
                          <a:cxn ang="T141">
                            <a:pos x="T30" y="T31"/>
                          </a:cxn>
                          <a:cxn ang="T142">
                            <a:pos x="T32" y="T33"/>
                          </a:cxn>
                          <a:cxn ang="T143">
                            <a:pos x="T34" y="T35"/>
                          </a:cxn>
                          <a:cxn ang="T144">
                            <a:pos x="T36" y="T37"/>
                          </a:cxn>
                          <a:cxn ang="T145">
                            <a:pos x="T38" y="T39"/>
                          </a:cxn>
                          <a:cxn ang="T146">
                            <a:pos x="T40" y="T41"/>
                          </a:cxn>
                          <a:cxn ang="T147">
                            <a:pos x="T42" y="T43"/>
                          </a:cxn>
                          <a:cxn ang="T148">
                            <a:pos x="T44" y="T45"/>
                          </a:cxn>
                          <a:cxn ang="T149">
                            <a:pos x="T46" y="T47"/>
                          </a:cxn>
                          <a:cxn ang="T150">
                            <a:pos x="T48" y="T49"/>
                          </a:cxn>
                          <a:cxn ang="T151">
                            <a:pos x="T50" y="T51"/>
                          </a:cxn>
                          <a:cxn ang="T152">
                            <a:pos x="T52" y="T53"/>
                          </a:cxn>
                          <a:cxn ang="T153">
                            <a:pos x="T54" y="T55"/>
                          </a:cxn>
                          <a:cxn ang="T154">
                            <a:pos x="T56" y="T57"/>
                          </a:cxn>
                          <a:cxn ang="T155">
                            <a:pos x="T58" y="T59"/>
                          </a:cxn>
                          <a:cxn ang="T156">
                            <a:pos x="T60" y="T61"/>
                          </a:cxn>
                          <a:cxn ang="T157">
                            <a:pos x="T62" y="T63"/>
                          </a:cxn>
                          <a:cxn ang="T158">
                            <a:pos x="T64" y="T65"/>
                          </a:cxn>
                          <a:cxn ang="T159">
                            <a:pos x="T66" y="T67"/>
                          </a:cxn>
                          <a:cxn ang="T160">
                            <a:pos x="T68" y="T69"/>
                          </a:cxn>
                          <a:cxn ang="T161">
                            <a:pos x="T70" y="T71"/>
                          </a:cxn>
                          <a:cxn ang="T162">
                            <a:pos x="T72" y="T73"/>
                          </a:cxn>
                          <a:cxn ang="T163">
                            <a:pos x="T74" y="T75"/>
                          </a:cxn>
                          <a:cxn ang="T164">
                            <a:pos x="T76" y="T77"/>
                          </a:cxn>
                          <a:cxn ang="T165">
                            <a:pos x="T78" y="T79"/>
                          </a:cxn>
                          <a:cxn ang="T166">
                            <a:pos x="T80" y="T81"/>
                          </a:cxn>
                          <a:cxn ang="T167">
                            <a:pos x="T82" y="T83"/>
                          </a:cxn>
                          <a:cxn ang="T168">
                            <a:pos x="T84" y="T85"/>
                          </a:cxn>
                          <a:cxn ang="T169">
                            <a:pos x="T86" y="T87"/>
                          </a:cxn>
                          <a:cxn ang="T170">
                            <a:pos x="T88" y="T89"/>
                          </a:cxn>
                          <a:cxn ang="T171">
                            <a:pos x="T90" y="T91"/>
                          </a:cxn>
                          <a:cxn ang="T172">
                            <a:pos x="T92" y="T93"/>
                          </a:cxn>
                          <a:cxn ang="T173">
                            <a:pos x="T94" y="T95"/>
                          </a:cxn>
                          <a:cxn ang="T174">
                            <a:pos x="T96" y="T97"/>
                          </a:cxn>
                          <a:cxn ang="T175">
                            <a:pos x="T98" y="T99"/>
                          </a:cxn>
                          <a:cxn ang="T176">
                            <a:pos x="T100" y="T101"/>
                          </a:cxn>
                          <a:cxn ang="T177">
                            <a:pos x="T102" y="T103"/>
                          </a:cxn>
                          <a:cxn ang="T178">
                            <a:pos x="T104" y="T105"/>
                          </a:cxn>
                          <a:cxn ang="T179">
                            <a:pos x="T106" y="T107"/>
                          </a:cxn>
                          <a:cxn ang="T180">
                            <a:pos x="T108" y="T109"/>
                          </a:cxn>
                          <a:cxn ang="T181">
                            <a:pos x="T110" y="T111"/>
                          </a:cxn>
                          <a:cxn ang="T182">
                            <a:pos x="T112" y="T113"/>
                          </a:cxn>
                          <a:cxn ang="T183">
                            <a:pos x="T114" y="T115"/>
                          </a:cxn>
                          <a:cxn ang="T184">
                            <a:pos x="T116" y="T117"/>
                          </a:cxn>
                          <a:cxn ang="T185">
                            <a:pos x="T118" y="T119"/>
                          </a:cxn>
                          <a:cxn ang="T186">
                            <a:pos x="T120" y="T121"/>
                          </a:cxn>
                          <a:cxn ang="T187">
                            <a:pos x="T122" y="T123"/>
                          </a:cxn>
                          <a:cxn ang="T188">
                            <a:pos x="T124" y="T125"/>
                          </a:cxn>
                        </a:cxnLst>
                        <a:rect l="T189" t="T190" r="T191" b="T192"/>
                        <a:pathLst>
                          <a:path w="507" h="474">
                            <a:moveTo>
                              <a:pt x="138" y="0"/>
                            </a:moveTo>
                            <a:lnTo>
                              <a:pt x="138" y="50"/>
                            </a:lnTo>
                            <a:lnTo>
                              <a:pt x="130" y="50"/>
                            </a:lnTo>
                            <a:lnTo>
                              <a:pt x="115" y="52"/>
                            </a:lnTo>
                            <a:lnTo>
                              <a:pt x="105" y="55"/>
                            </a:lnTo>
                            <a:lnTo>
                              <a:pt x="96" y="58"/>
                            </a:lnTo>
                            <a:lnTo>
                              <a:pt x="83" y="65"/>
                            </a:lnTo>
                            <a:lnTo>
                              <a:pt x="78" y="70"/>
                            </a:lnTo>
                            <a:lnTo>
                              <a:pt x="71" y="75"/>
                            </a:lnTo>
                            <a:lnTo>
                              <a:pt x="65" y="83"/>
                            </a:lnTo>
                            <a:lnTo>
                              <a:pt x="60" y="91"/>
                            </a:lnTo>
                            <a:lnTo>
                              <a:pt x="55" y="100"/>
                            </a:lnTo>
                            <a:lnTo>
                              <a:pt x="52" y="108"/>
                            </a:lnTo>
                            <a:lnTo>
                              <a:pt x="50" y="115"/>
                            </a:lnTo>
                            <a:lnTo>
                              <a:pt x="49" y="126"/>
                            </a:lnTo>
                            <a:lnTo>
                              <a:pt x="48" y="136"/>
                            </a:lnTo>
                            <a:lnTo>
                              <a:pt x="48" y="145"/>
                            </a:lnTo>
                            <a:lnTo>
                              <a:pt x="49" y="155"/>
                            </a:lnTo>
                            <a:lnTo>
                              <a:pt x="52" y="164"/>
                            </a:lnTo>
                            <a:lnTo>
                              <a:pt x="55" y="173"/>
                            </a:lnTo>
                            <a:lnTo>
                              <a:pt x="60" y="181"/>
                            </a:lnTo>
                            <a:lnTo>
                              <a:pt x="65" y="188"/>
                            </a:lnTo>
                            <a:lnTo>
                              <a:pt x="71" y="194"/>
                            </a:lnTo>
                            <a:lnTo>
                              <a:pt x="76" y="199"/>
                            </a:lnTo>
                            <a:lnTo>
                              <a:pt x="83" y="204"/>
                            </a:lnTo>
                            <a:lnTo>
                              <a:pt x="91" y="209"/>
                            </a:lnTo>
                            <a:lnTo>
                              <a:pt x="99" y="213"/>
                            </a:lnTo>
                            <a:lnTo>
                              <a:pt x="109" y="217"/>
                            </a:lnTo>
                            <a:lnTo>
                              <a:pt x="118" y="219"/>
                            </a:lnTo>
                            <a:lnTo>
                              <a:pt x="130" y="220"/>
                            </a:lnTo>
                            <a:lnTo>
                              <a:pt x="139" y="221"/>
                            </a:lnTo>
                            <a:lnTo>
                              <a:pt x="205" y="221"/>
                            </a:lnTo>
                            <a:lnTo>
                              <a:pt x="202" y="227"/>
                            </a:lnTo>
                            <a:lnTo>
                              <a:pt x="200" y="235"/>
                            </a:lnTo>
                            <a:lnTo>
                              <a:pt x="200" y="241"/>
                            </a:lnTo>
                            <a:lnTo>
                              <a:pt x="200" y="248"/>
                            </a:lnTo>
                            <a:lnTo>
                              <a:pt x="200" y="255"/>
                            </a:lnTo>
                            <a:lnTo>
                              <a:pt x="202" y="264"/>
                            </a:lnTo>
                            <a:lnTo>
                              <a:pt x="205" y="271"/>
                            </a:lnTo>
                            <a:lnTo>
                              <a:pt x="210" y="278"/>
                            </a:lnTo>
                            <a:lnTo>
                              <a:pt x="218" y="284"/>
                            </a:lnTo>
                            <a:lnTo>
                              <a:pt x="228" y="289"/>
                            </a:lnTo>
                            <a:lnTo>
                              <a:pt x="419" y="289"/>
                            </a:lnTo>
                            <a:lnTo>
                              <a:pt x="429" y="289"/>
                            </a:lnTo>
                            <a:lnTo>
                              <a:pt x="441" y="291"/>
                            </a:lnTo>
                            <a:lnTo>
                              <a:pt x="449" y="293"/>
                            </a:lnTo>
                            <a:lnTo>
                              <a:pt x="455" y="293"/>
                            </a:lnTo>
                            <a:lnTo>
                              <a:pt x="463" y="296"/>
                            </a:lnTo>
                            <a:lnTo>
                              <a:pt x="470" y="301"/>
                            </a:lnTo>
                            <a:lnTo>
                              <a:pt x="475" y="304"/>
                            </a:lnTo>
                            <a:lnTo>
                              <a:pt x="481" y="309"/>
                            </a:lnTo>
                            <a:lnTo>
                              <a:pt x="486" y="316"/>
                            </a:lnTo>
                            <a:lnTo>
                              <a:pt x="493" y="325"/>
                            </a:lnTo>
                            <a:lnTo>
                              <a:pt x="497" y="332"/>
                            </a:lnTo>
                            <a:lnTo>
                              <a:pt x="501" y="340"/>
                            </a:lnTo>
                            <a:lnTo>
                              <a:pt x="504" y="350"/>
                            </a:lnTo>
                            <a:lnTo>
                              <a:pt x="506" y="359"/>
                            </a:lnTo>
                            <a:lnTo>
                              <a:pt x="507" y="367"/>
                            </a:lnTo>
                            <a:lnTo>
                              <a:pt x="507" y="474"/>
                            </a:lnTo>
                            <a:lnTo>
                              <a:pt x="454" y="474"/>
                            </a:lnTo>
                            <a:lnTo>
                              <a:pt x="454" y="369"/>
                            </a:lnTo>
                            <a:lnTo>
                              <a:pt x="453" y="362"/>
                            </a:lnTo>
                            <a:lnTo>
                              <a:pt x="452" y="354"/>
                            </a:lnTo>
                            <a:lnTo>
                              <a:pt x="449" y="350"/>
                            </a:lnTo>
                            <a:lnTo>
                              <a:pt x="445" y="347"/>
                            </a:lnTo>
                            <a:lnTo>
                              <a:pt x="440" y="344"/>
                            </a:lnTo>
                            <a:lnTo>
                              <a:pt x="435" y="341"/>
                            </a:lnTo>
                            <a:lnTo>
                              <a:pt x="429" y="340"/>
                            </a:lnTo>
                            <a:lnTo>
                              <a:pt x="423" y="339"/>
                            </a:lnTo>
                            <a:lnTo>
                              <a:pt x="420" y="339"/>
                            </a:lnTo>
                            <a:lnTo>
                              <a:pt x="236" y="339"/>
                            </a:lnTo>
                            <a:lnTo>
                              <a:pt x="223" y="339"/>
                            </a:lnTo>
                            <a:lnTo>
                              <a:pt x="204" y="336"/>
                            </a:lnTo>
                            <a:lnTo>
                              <a:pt x="198" y="332"/>
                            </a:lnTo>
                            <a:lnTo>
                              <a:pt x="187" y="327"/>
                            </a:lnTo>
                            <a:lnTo>
                              <a:pt x="177" y="319"/>
                            </a:lnTo>
                            <a:lnTo>
                              <a:pt x="174" y="315"/>
                            </a:lnTo>
                            <a:lnTo>
                              <a:pt x="168" y="309"/>
                            </a:lnTo>
                            <a:lnTo>
                              <a:pt x="164" y="303"/>
                            </a:lnTo>
                            <a:lnTo>
                              <a:pt x="161" y="295"/>
                            </a:lnTo>
                            <a:lnTo>
                              <a:pt x="157" y="286"/>
                            </a:lnTo>
                            <a:lnTo>
                              <a:pt x="155" y="278"/>
                            </a:lnTo>
                            <a:lnTo>
                              <a:pt x="152" y="271"/>
                            </a:lnTo>
                            <a:lnTo>
                              <a:pt x="141" y="271"/>
                            </a:lnTo>
                            <a:lnTo>
                              <a:pt x="132" y="271"/>
                            </a:lnTo>
                            <a:lnTo>
                              <a:pt x="121" y="271"/>
                            </a:lnTo>
                            <a:lnTo>
                              <a:pt x="111" y="271"/>
                            </a:lnTo>
                            <a:lnTo>
                              <a:pt x="100" y="268"/>
                            </a:lnTo>
                            <a:lnTo>
                              <a:pt x="91" y="265"/>
                            </a:lnTo>
                            <a:lnTo>
                              <a:pt x="79" y="261"/>
                            </a:lnTo>
                            <a:lnTo>
                              <a:pt x="71" y="257"/>
                            </a:lnTo>
                            <a:lnTo>
                              <a:pt x="64" y="253"/>
                            </a:lnTo>
                            <a:lnTo>
                              <a:pt x="56" y="248"/>
                            </a:lnTo>
                            <a:lnTo>
                              <a:pt x="48" y="241"/>
                            </a:lnTo>
                            <a:lnTo>
                              <a:pt x="39" y="233"/>
                            </a:lnTo>
                            <a:lnTo>
                              <a:pt x="32" y="226"/>
                            </a:lnTo>
                            <a:lnTo>
                              <a:pt x="27" y="219"/>
                            </a:lnTo>
                            <a:lnTo>
                              <a:pt x="21" y="210"/>
                            </a:lnTo>
                            <a:lnTo>
                              <a:pt x="16" y="202"/>
                            </a:lnTo>
                            <a:lnTo>
                              <a:pt x="14" y="196"/>
                            </a:lnTo>
                            <a:lnTo>
                              <a:pt x="9" y="188"/>
                            </a:lnTo>
                            <a:lnTo>
                              <a:pt x="6" y="177"/>
                            </a:lnTo>
                            <a:lnTo>
                              <a:pt x="4" y="169"/>
                            </a:lnTo>
                            <a:lnTo>
                              <a:pt x="2" y="161"/>
                            </a:lnTo>
                            <a:lnTo>
                              <a:pt x="1" y="152"/>
                            </a:lnTo>
                            <a:lnTo>
                              <a:pt x="0" y="144"/>
                            </a:lnTo>
                            <a:lnTo>
                              <a:pt x="0" y="135"/>
                            </a:lnTo>
                            <a:lnTo>
                              <a:pt x="1" y="123"/>
                            </a:lnTo>
                            <a:lnTo>
                              <a:pt x="2" y="112"/>
                            </a:lnTo>
                            <a:lnTo>
                              <a:pt x="5" y="103"/>
                            </a:lnTo>
                            <a:lnTo>
                              <a:pt x="7" y="93"/>
                            </a:lnTo>
                            <a:lnTo>
                              <a:pt x="9" y="85"/>
                            </a:lnTo>
                            <a:lnTo>
                              <a:pt x="15" y="75"/>
                            </a:lnTo>
                            <a:lnTo>
                              <a:pt x="21" y="64"/>
                            </a:lnTo>
                            <a:lnTo>
                              <a:pt x="27" y="54"/>
                            </a:lnTo>
                            <a:lnTo>
                              <a:pt x="33" y="46"/>
                            </a:lnTo>
                            <a:lnTo>
                              <a:pt x="41" y="38"/>
                            </a:lnTo>
                            <a:lnTo>
                              <a:pt x="52" y="29"/>
                            </a:lnTo>
                            <a:lnTo>
                              <a:pt x="60" y="24"/>
                            </a:lnTo>
                            <a:lnTo>
                              <a:pt x="68" y="18"/>
                            </a:lnTo>
                            <a:lnTo>
                              <a:pt x="77" y="14"/>
                            </a:lnTo>
                            <a:lnTo>
                              <a:pt x="86" y="10"/>
                            </a:lnTo>
                            <a:lnTo>
                              <a:pt x="99" y="5"/>
                            </a:lnTo>
                            <a:lnTo>
                              <a:pt x="110" y="3"/>
                            </a:lnTo>
                            <a:lnTo>
                              <a:pt x="123" y="1"/>
                            </a:lnTo>
                            <a:lnTo>
                              <a:pt x="138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20" name="Group 47"/>
                  <p:cNvGrpSpPr>
                    <a:grpSpLocks/>
                  </p:cNvGrpSpPr>
                  <p:nvPr/>
                </p:nvGrpSpPr>
                <p:grpSpPr bwMode="auto">
                  <a:xfrm>
                    <a:off x="4578" y="3040"/>
                    <a:ext cx="541" cy="548"/>
                    <a:chOff x="4578" y="3040"/>
                    <a:chExt cx="541" cy="548"/>
                  </a:xfrm>
                </p:grpSpPr>
                <p:sp>
                  <p:nvSpPr>
                    <p:cNvPr id="11301" name="Line 4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670" y="3124"/>
                      <a:ext cx="368" cy="369"/>
                    </a:xfrm>
                    <a:prstGeom prst="line">
                      <a:avLst/>
                    </a:prstGeom>
                    <a:noFill/>
                    <a:ln w="41275">
                      <a:solidFill>
                        <a:srgbClr val="FF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1302" name="Oval 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578" y="3040"/>
                      <a:ext cx="541" cy="548"/>
                    </a:xfrm>
                    <a:prstGeom prst="ellipse">
                      <a:avLst/>
                    </a:prstGeom>
                    <a:noFill/>
                    <a:ln w="41275">
                      <a:solidFill>
                        <a:srgbClr val="FF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</p:grpSp>
        <p:grpSp>
          <p:nvGrpSpPr>
            <p:cNvPr id="21" name="Group 50"/>
            <p:cNvGrpSpPr>
              <a:grpSpLocks/>
            </p:cNvGrpSpPr>
            <p:nvPr/>
          </p:nvGrpSpPr>
          <p:grpSpPr bwMode="auto">
            <a:xfrm>
              <a:off x="2544" y="3017"/>
              <a:ext cx="681" cy="927"/>
              <a:chOff x="2544" y="3017"/>
              <a:chExt cx="681" cy="927"/>
            </a:xfrm>
          </p:grpSpPr>
          <p:sp>
            <p:nvSpPr>
              <p:cNvPr id="11289" name="Text Box 51"/>
              <p:cNvSpPr txBox="1">
                <a:spLocks noChangeArrowheads="1"/>
              </p:cNvSpPr>
              <p:nvPr/>
            </p:nvSpPr>
            <p:spPr bwMode="auto">
              <a:xfrm>
                <a:off x="2695" y="3711"/>
                <a:ext cx="409" cy="23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zh-CN" altLang="en-US" sz="1800" b="1" dirty="0" smtClean="0">
                    <a:latin typeface="+mj-lt"/>
                  </a:rPr>
                  <a:t>停车</a:t>
                </a:r>
                <a:endParaRPr lang="en-US" sz="1800" b="1" dirty="0">
                  <a:latin typeface="+mj-lt"/>
                </a:endParaRPr>
              </a:p>
            </p:txBody>
          </p:sp>
          <p:grpSp>
            <p:nvGrpSpPr>
              <p:cNvPr id="22" name="Group 52"/>
              <p:cNvGrpSpPr>
                <a:grpSpLocks/>
              </p:cNvGrpSpPr>
              <p:nvPr/>
            </p:nvGrpSpPr>
            <p:grpSpPr bwMode="auto">
              <a:xfrm>
                <a:off x="2544" y="3017"/>
                <a:ext cx="681" cy="679"/>
                <a:chOff x="2544" y="3017"/>
                <a:chExt cx="681" cy="679"/>
              </a:xfrm>
            </p:grpSpPr>
            <p:sp>
              <p:nvSpPr>
                <p:cNvPr id="11291" name="AutoShape 53"/>
                <p:cNvSpPr>
                  <a:spLocks noChangeArrowheads="1"/>
                </p:cNvSpPr>
                <p:nvPr/>
              </p:nvSpPr>
              <p:spPr bwMode="auto">
                <a:xfrm>
                  <a:off x="2544" y="3017"/>
                  <a:ext cx="681" cy="679"/>
                </a:xfrm>
                <a:prstGeom prst="roundRect">
                  <a:avLst>
                    <a:gd name="adj" fmla="val 12440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3" name="Group 54"/>
                <p:cNvGrpSpPr>
                  <a:grpSpLocks/>
                </p:cNvGrpSpPr>
                <p:nvPr/>
              </p:nvGrpSpPr>
              <p:grpSpPr bwMode="auto">
                <a:xfrm>
                  <a:off x="2697" y="3120"/>
                  <a:ext cx="375" cy="497"/>
                  <a:chOff x="2712" y="3093"/>
                  <a:chExt cx="375" cy="497"/>
                </a:xfrm>
              </p:grpSpPr>
              <p:sp>
                <p:nvSpPr>
                  <p:cNvPr id="11293" name="Freeform 55"/>
                  <p:cNvSpPr>
                    <a:spLocks/>
                  </p:cNvSpPr>
                  <p:nvPr/>
                </p:nvSpPr>
                <p:spPr bwMode="auto">
                  <a:xfrm>
                    <a:off x="2712" y="3093"/>
                    <a:ext cx="375" cy="497"/>
                  </a:xfrm>
                  <a:custGeom>
                    <a:avLst/>
                    <a:gdLst>
                      <a:gd name="T0" fmla="*/ 0 w 1503"/>
                      <a:gd name="T1" fmla="*/ 0 h 1989"/>
                      <a:gd name="T2" fmla="*/ 1004 w 1503"/>
                      <a:gd name="T3" fmla="*/ 0 h 1989"/>
                      <a:gd name="T4" fmla="*/ 1082 w 1503"/>
                      <a:gd name="T5" fmla="*/ 12 h 1989"/>
                      <a:gd name="T6" fmla="*/ 1146 w 1503"/>
                      <a:gd name="T7" fmla="*/ 28 h 1989"/>
                      <a:gd name="T8" fmla="*/ 1211 w 1503"/>
                      <a:gd name="T9" fmla="*/ 59 h 1989"/>
                      <a:gd name="T10" fmla="*/ 1265 w 1503"/>
                      <a:gd name="T11" fmla="*/ 90 h 1989"/>
                      <a:gd name="T12" fmla="*/ 1316 w 1503"/>
                      <a:gd name="T13" fmla="*/ 133 h 1989"/>
                      <a:gd name="T14" fmla="*/ 1364 w 1503"/>
                      <a:gd name="T15" fmla="*/ 186 h 1989"/>
                      <a:gd name="T16" fmla="*/ 1407 w 1503"/>
                      <a:gd name="T17" fmla="*/ 245 h 1989"/>
                      <a:gd name="T18" fmla="*/ 1441 w 1503"/>
                      <a:gd name="T19" fmla="*/ 303 h 1989"/>
                      <a:gd name="T20" fmla="*/ 1473 w 1503"/>
                      <a:gd name="T21" fmla="*/ 379 h 1989"/>
                      <a:gd name="T22" fmla="*/ 1488 w 1503"/>
                      <a:gd name="T23" fmla="*/ 436 h 1989"/>
                      <a:gd name="T24" fmla="*/ 1495 w 1503"/>
                      <a:gd name="T25" fmla="*/ 491 h 1989"/>
                      <a:gd name="T26" fmla="*/ 1503 w 1503"/>
                      <a:gd name="T27" fmla="*/ 552 h 1989"/>
                      <a:gd name="T28" fmla="*/ 1503 w 1503"/>
                      <a:gd name="T29" fmla="*/ 603 h 1989"/>
                      <a:gd name="T30" fmla="*/ 1503 w 1503"/>
                      <a:gd name="T31" fmla="*/ 657 h 1989"/>
                      <a:gd name="T32" fmla="*/ 1495 w 1503"/>
                      <a:gd name="T33" fmla="*/ 715 h 1989"/>
                      <a:gd name="T34" fmla="*/ 1492 w 1503"/>
                      <a:gd name="T35" fmla="*/ 768 h 1989"/>
                      <a:gd name="T36" fmla="*/ 1479 w 1503"/>
                      <a:gd name="T37" fmla="*/ 829 h 1989"/>
                      <a:gd name="T38" fmla="*/ 1456 w 1503"/>
                      <a:gd name="T39" fmla="*/ 901 h 1989"/>
                      <a:gd name="T40" fmla="*/ 1429 w 1503"/>
                      <a:gd name="T41" fmla="*/ 963 h 1989"/>
                      <a:gd name="T42" fmla="*/ 1395 w 1503"/>
                      <a:gd name="T43" fmla="*/ 1027 h 1989"/>
                      <a:gd name="T44" fmla="*/ 1360 w 1503"/>
                      <a:gd name="T45" fmla="*/ 1075 h 1989"/>
                      <a:gd name="T46" fmla="*/ 1324 w 1503"/>
                      <a:gd name="T47" fmla="*/ 1118 h 1989"/>
                      <a:gd name="T48" fmla="*/ 1280 w 1503"/>
                      <a:gd name="T49" fmla="*/ 1158 h 1989"/>
                      <a:gd name="T50" fmla="*/ 1222 w 1503"/>
                      <a:gd name="T51" fmla="*/ 1196 h 1989"/>
                      <a:gd name="T52" fmla="*/ 1160 w 1503"/>
                      <a:gd name="T53" fmla="*/ 1228 h 1989"/>
                      <a:gd name="T54" fmla="*/ 1108 w 1503"/>
                      <a:gd name="T55" fmla="*/ 1248 h 1989"/>
                      <a:gd name="T56" fmla="*/ 1056 w 1503"/>
                      <a:gd name="T57" fmla="*/ 1260 h 1989"/>
                      <a:gd name="T58" fmla="*/ 982 w 1503"/>
                      <a:gd name="T59" fmla="*/ 1269 h 1989"/>
                      <a:gd name="T60" fmla="*/ 940 w 1503"/>
                      <a:gd name="T61" fmla="*/ 1273 h 1989"/>
                      <a:gd name="T62" fmla="*/ 401 w 1503"/>
                      <a:gd name="T63" fmla="*/ 1273 h 1989"/>
                      <a:gd name="T64" fmla="*/ 401 w 1503"/>
                      <a:gd name="T65" fmla="*/ 1989 h 1989"/>
                      <a:gd name="T66" fmla="*/ 0 w 1503"/>
                      <a:gd name="T67" fmla="*/ 1989 h 1989"/>
                      <a:gd name="T68" fmla="*/ 0 w 1503"/>
                      <a:gd name="T69" fmla="*/ 0 h 1989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w 1503"/>
                      <a:gd name="T106" fmla="*/ 0 h 1989"/>
                      <a:gd name="T107" fmla="*/ 1503 w 1503"/>
                      <a:gd name="T108" fmla="*/ 1989 h 1989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T105" t="T106" r="T107" b="T108"/>
                    <a:pathLst>
                      <a:path w="1503" h="1989">
                        <a:moveTo>
                          <a:pt x="0" y="0"/>
                        </a:moveTo>
                        <a:lnTo>
                          <a:pt x="1004" y="0"/>
                        </a:lnTo>
                        <a:lnTo>
                          <a:pt x="1082" y="12"/>
                        </a:lnTo>
                        <a:lnTo>
                          <a:pt x="1146" y="28"/>
                        </a:lnTo>
                        <a:lnTo>
                          <a:pt x="1211" y="59"/>
                        </a:lnTo>
                        <a:lnTo>
                          <a:pt x="1265" y="90"/>
                        </a:lnTo>
                        <a:lnTo>
                          <a:pt x="1316" y="133"/>
                        </a:lnTo>
                        <a:lnTo>
                          <a:pt x="1364" y="186"/>
                        </a:lnTo>
                        <a:lnTo>
                          <a:pt x="1407" y="245"/>
                        </a:lnTo>
                        <a:lnTo>
                          <a:pt x="1441" y="303"/>
                        </a:lnTo>
                        <a:lnTo>
                          <a:pt x="1473" y="379"/>
                        </a:lnTo>
                        <a:lnTo>
                          <a:pt x="1488" y="436"/>
                        </a:lnTo>
                        <a:lnTo>
                          <a:pt x="1495" y="491"/>
                        </a:lnTo>
                        <a:lnTo>
                          <a:pt x="1503" y="552"/>
                        </a:lnTo>
                        <a:lnTo>
                          <a:pt x="1503" y="603"/>
                        </a:lnTo>
                        <a:lnTo>
                          <a:pt x="1503" y="657"/>
                        </a:lnTo>
                        <a:lnTo>
                          <a:pt x="1495" y="715"/>
                        </a:lnTo>
                        <a:lnTo>
                          <a:pt x="1492" y="768"/>
                        </a:lnTo>
                        <a:lnTo>
                          <a:pt x="1479" y="829"/>
                        </a:lnTo>
                        <a:lnTo>
                          <a:pt x="1456" y="901"/>
                        </a:lnTo>
                        <a:lnTo>
                          <a:pt x="1429" y="963"/>
                        </a:lnTo>
                        <a:lnTo>
                          <a:pt x="1395" y="1027"/>
                        </a:lnTo>
                        <a:lnTo>
                          <a:pt x="1360" y="1075"/>
                        </a:lnTo>
                        <a:lnTo>
                          <a:pt x="1324" y="1118"/>
                        </a:lnTo>
                        <a:lnTo>
                          <a:pt x="1280" y="1158"/>
                        </a:lnTo>
                        <a:lnTo>
                          <a:pt x="1222" y="1196"/>
                        </a:lnTo>
                        <a:lnTo>
                          <a:pt x="1160" y="1228"/>
                        </a:lnTo>
                        <a:lnTo>
                          <a:pt x="1108" y="1248"/>
                        </a:lnTo>
                        <a:lnTo>
                          <a:pt x="1056" y="1260"/>
                        </a:lnTo>
                        <a:lnTo>
                          <a:pt x="982" y="1269"/>
                        </a:lnTo>
                        <a:lnTo>
                          <a:pt x="940" y="1273"/>
                        </a:lnTo>
                        <a:lnTo>
                          <a:pt x="401" y="1273"/>
                        </a:lnTo>
                        <a:lnTo>
                          <a:pt x="401" y="1989"/>
                        </a:lnTo>
                        <a:lnTo>
                          <a:pt x="0" y="198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1294" name="Freeform 56"/>
                  <p:cNvSpPr>
                    <a:spLocks/>
                  </p:cNvSpPr>
                  <p:nvPr/>
                </p:nvSpPr>
                <p:spPr bwMode="auto">
                  <a:xfrm>
                    <a:off x="2812" y="3175"/>
                    <a:ext cx="175" cy="142"/>
                  </a:xfrm>
                  <a:custGeom>
                    <a:avLst/>
                    <a:gdLst>
                      <a:gd name="T0" fmla="*/ 0 w 702"/>
                      <a:gd name="T1" fmla="*/ 0 h 569"/>
                      <a:gd name="T2" fmla="*/ 0 w 702"/>
                      <a:gd name="T3" fmla="*/ 569 h 569"/>
                      <a:gd name="T4" fmla="*/ 492 w 702"/>
                      <a:gd name="T5" fmla="*/ 569 h 569"/>
                      <a:gd name="T6" fmla="*/ 515 w 702"/>
                      <a:gd name="T7" fmla="*/ 568 h 569"/>
                      <a:gd name="T8" fmla="*/ 539 w 702"/>
                      <a:gd name="T9" fmla="*/ 563 h 569"/>
                      <a:gd name="T10" fmla="*/ 558 w 702"/>
                      <a:gd name="T11" fmla="*/ 556 h 569"/>
                      <a:gd name="T12" fmla="*/ 581 w 702"/>
                      <a:gd name="T13" fmla="*/ 543 h 569"/>
                      <a:gd name="T14" fmla="*/ 605 w 702"/>
                      <a:gd name="T15" fmla="*/ 527 h 569"/>
                      <a:gd name="T16" fmla="*/ 627 w 702"/>
                      <a:gd name="T17" fmla="*/ 509 h 569"/>
                      <a:gd name="T18" fmla="*/ 647 w 702"/>
                      <a:gd name="T19" fmla="*/ 484 h 569"/>
                      <a:gd name="T20" fmla="*/ 659 w 702"/>
                      <a:gd name="T21" fmla="*/ 465 h 569"/>
                      <a:gd name="T22" fmla="*/ 670 w 702"/>
                      <a:gd name="T23" fmla="*/ 441 h 569"/>
                      <a:gd name="T24" fmla="*/ 681 w 702"/>
                      <a:gd name="T25" fmla="*/ 419 h 569"/>
                      <a:gd name="T26" fmla="*/ 689 w 702"/>
                      <a:gd name="T27" fmla="*/ 392 h 569"/>
                      <a:gd name="T28" fmla="*/ 695 w 702"/>
                      <a:gd name="T29" fmla="*/ 367 h 569"/>
                      <a:gd name="T30" fmla="*/ 697 w 702"/>
                      <a:gd name="T31" fmla="*/ 339 h 569"/>
                      <a:gd name="T32" fmla="*/ 701 w 702"/>
                      <a:gd name="T33" fmla="*/ 310 h 569"/>
                      <a:gd name="T34" fmla="*/ 702 w 702"/>
                      <a:gd name="T35" fmla="*/ 283 h 569"/>
                      <a:gd name="T36" fmla="*/ 701 w 702"/>
                      <a:gd name="T37" fmla="*/ 257 h 569"/>
                      <a:gd name="T38" fmla="*/ 697 w 702"/>
                      <a:gd name="T39" fmla="*/ 226 h 569"/>
                      <a:gd name="T40" fmla="*/ 690 w 702"/>
                      <a:gd name="T41" fmla="*/ 198 h 569"/>
                      <a:gd name="T42" fmla="*/ 682 w 702"/>
                      <a:gd name="T43" fmla="*/ 171 h 569"/>
                      <a:gd name="T44" fmla="*/ 670 w 702"/>
                      <a:gd name="T45" fmla="*/ 146 h 569"/>
                      <a:gd name="T46" fmla="*/ 659 w 702"/>
                      <a:gd name="T47" fmla="*/ 126 h 569"/>
                      <a:gd name="T48" fmla="*/ 645 w 702"/>
                      <a:gd name="T49" fmla="*/ 102 h 569"/>
                      <a:gd name="T50" fmla="*/ 634 w 702"/>
                      <a:gd name="T51" fmla="*/ 86 h 569"/>
                      <a:gd name="T52" fmla="*/ 617 w 702"/>
                      <a:gd name="T53" fmla="*/ 65 h 569"/>
                      <a:gd name="T54" fmla="*/ 602 w 702"/>
                      <a:gd name="T55" fmla="*/ 49 h 569"/>
                      <a:gd name="T56" fmla="*/ 578 w 702"/>
                      <a:gd name="T57" fmla="*/ 32 h 569"/>
                      <a:gd name="T58" fmla="*/ 555 w 702"/>
                      <a:gd name="T59" fmla="*/ 18 h 569"/>
                      <a:gd name="T60" fmla="*/ 530 w 702"/>
                      <a:gd name="T61" fmla="*/ 8 h 569"/>
                      <a:gd name="T62" fmla="*/ 500 w 702"/>
                      <a:gd name="T63" fmla="*/ 2 h 569"/>
                      <a:gd name="T64" fmla="*/ 474 w 702"/>
                      <a:gd name="T65" fmla="*/ 0 h 569"/>
                      <a:gd name="T66" fmla="*/ 0 w 702"/>
                      <a:gd name="T67" fmla="*/ 0 h 569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702"/>
                      <a:gd name="T103" fmla="*/ 0 h 569"/>
                      <a:gd name="T104" fmla="*/ 702 w 702"/>
                      <a:gd name="T105" fmla="*/ 569 h 569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702" h="569">
                        <a:moveTo>
                          <a:pt x="0" y="0"/>
                        </a:moveTo>
                        <a:lnTo>
                          <a:pt x="0" y="569"/>
                        </a:lnTo>
                        <a:lnTo>
                          <a:pt x="492" y="569"/>
                        </a:lnTo>
                        <a:lnTo>
                          <a:pt x="515" y="568"/>
                        </a:lnTo>
                        <a:lnTo>
                          <a:pt x="539" y="563"/>
                        </a:lnTo>
                        <a:lnTo>
                          <a:pt x="558" y="556"/>
                        </a:lnTo>
                        <a:lnTo>
                          <a:pt x="581" y="543"/>
                        </a:lnTo>
                        <a:lnTo>
                          <a:pt x="605" y="527"/>
                        </a:lnTo>
                        <a:lnTo>
                          <a:pt x="627" y="509"/>
                        </a:lnTo>
                        <a:lnTo>
                          <a:pt x="647" y="484"/>
                        </a:lnTo>
                        <a:lnTo>
                          <a:pt x="659" y="465"/>
                        </a:lnTo>
                        <a:lnTo>
                          <a:pt x="670" y="441"/>
                        </a:lnTo>
                        <a:lnTo>
                          <a:pt x="681" y="419"/>
                        </a:lnTo>
                        <a:lnTo>
                          <a:pt x="689" y="392"/>
                        </a:lnTo>
                        <a:lnTo>
                          <a:pt x="695" y="367"/>
                        </a:lnTo>
                        <a:lnTo>
                          <a:pt x="697" y="339"/>
                        </a:lnTo>
                        <a:lnTo>
                          <a:pt x="701" y="310"/>
                        </a:lnTo>
                        <a:lnTo>
                          <a:pt x="702" y="283"/>
                        </a:lnTo>
                        <a:lnTo>
                          <a:pt x="701" y="257"/>
                        </a:lnTo>
                        <a:lnTo>
                          <a:pt x="697" y="226"/>
                        </a:lnTo>
                        <a:lnTo>
                          <a:pt x="690" y="198"/>
                        </a:lnTo>
                        <a:lnTo>
                          <a:pt x="682" y="171"/>
                        </a:lnTo>
                        <a:lnTo>
                          <a:pt x="670" y="146"/>
                        </a:lnTo>
                        <a:lnTo>
                          <a:pt x="659" y="126"/>
                        </a:lnTo>
                        <a:lnTo>
                          <a:pt x="645" y="102"/>
                        </a:lnTo>
                        <a:lnTo>
                          <a:pt x="634" y="86"/>
                        </a:lnTo>
                        <a:lnTo>
                          <a:pt x="617" y="65"/>
                        </a:lnTo>
                        <a:lnTo>
                          <a:pt x="602" y="49"/>
                        </a:lnTo>
                        <a:lnTo>
                          <a:pt x="578" y="32"/>
                        </a:lnTo>
                        <a:lnTo>
                          <a:pt x="555" y="18"/>
                        </a:lnTo>
                        <a:lnTo>
                          <a:pt x="530" y="8"/>
                        </a:lnTo>
                        <a:lnTo>
                          <a:pt x="500" y="2"/>
                        </a:lnTo>
                        <a:lnTo>
                          <a:pt x="474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grpSp>
          <p:nvGrpSpPr>
            <p:cNvPr id="24" name="Group 57"/>
            <p:cNvGrpSpPr>
              <a:grpSpLocks/>
            </p:cNvGrpSpPr>
            <p:nvPr/>
          </p:nvGrpSpPr>
          <p:grpSpPr bwMode="auto">
            <a:xfrm>
              <a:off x="567" y="3024"/>
              <a:ext cx="681" cy="926"/>
              <a:chOff x="567" y="3024"/>
              <a:chExt cx="681" cy="926"/>
            </a:xfrm>
          </p:grpSpPr>
          <p:sp>
            <p:nvSpPr>
              <p:cNvPr id="11278" name="Text Box 58"/>
              <p:cNvSpPr txBox="1">
                <a:spLocks noChangeArrowheads="1"/>
              </p:cNvSpPr>
              <p:nvPr/>
            </p:nvSpPr>
            <p:spPr bwMode="auto">
              <a:xfrm>
                <a:off x="613" y="3717"/>
                <a:ext cx="556" cy="23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zh-CN" altLang="en-US" sz="1800" b="1" dirty="0" smtClean="0">
                    <a:latin typeface="+mj-lt"/>
                  </a:rPr>
                  <a:t>卫生间</a:t>
                </a:r>
                <a:endParaRPr lang="en-US" sz="1800" b="1" dirty="0">
                  <a:latin typeface="+mj-lt"/>
                </a:endParaRPr>
              </a:p>
            </p:txBody>
          </p:sp>
          <p:grpSp>
            <p:nvGrpSpPr>
              <p:cNvPr id="25" name="Group 59"/>
              <p:cNvGrpSpPr>
                <a:grpSpLocks/>
              </p:cNvGrpSpPr>
              <p:nvPr/>
            </p:nvGrpSpPr>
            <p:grpSpPr bwMode="auto">
              <a:xfrm>
                <a:off x="567" y="3024"/>
                <a:ext cx="681" cy="679"/>
                <a:chOff x="1440" y="3024"/>
                <a:chExt cx="681" cy="679"/>
              </a:xfrm>
            </p:grpSpPr>
            <p:sp>
              <p:nvSpPr>
                <p:cNvPr id="11280" name="AutoShape 60"/>
                <p:cNvSpPr>
                  <a:spLocks noChangeArrowheads="1"/>
                </p:cNvSpPr>
                <p:nvPr/>
              </p:nvSpPr>
              <p:spPr bwMode="auto">
                <a:xfrm>
                  <a:off x="1440" y="3024"/>
                  <a:ext cx="681" cy="679"/>
                </a:xfrm>
                <a:prstGeom prst="roundRect">
                  <a:avLst>
                    <a:gd name="adj" fmla="val 12440"/>
                  </a:avLst>
                </a:prstGeom>
                <a:solidFill>
                  <a:srgbClr val="FFFFFF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26" name="Group 61"/>
                <p:cNvGrpSpPr>
                  <a:grpSpLocks/>
                </p:cNvGrpSpPr>
                <p:nvPr/>
              </p:nvGrpSpPr>
              <p:grpSpPr bwMode="auto">
                <a:xfrm>
                  <a:off x="1505" y="3103"/>
                  <a:ext cx="559" cy="545"/>
                  <a:chOff x="625" y="3069"/>
                  <a:chExt cx="559" cy="545"/>
                </a:xfrm>
              </p:grpSpPr>
              <p:grpSp>
                <p:nvGrpSpPr>
                  <p:cNvPr id="27" name="Group 62"/>
                  <p:cNvGrpSpPr>
                    <a:grpSpLocks/>
                  </p:cNvGrpSpPr>
                  <p:nvPr/>
                </p:nvGrpSpPr>
                <p:grpSpPr bwMode="auto">
                  <a:xfrm>
                    <a:off x="625" y="3075"/>
                    <a:ext cx="209" cy="539"/>
                    <a:chOff x="625" y="3075"/>
                    <a:chExt cx="209" cy="539"/>
                  </a:xfrm>
                </p:grpSpPr>
                <p:sp>
                  <p:nvSpPr>
                    <p:cNvPr id="11287" name="Freeform 63"/>
                    <p:cNvSpPr>
                      <a:spLocks/>
                    </p:cNvSpPr>
                    <p:nvPr/>
                  </p:nvSpPr>
                  <p:spPr bwMode="auto">
                    <a:xfrm>
                      <a:off x="625" y="3177"/>
                      <a:ext cx="209" cy="437"/>
                    </a:xfrm>
                    <a:custGeom>
                      <a:avLst/>
                      <a:gdLst>
                        <a:gd name="T0" fmla="*/ 656 w 837"/>
                        <a:gd name="T1" fmla="*/ 0 h 1747"/>
                        <a:gd name="T2" fmla="*/ 690 w 837"/>
                        <a:gd name="T3" fmla="*/ 6 h 1747"/>
                        <a:gd name="T4" fmla="*/ 723 w 837"/>
                        <a:gd name="T5" fmla="*/ 15 h 1747"/>
                        <a:gd name="T6" fmla="*/ 753 w 837"/>
                        <a:gd name="T7" fmla="*/ 29 h 1747"/>
                        <a:gd name="T8" fmla="*/ 788 w 837"/>
                        <a:gd name="T9" fmla="*/ 52 h 1747"/>
                        <a:gd name="T10" fmla="*/ 818 w 837"/>
                        <a:gd name="T11" fmla="*/ 83 h 1747"/>
                        <a:gd name="T12" fmla="*/ 837 w 837"/>
                        <a:gd name="T13" fmla="*/ 122 h 1747"/>
                        <a:gd name="T14" fmla="*/ 837 w 837"/>
                        <a:gd name="T15" fmla="*/ 794 h 1747"/>
                        <a:gd name="T16" fmla="*/ 830 w 837"/>
                        <a:gd name="T17" fmla="*/ 817 h 1747"/>
                        <a:gd name="T18" fmla="*/ 813 w 837"/>
                        <a:gd name="T19" fmla="*/ 840 h 1747"/>
                        <a:gd name="T20" fmla="*/ 783 w 837"/>
                        <a:gd name="T21" fmla="*/ 856 h 1747"/>
                        <a:gd name="T22" fmla="*/ 752 w 837"/>
                        <a:gd name="T23" fmla="*/ 857 h 1747"/>
                        <a:gd name="T24" fmla="*/ 725 w 837"/>
                        <a:gd name="T25" fmla="*/ 849 h 1747"/>
                        <a:gd name="T26" fmla="*/ 705 w 837"/>
                        <a:gd name="T27" fmla="*/ 831 h 1747"/>
                        <a:gd name="T28" fmla="*/ 695 w 837"/>
                        <a:gd name="T29" fmla="*/ 813 h 1747"/>
                        <a:gd name="T30" fmla="*/ 690 w 837"/>
                        <a:gd name="T31" fmla="*/ 792 h 1747"/>
                        <a:gd name="T32" fmla="*/ 642 w 837"/>
                        <a:gd name="T33" fmla="*/ 1649 h 1747"/>
                        <a:gd name="T34" fmla="*/ 631 w 837"/>
                        <a:gd name="T35" fmla="*/ 1692 h 1747"/>
                        <a:gd name="T36" fmla="*/ 608 w 837"/>
                        <a:gd name="T37" fmla="*/ 1725 h 1747"/>
                        <a:gd name="T38" fmla="*/ 576 w 837"/>
                        <a:gd name="T39" fmla="*/ 1741 h 1747"/>
                        <a:gd name="T40" fmla="*/ 544 w 837"/>
                        <a:gd name="T41" fmla="*/ 1747 h 1747"/>
                        <a:gd name="T42" fmla="*/ 508 w 837"/>
                        <a:gd name="T43" fmla="*/ 1741 h 1747"/>
                        <a:gd name="T44" fmla="*/ 478 w 837"/>
                        <a:gd name="T45" fmla="*/ 1724 h 1747"/>
                        <a:gd name="T46" fmla="*/ 456 w 837"/>
                        <a:gd name="T47" fmla="*/ 1697 h 1747"/>
                        <a:gd name="T48" fmla="*/ 446 w 837"/>
                        <a:gd name="T49" fmla="*/ 1672 h 1747"/>
                        <a:gd name="T50" fmla="*/ 394 w 837"/>
                        <a:gd name="T51" fmla="*/ 836 h 1747"/>
                        <a:gd name="T52" fmla="*/ 389 w 837"/>
                        <a:gd name="T53" fmla="*/ 1679 h 1747"/>
                        <a:gd name="T54" fmla="*/ 367 w 837"/>
                        <a:gd name="T55" fmla="*/ 1716 h 1747"/>
                        <a:gd name="T56" fmla="*/ 332 w 837"/>
                        <a:gd name="T57" fmla="*/ 1741 h 1747"/>
                        <a:gd name="T58" fmla="*/ 289 w 837"/>
                        <a:gd name="T59" fmla="*/ 1747 h 1747"/>
                        <a:gd name="T60" fmla="*/ 254 w 837"/>
                        <a:gd name="T61" fmla="*/ 1740 h 1747"/>
                        <a:gd name="T62" fmla="*/ 224 w 837"/>
                        <a:gd name="T63" fmla="*/ 1719 h 1747"/>
                        <a:gd name="T64" fmla="*/ 205 w 837"/>
                        <a:gd name="T65" fmla="*/ 1692 h 1747"/>
                        <a:gd name="T66" fmla="*/ 196 w 837"/>
                        <a:gd name="T67" fmla="*/ 1658 h 1747"/>
                        <a:gd name="T68" fmla="*/ 148 w 837"/>
                        <a:gd name="T69" fmla="*/ 792 h 1747"/>
                        <a:gd name="T70" fmla="*/ 139 w 837"/>
                        <a:gd name="T71" fmla="*/ 821 h 1747"/>
                        <a:gd name="T72" fmla="*/ 127 w 837"/>
                        <a:gd name="T73" fmla="*/ 835 h 1747"/>
                        <a:gd name="T74" fmla="*/ 110 w 837"/>
                        <a:gd name="T75" fmla="*/ 851 h 1747"/>
                        <a:gd name="T76" fmla="*/ 92 w 837"/>
                        <a:gd name="T77" fmla="*/ 857 h 1747"/>
                        <a:gd name="T78" fmla="*/ 66 w 837"/>
                        <a:gd name="T79" fmla="*/ 858 h 1747"/>
                        <a:gd name="T80" fmla="*/ 45 w 837"/>
                        <a:gd name="T81" fmla="*/ 853 h 1747"/>
                        <a:gd name="T82" fmla="*/ 29 w 837"/>
                        <a:gd name="T83" fmla="*/ 843 h 1747"/>
                        <a:gd name="T84" fmla="*/ 14 w 837"/>
                        <a:gd name="T85" fmla="*/ 827 h 1747"/>
                        <a:gd name="T86" fmla="*/ 5 w 837"/>
                        <a:gd name="T87" fmla="*/ 809 h 1747"/>
                        <a:gd name="T88" fmla="*/ 0 w 837"/>
                        <a:gd name="T89" fmla="*/ 143 h 1747"/>
                        <a:gd name="T90" fmla="*/ 20 w 837"/>
                        <a:gd name="T91" fmla="*/ 87 h 1747"/>
                        <a:gd name="T92" fmla="*/ 51 w 837"/>
                        <a:gd name="T93" fmla="*/ 54 h 1747"/>
                        <a:gd name="T94" fmla="*/ 104 w 837"/>
                        <a:gd name="T95" fmla="*/ 21 h 1747"/>
                        <a:gd name="T96" fmla="*/ 161 w 837"/>
                        <a:gd name="T97" fmla="*/ 6 h 1747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w 837"/>
                        <a:gd name="T148" fmla="*/ 0 h 1747"/>
                        <a:gd name="T149" fmla="*/ 837 w 837"/>
                        <a:gd name="T150" fmla="*/ 1747 h 1747"/>
                      </a:gdLst>
                      <a:ahLst/>
                      <a:cxnLst>
                        <a:cxn ang="T98">
                          <a:pos x="T0" y="T1"/>
                        </a:cxn>
                        <a:cxn ang="T99">
                          <a:pos x="T2" y="T3"/>
                        </a:cxn>
                        <a:cxn ang="T100">
                          <a:pos x="T4" y="T5"/>
                        </a:cxn>
                        <a:cxn ang="T101">
                          <a:pos x="T6" y="T7"/>
                        </a:cxn>
                        <a:cxn ang="T102">
                          <a:pos x="T8" y="T9"/>
                        </a:cxn>
                        <a:cxn ang="T103">
                          <a:pos x="T10" y="T11"/>
                        </a:cxn>
                        <a:cxn ang="T104">
                          <a:pos x="T12" y="T13"/>
                        </a:cxn>
                        <a:cxn ang="T105">
                          <a:pos x="T14" y="T15"/>
                        </a:cxn>
                        <a:cxn ang="T106">
                          <a:pos x="T16" y="T17"/>
                        </a:cxn>
                        <a:cxn ang="T107">
                          <a:pos x="T18" y="T19"/>
                        </a:cxn>
                        <a:cxn ang="T108">
                          <a:pos x="T20" y="T21"/>
                        </a:cxn>
                        <a:cxn ang="T109">
                          <a:pos x="T22" y="T23"/>
                        </a:cxn>
                        <a:cxn ang="T110">
                          <a:pos x="T24" y="T25"/>
                        </a:cxn>
                        <a:cxn ang="T111">
                          <a:pos x="T26" y="T27"/>
                        </a:cxn>
                        <a:cxn ang="T112">
                          <a:pos x="T28" y="T29"/>
                        </a:cxn>
                        <a:cxn ang="T113">
                          <a:pos x="T30" y="T31"/>
                        </a:cxn>
                        <a:cxn ang="T114">
                          <a:pos x="T32" y="T33"/>
                        </a:cxn>
                        <a:cxn ang="T115">
                          <a:pos x="T34" y="T35"/>
                        </a:cxn>
                        <a:cxn ang="T116">
                          <a:pos x="T36" y="T37"/>
                        </a:cxn>
                        <a:cxn ang="T117">
                          <a:pos x="T38" y="T39"/>
                        </a:cxn>
                        <a:cxn ang="T118">
                          <a:pos x="T40" y="T41"/>
                        </a:cxn>
                        <a:cxn ang="T119">
                          <a:pos x="T42" y="T43"/>
                        </a:cxn>
                        <a:cxn ang="T120">
                          <a:pos x="T44" y="T45"/>
                        </a:cxn>
                        <a:cxn ang="T121">
                          <a:pos x="T46" y="T47"/>
                        </a:cxn>
                        <a:cxn ang="T122">
                          <a:pos x="T48" y="T49"/>
                        </a:cxn>
                        <a:cxn ang="T123">
                          <a:pos x="T50" y="T51"/>
                        </a:cxn>
                        <a:cxn ang="T124">
                          <a:pos x="T52" y="T53"/>
                        </a:cxn>
                        <a:cxn ang="T125">
                          <a:pos x="T54" y="T55"/>
                        </a:cxn>
                        <a:cxn ang="T126">
                          <a:pos x="T56" y="T57"/>
                        </a:cxn>
                        <a:cxn ang="T127">
                          <a:pos x="T58" y="T59"/>
                        </a:cxn>
                        <a:cxn ang="T128">
                          <a:pos x="T60" y="T61"/>
                        </a:cxn>
                        <a:cxn ang="T129">
                          <a:pos x="T62" y="T63"/>
                        </a:cxn>
                        <a:cxn ang="T130">
                          <a:pos x="T64" y="T65"/>
                        </a:cxn>
                        <a:cxn ang="T131">
                          <a:pos x="T66" y="T67"/>
                        </a:cxn>
                        <a:cxn ang="T132">
                          <a:pos x="T68" y="T69"/>
                        </a:cxn>
                        <a:cxn ang="T133">
                          <a:pos x="T70" y="T71"/>
                        </a:cxn>
                        <a:cxn ang="T134">
                          <a:pos x="T72" y="T73"/>
                        </a:cxn>
                        <a:cxn ang="T135">
                          <a:pos x="T74" y="T75"/>
                        </a:cxn>
                        <a:cxn ang="T136">
                          <a:pos x="T76" y="T77"/>
                        </a:cxn>
                        <a:cxn ang="T137">
                          <a:pos x="T78" y="T79"/>
                        </a:cxn>
                        <a:cxn ang="T138">
                          <a:pos x="T80" y="T81"/>
                        </a:cxn>
                        <a:cxn ang="T139">
                          <a:pos x="T82" y="T83"/>
                        </a:cxn>
                        <a:cxn ang="T140">
                          <a:pos x="T84" y="T85"/>
                        </a:cxn>
                        <a:cxn ang="T141">
                          <a:pos x="T86" y="T87"/>
                        </a:cxn>
                        <a:cxn ang="T142">
                          <a:pos x="T88" y="T89"/>
                        </a:cxn>
                        <a:cxn ang="T143">
                          <a:pos x="T90" y="T91"/>
                        </a:cxn>
                        <a:cxn ang="T144">
                          <a:pos x="T92" y="T93"/>
                        </a:cxn>
                        <a:cxn ang="T145">
                          <a:pos x="T94" y="T95"/>
                        </a:cxn>
                        <a:cxn ang="T146">
                          <a:pos x="T96" y="T97"/>
                        </a:cxn>
                      </a:cxnLst>
                      <a:rect l="T147" t="T148" r="T149" b="T150"/>
                      <a:pathLst>
                        <a:path w="837" h="1747">
                          <a:moveTo>
                            <a:pt x="201" y="0"/>
                          </a:moveTo>
                          <a:lnTo>
                            <a:pt x="642" y="0"/>
                          </a:lnTo>
                          <a:lnTo>
                            <a:pt x="656" y="0"/>
                          </a:lnTo>
                          <a:lnTo>
                            <a:pt x="666" y="2"/>
                          </a:lnTo>
                          <a:lnTo>
                            <a:pt x="677" y="4"/>
                          </a:lnTo>
                          <a:lnTo>
                            <a:pt x="690" y="6"/>
                          </a:lnTo>
                          <a:lnTo>
                            <a:pt x="700" y="8"/>
                          </a:lnTo>
                          <a:lnTo>
                            <a:pt x="710" y="11"/>
                          </a:lnTo>
                          <a:lnTo>
                            <a:pt x="723" y="15"/>
                          </a:lnTo>
                          <a:lnTo>
                            <a:pt x="734" y="20"/>
                          </a:lnTo>
                          <a:lnTo>
                            <a:pt x="743" y="24"/>
                          </a:lnTo>
                          <a:lnTo>
                            <a:pt x="753" y="29"/>
                          </a:lnTo>
                          <a:lnTo>
                            <a:pt x="766" y="35"/>
                          </a:lnTo>
                          <a:lnTo>
                            <a:pt x="776" y="43"/>
                          </a:lnTo>
                          <a:lnTo>
                            <a:pt x="788" y="52"/>
                          </a:lnTo>
                          <a:lnTo>
                            <a:pt x="800" y="63"/>
                          </a:lnTo>
                          <a:lnTo>
                            <a:pt x="809" y="73"/>
                          </a:lnTo>
                          <a:lnTo>
                            <a:pt x="818" y="83"/>
                          </a:lnTo>
                          <a:lnTo>
                            <a:pt x="827" y="98"/>
                          </a:lnTo>
                          <a:lnTo>
                            <a:pt x="831" y="108"/>
                          </a:lnTo>
                          <a:lnTo>
                            <a:pt x="837" y="122"/>
                          </a:lnTo>
                          <a:lnTo>
                            <a:pt x="837" y="135"/>
                          </a:lnTo>
                          <a:lnTo>
                            <a:pt x="837" y="147"/>
                          </a:lnTo>
                          <a:lnTo>
                            <a:pt x="837" y="794"/>
                          </a:lnTo>
                          <a:lnTo>
                            <a:pt x="835" y="801"/>
                          </a:lnTo>
                          <a:lnTo>
                            <a:pt x="832" y="809"/>
                          </a:lnTo>
                          <a:lnTo>
                            <a:pt x="830" y="817"/>
                          </a:lnTo>
                          <a:lnTo>
                            <a:pt x="826" y="825"/>
                          </a:lnTo>
                          <a:lnTo>
                            <a:pt x="819" y="832"/>
                          </a:lnTo>
                          <a:lnTo>
                            <a:pt x="813" y="840"/>
                          </a:lnTo>
                          <a:lnTo>
                            <a:pt x="802" y="847"/>
                          </a:lnTo>
                          <a:lnTo>
                            <a:pt x="792" y="853"/>
                          </a:lnTo>
                          <a:lnTo>
                            <a:pt x="783" y="856"/>
                          </a:lnTo>
                          <a:lnTo>
                            <a:pt x="773" y="858"/>
                          </a:lnTo>
                          <a:lnTo>
                            <a:pt x="762" y="858"/>
                          </a:lnTo>
                          <a:lnTo>
                            <a:pt x="752" y="857"/>
                          </a:lnTo>
                          <a:lnTo>
                            <a:pt x="741" y="855"/>
                          </a:lnTo>
                          <a:lnTo>
                            <a:pt x="732" y="852"/>
                          </a:lnTo>
                          <a:lnTo>
                            <a:pt x="725" y="849"/>
                          </a:lnTo>
                          <a:lnTo>
                            <a:pt x="717" y="843"/>
                          </a:lnTo>
                          <a:lnTo>
                            <a:pt x="710" y="838"/>
                          </a:lnTo>
                          <a:lnTo>
                            <a:pt x="705" y="831"/>
                          </a:lnTo>
                          <a:lnTo>
                            <a:pt x="700" y="825"/>
                          </a:lnTo>
                          <a:lnTo>
                            <a:pt x="696" y="818"/>
                          </a:lnTo>
                          <a:lnTo>
                            <a:pt x="695" y="813"/>
                          </a:lnTo>
                          <a:lnTo>
                            <a:pt x="692" y="807"/>
                          </a:lnTo>
                          <a:lnTo>
                            <a:pt x="691" y="801"/>
                          </a:lnTo>
                          <a:lnTo>
                            <a:pt x="690" y="792"/>
                          </a:lnTo>
                          <a:lnTo>
                            <a:pt x="691" y="296"/>
                          </a:lnTo>
                          <a:lnTo>
                            <a:pt x="642" y="296"/>
                          </a:lnTo>
                          <a:lnTo>
                            <a:pt x="642" y="1649"/>
                          </a:lnTo>
                          <a:lnTo>
                            <a:pt x="642" y="1662"/>
                          </a:lnTo>
                          <a:lnTo>
                            <a:pt x="638" y="1678"/>
                          </a:lnTo>
                          <a:lnTo>
                            <a:pt x="631" y="1692"/>
                          </a:lnTo>
                          <a:lnTo>
                            <a:pt x="625" y="1705"/>
                          </a:lnTo>
                          <a:lnTo>
                            <a:pt x="617" y="1715"/>
                          </a:lnTo>
                          <a:lnTo>
                            <a:pt x="608" y="1725"/>
                          </a:lnTo>
                          <a:lnTo>
                            <a:pt x="598" y="1731"/>
                          </a:lnTo>
                          <a:lnTo>
                            <a:pt x="586" y="1738"/>
                          </a:lnTo>
                          <a:lnTo>
                            <a:pt x="576" y="1741"/>
                          </a:lnTo>
                          <a:lnTo>
                            <a:pt x="565" y="1745"/>
                          </a:lnTo>
                          <a:lnTo>
                            <a:pt x="556" y="1746"/>
                          </a:lnTo>
                          <a:lnTo>
                            <a:pt x="544" y="1747"/>
                          </a:lnTo>
                          <a:lnTo>
                            <a:pt x="534" y="1747"/>
                          </a:lnTo>
                          <a:lnTo>
                            <a:pt x="522" y="1745"/>
                          </a:lnTo>
                          <a:lnTo>
                            <a:pt x="508" y="1741"/>
                          </a:lnTo>
                          <a:lnTo>
                            <a:pt x="497" y="1736"/>
                          </a:lnTo>
                          <a:lnTo>
                            <a:pt x="486" y="1731"/>
                          </a:lnTo>
                          <a:lnTo>
                            <a:pt x="478" y="1724"/>
                          </a:lnTo>
                          <a:lnTo>
                            <a:pt x="471" y="1716"/>
                          </a:lnTo>
                          <a:lnTo>
                            <a:pt x="463" y="1707"/>
                          </a:lnTo>
                          <a:lnTo>
                            <a:pt x="456" y="1697"/>
                          </a:lnTo>
                          <a:lnTo>
                            <a:pt x="451" y="1689"/>
                          </a:lnTo>
                          <a:lnTo>
                            <a:pt x="449" y="1680"/>
                          </a:lnTo>
                          <a:lnTo>
                            <a:pt x="446" y="1672"/>
                          </a:lnTo>
                          <a:lnTo>
                            <a:pt x="445" y="1661"/>
                          </a:lnTo>
                          <a:lnTo>
                            <a:pt x="445" y="836"/>
                          </a:lnTo>
                          <a:lnTo>
                            <a:pt x="394" y="836"/>
                          </a:lnTo>
                          <a:lnTo>
                            <a:pt x="393" y="1655"/>
                          </a:lnTo>
                          <a:lnTo>
                            <a:pt x="392" y="1667"/>
                          </a:lnTo>
                          <a:lnTo>
                            <a:pt x="389" y="1679"/>
                          </a:lnTo>
                          <a:lnTo>
                            <a:pt x="382" y="1692"/>
                          </a:lnTo>
                          <a:lnTo>
                            <a:pt x="376" y="1703"/>
                          </a:lnTo>
                          <a:lnTo>
                            <a:pt x="367" y="1716"/>
                          </a:lnTo>
                          <a:lnTo>
                            <a:pt x="357" y="1725"/>
                          </a:lnTo>
                          <a:lnTo>
                            <a:pt x="345" y="1735"/>
                          </a:lnTo>
                          <a:lnTo>
                            <a:pt x="332" y="1741"/>
                          </a:lnTo>
                          <a:lnTo>
                            <a:pt x="318" y="1745"/>
                          </a:lnTo>
                          <a:lnTo>
                            <a:pt x="303" y="1747"/>
                          </a:lnTo>
                          <a:lnTo>
                            <a:pt x="289" y="1747"/>
                          </a:lnTo>
                          <a:lnTo>
                            <a:pt x="276" y="1745"/>
                          </a:lnTo>
                          <a:lnTo>
                            <a:pt x="266" y="1744"/>
                          </a:lnTo>
                          <a:lnTo>
                            <a:pt x="254" y="1740"/>
                          </a:lnTo>
                          <a:lnTo>
                            <a:pt x="245" y="1735"/>
                          </a:lnTo>
                          <a:lnTo>
                            <a:pt x="235" y="1727"/>
                          </a:lnTo>
                          <a:lnTo>
                            <a:pt x="224" y="1719"/>
                          </a:lnTo>
                          <a:lnTo>
                            <a:pt x="218" y="1711"/>
                          </a:lnTo>
                          <a:lnTo>
                            <a:pt x="210" y="1701"/>
                          </a:lnTo>
                          <a:lnTo>
                            <a:pt x="205" y="1692"/>
                          </a:lnTo>
                          <a:lnTo>
                            <a:pt x="201" y="1681"/>
                          </a:lnTo>
                          <a:lnTo>
                            <a:pt x="200" y="1674"/>
                          </a:lnTo>
                          <a:lnTo>
                            <a:pt x="196" y="1658"/>
                          </a:lnTo>
                          <a:lnTo>
                            <a:pt x="197" y="296"/>
                          </a:lnTo>
                          <a:lnTo>
                            <a:pt x="148" y="296"/>
                          </a:lnTo>
                          <a:lnTo>
                            <a:pt x="148" y="792"/>
                          </a:lnTo>
                          <a:lnTo>
                            <a:pt x="147" y="801"/>
                          </a:lnTo>
                          <a:lnTo>
                            <a:pt x="144" y="810"/>
                          </a:lnTo>
                          <a:lnTo>
                            <a:pt x="139" y="821"/>
                          </a:lnTo>
                          <a:lnTo>
                            <a:pt x="135" y="827"/>
                          </a:lnTo>
                          <a:lnTo>
                            <a:pt x="132" y="831"/>
                          </a:lnTo>
                          <a:lnTo>
                            <a:pt x="127" y="835"/>
                          </a:lnTo>
                          <a:lnTo>
                            <a:pt x="122" y="840"/>
                          </a:lnTo>
                          <a:lnTo>
                            <a:pt x="118" y="845"/>
                          </a:lnTo>
                          <a:lnTo>
                            <a:pt x="110" y="851"/>
                          </a:lnTo>
                          <a:lnTo>
                            <a:pt x="105" y="852"/>
                          </a:lnTo>
                          <a:lnTo>
                            <a:pt x="99" y="855"/>
                          </a:lnTo>
                          <a:lnTo>
                            <a:pt x="92" y="857"/>
                          </a:lnTo>
                          <a:lnTo>
                            <a:pt x="86" y="858"/>
                          </a:lnTo>
                          <a:lnTo>
                            <a:pt x="79" y="858"/>
                          </a:lnTo>
                          <a:lnTo>
                            <a:pt x="66" y="858"/>
                          </a:lnTo>
                          <a:lnTo>
                            <a:pt x="61" y="857"/>
                          </a:lnTo>
                          <a:lnTo>
                            <a:pt x="53" y="855"/>
                          </a:lnTo>
                          <a:lnTo>
                            <a:pt x="45" y="853"/>
                          </a:lnTo>
                          <a:lnTo>
                            <a:pt x="40" y="851"/>
                          </a:lnTo>
                          <a:lnTo>
                            <a:pt x="35" y="847"/>
                          </a:lnTo>
                          <a:lnTo>
                            <a:pt x="29" y="843"/>
                          </a:lnTo>
                          <a:lnTo>
                            <a:pt x="25" y="839"/>
                          </a:lnTo>
                          <a:lnTo>
                            <a:pt x="18" y="832"/>
                          </a:lnTo>
                          <a:lnTo>
                            <a:pt x="14" y="827"/>
                          </a:lnTo>
                          <a:lnTo>
                            <a:pt x="11" y="821"/>
                          </a:lnTo>
                          <a:lnTo>
                            <a:pt x="8" y="817"/>
                          </a:lnTo>
                          <a:lnTo>
                            <a:pt x="5" y="809"/>
                          </a:lnTo>
                          <a:lnTo>
                            <a:pt x="3" y="803"/>
                          </a:lnTo>
                          <a:lnTo>
                            <a:pt x="0" y="795"/>
                          </a:lnTo>
                          <a:lnTo>
                            <a:pt x="0" y="143"/>
                          </a:lnTo>
                          <a:lnTo>
                            <a:pt x="4" y="122"/>
                          </a:lnTo>
                          <a:lnTo>
                            <a:pt x="11" y="103"/>
                          </a:lnTo>
                          <a:lnTo>
                            <a:pt x="20" y="87"/>
                          </a:lnTo>
                          <a:lnTo>
                            <a:pt x="29" y="74"/>
                          </a:lnTo>
                          <a:lnTo>
                            <a:pt x="39" y="64"/>
                          </a:lnTo>
                          <a:lnTo>
                            <a:pt x="51" y="54"/>
                          </a:lnTo>
                          <a:lnTo>
                            <a:pt x="69" y="39"/>
                          </a:lnTo>
                          <a:lnTo>
                            <a:pt x="88" y="29"/>
                          </a:lnTo>
                          <a:lnTo>
                            <a:pt x="104" y="21"/>
                          </a:lnTo>
                          <a:lnTo>
                            <a:pt x="118" y="16"/>
                          </a:lnTo>
                          <a:lnTo>
                            <a:pt x="140" y="9"/>
                          </a:lnTo>
                          <a:lnTo>
                            <a:pt x="161" y="6"/>
                          </a:lnTo>
                          <a:lnTo>
                            <a:pt x="182" y="2"/>
                          </a:lnTo>
                          <a:lnTo>
                            <a:pt x="201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1288" name="Oval 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83" y="3075"/>
                      <a:ext cx="86" cy="87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8" name="Group 65"/>
                  <p:cNvGrpSpPr>
                    <a:grpSpLocks/>
                  </p:cNvGrpSpPr>
                  <p:nvPr/>
                </p:nvGrpSpPr>
                <p:grpSpPr bwMode="auto">
                  <a:xfrm>
                    <a:off x="934" y="3075"/>
                    <a:ext cx="250" cy="538"/>
                    <a:chOff x="934" y="3075"/>
                    <a:chExt cx="250" cy="538"/>
                  </a:xfrm>
                </p:grpSpPr>
                <p:sp>
                  <p:nvSpPr>
                    <p:cNvPr id="11285" name="Freeform 66"/>
                    <p:cNvSpPr>
                      <a:spLocks/>
                    </p:cNvSpPr>
                    <p:nvPr/>
                  </p:nvSpPr>
                  <p:spPr bwMode="auto">
                    <a:xfrm>
                      <a:off x="934" y="3177"/>
                      <a:ext cx="250" cy="436"/>
                    </a:xfrm>
                    <a:custGeom>
                      <a:avLst/>
                      <a:gdLst>
                        <a:gd name="T0" fmla="*/ 746 w 1002"/>
                        <a:gd name="T1" fmla="*/ 3 h 1744"/>
                        <a:gd name="T2" fmla="*/ 777 w 1002"/>
                        <a:gd name="T3" fmla="*/ 12 h 1744"/>
                        <a:gd name="T4" fmla="*/ 809 w 1002"/>
                        <a:gd name="T5" fmla="*/ 33 h 1744"/>
                        <a:gd name="T6" fmla="*/ 832 w 1002"/>
                        <a:gd name="T7" fmla="*/ 59 h 1744"/>
                        <a:gd name="T8" fmla="*/ 849 w 1002"/>
                        <a:gd name="T9" fmla="*/ 87 h 1744"/>
                        <a:gd name="T10" fmla="*/ 860 w 1002"/>
                        <a:gd name="T11" fmla="*/ 124 h 1744"/>
                        <a:gd name="T12" fmla="*/ 999 w 1002"/>
                        <a:gd name="T13" fmla="*/ 656 h 1744"/>
                        <a:gd name="T14" fmla="*/ 1000 w 1002"/>
                        <a:gd name="T15" fmla="*/ 691 h 1744"/>
                        <a:gd name="T16" fmla="*/ 986 w 1002"/>
                        <a:gd name="T17" fmla="*/ 721 h 1744"/>
                        <a:gd name="T18" fmla="*/ 958 w 1002"/>
                        <a:gd name="T19" fmla="*/ 742 h 1744"/>
                        <a:gd name="T20" fmla="*/ 927 w 1002"/>
                        <a:gd name="T21" fmla="*/ 747 h 1744"/>
                        <a:gd name="T22" fmla="*/ 898 w 1002"/>
                        <a:gd name="T23" fmla="*/ 740 h 1744"/>
                        <a:gd name="T24" fmla="*/ 872 w 1002"/>
                        <a:gd name="T25" fmla="*/ 722 h 1744"/>
                        <a:gd name="T26" fmla="*/ 857 w 1002"/>
                        <a:gd name="T27" fmla="*/ 693 h 1744"/>
                        <a:gd name="T28" fmla="*/ 910 w 1002"/>
                        <a:gd name="T29" fmla="*/ 1079 h 1744"/>
                        <a:gd name="T30" fmla="*/ 726 w 1002"/>
                        <a:gd name="T31" fmla="*/ 1676 h 1744"/>
                        <a:gd name="T32" fmla="*/ 711 w 1002"/>
                        <a:gd name="T33" fmla="*/ 1707 h 1744"/>
                        <a:gd name="T34" fmla="*/ 685 w 1002"/>
                        <a:gd name="T35" fmla="*/ 1731 h 1744"/>
                        <a:gd name="T36" fmla="*/ 656 w 1002"/>
                        <a:gd name="T37" fmla="*/ 1741 h 1744"/>
                        <a:gd name="T38" fmla="*/ 626 w 1002"/>
                        <a:gd name="T39" fmla="*/ 1742 h 1744"/>
                        <a:gd name="T40" fmla="*/ 593 w 1002"/>
                        <a:gd name="T41" fmla="*/ 1732 h 1744"/>
                        <a:gd name="T42" fmla="*/ 570 w 1002"/>
                        <a:gd name="T43" fmla="*/ 1713 h 1744"/>
                        <a:gd name="T44" fmla="*/ 556 w 1002"/>
                        <a:gd name="T45" fmla="*/ 1689 h 1744"/>
                        <a:gd name="T46" fmla="*/ 548 w 1002"/>
                        <a:gd name="T47" fmla="*/ 1663 h 1744"/>
                        <a:gd name="T48" fmla="*/ 459 w 1002"/>
                        <a:gd name="T49" fmla="*/ 1663 h 1744"/>
                        <a:gd name="T50" fmla="*/ 452 w 1002"/>
                        <a:gd name="T51" fmla="*/ 1689 h 1744"/>
                        <a:gd name="T52" fmla="*/ 434 w 1002"/>
                        <a:gd name="T53" fmla="*/ 1716 h 1744"/>
                        <a:gd name="T54" fmla="*/ 408 w 1002"/>
                        <a:gd name="T55" fmla="*/ 1735 h 1744"/>
                        <a:gd name="T56" fmla="*/ 377 w 1002"/>
                        <a:gd name="T57" fmla="*/ 1744 h 1744"/>
                        <a:gd name="T58" fmla="*/ 346 w 1002"/>
                        <a:gd name="T59" fmla="*/ 1741 h 1744"/>
                        <a:gd name="T60" fmla="*/ 317 w 1002"/>
                        <a:gd name="T61" fmla="*/ 1728 h 1744"/>
                        <a:gd name="T62" fmla="*/ 298 w 1002"/>
                        <a:gd name="T63" fmla="*/ 1710 h 1744"/>
                        <a:gd name="T64" fmla="*/ 282 w 1002"/>
                        <a:gd name="T65" fmla="*/ 1681 h 1744"/>
                        <a:gd name="T66" fmla="*/ 279 w 1002"/>
                        <a:gd name="T67" fmla="*/ 1083 h 1744"/>
                        <a:gd name="T68" fmla="*/ 279 w 1002"/>
                        <a:gd name="T69" fmla="*/ 245 h 1744"/>
                        <a:gd name="T70" fmla="*/ 137 w 1002"/>
                        <a:gd name="T71" fmla="*/ 725 h 1744"/>
                        <a:gd name="T72" fmla="*/ 115 w 1002"/>
                        <a:gd name="T73" fmla="*/ 750 h 1744"/>
                        <a:gd name="T74" fmla="*/ 83 w 1002"/>
                        <a:gd name="T75" fmla="*/ 760 h 1744"/>
                        <a:gd name="T76" fmla="*/ 50 w 1002"/>
                        <a:gd name="T77" fmla="*/ 756 h 1744"/>
                        <a:gd name="T78" fmla="*/ 21 w 1002"/>
                        <a:gd name="T79" fmla="*/ 738 h 1744"/>
                        <a:gd name="T80" fmla="*/ 5 w 1002"/>
                        <a:gd name="T81" fmla="*/ 713 h 1744"/>
                        <a:gd name="T82" fmla="*/ 0 w 1002"/>
                        <a:gd name="T83" fmla="*/ 685 h 1744"/>
                        <a:gd name="T84" fmla="*/ 144 w 1002"/>
                        <a:gd name="T85" fmla="*/ 147 h 1744"/>
                        <a:gd name="T86" fmla="*/ 149 w 1002"/>
                        <a:gd name="T87" fmla="*/ 113 h 1744"/>
                        <a:gd name="T88" fmla="*/ 159 w 1002"/>
                        <a:gd name="T89" fmla="*/ 83 h 1744"/>
                        <a:gd name="T90" fmla="*/ 180 w 1002"/>
                        <a:gd name="T91" fmla="*/ 50 h 1744"/>
                        <a:gd name="T92" fmla="*/ 207 w 1002"/>
                        <a:gd name="T93" fmla="*/ 25 h 1744"/>
                        <a:gd name="T94" fmla="*/ 240 w 1002"/>
                        <a:gd name="T95" fmla="*/ 8 h 1744"/>
                        <a:gd name="T96" fmla="*/ 0 60000 65536"/>
                        <a:gd name="T97" fmla="*/ 0 60000 6553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w 1002"/>
                        <a:gd name="T145" fmla="*/ 0 h 1744"/>
                        <a:gd name="T146" fmla="*/ 1002 w 1002"/>
                        <a:gd name="T147" fmla="*/ 1744 h 1744"/>
                      </a:gdLst>
                      <a:ahLst/>
                      <a:cxnLst>
                        <a:cxn ang="T96">
                          <a:pos x="T0" y="T1"/>
                        </a:cxn>
                        <a:cxn ang="T97">
                          <a:pos x="T2" y="T3"/>
                        </a:cxn>
                        <a:cxn ang="T98">
                          <a:pos x="T4" y="T5"/>
                        </a:cxn>
                        <a:cxn ang="T99">
                          <a:pos x="T6" y="T7"/>
                        </a:cxn>
                        <a:cxn ang="T100">
                          <a:pos x="T8" y="T9"/>
                        </a:cxn>
                        <a:cxn ang="T101">
                          <a:pos x="T10" y="T11"/>
                        </a:cxn>
                        <a:cxn ang="T102">
                          <a:pos x="T12" y="T13"/>
                        </a:cxn>
                        <a:cxn ang="T103">
                          <a:pos x="T14" y="T15"/>
                        </a:cxn>
                        <a:cxn ang="T104">
                          <a:pos x="T16" y="T17"/>
                        </a:cxn>
                        <a:cxn ang="T105">
                          <a:pos x="T18" y="T19"/>
                        </a:cxn>
                        <a:cxn ang="T106">
                          <a:pos x="T20" y="T21"/>
                        </a:cxn>
                        <a:cxn ang="T107">
                          <a:pos x="T22" y="T23"/>
                        </a:cxn>
                        <a:cxn ang="T108">
                          <a:pos x="T24" y="T25"/>
                        </a:cxn>
                        <a:cxn ang="T109">
                          <a:pos x="T26" y="T27"/>
                        </a:cxn>
                        <a:cxn ang="T110">
                          <a:pos x="T28" y="T29"/>
                        </a:cxn>
                        <a:cxn ang="T111">
                          <a:pos x="T30" y="T31"/>
                        </a:cxn>
                        <a:cxn ang="T112">
                          <a:pos x="T32" y="T33"/>
                        </a:cxn>
                        <a:cxn ang="T113">
                          <a:pos x="T34" y="T35"/>
                        </a:cxn>
                        <a:cxn ang="T114">
                          <a:pos x="T36" y="T37"/>
                        </a:cxn>
                        <a:cxn ang="T115">
                          <a:pos x="T38" y="T39"/>
                        </a:cxn>
                        <a:cxn ang="T116">
                          <a:pos x="T40" y="T41"/>
                        </a:cxn>
                        <a:cxn ang="T117">
                          <a:pos x="T42" y="T43"/>
                        </a:cxn>
                        <a:cxn ang="T118">
                          <a:pos x="T44" y="T45"/>
                        </a:cxn>
                        <a:cxn ang="T119">
                          <a:pos x="T46" y="T47"/>
                        </a:cxn>
                        <a:cxn ang="T120">
                          <a:pos x="T48" y="T49"/>
                        </a:cxn>
                        <a:cxn ang="T121">
                          <a:pos x="T50" y="T51"/>
                        </a:cxn>
                        <a:cxn ang="T122">
                          <a:pos x="T52" y="T53"/>
                        </a:cxn>
                        <a:cxn ang="T123">
                          <a:pos x="T54" y="T55"/>
                        </a:cxn>
                        <a:cxn ang="T124">
                          <a:pos x="T56" y="T57"/>
                        </a:cxn>
                        <a:cxn ang="T125">
                          <a:pos x="T58" y="T59"/>
                        </a:cxn>
                        <a:cxn ang="T126">
                          <a:pos x="T60" y="T61"/>
                        </a:cxn>
                        <a:cxn ang="T127">
                          <a:pos x="T62" y="T63"/>
                        </a:cxn>
                        <a:cxn ang="T128">
                          <a:pos x="T64" y="T65"/>
                        </a:cxn>
                        <a:cxn ang="T129">
                          <a:pos x="T66" y="T67"/>
                        </a:cxn>
                        <a:cxn ang="T130">
                          <a:pos x="T68" y="T69"/>
                        </a:cxn>
                        <a:cxn ang="T131">
                          <a:pos x="T70" y="T71"/>
                        </a:cxn>
                        <a:cxn ang="T132">
                          <a:pos x="T72" y="T73"/>
                        </a:cxn>
                        <a:cxn ang="T133">
                          <a:pos x="T74" y="T75"/>
                        </a:cxn>
                        <a:cxn ang="T134">
                          <a:pos x="T76" y="T77"/>
                        </a:cxn>
                        <a:cxn ang="T135">
                          <a:pos x="T78" y="T79"/>
                        </a:cxn>
                        <a:cxn ang="T136">
                          <a:pos x="T80" y="T81"/>
                        </a:cxn>
                        <a:cxn ang="T137">
                          <a:pos x="T82" y="T83"/>
                        </a:cxn>
                        <a:cxn ang="T138">
                          <a:pos x="T84" y="T85"/>
                        </a:cxn>
                        <a:cxn ang="T139">
                          <a:pos x="T86" y="T87"/>
                        </a:cxn>
                        <a:cxn ang="T140">
                          <a:pos x="T88" y="T89"/>
                        </a:cxn>
                        <a:cxn ang="T141">
                          <a:pos x="T90" y="T91"/>
                        </a:cxn>
                        <a:cxn ang="T142">
                          <a:pos x="T92" y="T93"/>
                        </a:cxn>
                        <a:cxn ang="T143">
                          <a:pos x="T94" y="T95"/>
                        </a:cxn>
                      </a:cxnLst>
                      <a:rect l="T144" t="T145" r="T146" b="T147"/>
                      <a:pathLst>
                        <a:path w="1002" h="1744">
                          <a:moveTo>
                            <a:pt x="273" y="0"/>
                          </a:moveTo>
                          <a:lnTo>
                            <a:pt x="735" y="0"/>
                          </a:lnTo>
                          <a:lnTo>
                            <a:pt x="746" y="3"/>
                          </a:lnTo>
                          <a:lnTo>
                            <a:pt x="757" y="6"/>
                          </a:lnTo>
                          <a:lnTo>
                            <a:pt x="767" y="8"/>
                          </a:lnTo>
                          <a:lnTo>
                            <a:pt x="777" y="12"/>
                          </a:lnTo>
                          <a:lnTo>
                            <a:pt x="789" y="19"/>
                          </a:lnTo>
                          <a:lnTo>
                            <a:pt x="798" y="25"/>
                          </a:lnTo>
                          <a:lnTo>
                            <a:pt x="809" y="33"/>
                          </a:lnTo>
                          <a:lnTo>
                            <a:pt x="818" y="41"/>
                          </a:lnTo>
                          <a:lnTo>
                            <a:pt x="825" y="50"/>
                          </a:lnTo>
                          <a:lnTo>
                            <a:pt x="832" y="59"/>
                          </a:lnTo>
                          <a:lnTo>
                            <a:pt x="838" y="67"/>
                          </a:lnTo>
                          <a:lnTo>
                            <a:pt x="844" y="77"/>
                          </a:lnTo>
                          <a:lnTo>
                            <a:pt x="849" y="87"/>
                          </a:lnTo>
                          <a:lnTo>
                            <a:pt x="853" y="95"/>
                          </a:lnTo>
                          <a:lnTo>
                            <a:pt x="855" y="108"/>
                          </a:lnTo>
                          <a:lnTo>
                            <a:pt x="860" y="124"/>
                          </a:lnTo>
                          <a:lnTo>
                            <a:pt x="862" y="137"/>
                          </a:lnTo>
                          <a:lnTo>
                            <a:pt x="866" y="152"/>
                          </a:lnTo>
                          <a:lnTo>
                            <a:pt x="999" y="656"/>
                          </a:lnTo>
                          <a:lnTo>
                            <a:pt x="1002" y="668"/>
                          </a:lnTo>
                          <a:lnTo>
                            <a:pt x="1002" y="680"/>
                          </a:lnTo>
                          <a:lnTo>
                            <a:pt x="1000" y="691"/>
                          </a:lnTo>
                          <a:lnTo>
                            <a:pt x="998" y="702"/>
                          </a:lnTo>
                          <a:lnTo>
                            <a:pt x="993" y="711"/>
                          </a:lnTo>
                          <a:lnTo>
                            <a:pt x="986" y="721"/>
                          </a:lnTo>
                          <a:lnTo>
                            <a:pt x="977" y="730"/>
                          </a:lnTo>
                          <a:lnTo>
                            <a:pt x="967" y="737"/>
                          </a:lnTo>
                          <a:lnTo>
                            <a:pt x="958" y="742"/>
                          </a:lnTo>
                          <a:lnTo>
                            <a:pt x="947" y="744"/>
                          </a:lnTo>
                          <a:lnTo>
                            <a:pt x="937" y="747"/>
                          </a:lnTo>
                          <a:lnTo>
                            <a:pt x="927" y="747"/>
                          </a:lnTo>
                          <a:lnTo>
                            <a:pt x="916" y="746"/>
                          </a:lnTo>
                          <a:lnTo>
                            <a:pt x="906" y="743"/>
                          </a:lnTo>
                          <a:lnTo>
                            <a:pt x="898" y="740"/>
                          </a:lnTo>
                          <a:lnTo>
                            <a:pt x="889" y="735"/>
                          </a:lnTo>
                          <a:lnTo>
                            <a:pt x="880" y="729"/>
                          </a:lnTo>
                          <a:lnTo>
                            <a:pt x="872" y="722"/>
                          </a:lnTo>
                          <a:lnTo>
                            <a:pt x="866" y="712"/>
                          </a:lnTo>
                          <a:lnTo>
                            <a:pt x="860" y="702"/>
                          </a:lnTo>
                          <a:lnTo>
                            <a:pt x="857" y="693"/>
                          </a:lnTo>
                          <a:lnTo>
                            <a:pt x="727" y="247"/>
                          </a:lnTo>
                          <a:lnTo>
                            <a:pt x="683" y="247"/>
                          </a:lnTo>
                          <a:lnTo>
                            <a:pt x="910" y="1079"/>
                          </a:lnTo>
                          <a:lnTo>
                            <a:pt x="726" y="1079"/>
                          </a:lnTo>
                          <a:lnTo>
                            <a:pt x="728" y="1663"/>
                          </a:lnTo>
                          <a:lnTo>
                            <a:pt x="726" y="1676"/>
                          </a:lnTo>
                          <a:lnTo>
                            <a:pt x="723" y="1687"/>
                          </a:lnTo>
                          <a:lnTo>
                            <a:pt x="718" y="1697"/>
                          </a:lnTo>
                          <a:lnTo>
                            <a:pt x="711" y="1707"/>
                          </a:lnTo>
                          <a:lnTo>
                            <a:pt x="704" y="1715"/>
                          </a:lnTo>
                          <a:lnTo>
                            <a:pt x="697" y="1723"/>
                          </a:lnTo>
                          <a:lnTo>
                            <a:pt x="685" y="1731"/>
                          </a:lnTo>
                          <a:lnTo>
                            <a:pt x="676" y="1736"/>
                          </a:lnTo>
                          <a:lnTo>
                            <a:pt x="666" y="1740"/>
                          </a:lnTo>
                          <a:lnTo>
                            <a:pt x="656" y="1741"/>
                          </a:lnTo>
                          <a:lnTo>
                            <a:pt x="645" y="1744"/>
                          </a:lnTo>
                          <a:lnTo>
                            <a:pt x="636" y="1744"/>
                          </a:lnTo>
                          <a:lnTo>
                            <a:pt x="626" y="1742"/>
                          </a:lnTo>
                          <a:lnTo>
                            <a:pt x="614" y="1741"/>
                          </a:lnTo>
                          <a:lnTo>
                            <a:pt x="603" y="1736"/>
                          </a:lnTo>
                          <a:lnTo>
                            <a:pt x="593" y="1732"/>
                          </a:lnTo>
                          <a:lnTo>
                            <a:pt x="586" y="1727"/>
                          </a:lnTo>
                          <a:lnTo>
                            <a:pt x="577" y="1720"/>
                          </a:lnTo>
                          <a:lnTo>
                            <a:pt x="570" y="1713"/>
                          </a:lnTo>
                          <a:lnTo>
                            <a:pt x="564" y="1706"/>
                          </a:lnTo>
                          <a:lnTo>
                            <a:pt x="558" y="1697"/>
                          </a:lnTo>
                          <a:lnTo>
                            <a:pt x="556" y="1689"/>
                          </a:lnTo>
                          <a:lnTo>
                            <a:pt x="552" y="1681"/>
                          </a:lnTo>
                          <a:lnTo>
                            <a:pt x="549" y="1671"/>
                          </a:lnTo>
                          <a:lnTo>
                            <a:pt x="548" y="1663"/>
                          </a:lnTo>
                          <a:lnTo>
                            <a:pt x="548" y="1083"/>
                          </a:lnTo>
                          <a:lnTo>
                            <a:pt x="459" y="1083"/>
                          </a:lnTo>
                          <a:lnTo>
                            <a:pt x="459" y="1663"/>
                          </a:lnTo>
                          <a:lnTo>
                            <a:pt x="457" y="1672"/>
                          </a:lnTo>
                          <a:lnTo>
                            <a:pt x="455" y="1681"/>
                          </a:lnTo>
                          <a:lnTo>
                            <a:pt x="452" y="1689"/>
                          </a:lnTo>
                          <a:lnTo>
                            <a:pt x="447" y="1698"/>
                          </a:lnTo>
                          <a:lnTo>
                            <a:pt x="441" y="1707"/>
                          </a:lnTo>
                          <a:lnTo>
                            <a:pt x="434" y="1716"/>
                          </a:lnTo>
                          <a:lnTo>
                            <a:pt x="428" y="1723"/>
                          </a:lnTo>
                          <a:lnTo>
                            <a:pt x="417" y="1729"/>
                          </a:lnTo>
                          <a:lnTo>
                            <a:pt x="408" y="1735"/>
                          </a:lnTo>
                          <a:lnTo>
                            <a:pt x="398" y="1740"/>
                          </a:lnTo>
                          <a:lnTo>
                            <a:pt x="387" y="1741"/>
                          </a:lnTo>
                          <a:lnTo>
                            <a:pt x="377" y="1744"/>
                          </a:lnTo>
                          <a:lnTo>
                            <a:pt x="367" y="1744"/>
                          </a:lnTo>
                          <a:lnTo>
                            <a:pt x="356" y="1742"/>
                          </a:lnTo>
                          <a:lnTo>
                            <a:pt x="346" y="1741"/>
                          </a:lnTo>
                          <a:lnTo>
                            <a:pt x="337" y="1737"/>
                          </a:lnTo>
                          <a:lnTo>
                            <a:pt x="326" y="1733"/>
                          </a:lnTo>
                          <a:lnTo>
                            <a:pt x="317" y="1728"/>
                          </a:lnTo>
                          <a:lnTo>
                            <a:pt x="310" y="1723"/>
                          </a:lnTo>
                          <a:lnTo>
                            <a:pt x="302" y="1716"/>
                          </a:lnTo>
                          <a:lnTo>
                            <a:pt x="298" y="1710"/>
                          </a:lnTo>
                          <a:lnTo>
                            <a:pt x="291" y="1701"/>
                          </a:lnTo>
                          <a:lnTo>
                            <a:pt x="286" y="1692"/>
                          </a:lnTo>
                          <a:lnTo>
                            <a:pt x="282" y="1681"/>
                          </a:lnTo>
                          <a:lnTo>
                            <a:pt x="280" y="1672"/>
                          </a:lnTo>
                          <a:lnTo>
                            <a:pt x="279" y="1663"/>
                          </a:lnTo>
                          <a:lnTo>
                            <a:pt x="279" y="1083"/>
                          </a:lnTo>
                          <a:lnTo>
                            <a:pt x="101" y="1083"/>
                          </a:lnTo>
                          <a:lnTo>
                            <a:pt x="324" y="245"/>
                          </a:lnTo>
                          <a:lnTo>
                            <a:pt x="279" y="245"/>
                          </a:lnTo>
                          <a:lnTo>
                            <a:pt x="148" y="699"/>
                          </a:lnTo>
                          <a:lnTo>
                            <a:pt x="142" y="713"/>
                          </a:lnTo>
                          <a:lnTo>
                            <a:pt x="137" y="725"/>
                          </a:lnTo>
                          <a:lnTo>
                            <a:pt x="131" y="735"/>
                          </a:lnTo>
                          <a:lnTo>
                            <a:pt x="123" y="743"/>
                          </a:lnTo>
                          <a:lnTo>
                            <a:pt x="115" y="750"/>
                          </a:lnTo>
                          <a:lnTo>
                            <a:pt x="106" y="753"/>
                          </a:lnTo>
                          <a:lnTo>
                            <a:pt x="93" y="757"/>
                          </a:lnTo>
                          <a:lnTo>
                            <a:pt x="83" y="760"/>
                          </a:lnTo>
                          <a:lnTo>
                            <a:pt x="67" y="759"/>
                          </a:lnTo>
                          <a:lnTo>
                            <a:pt x="58" y="757"/>
                          </a:lnTo>
                          <a:lnTo>
                            <a:pt x="50" y="756"/>
                          </a:lnTo>
                          <a:lnTo>
                            <a:pt x="39" y="752"/>
                          </a:lnTo>
                          <a:lnTo>
                            <a:pt x="30" y="747"/>
                          </a:lnTo>
                          <a:lnTo>
                            <a:pt x="21" y="738"/>
                          </a:lnTo>
                          <a:lnTo>
                            <a:pt x="14" y="731"/>
                          </a:lnTo>
                          <a:lnTo>
                            <a:pt x="9" y="722"/>
                          </a:lnTo>
                          <a:lnTo>
                            <a:pt x="5" y="713"/>
                          </a:lnTo>
                          <a:lnTo>
                            <a:pt x="2" y="704"/>
                          </a:lnTo>
                          <a:lnTo>
                            <a:pt x="0" y="694"/>
                          </a:lnTo>
                          <a:lnTo>
                            <a:pt x="0" y="685"/>
                          </a:lnTo>
                          <a:lnTo>
                            <a:pt x="1" y="678"/>
                          </a:lnTo>
                          <a:lnTo>
                            <a:pt x="4" y="669"/>
                          </a:lnTo>
                          <a:lnTo>
                            <a:pt x="144" y="147"/>
                          </a:lnTo>
                          <a:lnTo>
                            <a:pt x="145" y="133"/>
                          </a:lnTo>
                          <a:lnTo>
                            <a:pt x="146" y="122"/>
                          </a:lnTo>
                          <a:lnTo>
                            <a:pt x="149" y="113"/>
                          </a:lnTo>
                          <a:lnTo>
                            <a:pt x="151" y="103"/>
                          </a:lnTo>
                          <a:lnTo>
                            <a:pt x="155" y="91"/>
                          </a:lnTo>
                          <a:lnTo>
                            <a:pt x="159" y="83"/>
                          </a:lnTo>
                          <a:lnTo>
                            <a:pt x="166" y="69"/>
                          </a:lnTo>
                          <a:lnTo>
                            <a:pt x="172" y="59"/>
                          </a:lnTo>
                          <a:lnTo>
                            <a:pt x="180" y="50"/>
                          </a:lnTo>
                          <a:lnTo>
                            <a:pt x="188" y="41"/>
                          </a:lnTo>
                          <a:lnTo>
                            <a:pt x="198" y="33"/>
                          </a:lnTo>
                          <a:lnTo>
                            <a:pt x="207" y="25"/>
                          </a:lnTo>
                          <a:lnTo>
                            <a:pt x="215" y="20"/>
                          </a:lnTo>
                          <a:lnTo>
                            <a:pt x="229" y="12"/>
                          </a:lnTo>
                          <a:lnTo>
                            <a:pt x="240" y="8"/>
                          </a:lnTo>
                          <a:lnTo>
                            <a:pt x="255" y="4"/>
                          </a:lnTo>
                          <a:lnTo>
                            <a:pt x="273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1286" name="Oval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015" y="3075"/>
                      <a:ext cx="86" cy="87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sp>
                <p:nvSpPr>
                  <p:cNvPr id="11284" name="Rectangle 68"/>
                  <p:cNvSpPr>
                    <a:spLocks noChangeArrowheads="1"/>
                  </p:cNvSpPr>
                  <p:nvPr/>
                </p:nvSpPr>
                <p:spPr bwMode="auto">
                  <a:xfrm>
                    <a:off x="872" y="3069"/>
                    <a:ext cx="30" cy="543"/>
                  </a:xfrm>
                  <a:prstGeom prst="rect">
                    <a:avLst/>
                  </a:prstGeom>
                  <a:solidFill>
                    <a:srgbClr val="00000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一周安排</a:t>
            </a:r>
          </a:p>
          <a:p>
            <a:r>
              <a:rPr lang="zh-CN" altLang="en-US" dirty="0" smtClean="0"/>
              <a:t>范围</a:t>
            </a:r>
          </a:p>
          <a:p>
            <a:r>
              <a:rPr lang="zh-CN" altLang="en-US" dirty="0" smtClean="0"/>
              <a:t>目标</a:t>
            </a:r>
          </a:p>
          <a:p>
            <a:r>
              <a:rPr lang="zh-CN" altLang="en-US" dirty="0" smtClean="0"/>
              <a:t>培训材料和设施</a:t>
            </a:r>
            <a:endParaRPr lang="en-US" dirty="0"/>
          </a:p>
        </p:txBody>
      </p:sp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总揽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7010400" y="6565900"/>
            <a:ext cx="2133600" cy="292100"/>
          </a:xfrm>
          <a:prstGeom prst="rect">
            <a:avLst/>
          </a:prstGeom>
        </p:spPr>
        <p:txBody>
          <a:bodyPr/>
          <a:lstStyle/>
          <a:p>
            <a:fld id="{928CC2A6-3181-4901-B7C3-3B52DCD96D09}" type="slidenum">
              <a:rPr lang="en-US"/>
              <a:pPr/>
              <a:t>2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简介</a:t>
            </a:r>
          </a:p>
          <a:p>
            <a:r>
              <a:rPr lang="en-US" altLang="zh-CN" dirty="0" smtClean="0"/>
              <a:t>QAD</a:t>
            </a:r>
            <a:r>
              <a:rPr lang="zh-CN" altLang="en-US" dirty="0" smtClean="0"/>
              <a:t>企业财务概念</a:t>
            </a:r>
          </a:p>
          <a:p>
            <a:r>
              <a:rPr lang="en-US" altLang="zh-CN" dirty="0" smtClean="0"/>
              <a:t>UI</a:t>
            </a:r>
            <a:r>
              <a:rPr lang="zh-CN" altLang="en-US" dirty="0" smtClean="0"/>
              <a:t>导航和浏览</a:t>
            </a:r>
          </a:p>
          <a:p>
            <a:r>
              <a:rPr lang="zh-CN" altLang="en-US" dirty="0" smtClean="0"/>
              <a:t>设置财务基础</a:t>
            </a:r>
          </a:p>
          <a:p>
            <a:r>
              <a:rPr lang="zh-CN" altLang="en-US" dirty="0" smtClean="0"/>
              <a:t>银行设置</a:t>
            </a:r>
            <a:endParaRPr lang="en-US" dirty="0"/>
          </a:p>
        </p:txBody>
      </p:sp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第一天概述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客户设置</a:t>
            </a:r>
          </a:p>
          <a:p>
            <a:r>
              <a:rPr lang="zh-CN" altLang="en-US" dirty="0" smtClean="0"/>
              <a:t>销售流程</a:t>
            </a:r>
          </a:p>
          <a:p>
            <a:r>
              <a:rPr lang="zh-CN" altLang="en-US" dirty="0" smtClean="0"/>
              <a:t>应收账款流程</a:t>
            </a:r>
          </a:p>
          <a:p>
            <a:r>
              <a:rPr lang="zh-CN" altLang="en-US" dirty="0" smtClean="0"/>
              <a:t>报告概述</a:t>
            </a:r>
            <a:endParaRPr lang="en-US" dirty="0"/>
          </a:p>
        </p:txBody>
      </p:sp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第二天</a:t>
            </a:r>
            <a:r>
              <a:rPr lang="zh-CN" altLang="en-US" dirty="0" smtClean="0"/>
              <a:t>概述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供应商设置</a:t>
            </a:r>
          </a:p>
          <a:p>
            <a:r>
              <a:rPr lang="zh-CN" altLang="en-US" dirty="0" smtClean="0"/>
              <a:t>采购流程</a:t>
            </a:r>
          </a:p>
          <a:p>
            <a:r>
              <a:rPr lang="zh-CN" altLang="en-US" dirty="0" smtClean="0"/>
              <a:t>应付账款流程</a:t>
            </a:r>
          </a:p>
          <a:p>
            <a:r>
              <a:rPr lang="zh-CN" altLang="en-US" dirty="0" smtClean="0"/>
              <a:t>银行分录处理流程</a:t>
            </a:r>
            <a:endParaRPr lang="en-US" dirty="0"/>
          </a:p>
        </p:txBody>
      </p:sp>
      <p:sp>
        <p:nvSpPr>
          <p:cNvPr id="243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第三天</a:t>
            </a:r>
            <a:r>
              <a:rPr lang="zh-CN" altLang="en-US" dirty="0" smtClean="0"/>
              <a:t>概述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净额结算和未结项目调整</a:t>
            </a:r>
          </a:p>
          <a:p>
            <a:r>
              <a:rPr lang="zh-CN" altLang="en-US" dirty="0" smtClean="0"/>
              <a:t>总帐设置</a:t>
            </a:r>
          </a:p>
          <a:p>
            <a:r>
              <a:rPr lang="en-US" altLang="zh-CN" dirty="0" smtClean="0"/>
              <a:t>GL</a:t>
            </a:r>
            <a:r>
              <a:rPr lang="zh-CN" altLang="en-US" dirty="0" smtClean="0"/>
              <a:t>期间和期末关账</a:t>
            </a:r>
          </a:p>
          <a:p>
            <a:r>
              <a:rPr lang="zh-CN" altLang="en-US" dirty="0" smtClean="0"/>
              <a:t>外币重估</a:t>
            </a:r>
          </a:p>
          <a:p>
            <a:r>
              <a:rPr lang="zh-CN" altLang="en-US" dirty="0" smtClean="0"/>
              <a:t>镜像会计</a:t>
            </a:r>
            <a:endParaRPr lang="en-US" dirty="0"/>
          </a:p>
        </p:txBody>
      </p:sp>
      <p:sp>
        <p:nvSpPr>
          <p:cNvPr id="244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第四天</a:t>
            </a:r>
            <a:r>
              <a:rPr lang="zh-CN" altLang="en-US" dirty="0" smtClean="0"/>
              <a:t>概述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财务过账</a:t>
            </a:r>
            <a:endParaRPr lang="en-US" dirty="0"/>
          </a:p>
          <a:p>
            <a:pPr lvl="1"/>
            <a:r>
              <a:rPr lang="zh-CN" altLang="en-US" dirty="0" smtClean="0"/>
              <a:t>模板</a:t>
            </a:r>
            <a:r>
              <a:rPr lang="en-US" dirty="0" smtClean="0"/>
              <a:t>, </a:t>
            </a:r>
            <a:r>
              <a:rPr lang="zh-CN" altLang="en-US" dirty="0" smtClean="0"/>
              <a:t>冲销</a:t>
            </a:r>
            <a:r>
              <a:rPr lang="en-US" dirty="0" smtClean="0"/>
              <a:t>, </a:t>
            </a:r>
            <a:r>
              <a:rPr lang="zh-CN" altLang="en-US" dirty="0" smtClean="0"/>
              <a:t>周期性过账</a:t>
            </a:r>
            <a:endParaRPr lang="en-US" dirty="0"/>
          </a:p>
          <a:p>
            <a:r>
              <a:rPr lang="zh-CN" altLang="en-US" dirty="0" smtClean="0"/>
              <a:t>评估</a:t>
            </a:r>
            <a:endParaRPr lang="en-US" dirty="0"/>
          </a:p>
          <a:p>
            <a:r>
              <a:rPr lang="zh-CN" altLang="en-US" dirty="0" smtClean="0"/>
              <a:t>财务处理的动手练习</a:t>
            </a:r>
            <a:endParaRPr lang="en-US" dirty="0"/>
          </a:p>
        </p:txBody>
      </p:sp>
      <p:sp>
        <p:nvSpPr>
          <p:cNvPr id="246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第五天</a:t>
            </a:r>
            <a:r>
              <a:rPr lang="zh-CN" altLang="en-US" dirty="0" smtClean="0"/>
              <a:t>概述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400" dirty="0" smtClean="0"/>
              <a:t>在本课程结束，学生应：</a:t>
            </a:r>
          </a:p>
          <a:p>
            <a:pPr>
              <a:lnSpc>
                <a:spcPct val="80000"/>
              </a:lnSpc>
            </a:pPr>
            <a:endParaRPr lang="zh-CN" altLang="en-US" sz="2400" dirty="0" smtClean="0"/>
          </a:p>
          <a:p>
            <a:pPr lvl="1">
              <a:lnSpc>
                <a:spcPct val="80000"/>
              </a:lnSpc>
            </a:pPr>
            <a:r>
              <a:rPr lang="zh-CN" altLang="en-US" sz="2000" dirty="0" smtClean="0"/>
              <a:t>对新的</a:t>
            </a:r>
            <a:r>
              <a:rPr lang="en-US" altLang="zh-CN" sz="2000" dirty="0" smtClean="0"/>
              <a:t>QAD</a:t>
            </a:r>
            <a:r>
              <a:rPr lang="zh-CN" altLang="en-US" sz="2000" dirty="0" smtClean="0"/>
              <a:t>企业版财务概念的综合知识有一个理解</a:t>
            </a:r>
          </a:p>
          <a:p>
            <a:pPr lvl="1">
              <a:lnSpc>
                <a:spcPct val="80000"/>
              </a:lnSpc>
            </a:pPr>
            <a:endParaRPr lang="zh-CN" altLang="en-US" sz="2000" dirty="0" smtClean="0"/>
          </a:p>
          <a:p>
            <a:pPr lvl="1">
              <a:lnSpc>
                <a:spcPct val="80000"/>
              </a:lnSpc>
            </a:pPr>
            <a:r>
              <a:rPr lang="zh-CN" altLang="en-US" sz="2000" dirty="0" smtClean="0"/>
              <a:t>了解在</a:t>
            </a:r>
            <a:r>
              <a:rPr lang="en-US" altLang="zh-CN" sz="2000" dirty="0" smtClean="0"/>
              <a:t>QAD</a:t>
            </a:r>
            <a:r>
              <a:rPr lang="zh-CN" altLang="en-US" sz="2000" dirty="0" smtClean="0"/>
              <a:t>企业应用中</a:t>
            </a:r>
            <a:r>
              <a:rPr lang="en-US" altLang="zh-CN" sz="2000" dirty="0" smtClean="0"/>
              <a:t>QAD</a:t>
            </a:r>
            <a:r>
              <a:rPr lang="zh-CN" altLang="en-US" sz="2000" dirty="0" smtClean="0"/>
              <a:t>企业版财务与业务模块如何相互作用</a:t>
            </a:r>
          </a:p>
          <a:p>
            <a:pPr lvl="1">
              <a:lnSpc>
                <a:spcPct val="80000"/>
              </a:lnSpc>
            </a:pPr>
            <a:endParaRPr lang="zh-CN" altLang="en-US" sz="2000" dirty="0" smtClean="0"/>
          </a:p>
          <a:p>
            <a:pPr lvl="1">
              <a:lnSpc>
                <a:spcPct val="80000"/>
              </a:lnSpc>
            </a:pPr>
            <a:r>
              <a:rPr lang="zh-CN" altLang="en-US" sz="2000" dirty="0" smtClean="0"/>
              <a:t>在</a:t>
            </a:r>
            <a:r>
              <a:rPr lang="en-US" altLang="zh-CN" sz="2000" dirty="0" smtClean="0"/>
              <a:t>QAD</a:t>
            </a:r>
            <a:r>
              <a:rPr lang="zh-CN" altLang="en-US" sz="2000" dirty="0" smtClean="0"/>
              <a:t>企业财务中能进行操作浏览，查询，及报表</a:t>
            </a:r>
          </a:p>
          <a:p>
            <a:pPr lvl="1">
              <a:lnSpc>
                <a:spcPct val="80000"/>
              </a:lnSpc>
            </a:pPr>
            <a:endParaRPr lang="zh-CN" altLang="en-US" sz="2000" dirty="0" smtClean="0"/>
          </a:p>
          <a:p>
            <a:pPr lvl="1">
              <a:lnSpc>
                <a:spcPct val="80000"/>
              </a:lnSpc>
            </a:pPr>
            <a:r>
              <a:rPr lang="zh-CN" altLang="en-US" sz="2000" dirty="0" smtClean="0"/>
              <a:t>在</a:t>
            </a:r>
            <a:r>
              <a:rPr lang="en-US" altLang="zh-CN" sz="2000" dirty="0" smtClean="0"/>
              <a:t>QAD</a:t>
            </a:r>
            <a:r>
              <a:rPr lang="zh-CN" altLang="en-US" sz="2000" dirty="0" smtClean="0"/>
              <a:t>企业财务中能够执行基本业务流程</a:t>
            </a:r>
          </a:p>
          <a:p>
            <a:pPr lvl="1">
              <a:lnSpc>
                <a:spcPct val="80000"/>
              </a:lnSpc>
            </a:pPr>
            <a:endParaRPr lang="zh-CN" altLang="en-US" sz="2000" dirty="0" smtClean="0"/>
          </a:p>
          <a:p>
            <a:pPr lvl="1">
              <a:lnSpc>
                <a:spcPct val="80000"/>
              </a:lnSpc>
            </a:pPr>
            <a:r>
              <a:rPr lang="zh-CN" altLang="en-US" sz="2000" dirty="0" smtClean="0"/>
              <a:t>了解设置和使用</a:t>
            </a:r>
            <a:r>
              <a:rPr lang="en-US" altLang="zh-CN" sz="2000" dirty="0" smtClean="0"/>
              <a:t>QAD</a:t>
            </a:r>
            <a:r>
              <a:rPr lang="zh-CN" altLang="en-US" sz="2000" dirty="0" smtClean="0"/>
              <a:t>企业财务的最佳实践</a:t>
            </a:r>
            <a:endParaRPr lang="en-US" sz="1600" dirty="0"/>
          </a:p>
        </p:txBody>
      </p:sp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b="0" dirty="0" smtClean="0"/>
              <a:t>目标</a:t>
            </a:r>
            <a:endParaRPr lang="en-US" sz="28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zh-CN" altLang="en-US" sz="2400" dirty="0" smtClean="0"/>
              <a:t>在</a:t>
            </a:r>
            <a:r>
              <a:rPr lang="en-US" sz="2400" dirty="0" smtClean="0"/>
              <a:t> learningportal.qad.com </a:t>
            </a:r>
            <a:r>
              <a:rPr lang="zh-CN" altLang="en-US" sz="2400" dirty="0" smtClean="0"/>
              <a:t>的</a:t>
            </a:r>
            <a:r>
              <a:rPr lang="en-US" sz="2400" dirty="0" err="1" smtClean="0"/>
              <a:t>Qbits</a:t>
            </a:r>
            <a:r>
              <a:rPr lang="en-US" sz="2400" dirty="0" smtClean="0"/>
              <a:t> </a:t>
            </a:r>
            <a:r>
              <a:rPr lang="en-US" sz="2400" dirty="0"/>
              <a:t>* </a:t>
            </a:r>
            <a:r>
              <a:rPr lang="en-US" sz="2400" dirty="0" smtClean="0"/>
              <a:t>(</a:t>
            </a:r>
            <a:r>
              <a:rPr lang="zh-CN" altLang="en-US" sz="2400" dirty="0" smtClean="0"/>
              <a:t>筹备工作</a:t>
            </a:r>
            <a:r>
              <a:rPr lang="en-US" sz="2400" dirty="0" smtClean="0"/>
              <a:t>)</a:t>
            </a:r>
            <a:endParaRPr lang="en-US" sz="2400" dirty="0"/>
          </a:p>
          <a:p>
            <a:pPr>
              <a:lnSpc>
                <a:spcPct val="80000"/>
              </a:lnSpc>
              <a:buFont typeface="Webdings" pitchFamily="18" charset="2"/>
              <a:buNone/>
            </a:pPr>
            <a:endParaRPr lang="en-US" sz="2400" dirty="0"/>
          </a:p>
          <a:p>
            <a:pPr>
              <a:lnSpc>
                <a:spcPct val="80000"/>
              </a:lnSpc>
            </a:pPr>
            <a:r>
              <a:rPr lang="zh-CN" altLang="en-US" sz="2400" dirty="0" smtClean="0"/>
              <a:t>培训指南</a:t>
            </a:r>
            <a:endParaRPr lang="en-US" sz="2400" dirty="0"/>
          </a:p>
          <a:p>
            <a:pPr>
              <a:lnSpc>
                <a:spcPct val="80000"/>
              </a:lnSpc>
            </a:pP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/>
              <a:t>QMS </a:t>
            </a:r>
            <a:r>
              <a:rPr lang="zh-CN" altLang="en-US" sz="2400" dirty="0" smtClean="0"/>
              <a:t>培训数据库</a:t>
            </a:r>
            <a:endParaRPr lang="en-US" sz="2400" dirty="0"/>
          </a:p>
          <a:p>
            <a:pPr>
              <a:lnSpc>
                <a:spcPct val="80000"/>
              </a:lnSpc>
            </a:pP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400" dirty="0"/>
              <a:t>QAD </a:t>
            </a:r>
            <a:r>
              <a:rPr lang="zh-CN" altLang="en-US" sz="2400" dirty="0" smtClean="0"/>
              <a:t>在线支持中心</a:t>
            </a:r>
            <a:r>
              <a:rPr lang="en-US" sz="2400" dirty="0" smtClean="0"/>
              <a:t> </a:t>
            </a:r>
            <a:r>
              <a:rPr lang="en-US" sz="2400" dirty="0"/>
              <a:t>*</a:t>
            </a:r>
          </a:p>
          <a:p>
            <a:pPr lvl="1">
              <a:lnSpc>
                <a:spcPct val="80000"/>
              </a:lnSpc>
            </a:pPr>
            <a:r>
              <a:rPr lang="zh-CN" altLang="en-US" sz="2000" dirty="0" smtClean="0"/>
              <a:t>用户指南</a:t>
            </a:r>
            <a:r>
              <a:rPr lang="en-US" sz="2000" dirty="0" smtClean="0"/>
              <a:t> </a:t>
            </a:r>
            <a:r>
              <a:rPr lang="en-US" sz="1600" dirty="0">
                <a:hlinkClick r:id="rId3"/>
              </a:rPr>
              <a:t>https://support.qad.com/documentation/qad_ee/userguides.html</a:t>
            </a:r>
            <a:endParaRPr lang="en-US" sz="1600" dirty="0"/>
          </a:p>
          <a:p>
            <a:pPr lvl="1">
              <a:lnSpc>
                <a:spcPct val="80000"/>
              </a:lnSpc>
            </a:pPr>
            <a:r>
              <a:rPr lang="zh-CN" altLang="en-US" sz="2000" dirty="0" smtClean="0"/>
              <a:t>知识库</a:t>
            </a:r>
            <a:endParaRPr lang="en-US" sz="2000" dirty="0"/>
          </a:p>
          <a:p>
            <a:pPr lvl="1">
              <a:lnSpc>
                <a:spcPct val="80000"/>
              </a:lnSpc>
            </a:pPr>
            <a:r>
              <a:rPr lang="zh-CN" altLang="en-US" sz="2000" dirty="0" smtClean="0"/>
              <a:t>讨论论坛</a:t>
            </a:r>
            <a:endParaRPr lang="en-US" sz="2000" dirty="0"/>
          </a:p>
          <a:p>
            <a:pPr lvl="1"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</a:pPr>
            <a:r>
              <a:rPr lang="zh-CN" altLang="en-US" sz="2400" dirty="0" smtClean="0"/>
              <a:t>每周的在</a:t>
            </a:r>
            <a:r>
              <a:rPr lang="en-US" sz="2400" dirty="0" err="1" smtClean="0"/>
              <a:t>Interwise</a:t>
            </a:r>
            <a:r>
              <a:rPr lang="zh-CN" altLang="en-US" sz="2400" dirty="0" smtClean="0"/>
              <a:t>的</a:t>
            </a:r>
            <a:r>
              <a:rPr lang="en-US" sz="2400" dirty="0" smtClean="0"/>
              <a:t>Q/A</a:t>
            </a:r>
            <a:endParaRPr lang="en-US" sz="2400" dirty="0"/>
          </a:p>
          <a:p>
            <a:pPr lvl="1">
              <a:lnSpc>
                <a:spcPct val="80000"/>
              </a:lnSpc>
            </a:pPr>
            <a:endParaRPr lang="en-US" sz="2000" dirty="0"/>
          </a:p>
          <a:p>
            <a:pPr>
              <a:lnSpc>
                <a:spcPct val="80000"/>
              </a:lnSpc>
              <a:buFont typeface="Webdings" pitchFamily="18" charset="2"/>
              <a:buNone/>
            </a:pPr>
            <a:endParaRPr lang="en-US" sz="1600" dirty="0"/>
          </a:p>
          <a:p>
            <a:pPr>
              <a:lnSpc>
                <a:spcPct val="80000"/>
              </a:lnSpc>
              <a:buFont typeface="Webdings" pitchFamily="18" charset="2"/>
              <a:buNone/>
            </a:pPr>
            <a:r>
              <a:rPr lang="en-US" sz="1600" dirty="0" smtClean="0"/>
              <a:t>*</a:t>
            </a:r>
            <a:r>
              <a:rPr lang="zh-CN" altLang="en-US" sz="1600" dirty="0" smtClean="0"/>
              <a:t>需要</a:t>
            </a:r>
            <a:r>
              <a:rPr lang="en-US" sz="1600" dirty="0" smtClean="0"/>
              <a:t> QAD</a:t>
            </a:r>
            <a:r>
              <a:rPr lang="zh-CN" altLang="en-US" sz="1600" dirty="0" smtClean="0"/>
              <a:t>网络账户</a:t>
            </a:r>
            <a:endParaRPr lang="en-US" sz="1600" dirty="0"/>
          </a:p>
        </p:txBody>
      </p:sp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培训教材和机会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Introduction&amp;quot;&quot;/&gt;&lt;property id=&quot;20307&quot; value=&quot;310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268&quot;/&gt;&lt;/object&gt;&lt;object type=&quot;3&quot; unique_id=&quot;10006&quot;&gt;&lt;property id=&quot;20148&quot; value=&quot;5&quot;/&gt;&lt;property id=&quot;20300&quot; value=&quot;Slide 3 - &amp;quot;Overview Day 1&amp;quot;&quot;/&gt;&lt;property id=&quot;20307&quot; value=&quot;305&quot;/&gt;&lt;/object&gt;&lt;object type=&quot;3&quot; unique_id=&quot;10007&quot;&gt;&lt;property id=&quot;20148&quot; value=&quot;5&quot;/&gt;&lt;property id=&quot;20300&quot; value=&quot;Slide 4 - &amp;quot;Overview Day 2&amp;quot;&quot;/&gt;&lt;property id=&quot;20307&quot; value=&quot;306&quot;/&gt;&lt;/object&gt;&lt;object type=&quot;3&quot; unique_id=&quot;10008&quot;&gt;&lt;property id=&quot;20148&quot; value=&quot;5&quot;/&gt;&lt;property id=&quot;20300&quot; value=&quot;Slide 5 - &amp;quot;Overview Day 3&amp;quot;&quot;/&gt;&lt;property id=&quot;20307&quot; value=&quot;307&quot;/&gt;&lt;/object&gt;&lt;object type=&quot;3&quot; unique_id=&quot;10009&quot;&gt;&lt;property id=&quot;20148&quot; value=&quot;5&quot;/&gt;&lt;property id=&quot;20300&quot; value=&quot;Slide 6 - &amp;quot;Overview Day 4&amp;quot;&quot;/&gt;&lt;property id=&quot;20307&quot; value=&quot;308&quot;/&gt;&lt;/object&gt;&lt;object type=&quot;3&quot; unique_id=&quot;10010&quot;&gt;&lt;property id=&quot;20148&quot; value=&quot;5&quot;/&gt;&lt;property id=&quot;20300&quot; value=&quot;Slide 7 - &amp;quot;Overview Day 5&amp;quot;&quot;/&gt;&lt;property id=&quot;20307&quot; value=&quot;309&quot;/&gt;&lt;/object&gt;&lt;object type=&quot;3&quot; unique_id=&quot;10011&quot;&gt;&lt;property id=&quot;20148&quot; value=&quot;5&quot;/&gt;&lt;property id=&quot;20300&quot; value=&quot;Slide 8 - &amp;quot;Objectives&amp;quot;&quot;/&gt;&lt;property id=&quot;20307&quot; value=&quot;293&quot;/&gt;&lt;/object&gt;&lt;object type=&quot;3&quot; unique_id=&quot;10012&quot;&gt;&lt;property id=&quot;20148&quot; value=&quot;5&quot;/&gt;&lt;property id=&quot;20300&quot; value=&quot;Slide 9 - &amp;quot;Training Material and Opportunities&amp;quot;&quot;/&gt;&lt;property id=&quot;20307&quot; value=&quot;301&quot;/&gt;&lt;/object&gt;&lt;object type=&quot;3&quot; unique_id=&quot;10013&quot;&gt;&lt;property id=&quot;20148&quot; value=&quot;5&quot;/&gt;&lt;property id=&quot;20300&quot; value=&quot;Slide 10 - &amp;quot;Facilities&amp;quot;&quot;/&gt;&lt;property id=&quot;20307&quot; value=&quot;304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922</TotalTime>
  <Words>403</Words>
  <Application>Microsoft Office PowerPoint</Application>
  <PresentationFormat>On-screen Show (4:3)</PresentationFormat>
  <Paragraphs>84</Paragraphs>
  <Slides>10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QAD 2010 Template</vt:lpstr>
      <vt:lpstr>课程介绍</vt:lpstr>
      <vt:lpstr>总揽</vt:lpstr>
      <vt:lpstr>第一天概述</vt:lpstr>
      <vt:lpstr>第二天概述</vt:lpstr>
      <vt:lpstr>第三天概述</vt:lpstr>
      <vt:lpstr>第四天概述</vt:lpstr>
      <vt:lpstr>第五天概述</vt:lpstr>
      <vt:lpstr>目标</vt:lpstr>
      <vt:lpstr>培训教材和机会</vt:lpstr>
      <vt:lpstr>设施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xcm</cp:lastModifiedBy>
  <cp:revision>75</cp:revision>
  <dcterms:created xsi:type="dcterms:W3CDTF">2006-05-18T22:11:08Z</dcterms:created>
  <dcterms:modified xsi:type="dcterms:W3CDTF">2011-11-29T07:28:57Z</dcterms:modified>
</cp:coreProperties>
</file>