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0"/>
  </p:notesMasterIdLst>
  <p:handoutMasterIdLst>
    <p:handoutMasterId r:id="rId11"/>
  </p:handoutMasterIdLst>
  <p:sldIdLst>
    <p:sldId id="310" r:id="rId2"/>
    <p:sldId id="338" r:id="rId3"/>
    <p:sldId id="336" r:id="rId4"/>
    <p:sldId id="333" r:id="rId5"/>
    <p:sldId id="335" r:id="rId6"/>
    <p:sldId id="339" r:id="rId7"/>
    <p:sldId id="337" r:id="rId8"/>
    <p:sldId id="340" r:id="rId9"/>
  </p:sldIdLst>
  <p:sldSz cx="9144000" cy="6858000" type="screen4x3"/>
  <p:notesSz cx="6858000" cy="9144000"/>
  <p:custDataLst>
    <p:tags r:id="rId12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4B005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382" autoAdjust="0"/>
    <p:restoredTop sz="95000" autoAdjust="0"/>
  </p:normalViewPr>
  <p:slideViewPr>
    <p:cSldViewPr snapToGrid="0">
      <p:cViewPr varScale="1">
        <p:scale>
          <a:sx n="87" d="100"/>
          <a:sy n="87" d="100"/>
        </p:scale>
        <p:origin x="-102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334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334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1.1_1_5D intro</a:t>
            </a:r>
          </a:p>
        </p:txBody>
      </p:sp>
      <p:sp>
        <p:nvSpPr>
          <p:cNvPr id="2334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2FCADF25-1B06-489D-9B6E-3EC393F9FE5D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1.1_1_5D intro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B41D7ED5-8C10-4041-9A6E-7AE429C03DF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8EAE3D5-36BB-4600-A5B4-715F4754EDE7}" type="slidenum">
              <a:rPr lang="en-US"/>
              <a:pPr/>
              <a:t>1</a:t>
            </a:fld>
            <a:endParaRPr lang="en-US"/>
          </a:p>
        </p:txBody>
      </p:sp>
      <p:sp>
        <p:nvSpPr>
          <p:cNvPr id="248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8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EF-SS-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2008-EF-SS-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EF-SS-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b="0" dirty="0" smtClean="0">
                <a:solidFill>
                  <a:schemeClr val="tx1"/>
                </a:solidFill>
              </a:rPr>
              <a:t>供应商设置</a:t>
            </a:r>
            <a:endParaRPr lang="en-US" sz="2400" b="0" dirty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企业版财务基础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供应商设置流程</a:t>
            </a:r>
          </a:p>
          <a:p>
            <a:r>
              <a:rPr lang="zh-CN" altLang="en-US" dirty="0" smtClean="0"/>
              <a:t>供应商设置的重点</a:t>
            </a:r>
          </a:p>
          <a:p>
            <a:r>
              <a:rPr lang="zh-CN" altLang="en-US" dirty="0" smtClean="0"/>
              <a:t>供应商设置的强制性数据</a:t>
            </a:r>
          </a:p>
          <a:p>
            <a:pPr lvl="1"/>
            <a:r>
              <a:rPr lang="zh-CN" altLang="en-US" dirty="0" smtClean="0"/>
              <a:t>供应商类型</a:t>
            </a:r>
            <a:endParaRPr lang="en-US" dirty="0"/>
          </a:p>
          <a:p>
            <a:endParaRPr lang="en-US" dirty="0"/>
          </a:p>
        </p:txBody>
      </p:sp>
      <p:sp>
        <p:nvSpPr>
          <p:cNvPr id="290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概述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EF-SS-020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供应商设置流程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EF-SS-030</a:t>
            </a:r>
            <a:endParaRPr lang="en-US"/>
          </a:p>
        </p:txBody>
      </p:sp>
      <p:pic>
        <p:nvPicPr>
          <p:cNvPr id="288772" name="Picture 4" descr="Supplier Setup Process Ma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11577" y="787823"/>
            <a:ext cx="6116638" cy="5378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6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三个控制帐户</a:t>
            </a:r>
          </a:p>
          <a:p>
            <a:r>
              <a:rPr lang="zh-CN" altLang="en-US" dirty="0" smtClean="0"/>
              <a:t>采购帐户的配置文件</a:t>
            </a:r>
          </a:p>
          <a:p>
            <a:r>
              <a:rPr lang="zh-CN" altLang="en-US" dirty="0" smtClean="0"/>
              <a:t>银行选项卡：</a:t>
            </a:r>
          </a:p>
          <a:p>
            <a:pPr lvl="1"/>
            <a:r>
              <a:rPr lang="zh-CN" altLang="en-US" dirty="0" smtClean="0"/>
              <a:t>链接供应商银行账号到您的银行，付款格式</a:t>
            </a:r>
          </a:p>
          <a:p>
            <a:r>
              <a:rPr lang="zh-CN" altLang="en-US" dirty="0" smtClean="0"/>
              <a:t>分开的运作供</a:t>
            </a:r>
            <a:r>
              <a:rPr lang="zh-CN" altLang="en-US" dirty="0" smtClean="0"/>
              <a:t>应商数据</a:t>
            </a:r>
          </a:p>
          <a:p>
            <a:pPr lvl="1"/>
            <a:r>
              <a:rPr lang="zh-CN" altLang="en-US" dirty="0" smtClean="0"/>
              <a:t>供应商数据维护</a:t>
            </a:r>
          </a:p>
          <a:p>
            <a:r>
              <a:rPr lang="zh-CN" altLang="en-US" dirty="0" smtClean="0"/>
              <a:t>电子邮件通知</a:t>
            </a:r>
          </a:p>
          <a:p>
            <a:r>
              <a:rPr lang="zh-CN" altLang="en-US" dirty="0" smtClean="0"/>
              <a:t>自动编号序列</a:t>
            </a:r>
            <a:endParaRPr lang="en-US" dirty="0"/>
          </a:p>
        </p:txBody>
      </p:sp>
      <p:sp>
        <p:nvSpPr>
          <p:cNvPr id="285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供应商设置的重点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EF-SS-040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财务</a:t>
            </a:r>
            <a:r>
              <a:rPr lang="en-US" dirty="0" smtClean="0"/>
              <a:t>(</a:t>
            </a:r>
            <a:r>
              <a:rPr lang="zh-CN" altLang="en-US" dirty="0" smtClean="0"/>
              <a:t>供应商创建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zh-CN" altLang="en-US" dirty="0" smtClean="0"/>
              <a:t>供应商代码</a:t>
            </a:r>
          </a:p>
          <a:p>
            <a:pPr lvl="1"/>
            <a:r>
              <a:rPr lang="zh-CN" altLang="en-US" dirty="0" smtClean="0"/>
              <a:t>供应商类型</a:t>
            </a:r>
          </a:p>
          <a:p>
            <a:pPr lvl="1"/>
            <a:r>
              <a:rPr lang="zh-CN" altLang="en-US" dirty="0" smtClean="0"/>
              <a:t>业务关系</a:t>
            </a:r>
          </a:p>
          <a:p>
            <a:pPr lvl="1"/>
            <a:r>
              <a:rPr lang="zh-CN" altLang="en-US" dirty="0" smtClean="0"/>
              <a:t>帐户配置文件</a:t>
            </a:r>
          </a:p>
          <a:p>
            <a:pPr lvl="1"/>
            <a:r>
              <a:rPr lang="zh-CN" altLang="en-US" dirty="0" smtClean="0"/>
              <a:t>信用条款</a:t>
            </a:r>
          </a:p>
          <a:p>
            <a:pPr lvl="1"/>
            <a:r>
              <a:rPr lang="zh-CN" altLang="en-US" dirty="0" smtClean="0"/>
              <a:t>发票状态代码</a:t>
            </a:r>
          </a:p>
          <a:p>
            <a:pPr lvl="1"/>
            <a:r>
              <a:rPr lang="zh-CN" altLang="en-US" dirty="0" smtClean="0"/>
              <a:t>税区</a:t>
            </a:r>
            <a:endParaRPr lang="en-US" dirty="0"/>
          </a:p>
          <a:p>
            <a:r>
              <a:rPr lang="zh-CN" altLang="en-US" dirty="0" smtClean="0"/>
              <a:t>运行</a:t>
            </a:r>
            <a:r>
              <a:rPr lang="en-US" dirty="0" smtClean="0"/>
              <a:t>(</a:t>
            </a:r>
            <a:r>
              <a:rPr lang="zh-CN" altLang="en-US" dirty="0" smtClean="0"/>
              <a:t>供应商数据维护</a:t>
            </a:r>
            <a:r>
              <a:rPr lang="en-US" dirty="0" smtClean="0"/>
              <a:t>)</a:t>
            </a:r>
            <a:endParaRPr lang="en-US" dirty="0"/>
          </a:p>
          <a:p>
            <a:pPr lvl="1"/>
            <a:r>
              <a:rPr lang="zh-CN" altLang="en-US" dirty="0" smtClean="0"/>
              <a:t>没有强</a:t>
            </a:r>
            <a:r>
              <a:rPr lang="zh-CN" altLang="en-US" dirty="0" smtClean="0"/>
              <a:t>制性数据</a:t>
            </a:r>
            <a:endParaRPr lang="en-US" dirty="0"/>
          </a:p>
        </p:txBody>
      </p:sp>
      <p:sp>
        <p:nvSpPr>
          <p:cNvPr id="287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供应商设置的强制性数据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EF-SS-050</a:t>
            </a: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报表</a:t>
            </a:r>
            <a:endParaRPr lang="en-US" dirty="0" smtClean="0"/>
          </a:p>
          <a:p>
            <a:pPr lvl="1"/>
            <a:r>
              <a:rPr lang="zh-CN" altLang="en-US" dirty="0" smtClean="0"/>
              <a:t>连接到采购账户用以按供应商类型跟踪采购成本</a:t>
            </a:r>
            <a:endParaRPr lang="en-US" dirty="0"/>
          </a:p>
        </p:txBody>
      </p:sp>
      <p:sp>
        <p:nvSpPr>
          <p:cNvPr id="291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供应商类型</a:t>
            </a:r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EF-SS-060</a:t>
            </a:r>
            <a:endParaRPr lang="en-US"/>
          </a:p>
        </p:txBody>
      </p:sp>
      <p:pic>
        <p:nvPicPr>
          <p:cNvPr id="291844" name="Picture 4" descr="Supplier Typ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6325" y="2806015"/>
            <a:ext cx="4435475" cy="2917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财务设置</a:t>
            </a:r>
            <a:r>
              <a:rPr lang="en-US" dirty="0" smtClean="0"/>
              <a:t>: </a:t>
            </a:r>
            <a:r>
              <a:rPr lang="zh-CN" altLang="en-US" dirty="0" smtClean="0"/>
              <a:t>供应商创建</a:t>
            </a:r>
            <a:endParaRPr lang="en-US" dirty="0"/>
          </a:p>
          <a:p>
            <a:r>
              <a:rPr lang="zh-CN" altLang="en-US" dirty="0" smtClean="0"/>
              <a:t>运行设置</a:t>
            </a:r>
            <a:r>
              <a:rPr lang="en-US" dirty="0" smtClean="0"/>
              <a:t>: </a:t>
            </a:r>
            <a:r>
              <a:rPr lang="zh-CN" altLang="en-US" dirty="0" smtClean="0"/>
              <a:t>供应商数据维护</a:t>
            </a:r>
            <a:endParaRPr lang="en-US" dirty="0"/>
          </a:p>
        </p:txBody>
      </p:sp>
      <p:sp>
        <p:nvSpPr>
          <p:cNvPr id="289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供应商设置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EF-SS-070</a:t>
            </a:r>
            <a:endParaRPr lang="en-US"/>
          </a:p>
        </p:txBody>
      </p:sp>
      <p:pic>
        <p:nvPicPr>
          <p:cNvPr id="2897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292630"/>
            <a:ext cx="5867400" cy="38750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28979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2826030"/>
            <a:ext cx="5915025" cy="3505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3000" smtClean="0"/>
              <a:t>动手练习</a:t>
            </a:r>
            <a:endParaRPr lang="en-US" sz="3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EF-SS-080</a:t>
            </a:r>
            <a:endParaRPr lang="en-US"/>
          </a:p>
        </p:txBody>
      </p:sp>
      <p:pic>
        <p:nvPicPr>
          <p:cNvPr id="292867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017" y="1891273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Supplier Setup&amp;quot;&quot;/&gt;&lt;property id=&quot;20307&quot; value=&quot;310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338&quot;/&gt;&lt;/object&gt;&lt;object type=&quot;3&quot; unique_id=&quot;10006&quot;&gt;&lt;property id=&quot;20148&quot; value=&quot;5&quot;/&gt;&lt;property id=&quot;20300&quot; value=&quot;Slide 3 - &amp;quot;Supplier Setup Flow&amp;quot;&quot;/&gt;&lt;property id=&quot;20307&quot; value=&quot;336&quot;/&gt;&lt;/object&gt;&lt;object type=&quot;3&quot; unique_id=&quot;10007&quot;&gt;&lt;property id=&quot;20148&quot; value=&quot;5&quot;/&gt;&lt;property id=&quot;20300&quot; value=&quot;Slide 4 - &amp;quot;Supplier Setup - Highlights&amp;quot;&quot;/&gt;&lt;property id=&quot;20307&quot; value=&quot;333&quot;/&gt;&lt;/object&gt;&lt;object type=&quot;3&quot; unique_id=&quot;10008&quot;&gt;&lt;property id=&quot;20148&quot; value=&quot;5&quot;/&gt;&lt;property id=&quot;20300&quot; value=&quot;Slide 5 - &amp;quot;Mandatory Data for Supplier Setup&amp;quot;&quot;/&gt;&lt;property id=&quot;20307&quot; value=&quot;335&quot;/&gt;&lt;/object&gt;&lt;object type=&quot;3&quot; unique_id=&quot;10009&quot;&gt;&lt;property id=&quot;20148&quot; value=&quot;5&quot;/&gt;&lt;property id=&quot;20300&quot; value=&quot;Slide 6 - &amp;quot;Supplier Type&amp;quot;&quot;/&gt;&lt;property id=&quot;20307&quot; value=&quot;339&quot;/&gt;&lt;/object&gt;&lt;object type=&quot;3&quot; unique_id=&quot;10010&quot;&gt;&lt;property id=&quot;20148&quot; value=&quot;5&quot;/&gt;&lt;property id=&quot;20300&quot; value=&quot;Slide 7 - &amp;quot;Supplier Setup&amp;quot;&quot;/&gt;&lt;property id=&quot;20307&quot; value=&quot;337&quot;/&gt;&lt;/object&gt;&lt;object type=&quot;3&quot; unique_id=&quot;10011&quot;&gt;&lt;property id=&quot;20148&quot; value=&quot;5&quot;/&gt;&lt;property id=&quot;20300&quot; value=&quot;Slide 8 - &amp;quot;Hands-on Exercise&amp;quot;&quot;/&gt;&lt;property id=&quot;20307&quot; value=&quot;340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1469</TotalTime>
  <Words>268</Words>
  <Application>Microsoft Office PowerPoint</Application>
  <PresentationFormat>On-screen Show (4:3)</PresentationFormat>
  <Paragraphs>44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QAD 2010 Template</vt:lpstr>
      <vt:lpstr>供应商设置</vt:lpstr>
      <vt:lpstr>概述</vt:lpstr>
      <vt:lpstr>供应商设置流程</vt:lpstr>
      <vt:lpstr>供应商设置的重点</vt:lpstr>
      <vt:lpstr>供应商设置的强制性数据</vt:lpstr>
      <vt:lpstr>供应商类型</vt:lpstr>
      <vt:lpstr>供应商设置</vt:lpstr>
      <vt:lpstr>动手练习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xcm</cp:lastModifiedBy>
  <cp:revision>81</cp:revision>
  <dcterms:created xsi:type="dcterms:W3CDTF">2006-05-18T22:11:08Z</dcterms:created>
  <dcterms:modified xsi:type="dcterms:W3CDTF">2011-11-15T02:47:11Z</dcterms:modified>
</cp:coreProperties>
</file>