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1"/>
  </p:sldMasterIdLst>
  <p:notesMasterIdLst>
    <p:notesMasterId r:id="rId60"/>
  </p:notesMasterIdLst>
  <p:handoutMasterIdLst>
    <p:handoutMasterId r:id="rId61"/>
  </p:handoutMasterIdLst>
  <p:sldIdLst>
    <p:sldId id="264" r:id="rId2"/>
    <p:sldId id="360" r:id="rId3"/>
    <p:sldId id="359" r:id="rId4"/>
    <p:sldId id="370" r:id="rId5"/>
    <p:sldId id="385" r:id="rId6"/>
    <p:sldId id="386" r:id="rId7"/>
    <p:sldId id="371" r:id="rId8"/>
    <p:sldId id="267" r:id="rId9"/>
    <p:sldId id="290" r:id="rId10"/>
    <p:sldId id="291" r:id="rId11"/>
    <p:sldId id="293" r:id="rId12"/>
    <p:sldId id="294" r:id="rId13"/>
    <p:sldId id="295" r:id="rId14"/>
    <p:sldId id="387" r:id="rId15"/>
    <p:sldId id="273" r:id="rId16"/>
    <p:sldId id="274" r:id="rId17"/>
    <p:sldId id="275" r:id="rId18"/>
    <p:sldId id="276" r:id="rId19"/>
    <p:sldId id="314" r:id="rId20"/>
    <p:sldId id="388" r:id="rId21"/>
    <p:sldId id="278" r:id="rId22"/>
    <p:sldId id="369" r:id="rId23"/>
    <p:sldId id="279" r:id="rId24"/>
    <p:sldId id="280" r:id="rId25"/>
    <p:sldId id="281" r:id="rId26"/>
    <p:sldId id="357" r:id="rId27"/>
    <p:sldId id="358" r:id="rId28"/>
    <p:sldId id="313" r:id="rId29"/>
    <p:sldId id="389" r:id="rId30"/>
    <p:sldId id="372" r:id="rId31"/>
    <p:sldId id="283" r:id="rId32"/>
    <p:sldId id="285" r:id="rId33"/>
    <p:sldId id="312" r:id="rId34"/>
    <p:sldId id="390" r:id="rId35"/>
    <p:sldId id="304" r:id="rId36"/>
    <p:sldId id="374" r:id="rId37"/>
    <p:sldId id="373" r:id="rId38"/>
    <p:sldId id="302" r:id="rId39"/>
    <p:sldId id="303" r:id="rId40"/>
    <p:sldId id="305" r:id="rId41"/>
    <p:sldId id="306" r:id="rId42"/>
    <p:sldId id="308" r:id="rId43"/>
    <p:sldId id="307" r:id="rId44"/>
    <p:sldId id="309" r:id="rId45"/>
    <p:sldId id="310" r:id="rId46"/>
    <p:sldId id="391" r:id="rId47"/>
    <p:sldId id="375" r:id="rId48"/>
    <p:sldId id="287" r:id="rId49"/>
    <p:sldId id="288" r:id="rId50"/>
    <p:sldId id="392" r:id="rId51"/>
    <p:sldId id="376" r:id="rId52"/>
    <p:sldId id="377" r:id="rId53"/>
    <p:sldId id="378" r:id="rId54"/>
    <p:sldId id="379" r:id="rId55"/>
    <p:sldId id="380" r:id="rId56"/>
    <p:sldId id="384" r:id="rId57"/>
    <p:sldId id="381" r:id="rId58"/>
    <p:sldId id="368" r:id="rId59"/>
  </p:sldIdLst>
  <p:sldSz cx="9144000" cy="6858000" type="screen4x3"/>
  <p:notesSz cx="7019925" cy="9305925"/>
  <p:custDataLst>
    <p:tags r:id="rId62"/>
  </p:custDataLst>
  <p:defaultTextStyle>
    <a:defPPr>
      <a:defRPr lang="en-US"/>
    </a:defPPr>
    <a:lvl1pPr algn="ctr" rtl="0" fontAlgn="base">
      <a:spcBef>
        <a:spcPct val="0"/>
      </a:spcBef>
      <a:spcAft>
        <a:spcPct val="0"/>
      </a:spcAft>
      <a:defRPr sz="2800" i="1" kern="1200">
        <a:solidFill>
          <a:schemeClr val="tx1"/>
        </a:solidFill>
        <a:latin typeface="Tahoma" pitchFamily="34" charset="0"/>
        <a:ea typeface="+mn-ea"/>
        <a:cs typeface="+mn-cs"/>
      </a:defRPr>
    </a:lvl1pPr>
    <a:lvl2pPr marL="457200" algn="ctr" rtl="0" fontAlgn="base">
      <a:spcBef>
        <a:spcPct val="0"/>
      </a:spcBef>
      <a:spcAft>
        <a:spcPct val="0"/>
      </a:spcAft>
      <a:defRPr sz="2800" i="1" kern="1200">
        <a:solidFill>
          <a:schemeClr val="tx1"/>
        </a:solidFill>
        <a:latin typeface="Tahoma" pitchFamily="34" charset="0"/>
        <a:ea typeface="+mn-ea"/>
        <a:cs typeface="+mn-cs"/>
      </a:defRPr>
    </a:lvl2pPr>
    <a:lvl3pPr marL="914400" algn="ctr" rtl="0" fontAlgn="base">
      <a:spcBef>
        <a:spcPct val="0"/>
      </a:spcBef>
      <a:spcAft>
        <a:spcPct val="0"/>
      </a:spcAft>
      <a:defRPr sz="2800" i="1" kern="1200">
        <a:solidFill>
          <a:schemeClr val="tx1"/>
        </a:solidFill>
        <a:latin typeface="Tahoma" pitchFamily="34" charset="0"/>
        <a:ea typeface="+mn-ea"/>
        <a:cs typeface="+mn-cs"/>
      </a:defRPr>
    </a:lvl3pPr>
    <a:lvl4pPr marL="1371600" algn="ctr" rtl="0" fontAlgn="base">
      <a:spcBef>
        <a:spcPct val="0"/>
      </a:spcBef>
      <a:spcAft>
        <a:spcPct val="0"/>
      </a:spcAft>
      <a:defRPr sz="2800" i="1" kern="1200">
        <a:solidFill>
          <a:schemeClr val="tx1"/>
        </a:solidFill>
        <a:latin typeface="Tahoma" pitchFamily="34" charset="0"/>
        <a:ea typeface="+mn-ea"/>
        <a:cs typeface="+mn-cs"/>
      </a:defRPr>
    </a:lvl4pPr>
    <a:lvl5pPr marL="1828800" algn="ctr" rtl="0" fontAlgn="base">
      <a:spcBef>
        <a:spcPct val="0"/>
      </a:spcBef>
      <a:spcAft>
        <a:spcPct val="0"/>
      </a:spcAft>
      <a:defRPr sz="2800" i="1" kern="1200">
        <a:solidFill>
          <a:schemeClr val="tx1"/>
        </a:solidFill>
        <a:latin typeface="Tahoma" pitchFamily="34" charset="0"/>
        <a:ea typeface="+mn-ea"/>
        <a:cs typeface="+mn-cs"/>
      </a:defRPr>
    </a:lvl5pPr>
    <a:lvl6pPr marL="2286000" algn="l" defTabSz="914400" rtl="0" eaLnBrk="1" latinLnBrk="0" hangingPunct="1">
      <a:defRPr sz="2800" i="1" kern="1200">
        <a:solidFill>
          <a:schemeClr val="tx1"/>
        </a:solidFill>
        <a:latin typeface="Tahoma" pitchFamily="34" charset="0"/>
        <a:ea typeface="+mn-ea"/>
        <a:cs typeface="+mn-cs"/>
      </a:defRPr>
    </a:lvl6pPr>
    <a:lvl7pPr marL="2743200" algn="l" defTabSz="914400" rtl="0" eaLnBrk="1" latinLnBrk="0" hangingPunct="1">
      <a:defRPr sz="2800" i="1" kern="1200">
        <a:solidFill>
          <a:schemeClr val="tx1"/>
        </a:solidFill>
        <a:latin typeface="Tahoma" pitchFamily="34" charset="0"/>
        <a:ea typeface="+mn-ea"/>
        <a:cs typeface="+mn-cs"/>
      </a:defRPr>
    </a:lvl7pPr>
    <a:lvl8pPr marL="3200400" algn="l" defTabSz="914400" rtl="0" eaLnBrk="1" latinLnBrk="0" hangingPunct="1">
      <a:defRPr sz="2800" i="1" kern="1200">
        <a:solidFill>
          <a:schemeClr val="tx1"/>
        </a:solidFill>
        <a:latin typeface="Tahoma" pitchFamily="34" charset="0"/>
        <a:ea typeface="+mn-ea"/>
        <a:cs typeface="+mn-cs"/>
      </a:defRPr>
    </a:lvl8pPr>
    <a:lvl9pPr marL="3657600" algn="l" defTabSz="914400" rtl="0" eaLnBrk="1" latinLnBrk="0" hangingPunct="1">
      <a:defRPr sz="2800" i="1"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2461AA"/>
    <a:srgbClr val="808080"/>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6038" autoAdjust="0"/>
    <p:restoredTop sz="96949" autoAdjust="0"/>
  </p:normalViewPr>
  <p:slideViewPr>
    <p:cSldViewPr snapToGrid="0">
      <p:cViewPr>
        <p:scale>
          <a:sx n="100" d="100"/>
          <a:sy n="100" d="100"/>
        </p:scale>
        <p:origin x="-68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354"/>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190467" name="Rectangle 3"/>
          <p:cNvSpPr>
            <a:spLocks noGrp="1" noChangeArrowheads="1"/>
          </p:cNvSpPr>
          <p:nvPr>
            <p:ph type="dt" sz="quarter"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190468" name="Rectangle 4"/>
          <p:cNvSpPr>
            <a:spLocks noGrp="1" noChangeArrowheads="1"/>
          </p:cNvSpPr>
          <p:nvPr>
            <p:ph type="ftr" sz="quarter" idx="2"/>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190469" name="Rectangle 5"/>
          <p:cNvSpPr>
            <a:spLocks noGrp="1" noChangeArrowheads="1"/>
          </p:cNvSpPr>
          <p:nvPr>
            <p:ph type="sldNum" sz="quarter" idx="3"/>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A02B675C-B474-4F95-8486-5218B839ED4C}"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l" defTabSz="933450">
              <a:defRPr sz="1200" i="0">
                <a:latin typeface="Arial" charset="0"/>
              </a:defRPr>
            </a:lvl1pPr>
          </a:lstStyle>
          <a:p>
            <a:pPr>
              <a:defRPr/>
            </a:pPr>
            <a:endParaRPr lang="en-US"/>
          </a:p>
        </p:txBody>
      </p:sp>
      <p:sp>
        <p:nvSpPr>
          <p:cNvPr id="39939" name="Rectangle 3"/>
          <p:cNvSpPr>
            <a:spLocks noGrp="1" noChangeArrowheads="1"/>
          </p:cNvSpPr>
          <p:nvPr>
            <p:ph type="dt" idx="1"/>
          </p:nvPr>
        </p:nvSpPr>
        <p:spPr bwMode="auto">
          <a:xfrm>
            <a:off x="3975100" y="0"/>
            <a:ext cx="3043238" cy="465138"/>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lvl1pPr algn="r" defTabSz="933450">
              <a:defRPr sz="1200" i="0">
                <a:latin typeface="Arial" charset="0"/>
              </a:defRPr>
            </a:lvl1pPr>
          </a:lstStyle>
          <a:p>
            <a:pPr>
              <a:defRPr/>
            </a:pPr>
            <a:endParaRPr lang="en-US"/>
          </a:p>
        </p:txBody>
      </p:sp>
      <p:sp>
        <p:nvSpPr>
          <p:cNvPr id="62468" name="Rectangle 4"/>
          <p:cNvSpPr>
            <a:spLocks noGrp="1" noRot="1" noChangeAspect="1" noChangeArrowheads="1" noTextEdit="1"/>
          </p:cNvSpPr>
          <p:nvPr>
            <p:ph type="sldImg" idx="2"/>
          </p:nvPr>
        </p:nvSpPr>
        <p:spPr bwMode="auto">
          <a:xfrm>
            <a:off x="1182688" y="696913"/>
            <a:ext cx="4654550" cy="3490912"/>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701675" y="4421188"/>
            <a:ext cx="5616575" cy="4187825"/>
          </a:xfrm>
          <a:prstGeom prst="rect">
            <a:avLst/>
          </a:prstGeom>
          <a:noFill/>
          <a:ln w="9525">
            <a:noFill/>
            <a:miter lim="800000"/>
            <a:headEnd/>
            <a:tailEnd/>
          </a:ln>
          <a:effectLst/>
        </p:spPr>
        <p:txBody>
          <a:bodyPr vert="horz" wrap="square" lIns="93287" tIns="46644" rIns="93287" bIns="46644"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l" defTabSz="933450">
              <a:defRPr sz="1200" i="0">
                <a:latin typeface="Arial" charset="0"/>
              </a:defRPr>
            </a:lvl1pPr>
          </a:lstStyle>
          <a:p>
            <a:pPr>
              <a:defRPr/>
            </a:pPr>
            <a:r>
              <a:rPr lang="en-US"/>
              <a:t>2.1.1_posting je</a:t>
            </a:r>
          </a:p>
        </p:txBody>
      </p:sp>
      <p:sp>
        <p:nvSpPr>
          <p:cNvPr id="39943" name="Rectangle 7"/>
          <p:cNvSpPr>
            <a:spLocks noGrp="1" noChangeArrowheads="1"/>
          </p:cNvSpPr>
          <p:nvPr>
            <p:ph type="sldNum" sz="quarter" idx="5"/>
          </p:nvPr>
        </p:nvSpPr>
        <p:spPr bwMode="auto">
          <a:xfrm>
            <a:off x="3975100" y="8839200"/>
            <a:ext cx="3043238" cy="465138"/>
          </a:xfrm>
          <a:prstGeom prst="rect">
            <a:avLst/>
          </a:prstGeom>
          <a:noFill/>
          <a:ln w="9525">
            <a:noFill/>
            <a:miter lim="800000"/>
            <a:headEnd/>
            <a:tailEnd/>
          </a:ln>
          <a:effectLst/>
        </p:spPr>
        <p:txBody>
          <a:bodyPr vert="horz" wrap="square" lIns="93287" tIns="46644" rIns="93287" bIns="46644" numCol="1" anchor="b" anchorCtr="0" compatLnSpc="1">
            <a:prstTxWarp prst="textNoShape">
              <a:avLst/>
            </a:prstTxWarp>
          </a:bodyPr>
          <a:lstStyle>
            <a:lvl1pPr algn="r" defTabSz="933450">
              <a:defRPr sz="1200" i="0">
                <a:latin typeface="Arial" charset="0"/>
              </a:defRPr>
            </a:lvl1pPr>
          </a:lstStyle>
          <a:p>
            <a:pPr>
              <a:defRPr/>
            </a:pPr>
            <a:fld id="{90F0F509-6D82-449C-BC45-00E38FDD7D96}" type="slidenum">
              <a:rPr lang="en-US"/>
              <a:pPr>
                <a:defRPr/>
              </a:pPr>
              <a:t>‹#›</a:t>
            </a:fld>
            <a:endParaRPr lang="en-US"/>
          </a:p>
        </p:txBody>
      </p:sp>
    </p:spTree>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6"/>
          <p:cNvSpPr>
            <a:spLocks noGrp="1" noChangeArrowheads="1"/>
          </p:cNvSpPr>
          <p:nvPr>
            <p:ph type="ftr" sz="quarter" idx="4"/>
          </p:nvPr>
        </p:nvSpPr>
        <p:spPr>
          <a:noFill/>
        </p:spPr>
        <p:txBody>
          <a:bodyPr/>
          <a:lstStyle/>
          <a:p>
            <a:r>
              <a:rPr lang="en-US" smtClean="0"/>
              <a:t>2.1.1_posting je</a:t>
            </a:r>
          </a:p>
        </p:txBody>
      </p:sp>
      <p:sp>
        <p:nvSpPr>
          <p:cNvPr id="63491" name="Rectangle 7"/>
          <p:cNvSpPr>
            <a:spLocks noGrp="1" noChangeArrowheads="1"/>
          </p:cNvSpPr>
          <p:nvPr>
            <p:ph type="sldNum" sz="quarter" idx="5"/>
          </p:nvPr>
        </p:nvSpPr>
        <p:spPr>
          <a:noFill/>
        </p:spPr>
        <p:txBody>
          <a:bodyPr/>
          <a:lstStyle/>
          <a:p>
            <a:fld id="{CEBCE3F0-67EA-4547-B32A-C4D608FB29B0}" type="slidenum">
              <a:rPr lang="en-US" smtClean="0"/>
              <a:pPr/>
              <a:t>1</a:t>
            </a:fld>
            <a:endParaRPr lang="en-US" smtClean="0"/>
          </a:p>
        </p:txBody>
      </p:sp>
      <p:sp>
        <p:nvSpPr>
          <p:cNvPr id="63492" name="Rectangle 2"/>
          <p:cNvSpPr>
            <a:spLocks noGrp="1" noRot="1" noChangeAspect="1" noChangeArrowheads="1" noTextEdit="1"/>
          </p:cNvSpPr>
          <p:nvPr>
            <p:ph type="sldImg"/>
          </p:nvPr>
        </p:nvSpPr>
        <p:spPr>
          <a:ln/>
        </p:spPr>
      </p:sp>
      <p:sp>
        <p:nvSpPr>
          <p:cNvPr id="634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6"/>
          <p:cNvSpPr>
            <a:spLocks noGrp="1" noChangeArrowheads="1"/>
          </p:cNvSpPr>
          <p:nvPr>
            <p:ph type="ftr" sz="quarter" idx="4"/>
          </p:nvPr>
        </p:nvSpPr>
        <p:spPr>
          <a:noFill/>
        </p:spPr>
        <p:txBody>
          <a:bodyPr/>
          <a:lstStyle/>
          <a:p>
            <a:r>
              <a:rPr lang="en-US" smtClean="0"/>
              <a:t>2.1.1_posting je</a:t>
            </a:r>
          </a:p>
        </p:txBody>
      </p:sp>
      <p:sp>
        <p:nvSpPr>
          <p:cNvPr id="72707" name="Rectangle 7"/>
          <p:cNvSpPr>
            <a:spLocks noGrp="1" noChangeArrowheads="1"/>
          </p:cNvSpPr>
          <p:nvPr>
            <p:ph type="sldNum" sz="quarter" idx="5"/>
          </p:nvPr>
        </p:nvSpPr>
        <p:spPr>
          <a:noFill/>
        </p:spPr>
        <p:txBody>
          <a:bodyPr/>
          <a:lstStyle/>
          <a:p>
            <a:fld id="{E78CF89C-22FC-44B0-80A8-EF4EA97E1B02}" type="slidenum">
              <a:rPr lang="en-US" smtClean="0"/>
              <a:pPr/>
              <a:t>21</a:t>
            </a:fld>
            <a:endParaRPr lang="en-US" smtClean="0"/>
          </a:p>
        </p:txBody>
      </p:sp>
      <p:sp>
        <p:nvSpPr>
          <p:cNvPr id="72708" name="Rectangle 2"/>
          <p:cNvSpPr>
            <a:spLocks noGrp="1" noRot="1" noChangeAspect="1" noChangeArrowheads="1" noTextEdit="1"/>
          </p:cNvSpPr>
          <p:nvPr>
            <p:ph type="sldImg"/>
          </p:nvPr>
        </p:nvSpPr>
        <p:spPr>
          <a:ln/>
        </p:spPr>
      </p:sp>
      <p:sp>
        <p:nvSpPr>
          <p:cNvPr id="727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6"/>
          <p:cNvSpPr>
            <a:spLocks noGrp="1" noChangeArrowheads="1"/>
          </p:cNvSpPr>
          <p:nvPr>
            <p:ph type="ftr" sz="quarter" idx="4"/>
          </p:nvPr>
        </p:nvSpPr>
        <p:spPr>
          <a:noFill/>
        </p:spPr>
        <p:txBody>
          <a:bodyPr/>
          <a:lstStyle/>
          <a:p>
            <a:r>
              <a:rPr lang="en-US" smtClean="0"/>
              <a:t>2.1.1_posting je</a:t>
            </a:r>
          </a:p>
        </p:txBody>
      </p:sp>
      <p:sp>
        <p:nvSpPr>
          <p:cNvPr id="73731" name="Rectangle 7"/>
          <p:cNvSpPr>
            <a:spLocks noGrp="1" noChangeArrowheads="1"/>
          </p:cNvSpPr>
          <p:nvPr>
            <p:ph type="sldNum" sz="quarter" idx="5"/>
          </p:nvPr>
        </p:nvSpPr>
        <p:spPr>
          <a:noFill/>
        </p:spPr>
        <p:txBody>
          <a:bodyPr/>
          <a:lstStyle/>
          <a:p>
            <a:fld id="{E4767B2F-5A24-45E2-84A1-F04414EB4AE9}" type="slidenum">
              <a:rPr lang="en-US" smtClean="0"/>
              <a:pPr/>
              <a:t>22</a:t>
            </a:fld>
            <a:endParaRPr lang="en-US" smtClean="0"/>
          </a:p>
        </p:txBody>
      </p:sp>
      <p:sp>
        <p:nvSpPr>
          <p:cNvPr id="73732" name="Rectangle 2"/>
          <p:cNvSpPr>
            <a:spLocks noGrp="1" noRot="1" noChangeAspect="1" noChangeArrowheads="1" noTextEdit="1"/>
          </p:cNvSpPr>
          <p:nvPr>
            <p:ph type="sldImg"/>
          </p:nvPr>
        </p:nvSpPr>
        <p:spPr>
          <a:ln/>
        </p:spPr>
      </p:sp>
      <p:sp>
        <p:nvSpPr>
          <p:cNvPr id="7373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6"/>
          <p:cNvSpPr>
            <a:spLocks noGrp="1" noChangeArrowheads="1"/>
          </p:cNvSpPr>
          <p:nvPr>
            <p:ph type="ftr" sz="quarter" idx="4"/>
          </p:nvPr>
        </p:nvSpPr>
        <p:spPr>
          <a:noFill/>
        </p:spPr>
        <p:txBody>
          <a:bodyPr/>
          <a:lstStyle/>
          <a:p>
            <a:r>
              <a:rPr lang="en-US" smtClean="0"/>
              <a:t>2.1.1_posting je</a:t>
            </a:r>
          </a:p>
        </p:txBody>
      </p:sp>
      <p:sp>
        <p:nvSpPr>
          <p:cNvPr id="74755" name="Rectangle 7"/>
          <p:cNvSpPr>
            <a:spLocks noGrp="1" noChangeArrowheads="1"/>
          </p:cNvSpPr>
          <p:nvPr>
            <p:ph type="sldNum" sz="quarter" idx="5"/>
          </p:nvPr>
        </p:nvSpPr>
        <p:spPr>
          <a:noFill/>
        </p:spPr>
        <p:txBody>
          <a:bodyPr/>
          <a:lstStyle/>
          <a:p>
            <a:fld id="{78381BA2-426C-4F00-BCD3-C18A5660D66D}" type="slidenum">
              <a:rPr lang="en-US" smtClean="0"/>
              <a:pPr/>
              <a:t>23</a:t>
            </a:fld>
            <a:endParaRPr lang="en-US" smtClean="0"/>
          </a:p>
        </p:txBody>
      </p:sp>
      <p:sp>
        <p:nvSpPr>
          <p:cNvPr id="74756" name="Rectangle 2"/>
          <p:cNvSpPr>
            <a:spLocks noGrp="1" noRot="1" noChangeAspect="1" noChangeArrowheads="1" noTextEdit="1"/>
          </p:cNvSpPr>
          <p:nvPr>
            <p:ph type="sldImg"/>
          </p:nvPr>
        </p:nvSpPr>
        <p:spPr>
          <a:ln/>
        </p:spPr>
      </p:sp>
      <p:sp>
        <p:nvSpPr>
          <p:cNvPr id="7475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6"/>
          <p:cNvSpPr>
            <a:spLocks noGrp="1" noChangeArrowheads="1"/>
          </p:cNvSpPr>
          <p:nvPr>
            <p:ph type="ftr" sz="quarter" idx="4"/>
          </p:nvPr>
        </p:nvSpPr>
        <p:spPr>
          <a:noFill/>
        </p:spPr>
        <p:txBody>
          <a:bodyPr/>
          <a:lstStyle/>
          <a:p>
            <a:r>
              <a:rPr lang="en-US" smtClean="0"/>
              <a:t>2.1.1_posting je</a:t>
            </a:r>
          </a:p>
        </p:txBody>
      </p:sp>
      <p:sp>
        <p:nvSpPr>
          <p:cNvPr id="75779" name="Rectangle 7"/>
          <p:cNvSpPr>
            <a:spLocks noGrp="1" noChangeArrowheads="1"/>
          </p:cNvSpPr>
          <p:nvPr>
            <p:ph type="sldNum" sz="quarter" idx="5"/>
          </p:nvPr>
        </p:nvSpPr>
        <p:spPr>
          <a:noFill/>
        </p:spPr>
        <p:txBody>
          <a:bodyPr/>
          <a:lstStyle/>
          <a:p>
            <a:fld id="{0481C5FF-B995-493A-B858-7C039316F0B1}" type="slidenum">
              <a:rPr lang="en-US" smtClean="0"/>
              <a:pPr/>
              <a:t>24</a:t>
            </a:fld>
            <a:endParaRPr lang="en-US" smtClean="0"/>
          </a:p>
        </p:txBody>
      </p:sp>
      <p:sp>
        <p:nvSpPr>
          <p:cNvPr id="75780" name="Rectangle 2"/>
          <p:cNvSpPr>
            <a:spLocks noGrp="1" noRot="1" noChangeAspect="1" noChangeArrowheads="1" noTextEdit="1"/>
          </p:cNvSpPr>
          <p:nvPr>
            <p:ph type="sldImg"/>
          </p:nvPr>
        </p:nvSpPr>
        <p:spPr>
          <a:ln/>
        </p:spPr>
      </p:sp>
      <p:sp>
        <p:nvSpPr>
          <p:cNvPr id="7578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6"/>
          <p:cNvSpPr>
            <a:spLocks noGrp="1" noChangeArrowheads="1"/>
          </p:cNvSpPr>
          <p:nvPr>
            <p:ph type="ftr" sz="quarter" idx="4"/>
          </p:nvPr>
        </p:nvSpPr>
        <p:spPr>
          <a:noFill/>
        </p:spPr>
        <p:txBody>
          <a:bodyPr/>
          <a:lstStyle/>
          <a:p>
            <a:r>
              <a:rPr lang="en-US" smtClean="0"/>
              <a:t>2.1.1_posting je</a:t>
            </a:r>
          </a:p>
        </p:txBody>
      </p:sp>
      <p:sp>
        <p:nvSpPr>
          <p:cNvPr id="76803" name="Rectangle 7"/>
          <p:cNvSpPr>
            <a:spLocks noGrp="1" noChangeArrowheads="1"/>
          </p:cNvSpPr>
          <p:nvPr>
            <p:ph type="sldNum" sz="quarter" idx="5"/>
          </p:nvPr>
        </p:nvSpPr>
        <p:spPr>
          <a:noFill/>
        </p:spPr>
        <p:txBody>
          <a:bodyPr/>
          <a:lstStyle/>
          <a:p>
            <a:fld id="{5A490BF6-5BAA-40B7-9FDF-69B2C3F55CFC}" type="slidenum">
              <a:rPr lang="en-US" smtClean="0"/>
              <a:pPr/>
              <a:t>26</a:t>
            </a:fld>
            <a:endParaRPr lang="en-US" smtClean="0"/>
          </a:p>
        </p:txBody>
      </p:sp>
      <p:sp>
        <p:nvSpPr>
          <p:cNvPr id="76804" name="Rectangle 2"/>
          <p:cNvSpPr>
            <a:spLocks noGrp="1" noRot="1" noChangeAspect="1" noChangeArrowheads="1" noTextEdit="1"/>
          </p:cNvSpPr>
          <p:nvPr>
            <p:ph type="sldImg"/>
          </p:nvPr>
        </p:nvSpPr>
        <p:spPr>
          <a:ln/>
        </p:spPr>
      </p:sp>
      <p:sp>
        <p:nvSpPr>
          <p:cNvPr id="7680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6"/>
          <p:cNvSpPr>
            <a:spLocks noGrp="1" noChangeArrowheads="1"/>
          </p:cNvSpPr>
          <p:nvPr>
            <p:ph type="ftr" sz="quarter" idx="4"/>
          </p:nvPr>
        </p:nvSpPr>
        <p:spPr>
          <a:noFill/>
        </p:spPr>
        <p:txBody>
          <a:bodyPr/>
          <a:lstStyle/>
          <a:p>
            <a:r>
              <a:rPr lang="en-US" smtClean="0"/>
              <a:t>2.1.1_posting je</a:t>
            </a:r>
          </a:p>
        </p:txBody>
      </p:sp>
      <p:sp>
        <p:nvSpPr>
          <p:cNvPr id="77827" name="Rectangle 7"/>
          <p:cNvSpPr>
            <a:spLocks noGrp="1" noChangeArrowheads="1"/>
          </p:cNvSpPr>
          <p:nvPr>
            <p:ph type="sldNum" sz="quarter" idx="5"/>
          </p:nvPr>
        </p:nvSpPr>
        <p:spPr>
          <a:noFill/>
        </p:spPr>
        <p:txBody>
          <a:bodyPr/>
          <a:lstStyle/>
          <a:p>
            <a:fld id="{7B1CBAA2-53F4-4113-8663-4B609383A879}" type="slidenum">
              <a:rPr lang="en-US" smtClean="0"/>
              <a:pPr/>
              <a:t>27</a:t>
            </a:fld>
            <a:endParaRPr lang="en-US" smtClean="0"/>
          </a:p>
        </p:txBody>
      </p:sp>
      <p:sp>
        <p:nvSpPr>
          <p:cNvPr id="77828" name="Rectangle 2"/>
          <p:cNvSpPr>
            <a:spLocks noGrp="1" noRot="1" noChangeAspect="1" noChangeArrowheads="1" noTextEdit="1"/>
          </p:cNvSpPr>
          <p:nvPr>
            <p:ph type="sldImg"/>
          </p:nvPr>
        </p:nvSpPr>
        <p:spPr>
          <a:ln/>
        </p:spPr>
      </p:sp>
      <p:sp>
        <p:nvSpPr>
          <p:cNvPr id="7782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29</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6"/>
          <p:cNvSpPr>
            <a:spLocks noGrp="1" noChangeArrowheads="1"/>
          </p:cNvSpPr>
          <p:nvPr>
            <p:ph type="ftr" sz="quarter" idx="4"/>
          </p:nvPr>
        </p:nvSpPr>
        <p:spPr>
          <a:noFill/>
        </p:spPr>
        <p:txBody>
          <a:bodyPr/>
          <a:lstStyle/>
          <a:p>
            <a:r>
              <a:rPr lang="en-US" smtClean="0"/>
              <a:t>2.1.1_posting je</a:t>
            </a:r>
          </a:p>
        </p:txBody>
      </p:sp>
      <p:sp>
        <p:nvSpPr>
          <p:cNvPr id="79875" name="Rectangle 7"/>
          <p:cNvSpPr>
            <a:spLocks noGrp="1" noChangeArrowheads="1"/>
          </p:cNvSpPr>
          <p:nvPr>
            <p:ph type="sldNum" sz="quarter" idx="5"/>
          </p:nvPr>
        </p:nvSpPr>
        <p:spPr>
          <a:noFill/>
        </p:spPr>
        <p:txBody>
          <a:bodyPr/>
          <a:lstStyle/>
          <a:p>
            <a:fld id="{BA982396-D493-463D-A8A9-FF450D5BBCEF}" type="slidenum">
              <a:rPr lang="en-US" smtClean="0"/>
              <a:pPr/>
              <a:t>30</a:t>
            </a:fld>
            <a:endParaRPr lang="en-US" smtClean="0"/>
          </a:p>
        </p:txBody>
      </p:sp>
      <p:sp>
        <p:nvSpPr>
          <p:cNvPr id="79876" name="Rectangle 2"/>
          <p:cNvSpPr>
            <a:spLocks noGrp="1" noRot="1" noChangeAspect="1" noChangeArrowheads="1" noTextEdit="1"/>
          </p:cNvSpPr>
          <p:nvPr>
            <p:ph type="sldImg"/>
          </p:nvPr>
        </p:nvSpPr>
        <p:spPr>
          <a:ln/>
        </p:spPr>
      </p:sp>
      <p:sp>
        <p:nvSpPr>
          <p:cNvPr id="7987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6"/>
          <p:cNvSpPr>
            <a:spLocks noGrp="1" noChangeArrowheads="1"/>
          </p:cNvSpPr>
          <p:nvPr>
            <p:ph type="ftr" sz="quarter" idx="4"/>
          </p:nvPr>
        </p:nvSpPr>
        <p:spPr>
          <a:noFill/>
        </p:spPr>
        <p:txBody>
          <a:bodyPr/>
          <a:lstStyle/>
          <a:p>
            <a:r>
              <a:rPr lang="en-US" smtClean="0"/>
              <a:t>2.1.1_posting je</a:t>
            </a:r>
          </a:p>
        </p:txBody>
      </p:sp>
      <p:sp>
        <p:nvSpPr>
          <p:cNvPr id="80899" name="Rectangle 7"/>
          <p:cNvSpPr>
            <a:spLocks noGrp="1" noChangeArrowheads="1"/>
          </p:cNvSpPr>
          <p:nvPr>
            <p:ph type="sldNum" sz="quarter" idx="5"/>
          </p:nvPr>
        </p:nvSpPr>
        <p:spPr>
          <a:noFill/>
        </p:spPr>
        <p:txBody>
          <a:bodyPr/>
          <a:lstStyle/>
          <a:p>
            <a:fld id="{4CABF56A-4A86-41FC-86DC-FC2E6A7678DA}" type="slidenum">
              <a:rPr lang="en-US" smtClean="0"/>
              <a:pPr/>
              <a:t>31</a:t>
            </a:fld>
            <a:endParaRPr lang="en-US" smtClean="0"/>
          </a:p>
        </p:txBody>
      </p:sp>
      <p:sp>
        <p:nvSpPr>
          <p:cNvPr id="80900" name="Rectangle 2"/>
          <p:cNvSpPr>
            <a:spLocks noGrp="1" noRot="1" noChangeAspect="1" noChangeArrowheads="1" noTextEdit="1"/>
          </p:cNvSpPr>
          <p:nvPr>
            <p:ph type="sldImg"/>
          </p:nvPr>
        </p:nvSpPr>
        <p:spPr>
          <a:ln/>
        </p:spPr>
      </p:sp>
      <p:sp>
        <p:nvSpPr>
          <p:cNvPr id="8090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34</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3</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6"/>
          <p:cNvSpPr>
            <a:spLocks noGrp="1" noChangeArrowheads="1"/>
          </p:cNvSpPr>
          <p:nvPr>
            <p:ph type="ftr" sz="quarter" idx="4"/>
          </p:nvPr>
        </p:nvSpPr>
        <p:spPr>
          <a:noFill/>
        </p:spPr>
        <p:txBody>
          <a:bodyPr/>
          <a:lstStyle/>
          <a:p>
            <a:r>
              <a:rPr lang="en-US" smtClean="0"/>
              <a:t>2.1.1_posting je</a:t>
            </a:r>
          </a:p>
        </p:txBody>
      </p:sp>
      <p:sp>
        <p:nvSpPr>
          <p:cNvPr id="82947" name="Rectangle 7"/>
          <p:cNvSpPr>
            <a:spLocks noGrp="1" noChangeArrowheads="1"/>
          </p:cNvSpPr>
          <p:nvPr>
            <p:ph type="sldNum" sz="quarter" idx="5"/>
          </p:nvPr>
        </p:nvSpPr>
        <p:spPr>
          <a:noFill/>
        </p:spPr>
        <p:txBody>
          <a:bodyPr/>
          <a:lstStyle/>
          <a:p>
            <a:fld id="{1BF71A04-DB4E-46E0-81DE-5EC9E56F511C}" type="slidenum">
              <a:rPr lang="en-US" smtClean="0"/>
              <a:pPr/>
              <a:t>36</a:t>
            </a:fld>
            <a:endParaRPr lang="en-US" smtClean="0"/>
          </a:p>
        </p:txBody>
      </p:sp>
      <p:sp>
        <p:nvSpPr>
          <p:cNvPr id="82948" name="Rectangle 2"/>
          <p:cNvSpPr>
            <a:spLocks noGrp="1" noRot="1" noChangeAspect="1" noChangeArrowheads="1" noTextEdit="1"/>
          </p:cNvSpPr>
          <p:nvPr>
            <p:ph type="sldImg"/>
          </p:nvPr>
        </p:nvSpPr>
        <p:spPr>
          <a:ln/>
        </p:spPr>
      </p:sp>
      <p:sp>
        <p:nvSpPr>
          <p:cNvPr id="8294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6"/>
          <p:cNvSpPr>
            <a:spLocks noGrp="1" noChangeArrowheads="1"/>
          </p:cNvSpPr>
          <p:nvPr>
            <p:ph type="ftr" sz="quarter" idx="4"/>
          </p:nvPr>
        </p:nvSpPr>
        <p:spPr>
          <a:noFill/>
        </p:spPr>
        <p:txBody>
          <a:bodyPr/>
          <a:lstStyle/>
          <a:p>
            <a:r>
              <a:rPr lang="en-US" smtClean="0"/>
              <a:t>2.1.1_posting je</a:t>
            </a:r>
          </a:p>
        </p:txBody>
      </p:sp>
      <p:sp>
        <p:nvSpPr>
          <p:cNvPr id="83971" name="Rectangle 7"/>
          <p:cNvSpPr>
            <a:spLocks noGrp="1" noChangeArrowheads="1"/>
          </p:cNvSpPr>
          <p:nvPr>
            <p:ph type="sldNum" sz="quarter" idx="5"/>
          </p:nvPr>
        </p:nvSpPr>
        <p:spPr>
          <a:noFill/>
        </p:spPr>
        <p:txBody>
          <a:bodyPr/>
          <a:lstStyle/>
          <a:p>
            <a:fld id="{E1314CA7-0A10-440B-8B84-6566572A9E6D}" type="slidenum">
              <a:rPr lang="en-US" smtClean="0"/>
              <a:pPr/>
              <a:t>37</a:t>
            </a:fld>
            <a:endParaRPr lang="en-US" smtClean="0"/>
          </a:p>
        </p:txBody>
      </p:sp>
      <p:sp>
        <p:nvSpPr>
          <p:cNvPr id="83972" name="Rectangle 2"/>
          <p:cNvSpPr>
            <a:spLocks noGrp="1" noRot="1" noChangeAspect="1" noChangeArrowheads="1" noTextEdit="1"/>
          </p:cNvSpPr>
          <p:nvPr>
            <p:ph type="sldImg"/>
          </p:nvPr>
        </p:nvSpPr>
        <p:spPr>
          <a:ln/>
        </p:spPr>
      </p:sp>
      <p:sp>
        <p:nvSpPr>
          <p:cNvPr id="8397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6"/>
          <p:cNvSpPr>
            <a:spLocks noGrp="1" noChangeArrowheads="1"/>
          </p:cNvSpPr>
          <p:nvPr>
            <p:ph type="ftr" sz="quarter" idx="4"/>
          </p:nvPr>
        </p:nvSpPr>
        <p:spPr>
          <a:noFill/>
        </p:spPr>
        <p:txBody>
          <a:bodyPr/>
          <a:lstStyle/>
          <a:p>
            <a:r>
              <a:rPr lang="en-US" smtClean="0"/>
              <a:t>2.1.1_posting je</a:t>
            </a:r>
          </a:p>
        </p:txBody>
      </p:sp>
      <p:sp>
        <p:nvSpPr>
          <p:cNvPr id="84995" name="Rectangle 7"/>
          <p:cNvSpPr>
            <a:spLocks noGrp="1" noChangeArrowheads="1"/>
          </p:cNvSpPr>
          <p:nvPr>
            <p:ph type="sldNum" sz="quarter" idx="5"/>
          </p:nvPr>
        </p:nvSpPr>
        <p:spPr>
          <a:noFill/>
        </p:spPr>
        <p:txBody>
          <a:bodyPr/>
          <a:lstStyle/>
          <a:p>
            <a:fld id="{F13250FB-5BE8-47D3-8E1F-86E6F342461C}" type="slidenum">
              <a:rPr lang="en-US" smtClean="0"/>
              <a:pPr/>
              <a:t>41</a:t>
            </a:fld>
            <a:endParaRPr lang="en-US" smtClean="0"/>
          </a:p>
        </p:txBody>
      </p:sp>
      <p:sp>
        <p:nvSpPr>
          <p:cNvPr id="84996" name="Rectangle 2"/>
          <p:cNvSpPr>
            <a:spLocks noGrp="1" noRot="1" noChangeAspect="1" noChangeArrowheads="1" noTextEdit="1"/>
          </p:cNvSpPr>
          <p:nvPr>
            <p:ph type="sldImg"/>
          </p:nvPr>
        </p:nvSpPr>
        <p:spPr>
          <a:ln/>
        </p:spPr>
      </p:sp>
      <p:sp>
        <p:nvSpPr>
          <p:cNvPr id="8499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6"/>
          <p:cNvSpPr>
            <a:spLocks noGrp="1" noChangeArrowheads="1"/>
          </p:cNvSpPr>
          <p:nvPr>
            <p:ph type="ftr" sz="quarter" idx="4"/>
          </p:nvPr>
        </p:nvSpPr>
        <p:spPr>
          <a:noFill/>
        </p:spPr>
        <p:txBody>
          <a:bodyPr/>
          <a:lstStyle/>
          <a:p>
            <a:r>
              <a:rPr lang="en-US" smtClean="0"/>
              <a:t>2.1.1_posting je</a:t>
            </a:r>
          </a:p>
        </p:txBody>
      </p:sp>
      <p:sp>
        <p:nvSpPr>
          <p:cNvPr id="86019" name="Rectangle 7"/>
          <p:cNvSpPr>
            <a:spLocks noGrp="1" noChangeArrowheads="1"/>
          </p:cNvSpPr>
          <p:nvPr>
            <p:ph type="sldNum" sz="quarter" idx="5"/>
          </p:nvPr>
        </p:nvSpPr>
        <p:spPr>
          <a:noFill/>
        </p:spPr>
        <p:txBody>
          <a:bodyPr/>
          <a:lstStyle/>
          <a:p>
            <a:fld id="{94D8A9F4-A20B-4F88-A058-244ACF54168A}" type="slidenum">
              <a:rPr lang="en-US" smtClean="0"/>
              <a:pPr/>
              <a:t>43</a:t>
            </a:fld>
            <a:endParaRPr lang="en-US" smtClean="0"/>
          </a:p>
        </p:txBody>
      </p:sp>
      <p:sp>
        <p:nvSpPr>
          <p:cNvPr id="86020" name="Rectangle 2"/>
          <p:cNvSpPr>
            <a:spLocks noGrp="1" noRot="1" noChangeAspect="1" noChangeArrowheads="1" noTextEdit="1"/>
          </p:cNvSpPr>
          <p:nvPr>
            <p:ph type="sldImg"/>
          </p:nvPr>
        </p:nvSpPr>
        <p:spPr>
          <a:ln/>
        </p:spPr>
      </p:sp>
      <p:sp>
        <p:nvSpPr>
          <p:cNvPr id="8602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6"/>
          <p:cNvSpPr>
            <a:spLocks noGrp="1" noChangeArrowheads="1"/>
          </p:cNvSpPr>
          <p:nvPr>
            <p:ph type="ftr" sz="quarter" idx="4"/>
          </p:nvPr>
        </p:nvSpPr>
        <p:spPr>
          <a:noFill/>
        </p:spPr>
        <p:txBody>
          <a:bodyPr/>
          <a:lstStyle/>
          <a:p>
            <a:r>
              <a:rPr lang="en-US" smtClean="0"/>
              <a:t>2.1.1_posting je</a:t>
            </a:r>
          </a:p>
        </p:txBody>
      </p:sp>
      <p:sp>
        <p:nvSpPr>
          <p:cNvPr id="87043" name="Rectangle 7"/>
          <p:cNvSpPr>
            <a:spLocks noGrp="1" noChangeArrowheads="1"/>
          </p:cNvSpPr>
          <p:nvPr>
            <p:ph type="sldNum" sz="quarter" idx="5"/>
          </p:nvPr>
        </p:nvSpPr>
        <p:spPr>
          <a:noFill/>
        </p:spPr>
        <p:txBody>
          <a:bodyPr/>
          <a:lstStyle/>
          <a:p>
            <a:fld id="{F469E4F9-6C81-4DF7-A5AA-D155F06B37D1}" type="slidenum">
              <a:rPr lang="en-US" smtClean="0"/>
              <a:pPr/>
              <a:t>45</a:t>
            </a:fld>
            <a:endParaRPr lang="en-US" smtClean="0"/>
          </a:p>
        </p:txBody>
      </p:sp>
      <p:sp>
        <p:nvSpPr>
          <p:cNvPr id="87044" name="Rectangle 2"/>
          <p:cNvSpPr>
            <a:spLocks noGrp="1" noRot="1" noChangeAspect="1" noChangeArrowheads="1" noTextEdit="1"/>
          </p:cNvSpPr>
          <p:nvPr>
            <p:ph type="sldImg"/>
          </p:nvPr>
        </p:nvSpPr>
        <p:spPr>
          <a:ln/>
        </p:spPr>
      </p:sp>
      <p:sp>
        <p:nvSpPr>
          <p:cNvPr id="8704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46</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6"/>
          <p:cNvSpPr>
            <a:spLocks noGrp="1" noChangeArrowheads="1"/>
          </p:cNvSpPr>
          <p:nvPr>
            <p:ph type="ftr" sz="quarter" idx="4"/>
          </p:nvPr>
        </p:nvSpPr>
        <p:spPr>
          <a:noFill/>
        </p:spPr>
        <p:txBody>
          <a:bodyPr/>
          <a:lstStyle/>
          <a:p>
            <a:r>
              <a:rPr lang="en-US" smtClean="0"/>
              <a:t>2.1.1_posting je</a:t>
            </a:r>
          </a:p>
        </p:txBody>
      </p:sp>
      <p:sp>
        <p:nvSpPr>
          <p:cNvPr id="89091" name="Rectangle 7"/>
          <p:cNvSpPr>
            <a:spLocks noGrp="1" noChangeArrowheads="1"/>
          </p:cNvSpPr>
          <p:nvPr>
            <p:ph type="sldNum" sz="quarter" idx="5"/>
          </p:nvPr>
        </p:nvSpPr>
        <p:spPr>
          <a:noFill/>
        </p:spPr>
        <p:txBody>
          <a:bodyPr/>
          <a:lstStyle/>
          <a:p>
            <a:fld id="{03BA68C8-D218-40AF-8F7C-6189317D3692}" type="slidenum">
              <a:rPr lang="en-US" smtClean="0"/>
              <a:pPr/>
              <a:t>48</a:t>
            </a:fld>
            <a:endParaRPr lang="en-US" smtClean="0"/>
          </a:p>
        </p:txBody>
      </p:sp>
      <p:sp>
        <p:nvSpPr>
          <p:cNvPr id="89092" name="Rectangle 2"/>
          <p:cNvSpPr>
            <a:spLocks noGrp="1" noRot="1" noChangeAspect="1" noChangeArrowheads="1" noTextEdit="1"/>
          </p:cNvSpPr>
          <p:nvPr>
            <p:ph type="sldImg"/>
          </p:nvPr>
        </p:nvSpPr>
        <p:spPr>
          <a:ln/>
        </p:spPr>
      </p:sp>
      <p:sp>
        <p:nvSpPr>
          <p:cNvPr id="89093"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50</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6"/>
          <p:cNvSpPr>
            <a:spLocks noGrp="1" noChangeArrowheads="1"/>
          </p:cNvSpPr>
          <p:nvPr>
            <p:ph type="ftr" sz="quarter" idx="4"/>
          </p:nvPr>
        </p:nvSpPr>
        <p:spPr>
          <a:noFill/>
        </p:spPr>
        <p:txBody>
          <a:bodyPr/>
          <a:lstStyle/>
          <a:p>
            <a:r>
              <a:rPr lang="en-US" smtClean="0"/>
              <a:t>2.1.1_posting je</a:t>
            </a:r>
          </a:p>
        </p:txBody>
      </p:sp>
      <p:sp>
        <p:nvSpPr>
          <p:cNvPr id="91139" name="Rectangle 7"/>
          <p:cNvSpPr>
            <a:spLocks noGrp="1" noChangeArrowheads="1"/>
          </p:cNvSpPr>
          <p:nvPr>
            <p:ph type="sldNum" sz="quarter" idx="5"/>
          </p:nvPr>
        </p:nvSpPr>
        <p:spPr>
          <a:noFill/>
        </p:spPr>
        <p:txBody>
          <a:bodyPr/>
          <a:lstStyle/>
          <a:p>
            <a:fld id="{D1E0592D-1A4F-41D2-A1FB-BAB45D1B2713}" type="slidenum">
              <a:rPr lang="en-US" smtClean="0"/>
              <a:pPr/>
              <a:t>51</a:t>
            </a:fld>
            <a:endParaRPr lang="en-US" smtClean="0"/>
          </a:p>
        </p:txBody>
      </p:sp>
      <p:sp>
        <p:nvSpPr>
          <p:cNvPr id="91140" name="Rectangle 2"/>
          <p:cNvSpPr>
            <a:spLocks noGrp="1" noRot="1" noChangeAspect="1" noChangeArrowheads="1" noTextEdit="1"/>
          </p:cNvSpPr>
          <p:nvPr>
            <p:ph type="sldImg"/>
          </p:nvPr>
        </p:nvSpPr>
        <p:spPr>
          <a:xfrm>
            <a:off x="1184275" y="698500"/>
            <a:ext cx="4652963" cy="3489325"/>
          </a:xfrm>
          <a:ln/>
        </p:spPr>
      </p:sp>
      <p:sp>
        <p:nvSpPr>
          <p:cNvPr id="91141"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6"/>
          <p:cNvSpPr>
            <a:spLocks noGrp="1" noChangeArrowheads="1"/>
          </p:cNvSpPr>
          <p:nvPr>
            <p:ph type="ftr" sz="quarter" idx="4"/>
          </p:nvPr>
        </p:nvSpPr>
        <p:spPr>
          <a:noFill/>
        </p:spPr>
        <p:txBody>
          <a:bodyPr/>
          <a:lstStyle/>
          <a:p>
            <a:r>
              <a:rPr lang="en-US" smtClean="0"/>
              <a:t>2.1.1_posting je</a:t>
            </a:r>
          </a:p>
        </p:txBody>
      </p:sp>
      <p:sp>
        <p:nvSpPr>
          <p:cNvPr id="92163" name="Rectangle 7"/>
          <p:cNvSpPr>
            <a:spLocks noGrp="1" noChangeArrowheads="1"/>
          </p:cNvSpPr>
          <p:nvPr>
            <p:ph type="sldNum" sz="quarter" idx="5"/>
          </p:nvPr>
        </p:nvSpPr>
        <p:spPr>
          <a:noFill/>
        </p:spPr>
        <p:txBody>
          <a:bodyPr/>
          <a:lstStyle/>
          <a:p>
            <a:fld id="{9EB23C26-AAC7-4F20-A710-4F233751A54F}" type="slidenum">
              <a:rPr lang="en-US" smtClean="0"/>
              <a:pPr/>
              <a:t>52</a:t>
            </a:fld>
            <a:endParaRPr lang="en-US" smtClean="0"/>
          </a:p>
        </p:txBody>
      </p:sp>
      <p:sp>
        <p:nvSpPr>
          <p:cNvPr id="92164" name="Rectangle 2"/>
          <p:cNvSpPr>
            <a:spLocks noGrp="1" noRot="1" noChangeAspect="1" noChangeArrowheads="1" noTextEdit="1"/>
          </p:cNvSpPr>
          <p:nvPr>
            <p:ph type="sldImg"/>
          </p:nvPr>
        </p:nvSpPr>
        <p:spPr>
          <a:xfrm>
            <a:off x="1184275" y="698500"/>
            <a:ext cx="4652963" cy="3489325"/>
          </a:xfrm>
          <a:ln/>
        </p:spPr>
      </p:sp>
      <p:sp>
        <p:nvSpPr>
          <p:cNvPr id="9216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r>
              <a:rPr lang="en-US" sz="900" smtClean="0"/>
              <a:t>Some of the available GL transactions activity reports are: </a:t>
            </a:r>
          </a:p>
          <a:p>
            <a:pPr eaLnBrk="1" hangingPunct="1">
              <a:lnSpc>
                <a:spcPct val="80000"/>
              </a:lnSpc>
            </a:pPr>
            <a:endParaRPr lang="en-US" sz="900" b="1" smtClean="0"/>
          </a:p>
          <a:p>
            <a:pPr eaLnBrk="1" hangingPunct="1">
              <a:lnSpc>
                <a:spcPct val="80000"/>
              </a:lnSpc>
            </a:pPr>
            <a:r>
              <a:rPr lang="en-US" sz="900" b="1" smtClean="0"/>
              <a:t>GL Transactions and GL Transactions by Account or Sub-Account</a:t>
            </a:r>
            <a:r>
              <a:rPr lang="en-US" sz="900" smtClean="0"/>
              <a:t> (described on next slides).</a:t>
            </a:r>
          </a:p>
          <a:p>
            <a:pPr eaLnBrk="1" hangingPunct="1">
              <a:lnSpc>
                <a:spcPct val="80000"/>
              </a:lnSpc>
            </a:pPr>
            <a:r>
              <a:rPr lang="en-US" sz="900" b="1" smtClean="0"/>
              <a:t>GL Transactions by Daybook Report</a:t>
            </a:r>
          </a:p>
          <a:p>
            <a:pPr eaLnBrk="1" hangingPunct="1">
              <a:lnSpc>
                <a:spcPct val="80000"/>
              </a:lnSpc>
            </a:pPr>
            <a:r>
              <a:rPr lang="en-US" sz="900" smtClean="0"/>
              <a:t>The GL Transactions by Daybook report lists all activity for the selected GL accounts during the selected time frame, grouped by daybook. </a:t>
            </a:r>
          </a:p>
          <a:p>
            <a:pPr eaLnBrk="1" hangingPunct="1">
              <a:lnSpc>
                <a:spcPct val="80000"/>
              </a:lnSpc>
            </a:pPr>
            <a:r>
              <a:rPr lang="en-US" sz="900" b="1" smtClean="0"/>
              <a:t>GL Transactions by Intercompany Report</a:t>
            </a:r>
          </a:p>
          <a:p>
            <a:pPr eaLnBrk="1" hangingPunct="1">
              <a:lnSpc>
                <a:spcPct val="80000"/>
              </a:lnSpc>
            </a:pPr>
            <a:r>
              <a:rPr lang="en-US" sz="900" smtClean="0"/>
              <a:t>The GL Transactions by Intercompany report lists all activity for the selected GL accounts and time frame, grouped by intercompany code.</a:t>
            </a:r>
          </a:p>
          <a:p>
            <a:pPr eaLnBrk="1" hangingPunct="1">
              <a:lnSpc>
                <a:spcPct val="80000"/>
              </a:lnSpc>
            </a:pPr>
            <a:r>
              <a:rPr lang="en-US" sz="900" b="1" smtClean="0"/>
              <a:t>GL History Report</a:t>
            </a:r>
          </a:p>
          <a:p>
            <a:pPr eaLnBrk="1" hangingPunct="1">
              <a:lnSpc>
                <a:spcPct val="80000"/>
              </a:lnSpc>
            </a:pPr>
            <a:r>
              <a:rPr lang="en-US" sz="900" smtClean="0"/>
              <a:t>The GL History report lists transactions on the GL accounts that meet the selection criteria for the periods indicated. It also lists the currency in which each transaction was denominated. </a:t>
            </a:r>
          </a:p>
          <a:p>
            <a:pPr eaLnBrk="1" hangingPunct="1">
              <a:lnSpc>
                <a:spcPct val="80000"/>
              </a:lnSpc>
            </a:pPr>
            <a:r>
              <a:rPr lang="en-US" sz="900" b="1" smtClean="0"/>
              <a:t>GL Open Item Report</a:t>
            </a:r>
          </a:p>
          <a:p>
            <a:pPr eaLnBrk="1" hangingPunct="1">
              <a:lnSpc>
                <a:spcPct val="80000"/>
              </a:lnSpc>
            </a:pPr>
            <a:r>
              <a:rPr lang="en-US" sz="900" smtClean="0"/>
              <a:t>The GL Open Item report lists and totals GL open items within the Open Items sub-ledger. The output is grouped by allocation key.</a:t>
            </a:r>
          </a:p>
          <a:p>
            <a:pPr eaLnBrk="1" hangingPunct="1">
              <a:lnSpc>
                <a:spcPct val="80000"/>
              </a:lnSpc>
            </a:pPr>
            <a:r>
              <a:rPr lang="en-US" sz="900" b="1" smtClean="0"/>
              <a:t>GL Transactions Audit Log Report</a:t>
            </a:r>
          </a:p>
          <a:p>
            <a:pPr eaLnBrk="1" hangingPunct="1">
              <a:lnSpc>
                <a:spcPct val="80000"/>
              </a:lnSpc>
            </a:pPr>
            <a:r>
              <a:rPr lang="en-US" sz="900" smtClean="0"/>
              <a:t>The GL Transactions Audit Log report prints a detailed list of each transaction for a particular GL period. It is only possible to run the report for a single GL period.</a:t>
            </a:r>
          </a:p>
          <a:p>
            <a:pPr eaLnBrk="1" hangingPunct="1">
              <a:lnSpc>
                <a:spcPct val="80000"/>
              </a:lnSpc>
            </a:pPr>
            <a:r>
              <a:rPr lang="en-US" sz="900" b="1" smtClean="0"/>
              <a:t>Reversed/Replaced GL Report</a:t>
            </a:r>
          </a:p>
          <a:p>
            <a:pPr eaLnBrk="1" hangingPunct="1">
              <a:lnSpc>
                <a:spcPct val="80000"/>
              </a:lnSpc>
            </a:pPr>
            <a:r>
              <a:rPr lang="en-US" sz="900" smtClean="0"/>
              <a:t>The Reversed/Replaced GL report displays a list of all reversed/replaced GL transactions for the period indicated in the selection criteria. </a:t>
            </a:r>
          </a:p>
          <a:p>
            <a:pPr eaLnBrk="1" hangingPunct="1">
              <a:lnSpc>
                <a:spcPct val="80000"/>
              </a:lnSpc>
            </a:pPr>
            <a:r>
              <a:rPr lang="en-US" sz="900" b="1" smtClean="0"/>
              <a:t>GL Transactions Operational Report</a:t>
            </a:r>
          </a:p>
          <a:p>
            <a:pPr eaLnBrk="1" hangingPunct="1">
              <a:lnSpc>
                <a:spcPct val="80000"/>
              </a:lnSpc>
            </a:pPr>
            <a:r>
              <a:rPr lang="en-US" sz="900" smtClean="0"/>
              <a:t>This report is similar to GL Transaction Report (25.15.1.1), but focuses on postings created from operational transactions and their associated details, such as the GL reference, transaction type, doc type, and address.</a:t>
            </a:r>
          </a:p>
          <a:p>
            <a:pPr eaLnBrk="1" hangingPunct="1">
              <a:lnSpc>
                <a:spcPct val="80000"/>
              </a:lnSpc>
            </a:pPr>
            <a:endParaRPr lang="en-US" sz="900" smtClean="0"/>
          </a:p>
          <a:p>
            <a:pPr eaLnBrk="1" hangingPunct="1">
              <a:lnSpc>
                <a:spcPct val="80000"/>
              </a:lnSpc>
            </a:pPr>
            <a:r>
              <a:rPr lang="en-US" sz="900" smtClean="0"/>
              <a:t>For the complete list of available reports, refer to the User Guide Financials A2.</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6</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6"/>
          <p:cNvSpPr>
            <a:spLocks noGrp="1" noChangeArrowheads="1"/>
          </p:cNvSpPr>
          <p:nvPr>
            <p:ph type="ftr" sz="quarter" idx="4"/>
          </p:nvPr>
        </p:nvSpPr>
        <p:spPr>
          <a:noFill/>
        </p:spPr>
        <p:txBody>
          <a:bodyPr/>
          <a:lstStyle/>
          <a:p>
            <a:r>
              <a:rPr lang="en-US" smtClean="0"/>
              <a:t>2.1.1_posting je</a:t>
            </a:r>
          </a:p>
        </p:txBody>
      </p:sp>
      <p:sp>
        <p:nvSpPr>
          <p:cNvPr id="93187" name="Rectangle 7"/>
          <p:cNvSpPr>
            <a:spLocks noGrp="1" noChangeArrowheads="1"/>
          </p:cNvSpPr>
          <p:nvPr>
            <p:ph type="sldNum" sz="quarter" idx="5"/>
          </p:nvPr>
        </p:nvSpPr>
        <p:spPr>
          <a:noFill/>
        </p:spPr>
        <p:txBody>
          <a:bodyPr/>
          <a:lstStyle/>
          <a:p>
            <a:fld id="{FE204077-455B-46A3-B2AE-E5A3F26076A8}" type="slidenum">
              <a:rPr lang="en-US" smtClean="0"/>
              <a:pPr/>
              <a:t>53</a:t>
            </a:fld>
            <a:endParaRPr lang="en-US" smtClean="0"/>
          </a:p>
        </p:txBody>
      </p:sp>
      <p:sp>
        <p:nvSpPr>
          <p:cNvPr id="93188" name="Rectangle 2"/>
          <p:cNvSpPr>
            <a:spLocks noGrp="1" noRot="1" noChangeAspect="1" noChangeArrowheads="1" noTextEdit="1"/>
          </p:cNvSpPr>
          <p:nvPr>
            <p:ph type="sldImg"/>
          </p:nvPr>
        </p:nvSpPr>
        <p:spPr>
          <a:xfrm>
            <a:off x="1184275" y="698500"/>
            <a:ext cx="4652963" cy="3489325"/>
          </a:xfrm>
          <a:ln/>
        </p:spPr>
      </p:sp>
      <p:sp>
        <p:nvSpPr>
          <p:cNvPr id="93189"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6"/>
          <p:cNvSpPr>
            <a:spLocks noGrp="1" noChangeArrowheads="1"/>
          </p:cNvSpPr>
          <p:nvPr>
            <p:ph type="ftr" sz="quarter" idx="4"/>
          </p:nvPr>
        </p:nvSpPr>
        <p:spPr>
          <a:noFill/>
        </p:spPr>
        <p:txBody>
          <a:bodyPr/>
          <a:lstStyle/>
          <a:p>
            <a:r>
              <a:rPr lang="en-US" smtClean="0"/>
              <a:t>2.1.1_posting je</a:t>
            </a:r>
          </a:p>
        </p:txBody>
      </p:sp>
      <p:sp>
        <p:nvSpPr>
          <p:cNvPr id="94211" name="Rectangle 7"/>
          <p:cNvSpPr>
            <a:spLocks noGrp="1" noChangeArrowheads="1"/>
          </p:cNvSpPr>
          <p:nvPr>
            <p:ph type="sldNum" sz="quarter" idx="5"/>
          </p:nvPr>
        </p:nvSpPr>
        <p:spPr>
          <a:noFill/>
        </p:spPr>
        <p:txBody>
          <a:bodyPr/>
          <a:lstStyle/>
          <a:p>
            <a:fld id="{49ED0EC6-C5B2-46F2-AB97-7A3EB1B50C41}" type="slidenum">
              <a:rPr lang="en-US" smtClean="0"/>
              <a:pPr/>
              <a:t>54</a:t>
            </a:fld>
            <a:endParaRPr lang="en-US" smtClean="0"/>
          </a:p>
        </p:txBody>
      </p:sp>
      <p:sp>
        <p:nvSpPr>
          <p:cNvPr id="94212" name="Rectangle 2"/>
          <p:cNvSpPr>
            <a:spLocks noGrp="1" noRot="1" noChangeAspect="1" noChangeArrowheads="1" noTextEdit="1"/>
          </p:cNvSpPr>
          <p:nvPr>
            <p:ph type="sldImg"/>
          </p:nvPr>
        </p:nvSpPr>
        <p:spPr>
          <a:xfrm>
            <a:off x="1184275" y="698500"/>
            <a:ext cx="4652963" cy="3489325"/>
          </a:xfrm>
          <a:ln/>
        </p:spPr>
      </p:sp>
      <p:sp>
        <p:nvSpPr>
          <p:cNvPr id="94213" name="Rectangle 3"/>
          <p:cNvSpPr>
            <a:spLocks noGrp="1" noChangeArrowheads="1"/>
          </p:cNvSpPr>
          <p:nvPr>
            <p:ph type="body" idx="1"/>
          </p:nvPr>
        </p:nvSpPr>
        <p:spPr>
          <a:xfrm>
            <a:off x="701675" y="4419600"/>
            <a:ext cx="5616575" cy="4187825"/>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6"/>
          <p:cNvSpPr>
            <a:spLocks noGrp="1" noChangeArrowheads="1"/>
          </p:cNvSpPr>
          <p:nvPr>
            <p:ph type="ftr" sz="quarter" idx="4"/>
          </p:nvPr>
        </p:nvSpPr>
        <p:spPr>
          <a:noFill/>
        </p:spPr>
        <p:txBody>
          <a:bodyPr/>
          <a:lstStyle/>
          <a:p>
            <a:r>
              <a:rPr lang="en-US" smtClean="0"/>
              <a:t>2.1.1_posting je</a:t>
            </a:r>
          </a:p>
        </p:txBody>
      </p:sp>
      <p:sp>
        <p:nvSpPr>
          <p:cNvPr id="95235" name="Rectangle 7"/>
          <p:cNvSpPr>
            <a:spLocks noGrp="1" noChangeArrowheads="1"/>
          </p:cNvSpPr>
          <p:nvPr>
            <p:ph type="sldNum" sz="quarter" idx="5"/>
          </p:nvPr>
        </p:nvSpPr>
        <p:spPr>
          <a:noFill/>
        </p:spPr>
        <p:txBody>
          <a:bodyPr/>
          <a:lstStyle/>
          <a:p>
            <a:fld id="{5EEFE6B7-A11A-476F-BACA-2430D68BC5F1}" type="slidenum">
              <a:rPr lang="en-US" smtClean="0"/>
              <a:pPr/>
              <a:t>55</a:t>
            </a:fld>
            <a:endParaRPr lang="en-US" smtClean="0"/>
          </a:p>
        </p:txBody>
      </p:sp>
      <p:sp>
        <p:nvSpPr>
          <p:cNvPr id="95236" name="Rectangle 2"/>
          <p:cNvSpPr>
            <a:spLocks noGrp="1" noRot="1" noChangeAspect="1" noChangeArrowheads="1" noTextEdit="1"/>
          </p:cNvSpPr>
          <p:nvPr>
            <p:ph type="sldImg"/>
          </p:nvPr>
        </p:nvSpPr>
        <p:spPr>
          <a:xfrm>
            <a:off x="1184275" y="698500"/>
            <a:ext cx="4652963" cy="3489325"/>
          </a:xfrm>
          <a:ln/>
        </p:spPr>
      </p:sp>
      <p:sp>
        <p:nvSpPr>
          <p:cNvPr id="95237" name="Rectangle 3"/>
          <p:cNvSpPr>
            <a:spLocks noGrp="1" noChangeArrowheads="1"/>
          </p:cNvSpPr>
          <p:nvPr>
            <p:ph type="body" idx="1"/>
          </p:nvPr>
        </p:nvSpPr>
        <p:spPr>
          <a:xfrm>
            <a:off x="701675" y="4419600"/>
            <a:ext cx="5616575" cy="4187825"/>
          </a:xfrm>
          <a:noFill/>
          <a:ln/>
        </p:spPr>
        <p:txBody>
          <a:bodyPr/>
          <a:lstStyle/>
          <a:p>
            <a:pPr eaLnBrk="1" hangingPunct="1"/>
            <a:endParaRPr lang="en-US" altLang="zh-CN" sz="1000" b="1"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
          <p:cNvSpPr>
            <a:spLocks noGrp="1" noChangeArrowheads="1"/>
          </p:cNvSpPr>
          <p:nvPr>
            <p:ph type="ftr" sz="quarter" idx="4"/>
          </p:nvPr>
        </p:nvSpPr>
        <p:spPr>
          <a:noFill/>
        </p:spPr>
        <p:txBody>
          <a:bodyPr/>
          <a:lstStyle/>
          <a:p>
            <a:r>
              <a:rPr lang="en-US" smtClean="0"/>
              <a:t>2.1.1_posting je</a:t>
            </a:r>
          </a:p>
        </p:txBody>
      </p:sp>
      <p:sp>
        <p:nvSpPr>
          <p:cNvPr id="96259" name="Rectangle 7"/>
          <p:cNvSpPr>
            <a:spLocks noGrp="1" noChangeArrowheads="1"/>
          </p:cNvSpPr>
          <p:nvPr>
            <p:ph type="sldNum" sz="quarter" idx="5"/>
          </p:nvPr>
        </p:nvSpPr>
        <p:spPr>
          <a:noFill/>
        </p:spPr>
        <p:txBody>
          <a:bodyPr/>
          <a:lstStyle/>
          <a:p>
            <a:fld id="{618D60B9-8E56-4BEF-9CB0-B89C5F5339E6}" type="slidenum">
              <a:rPr lang="en-US" smtClean="0"/>
              <a:pPr/>
              <a:t>56</a:t>
            </a:fld>
            <a:endParaRPr lang="en-US" smtClean="0"/>
          </a:p>
        </p:txBody>
      </p:sp>
      <p:sp>
        <p:nvSpPr>
          <p:cNvPr id="96260" name="Rectangle 2"/>
          <p:cNvSpPr>
            <a:spLocks noGrp="1" noRot="1" noChangeAspect="1" noChangeArrowheads="1" noTextEdit="1"/>
          </p:cNvSpPr>
          <p:nvPr>
            <p:ph type="sldImg"/>
          </p:nvPr>
        </p:nvSpPr>
        <p:spPr>
          <a:ln/>
        </p:spPr>
      </p:sp>
      <p:sp>
        <p:nvSpPr>
          <p:cNvPr id="962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6"/>
          <p:cNvSpPr>
            <a:spLocks noGrp="1" noChangeArrowheads="1"/>
          </p:cNvSpPr>
          <p:nvPr>
            <p:ph type="ftr" sz="quarter" idx="4"/>
          </p:nvPr>
        </p:nvSpPr>
        <p:spPr>
          <a:noFill/>
        </p:spPr>
        <p:txBody>
          <a:bodyPr/>
          <a:lstStyle/>
          <a:p>
            <a:r>
              <a:rPr lang="en-US" smtClean="0"/>
              <a:t>2.1.1_posting je</a:t>
            </a:r>
          </a:p>
        </p:txBody>
      </p:sp>
      <p:sp>
        <p:nvSpPr>
          <p:cNvPr id="97283" name="Rectangle 7"/>
          <p:cNvSpPr>
            <a:spLocks noGrp="1" noChangeArrowheads="1"/>
          </p:cNvSpPr>
          <p:nvPr>
            <p:ph type="sldNum" sz="quarter" idx="5"/>
          </p:nvPr>
        </p:nvSpPr>
        <p:spPr>
          <a:noFill/>
        </p:spPr>
        <p:txBody>
          <a:bodyPr/>
          <a:lstStyle/>
          <a:p>
            <a:fld id="{61796E48-6B4D-4F3A-A1A4-28E29549DBB4}" type="slidenum">
              <a:rPr lang="en-US" smtClean="0"/>
              <a:pPr/>
              <a:t>57</a:t>
            </a:fld>
            <a:endParaRPr lang="en-US" smtClean="0"/>
          </a:p>
        </p:txBody>
      </p:sp>
      <p:sp>
        <p:nvSpPr>
          <p:cNvPr id="97284" name="Rectangle 2"/>
          <p:cNvSpPr>
            <a:spLocks noGrp="1" noRot="1" noChangeAspect="1" noChangeArrowheads="1" noTextEdit="1"/>
          </p:cNvSpPr>
          <p:nvPr>
            <p:ph type="sldImg"/>
          </p:nvPr>
        </p:nvSpPr>
        <p:spPr>
          <a:xfrm>
            <a:off x="1184275" y="698500"/>
            <a:ext cx="4652963" cy="3489325"/>
          </a:xfrm>
          <a:ln/>
        </p:spPr>
      </p:sp>
      <p:sp>
        <p:nvSpPr>
          <p:cNvPr id="97285" name="Rectangle 3"/>
          <p:cNvSpPr>
            <a:spLocks noGrp="1" noChangeArrowheads="1"/>
          </p:cNvSpPr>
          <p:nvPr>
            <p:ph type="body" idx="1"/>
          </p:nvPr>
        </p:nvSpPr>
        <p:spPr>
          <a:xfrm>
            <a:off x="701675" y="4419600"/>
            <a:ext cx="5616575" cy="4187825"/>
          </a:xfrm>
          <a:noFill/>
          <a:ln/>
        </p:spPr>
        <p:txBody>
          <a:bodyPr/>
          <a:lstStyle/>
          <a:p>
            <a:pPr eaLnBrk="1" hangingPunct="1">
              <a:lnSpc>
                <a:spcPct val="80000"/>
              </a:lnSpc>
            </a:pPr>
            <a:endParaRPr lang="en-US" sz="80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6"/>
          <p:cNvSpPr>
            <a:spLocks noGrp="1" noChangeArrowheads="1"/>
          </p:cNvSpPr>
          <p:nvPr>
            <p:ph type="ftr" sz="quarter" idx="4"/>
          </p:nvPr>
        </p:nvSpPr>
        <p:spPr>
          <a:noFill/>
        </p:spPr>
        <p:txBody>
          <a:bodyPr/>
          <a:lstStyle/>
          <a:p>
            <a:r>
              <a:rPr lang="en-US" smtClean="0"/>
              <a:t>2.1.1_posting je</a:t>
            </a:r>
          </a:p>
        </p:txBody>
      </p:sp>
      <p:sp>
        <p:nvSpPr>
          <p:cNvPr id="98307" name="Rectangle 7"/>
          <p:cNvSpPr>
            <a:spLocks noGrp="1" noChangeArrowheads="1"/>
          </p:cNvSpPr>
          <p:nvPr>
            <p:ph type="sldNum" sz="quarter" idx="5"/>
          </p:nvPr>
        </p:nvSpPr>
        <p:spPr>
          <a:noFill/>
        </p:spPr>
        <p:txBody>
          <a:bodyPr/>
          <a:lstStyle/>
          <a:p>
            <a:fld id="{6F250612-D8AE-4A88-AA75-D1319876E788}" type="slidenum">
              <a:rPr lang="en-US" smtClean="0"/>
              <a:pPr/>
              <a:t>58</a:t>
            </a:fld>
            <a:endParaRPr lang="en-US" smtClean="0"/>
          </a:p>
        </p:txBody>
      </p:sp>
      <p:sp>
        <p:nvSpPr>
          <p:cNvPr id="98308" name="Rectangle 2"/>
          <p:cNvSpPr>
            <a:spLocks noGrp="1" noRot="1" noChangeAspect="1" noChangeArrowheads="1" noTextEdit="1"/>
          </p:cNvSpPr>
          <p:nvPr>
            <p:ph type="sldImg"/>
          </p:nvPr>
        </p:nvSpPr>
        <p:spPr>
          <a:ln/>
        </p:spPr>
      </p:sp>
      <p:sp>
        <p:nvSpPr>
          <p:cNvPr id="9830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6"/>
          <p:cNvSpPr>
            <a:spLocks noGrp="1" noChangeArrowheads="1"/>
          </p:cNvSpPr>
          <p:nvPr>
            <p:ph type="ftr" sz="quarter" idx="4"/>
          </p:nvPr>
        </p:nvSpPr>
        <p:spPr>
          <a:noFill/>
        </p:spPr>
        <p:txBody>
          <a:bodyPr/>
          <a:lstStyle/>
          <a:p>
            <a:r>
              <a:rPr lang="en-US" smtClean="0"/>
              <a:t>2.1.1_posting je</a:t>
            </a:r>
          </a:p>
        </p:txBody>
      </p:sp>
      <p:sp>
        <p:nvSpPr>
          <p:cNvPr id="66563" name="Rectangle 7"/>
          <p:cNvSpPr>
            <a:spLocks noGrp="1" noChangeArrowheads="1"/>
          </p:cNvSpPr>
          <p:nvPr>
            <p:ph type="sldNum" sz="quarter" idx="5"/>
          </p:nvPr>
        </p:nvSpPr>
        <p:spPr>
          <a:noFill/>
        </p:spPr>
        <p:txBody>
          <a:bodyPr/>
          <a:lstStyle/>
          <a:p>
            <a:fld id="{BD466845-31EA-4292-9384-4B0F5F4FD524}" type="slidenum">
              <a:rPr lang="en-US" smtClean="0"/>
              <a:pPr/>
              <a:t>7</a:t>
            </a:fld>
            <a:endParaRPr lang="en-US" smtClean="0"/>
          </a:p>
        </p:txBody>
      </p:sp>
      <p:sp>
        <p:nvSpPr>
          <p:cNvPr id="66564" name="Rectangle 2"/>
          <p:cNvSpPr>
            <a:spLocks noGrp="1" noRot="1" noChangeAspect="1" noChangeArrowheads="1" noTextEdit="1"/>
          </p:cNvSpPr>
          <p:nvPr>
            <p:ph type="sldImg"/>
          </p:nvPr>
        </p:nvSpPr>
        <p:spPr>
          <a:ln/>
        </p:spPr>
      </p:sp>
      <p:sp>
        <p:nvSpPr>
          <p:cNvPr id="66565"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6"/>
          <p:cNvSpPr>
            <a:spLocks noGrp="1" noChangeArrowheads="1"/>
          </p:cNvSpPr>
          <p:nvPr>
            <p:ph type="ftr" sz="quarter" idx="4"/>
          </p:nvPr>
        </p:nvSpPr>
        <p:spPr>
          <a:noFill/>
        </p:spPr>
        <p:txBody>
          <a:bodyPr/>
          <a:lstStyle/>
          <a:p>
            <a:r>
              <a:rPr lang="en-US" smtClean="0"/>
              <a:t>2.1.1_posting je</a:t>
            </a:r>
          </a:p>
        </p:txBody>
      </p:sp>
      <p:sp>
        <p:nvSpPr>
          <p:cNvPr id="67587" name="Rectangle 7"/>
          <p:cNvSpPr>
            <a:spLocks noGrp="1" noChangeArrowheads="1"/>
          </p:cNvSpPr>
          <p:nvPr>
            <p:ph type="sldNum" sz="quarter" idx="5"/>
          </p:nvPr>
        </p:nvSpPr>
        <p:spPr>
          <a:noFill/>
        </p:spPr>
        <p:txBody>
          <a:bodyPr/>
          <a:lstStyle/>
          <a:p>
            <a:fld id="{A472E4E7-C550-45FF-855E-A9407AAFABEB}" type="slidenum">
              <a:rPr lang="en-US" smtClean="0"/>
              <a:pPr/>
              <a:t>8</a:t>
            </a:fld>
            <a:endParaRPr lang="en-US" smtClean="0"/>
          </a:p>
        </p:txBody>
      </p:sp>
      <p:sp>
        <p:nvSpPr>
          <p:cNvPr id="67588" name="Rectangle 2"/>
          <p:cNvSpPr>
            <a:spLocks noGrp="1" noRot="1" noChangeAspect="1" noChangeArrowheads="1" noTextEdit="1"/>
          </p:cNvSpPr>
          <p:nvPr>
            <p:ph type="sldImg"/>
          </p:nvPr>
        </p:nvSpPr>
        <p:spPr>
          <a:ln/>
        </p:spPr>
      </p:sp>
      <p:sp>
        <p:nvSpPr>
          <p:cNvPr id="67589"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14</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6"/>
          <p:cNvSpPr>
            <a:spLocks noGrp="1" noChangeArrowheads="1"/>
          </p:cNvSpPr>
          <p:nvPr>
            <p:ph type="ftr" sz="quarter" idx="4"/>
          </p:nvPr>
        </p:nvSpPr>
        <p:spPr>
          <a:noFill/>
        </p:spPr>
        <p:txBody>
          <a:bodyPr/>
          <a:lstStyle/>
          <a:p>
            <a:r>
              <a:rPr lang="en-US" smtClean="0"/>
              <a:t>2.1.1_posting je</a:t>
            </a:r>
          </a:p>
        </p:txBody>
      </p:sp>
      <p:sp>
        <p:nvSpPr>
          <p:cNvPr id="69635" name="Rectangle 7"/>
          <p:cNvSpPr>
            <a:spLocks noGrp="1" noChangeArrowheads="1"/>
          </p:cNvSpPr>
          <p:nvPr>
            <p:ph type="sldNum" sz="quarter" idx="5"/>
          </p:nvPr>
        </p:nvSpPr>
        <p:spPr>
          <a:noFill/>
        </p:spPr>
        <p:txBody>
          <a:bodyPr/>
          <a:lstStyle/>
          <a:p>
            <a:fld id="{CED3F838-5824-4FC8-8C47-4C8E0FFE0CC2}" type="slidenum">
              <a:rPr lang="en-US" smtClean="0"/>
              <a:pPr/>
              <a:t>15</a:t>
            </a:fld>
            <a:endParaRPr lang="en-US" smtClean="0"/>
          </a:p>
        </p:txBody>
      </p:sp>
      <p:sp>
        <p:nvSpPr>
          <p:cNvPr id="69636" name="Rectangle 2"/>
          <p:cNvSpPr>
            <a:spLocks noGrp="1" noRot="1" noChangeAspect="1" noChangeArrowheads="1" noTextEdit="1"/>
          </p:cNvSpPr>
          <p:nvPr>
            <p:ph type="sldImg"/>
          </p:nvPr>
        </p:nvSpPr>
        <p:spPr>
          <a:ln/>
        </p:spPr>
      </p:sp>
      <p:sp>
        <p:nvSpPr>
          <p:cNvPr id="69637"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
          <p:cNvSpPr>
            <a:spLocks noGrp="1" noChangeArrowheads="1"/>
          </p:cNvSpPr>
          <p:nvPr>
            <p:ph type="ftr" sz="quarter" idx="4"/>
          </p:nvPr>
        </p:nvSpPr>
        <p:spPr>
          <a:noFill/>
        </p:spPr>
        <p:txBody>
          <a:bodyPr/>
          <a:lstStyle/>
          <a:p>
            <a:r>
              <a:rPr lang="en-US" smtClean="0"/>
              <a:t>2.1.1_posting je</a:t>
            </a:r>
          </a:p>
        </p:txBody>
      </p:sp>
      <p:sp>
        <p:nvSpPr>
          <p:cNvPr id="70659" name="Rectangle 7"/>
          <p:cNvSpPr>
            <a:spLocks noGrp="1" noChangeArrowheads="1"/>
          </p:cNvSpPr>
          <p:nvPr>
            <p:ph type="sldNum" sz="quarter" idx="5"/>
          </p:nvPr>
        </p:nvSpPr>
        <p:spPr>
          <a:noFill/>
        </p:spPr>
        <p:txBody>
          <a:bodyPr/>
          <a:lstStyle/>
          <a:p>
            <a:fld id="{4C232746-62F9-4958-B3FE-46B48E30C7E4}" type="slidenum">
              <a:rPr lang="en-US" smtClean="0"/>
              <a:pPr/>
              <a:t>16</a:t>
            </a:fld>
            <a:endParaRPr lang="en-US" smtClean="0"/>
          </a:p>
        </p:txBody>
      </p:sp>
      <p:sp>
        <p:nvSpPr>
          <p:cNvPr id="70660" name="Rectangle 2"/>
          <p:cNvSpPr>
            <a:spLocks noGrp="1" noRot="1" noChangeAspect="1" noChangeArrowheads="1" noTextEdit="1"/>
          </p:cNvSpPr>
          <p:nvPr>
            <p:ph type="sldImg"/>
          </p:nvPr>
        </p:nvSpPr>
        <p:spPr>
          <a:ln/>
        </p:spPr>
      </p:sp>
      <p:sp>
        <p:nvSpPr>
          <p:cNvPr id="70661"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6"/>
          <p:cNvSpPr>
            <a:spLocks noGrp="1" noChangeArrowheads="1"/>
          </p:cNvSpPr>
          <p:nvPr>
            <p:ph type="ftr" sz="quarter" idx="4"/>
          </p:nvPr>
        </p:nvSpPr>
        <p:spPr>
          <a:noFill/>
        </p:spPr>
        <p:txBody>
          <a:bodyPr/>
          <a:lstStyle/>
          <a:p>
            <a:r>
              <a:rPr lang="en-US" smtClean="0"/>
              <a:t>2.1.1_posting je</a:t>
            </a:r>
          </a:p>
        </p:txBody>
      </p:sp>
      <p:sp>
        <p:nvSpPr>
          <p:cNvPr id="64515" name="Rectangle 7"/>
          <p:cNvSpPr>
            <a:spLocks noGrp="1" noChangeArrowheads="1"/>
          </p:cNvSpPr>
          <p:nvPr>
            <p:ph type="sldNum" sz="quarter" idx="5"/>
          </p:nvPr>
        </p:nvSpPr>
        <p:spPr>
          <a:noFill/>
        </p:spPr>
        <p:txBody>
          <a:bodyPr/>
          <a:lstStyle/>
          <a:p>
            <a:fld id="{6518B188-8C01-4E91-BF53-55903C5CD0EC}" type="slidenum">
              <a:rPr lang="en-US" smtClean="0"/>
              <a:pPr/>
              <a:t>20</a:t>
            </a:fld>
            <a:endParaRPr lang="en-US" smtClean="0"/>
          </a:p>
        </p:txBody>
      </p:sp>
      <p:sp>
        <p:nvSpPr>
          <p:cNvPr id="64516" name="Rectangle 2"/>
          <p:cNvSpPr>
            <a:spLocks noGrp="1" noRot="1" noChangeAspect="1" noChangeArrowheads="1" noTextEdit="1"/>
          </p:cNvSpPr>
          <p:nvPr>
            <p:ph type="sldImg"/>
          </p:nvPr>
        </p:nvSpPr>
        <p:spPr>
          <a:xfrm>
            <a:off x="1184275" y="698500"/>
            <a:ext cx="4652963" cy="3489325"/>
          </a:xfrm>
          <a:ln/>
        </p:spPr>
      </p:sp>
      <p:sp>
        <p:nvSpPr>
          <p:cNvPr id="64517" name="Rectangle 3"/>
          <p:cNvSpPr>
            <a:spLocks noGrp="1" noChangeArrowheads="1"/>
          </p:cNvSpPr>
          <p:nvPr>
            <p:ph type="body" idx="1"/>
          </p:nvPr>
        </p:nvSpPr>
        <p:spPr>
          <a:xfrm>
            <a:off x="935038" y="4419600"/>
            <a:ext cx="5149850" cy="4187825"/>
          </a:xfrm>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EF-FP-420</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i="0">
                <a:solidFill>
                  <a:schemeClr val="tx1"/>
                </a:solidFill>
              </a:defRPr>
            </a:lvl1pPr>
          </a:lstStyle>
          <a:p>
            <a:pPr>
              <a:defRPr/>
            </a:pPr>
            <a:r>
              <a:rPr lang="en-US" dirty="0" smtClean="0"/>
              <a:t>EF-FP-420</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1.xml"/><Relationship Id="rId1" Type="http://schemas.openxmlformats.org/officeDocument/2006/relationships/slideLayout" Target="../slideLayouts/slideLayout5.xml"/><Relationship Id="rId4" Type="http://schemas.openxmlformats.org/officeDocument/2006/relationships/image" Target="../media/image28.png"/></Relationships>
</file>

<file path=ppt/slides/_rels/slide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5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lstStyle/>
          <a:p>
            <a:pPr eaLnBrk="1" hangingPunct="1"/>
            <a:r>
              <a:rPr lang="zh-CN" altLang="en-US" sz="2400" b="0" dirty="0" smtClean="0">
                <a:solidFill>
                  <a:schemeClr val="tx1"/>
                </a:solidFill>
              </a:rPr>
              <a:t>总账事务</a:t>
            </a:r>
            <a:endParaRPr lang="en-US" sz="2400" b="0" dirty="0" smtClean="0">
              <a:solidFill>
                <a:schemeClr val="tx1"/>
              </a:solidFill>
            </a:endParaRPr>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zh-CN" altLang="en-US" dirty="0" smtClean="0"/>
              <a:t>企业版财务基础</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r>
              <a:rPr lang="en-US" dirty="0" smtClean="0"/>
              <a:t>JE </a:t>
            </a:r>
            <a:r>
              <a:rPr lang="zh-CN" altLang="en-US" dirty="0" smtClean="0"/>
              <a:t>过账</a:t>
            </a:r>
            <a:r>
              <a:rPr lang="en-US" dirty="0" smtClean="0"/>
              <a:t>: </a:t>
            </a:r>
            <a:r>
              <a:rPr lang="zh-CN" altLang="en-US" dirty="0" smtClean="0"/>
              <a:t>逐步展开</a:t>
            </a:r>
            <a:endParaRPr lang="en-US" dirty="0" smtClean="0"/>
          </a:p>
        </p:txBody>
      </p:sp>
      <p:sp>
        <p:nvSpPr>
          <p:cNvPr id="12290" name="Footer Placeholder 3"/>
          <p:cNvSpPr>
            <a:spLocks noGrp="1"/>
          </p:cNvSpPr>
          <p:nvPr>
            <p:ph type="ftr" sz="quarter" idx="10"/>
          </p:nvPr>
        </p:nvSpPr>
        <p:spPr>
          <a:noFill/>
        </p:spPr>
        <p:txBody>
          <a:bodyPr/>
          <a:lstStyle/>
          <a:p>
            <a:r>
              <a:rPr lang="en-US" smtClean="0"/>
              <a:t>EF-FP-060</a:t>
            </a:r>
          </a:p>
        </p:txBody>
      </p:sp>
      <p:grpSp>
        <p:nvGrpSpPr>
          <p:cNvPr id="6" name="Group 5"/>
          <p:cNvGrpSpPr/>
          <p:nvPr/>
        </p:nvGrpSpPr>
        <p:grpSpPr>
          <a:xfrm>
            <a:off x="635000" y="1382713"/>
            <a:ext cx="7867650" cy="4295775"/>
            <a:chOff x="549275" y="1878013"/>
            <a:chExt cx="7867650" cy="4295775"/>
          </a:xfrm>
        </p:grpSpPr>
        <p:pic>
          <p:nvPicPr>
            <p:cNvPr id="12292" name="Picture 6" descr="JE-PD-2.jpg"/>
            <p:cNvPicPr>
              <a:picLocks noChangeAspect="1"/>
            </p:cNvPicPr>
            <p:nvPr/>
          </p:nvPicPr>
          <p:blipFill>
            <a:blip r:embed="rId2" cstate="print"/>
            <a:srcRect/>
            <a:stretch>
              <a:fillRect/>
            </a:stretch>
          </p:blipFill>
          <p:spPr bwMode="auto">
            <a:xfrm>
              <a:off x="549275" y="1878013"/>
              <a:ext cx="7867650" cy="4295775"/>
            </a:xfrm>
            <a:prstGeom prst="rect">
              <a:avLst/>
            </a:prstGeom>
            <a:noFill/>
            <a:ln w="9525">
              <a:noFill/>
              <a:miter lim="800000"/>
              <a:headEnd/>
              <a:tailEnd/>
            </a:ln>
          </p:spPr>
        </p:pic>
        <p:sp>
          <p:nvSpPr>
            <p:cNvPr id="12293" name="Oval 7"/>
            <p:cNvSpPr>
              <a:spLocks noChangeArrowheads="1"/>
            </p:cNvSpPr>
            <p:nvPr/>
          </p:nvSpPr>
          <p:spPr bwMode="auto">
            <a:xfrm>
              <a:off x="1028700" y="4305300"/>
              <a:ext cx="10668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normAutofit/>
          </a:bodyPr>
          <a:lstStyle/>
          <a:p>
            <a:r>
              <a:rPr lang="en-US" dirty="0" smtClean="0"/>
              <a:t>JE </a:t>
            </a:r>
            <a:r>
              <a:rPr lang="zh-CN" altLang="en-US" dirty="0" smtClean="0"/>
              <a:t>过账</a:t>
            </a:r>
            <a:r>
              <a:rPr lang="en-US" dirty="0" smtClean="0"/>
              <a:t>: </a:t>
            </a:r>
            <a:r>
              <a:rPr lang="zh-CN" altLang="en-US" dirty="0" smtClean="0"/>
              <a:t>逐步展开</a:t>
            </a:r>
            <a:endParaRPr lang="en-US" dirty="0" smtClean="0"/>
          </a:p>
        </p:txBody>
      </p:sp>
      <p:sp>
        <p:nvSpPr>
          <p:cNvPr id="13314" name="Footer Placeholder 3"/>
          <p:cNvSpPr>
            <a:spLocks noGrp="1"/>
          </p:cNvSpPr>
          <p:nvPr>
            <p:ph type="ftr" sz="quarter" idx="10"/>
          </p:nvPr>
        </p:nvSpPr>
        <p:spPr>
          <a:noFill/>
        </p:spPr>
        <p:txBody>
          <a:bodyPr/>
          <a:lstStyle/>
          <a:p>
            <a:r>
              <a:rPr lang="en-US" smtClean="0"/>
              <a:t>EF-FP-080</a:t>
            </a:r>
          </a:p>
        </p:txBody>
      </p:sp>
      <p:grpSp>
        <p:nvGrpSpPr>
          <p:cNvPr id="7" name="Group 6"/>
          <p:cNvGrpSpPr/>
          <p:nvPr/>
        </p:nvGrpSpPr>
        <p:grpSpPr>
          <a:xfrm>
            <a:off x="609600" y="1179513"/>
            <a:ext cx="7924800" cy="4600575"/>
            <a:chOff x="609600" y="1598613"/>
            <a:chExt cx="7924800" cy="4600575"/>
          </a:xfrm>
        </p:grpSpPr>
        <p:pic>
          <p:nvPicPr>
            <p:cNvPr id="13316" name="Picture 5" descr="JE-PD-3.jpg"/>
            <p:cNvPicPr>
              <a:picLocks noChangeAspect="1"/>
            </p:cNvPicPr>
            <p:nvPr/>
          </p:nvPicPr>
          <p:blipFill>
            <a:blip r:embed="rId2" cstate="print"/>
            <a:srcRect/>
            <a:stretch>
              <a:fillRect/>
            </a:stretch>
          </p:blipFill>
          <p:spPr bwMode="auto">
            <a:xfrm>
              <a:off x="609600" y="1598613"/>
              <a:ext cx="7924800" cy="4600575"/>
            </a:xfrm>
            <a:prstGeom prst="rect">
              <a:avLst/>
            </a:prstGeom>
            <a:noFill/>
            <a:ln w="9525">
              <a:noFill/>
              <a:miter lim="800000"/>
              <a:headEnd/>
              <a:tailEnd/>
            </a:ln>
          </p:spPr>
        </p:pic>
        <p:sp>
          <p:nvSpPr>
            <p:cNvPr id="13317" name="Oval 6"/>
            <p:cNvSpPr>
              <a:spLocks noChangeArrowheads="1"/>
            </p:cNvSpPr>
            <p:nvPr/>
          </p:nvSpPr>
          <p:spPr bwMode="auto">
            <a:xfrm>
              <a:off x="1117600" y="5029200"/>
              <a:ext cx="3721100" cy="5080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2"/>
          <p:cNvSpPr>
            <a:spLocks noGrp="1" noChangeArrowheads="1"/>
          </p:cNvSpPr>
          <p:nvPr>
            <p:ph type="title"/>
          </p:nvPr>
        </p:nvSpPr>
        <p:spPr/>
        <p:txBody>
          <a:bodyPr>
            <a:normAutofit/>
          </a:bodyPr>
          <a:lstStyle/>
          <a:p>
            <a:r>
              <a:rPr lang="en-US" dirty="0" smtClean="0"/>
              <a:t>JE </a:t>
            </a:r>
            <a:r>
              <a:rPr lang="zh-CN" altLang="en-US" dirty="0" smtClean="0"/>
              <a:t>过账</a:t>
            </a:r>
            <a:r>
              <a:rPr lang="en-US" dirty="0" smtClean="0"/>
              <a:t>: </a:t>
            </a:r>
            <a:r>
              <a:rPr lang="zh-CN" altLang="en-US" dirty="0" smtClean="0"/>
              <a:t>逐步展开</a:t>
            </a:r>
            <a:endParaRPr lang="en-US" dirty="0" smtClean="0"/>
          </a:p>
        </p:txBody>
      </p:sp>
      <p:sp>
        <p:nvSpPr>
          <p:cNvPr id="14339" name="Footer Placeholder 3"/>
          <p:cNvSpPr>
            <a:spLocks noGrp="1"/>
          </p:cNvSpPr>
          <p:nvPr>
            <p:ph type="ftr" sz="quarter" idx="10"/>
          </p:nvPr>
        </p:nvSpPr>
        <p:spPr>
          <a:noFill/>
        </p:spPr>
        <p:txBody>
          <a:bodyPr/>
          <a:lstStyle/>
          <a:p>
            <a:r>
              <a:rPr lang="en-US" smtClean="0"/>
              <a:t>EF-FP-090</a:t>
            </a:r>
          </a:p>
        </p:txBody>
      </p:sp>
      <p:grpSp>
        <p:nvGrpSpPr>
          <p:cNvPr id="7" name="Group 6"/>
          <p:cNvGrpSpPr/>
          <p:nvPr/>
        </p:nvGrpSpPr>
        <p:grpSpPr>
          <a:xfrm>
            <a:off x="654050" y="1179513"/>
            <a:ext cx="7829550" cy="4657725"/>
            <a:chOff x="796925" y="1646238"/>
            <a:chExt cx="7829550" cy="4657725"/>
          </a:xfrm>
        </p:grpSpPr>
        <p:pic>
          <p:nvPicPr>
            <p:cNvPr id="14338" name="Picture 5" descr="JE-PD-4.jpg"/>
            <p:cNvPicPr>
              <a:picLocks noChangeAspect="1"/>
            </p:cNvPicPr>
            <p:nvPr/>
          </p:nvPicPr>
          <p:blipFill>
            <a:blip r:embed="rId2" cstate="print"/>
            <a:srcRect/>
            <a:stretch>
              <a:fillRect/>
            </a:stretch>
          </p:blipFill>
          <p:spPr bwMode="auto">
            <a:xfrm>
              <a:off x="796925" y="1646238"/>
              <a:ext cx="7829550" cy="4657725"/>
            </a:xfrm>
            <a:prstGeom prst="rect">
              <a:avLst/>
            </a:prstGeom>
            <a:noFill/>
            <a:ln w="9525">
              <a:noFill/>
              <a:miter lim="800000"/>
              <a:headEnd/>
              <a:tailEnd/>
            </a:ln>
          </p:spPr>
        </p:pic>
        <p:sp>
          <p:nvSpPr>
            <p:cNvPr id="14341" name="Oval 5"/>
            <p:cNvSpPr>
              <a:spLocks noChangeArrowheads="1"/>
            </p:cNvSpPr>
            <p:nvPr/>
          </p:nvSpPr>
          <p:spPr bwMode="auto">
            <a:xfrm>
              <a:off x="1181100" y="5092700"/>
              <a:ext cx="4038600" cy="901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p:txBody>
          <a:bodyPr/>
          <a:lstStyle/>
          <a:p>
            <a:r>
              <a:rPr lang="en-US" dirty="0" smtClean="0"/>
              <a:t>JE </a:t>
            </a:r>
            <a:r>
              <a:rPr lang="zh-CN" altLang="en-US" dirty="0" smtClean="0"/>
              <a:t>过账</a:t>
            </a:r>
            <a:r>
              <a:rPr lang="en-US" dirty="0" smtClean="0"/>
              <a:t>: </a:t>
            </a:r>
            <a:r>
              <a:rPr lang="zh-CN" altLang="en-US" dirty="0" smtClean="0"/>
              <a:t>逐步展开</a:t>
            </a:r>
            <a:endParaRPr lang="en-US" dirty="0" smtClean="0"/>
          </a:p>
        </p:txBody>
      </p:sp>
      <p:sp>
        <p:nvSpPr>
          <p:cNvPr id="15362" name="Footer Placeholder 3"/>
          <p:cNvSpPr>
            <a:spLocks noGrp="1"/>
          </p:cNvSpPr>
          <p:nvPr>
            <p:ph type="ftr" sz="quarter" idx="10"/>
          </p:nvPr>
        </p:nvSpPr>
        <p:spPr>
          <a:noFill/>
        </p:spPr>
        <p:txBody>
          <a:bodyPr/>
          <a:lstStyle/>
          <a:p>
            <a:r>
              <a:rPr lang="en-US" smtClean="0"/>
              <a:t>EF-FP-100</a:t>
            </a:r>
          </a:p>
        </p:txBody>
      </p:sp>
      <p:grpSp>
        <p:nvGrpSpPr>
          <p:cNvPr id="6" name="Group 5"/>
          <p:cNvGrpSpPr/>
          <p:nvPr/>
        </p:nvGrpSpPr>
        <p:grpSpPr>
          <a:xfrm>
            <a:off x="623888" y="1298575"/>
            <a:ext cx="7877175" cy="4400550"/>
            <a:chOff x="595313" y="1660525"/>
            <a:chExt cx="7877175" cy="4400550"/>
          </a:xfrm>
        </p:grpSpPr>
        <p:pic>
          <p:nvPicPr>
            <p:cNvPr id="15364" name="Picture 5" descr="JE-PD-5.jpg"/>
            <p:cNvPicPr>
              <a:picLocks noChangeAspect="1"/>
            </p:cNvPicPr>
            <p:nvPr/>
          </p:nvPicPr>
          <p:blipFill>
            <a:blip r:embed="rId2" cstate="print"/>
            <a:srcRect/>
            <a:stretch>
              <a:fillRect/>
            </a:stretch>
          </p:blipFill>
          <p:spPr bwMode="auto">
            <a:xfrm>
              <a:off x="595313" y="1660525"/>
              <a:ext cx="7877175" cy="4400550"/>
            </a:xfrm>
            <a:prstGeom prst="rect">
              <a:avLst/>
            </a:prstGeom>
            <a:noFill/>
            <a:ln w="9525">
              <a:noFill/>
              <a:miter lim="800000"/>
              <a:headEnd/>
              <a:tailEnd/>
            </a:ln>
          </p:spPr>
        </p:pic>
        <p:sp>
          <p:nvSpPr>
            <p:cNvPr id="15365" name="Oval 5"/>
            <p:cNvSpPr>
              <a:spLocks noChangeArrowheads="1"/>
            </p:cNvSpPr>
            <p:nvPr/>
          </p:nvSpPr>
          <p:spPr bwMode="auto">
            <a:xfrm>
              <a:off x="812800" y="5511800"/>
              <a:ext cx="3898900" cy="520700"/>
            </a:xfrm>
            <a:prstGeom prst="ellipse">
              <a:avLst/>
            </a:prstGeom>
            <a:noFill/>
            <a:ln w="28575" algn="ctr">
              <a:solidFill>
                <a:srgbClr val="FF0000"/>
              </a:solidFill>
              <a:round/>
              <a:headEnd/>
              <a:tailEnd/>
            </a:ln>
          </p:spPr>
          <p:txBody>
            <a:bodyPr wrap="none" tIns="91440" bIns="91440" anchor="ctr"/>
            <a:lstStyle/>
            <a:p>
              <a:endParaRPr 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dirty="0" smtClean="0"/>
              <a:t>日记帐分录</a:t>
            </a:r>
          </a:p>
          <a:p>
            <a:pPr lvl="1"/>
            <a:r>
              <a:rPr lang="zh-CN" altLang="en-US" b="1" dirty="0" smtClean="0"/>
              <a:t>日记帐分录模板</a:t>
            </a:r>
          </a:p>
          <a:p>
            <a:pPr lvl="1"/>
            <a:r>
              <a:rPr lang="zh-CN" altLang="en-US" dirty="0" smtClean="0"/>
              <a:t>冲销分录</a:t>
            </a:r>
          </a:p>
          <a:p>
            <a:pPr lvl="1"/>
            <a:r>
              <a:rPr lang="zh-CN" altLang="en-US" dirty="0" smtClean="0"/>
              <a:t>周期性分录</a:t>
            </a:r>
          </a:p>
          <a:p>
            <a:pPr lvl="1"/>
            <a:r>
              <a:rPr lang="zh-CN" altLang="en-US" dirty="0" smtClean="0"/>
              <a:t>公司往来过账</a:t>
            </a:r>
          </a:p>
          <a:p>
            <a:pPr lvl="1"/>
            <a:r>
              <a:rPr lang="zh-CN" altLang="en-US" dirty="0" smtClean="0"/>
              <a:t>批量层转移</a:t>
            </a:r>
          </a:p>
          <a:p>
            <a:r>
              <a:rPr lang="zh-CN" altLang="en-US" dirty="0" smtClean="0"/>
              <a:t>总帐事务报告</a:t>
            </a:r>
            <a:endParaRPr lang="en-US"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a:bodyPr>
          <a:lstStyle/>
          <a:p>
            <a:pPr eaLnBrk="1" hangingPunct="1"/>
            <a:r>
              <a:rPr lang="zh-CN" altLang="en-US" dirty="0" smtClean="0"/>
              <a:t>用于</a:t>
            </a:r>
            <a:r>
              <a:rPr lang="en-US" dirty="0" smtClean="0"/>
              <a:t>: </a:t>
            </a:r>
            <a:endParaRPr lang="en-US" dirty="0" smtClean="0"/>
          </a:p>
          <a:p>
            <a:pPr lvl="1" eaLnBrk="1" hangingPunct="1"/>
            <a:r>
              <a:rPr lang="zh-CN" altLang="en-US" dirty="0" smtClean="0"/>
              <a:t>周期性分录</a:t>
            </a:r>
            <a:endParaRPr lang="en-US" dirty="0" smtClean="0"/>
          </a:p>
          <a:p>
            <a:pPr lvl="1"/>
            <a:r>
              <a:rPr lang="zh-CN" altLang="en-US" dirty="0" smtClean="0"/>
              <a:t>重复过</a:t>
            </a:r>
            <a:r>
              <a:rPr lang="zh-CN" altLang="en-US" dirty="0" smtClean="0"/>
              <a:t>帐</a:t>
            </a:r>
            <a:endParaRPr lang="en-US" altLang="zh-CN" dirty="0" smtClean="0"/>
          </a:p>
          <a:p>
            <a:pPr lvl="1"/>
            <a:r>
              <a:rPr lang="zh-CN" altLang="en-US" dirty="0" smtClean="0"/>
              <a:t>分</a:t>
            </a:r>
            <a:r>
              <a:rPr lang="zh-CN" altLang="en-US" dirty="0" smtClean="0"/>
              <a:t>配</a:t>
            </a:r>
            <a:endParaRPr lang="en-US" dirty="0" smtClean="0"/>
          </a:p>
          <a:p>
            <a:r>
              <a:rPr lang="zh-CN" altLang="en-US" dirty="0" smtClean="0"/>
              <a:t>最佳实</a:t>
            </a:r>
            <a:r>
              <a:rPr lang="zh-CN" altLang="en-US" dirty="0" smtClean="0"/>
              <a:t>践</a:t>
            </a:r>
            <a:r>
              <a:rPr lang="en-US" dirty="0" smtClean="0"/>
              <a:t>: </a:t>
            </a:r>
            <a:r>
              <a:rPr lang="zh-CN" altLang="en-US" dirty="0" smtClean="0"/>
              <a:t>单独的临时层</a:t>
            </a:r>
            <a:r>
              <a:rPr lang="en-US" dirty="0" smtClean="0"/>
              <a:t> </a:t>
            </a:r>
            <a:endParaRPr lang="en-US" dirty="0" smtClean="0"/>
          </a:p>
          <a:p>
            <a:pPr eaLnBrk="1" hangingPunct="1"/>
            <a:r>
              <a:rPr lang="zh-CN" altLang="en-US" dirty="0" smtClean="0"/>
              <a:t>清除全部</a:t>
            </a:r>
            <a:endParaRPr lang="en-US" dirty="0" smtClean="0"/>
          </a:p>
          <a:p>
            <a:pPr lvl="1" eaLnBrk="1" hangingPunct="1"/>
            <a:r>
              <a:rPr lang="zh-CN" altLang="en-US" dirty="0" smtClean="0"/>
              <a:t>是</a:t>
            </a:r>
            <a:r>
              <a:rPr lang="en-US" dirty="0" smtClean="0"/>
              <a:t>: </a:t>
            </a:r>
            <a:r>
              <a:rPr lang="zh-CN" altLang="en-US" dirty="0" smtClean="0"/>
              <a:t>删除所有现有的货币金额</a:t>
            </a:r>
            <a:r>
              <a:rPr lang="en-US" dirty="0" smtClean="0"/>
              <a:t> </a:t>
            </a:r>
            <a:endParaRPr lang="en-US" dirty="0" smtClean="0"/>
          </a:p>
          <a:p>
            <a:pPr lvl="1" eaLnBrk="1" hangingPunct="1"/>
            <a:r>
              <a:rPr lang="zh-CN" altLang="en-US" dirty="0" smtClean="0"/>
              <a:t>否</a:t>
            </a:r>
            <a:r>
              <a:rPr lang="en-US" dirty="0" smtClean="0"/>
              <a:t>: </a:t>
            </a:r>
            <a:r>
              <a:rPr lang="zh-CN" altLang="en-US" dirty="0" smtClean="0"/>
              <a:t>按比例分配</a:t>
            </a:r>
            <a:endParaRPr lang="en-US" dirty="0" smtClean="0"/>
          </a:p>
          <a:p>
            <a:pPr eaLnBrk="1" hangingPunct="1"/>
            <a:r>
              <a:rPr lang="zh-CN" altLang="en-US" dirty="0" smtClean="0"/>
              <a:t>附加</a:t>
            </a:r>
            <a:endParaRPr lang="en-US" dirty="0" smtClean="0"/>
          </a:p>
          <a:p>
            <a:pPr lvl="1"/>
            <a:r>
              <a:rPr lang="zh-CN" altLang="en-US" dirty="0" smtClean="0"/>
              <a:t>是</a:t>
            </a:r>
            <a:r>
              <a:rPr lang="en-US" dirty="0" smtClean="0"/>
              <a:t>: </a:t>
            </a:r>
            <a:r>
              <a:rPr lang="zh-CN" altLang="en-US" dirty="0" smtClean="0"/>
              <a:t>保留原有项</a:t>
            </a:r>
            <a:r>
              <a:rPr lang="zh-CN" altLang="en-US" dirty="0" smtClean="0"/>
              <a:t>附加模板过</a:t>
            </a:r>
            <a:r>
              <a:rPr lang="zh-CN" altLang="en-US" dirty="0" smtClean="0"/>
              <a:t>账行</a:t>
            </a:r>
            <a:endParaRPr lang="en-US" dirty="0" smtClean="0"/>
          </a:p>
          <a:p>
            <a:pPr lvl="1" eaLnBrk="1" hangingPunct="1"/>
            <a:r>
              <a:rPr lang="zh-CN" altLang="en-US" dirty="0" smtClean="0"/>
              <a:t>否</a:t>
            </a:r>
            <a:r>
              <a:rPr lang="en-US" dirty="0" smtClean="0"/>
              <a:t>: </a:t>
            </a:r>
            <a:r>
              <a:rPr lang="zh-CN" altLang="en-US" dirty="0" smtClean="0"/>
              <a:t>原有过账行被清除</a:t>
            </a:r>
            <a:endParaRPr lang="en-US" dirty="0" smtClean="0"/>
          </a:p>
        </p:txBody>
      </p:sp>
      <p:sp>
        <p:nvSpPr>
          <p:cNvPr id="17411" name="Rectangle 2"/>
          <p:cNvSpPr>
            <a:spLocks noGrp="1" noChangeArrowheads="1"/>
          </p:cNvSpPr>
          <p:nvPr>
            <p:ph type="title"/>
          </p:nvPr>
        </p:nvSpPr>
        <p:spPr/>
        <p:txBody>
          <a:bodyPr/>
          <a:lstStyle/>
          <a:p>
            <a:r>
              <a:rPr lang="zh-CN" altLang="en-US" dirty="0" smtClean="0"/>
              <a:t>日记帐分录模板</a:t>
            </a:r>
          </a:p>
        </p:txBody>
      </p:sp>
      <p:sp>
        <p:nvSpPr>
          <p:cNvPr id="17410" name="Footer Placeholder 3"/>
          <p:cNvSpPr>
            <a:spLocks noGrp="1"/>
          </p:cNvSpPr>
          <p:nvPr>
            <p:ph type="ftr" sz="quarter" idx="10"/>
          </p:nvPr>
        </p:nvSpPr>
        <p:spPr>
          <a:noFill/>
        </p:spPr>
        <p:txBody>
          <a:bodyPr/>
          <a:lstStyle/>
          <a:p>
            <a:r>
              <a:rPr lang="en-US" smtClean="0"/>
              <a:t>EF-FP-120</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a:noFill/>
        </p:spPr>
        <p:txBody>
          <a:bodyPr anchor="ctr"/>
          <a:lstStyle/>
          <a:p>
            <a:r>
              <a:rPr lang="zh-CN" altLang="en-US" dirty="0" smtClean="0"/>
              <a:t>日记帐分录模</a:t>
            </a:r>
            <a:r>
              <a:rPr lang="zh-CN" altLang="en-US" dirty="0" smtClean="0"/>
              <a:t>板流程</a:t>
            </a:r>
            <a:endParaRPr lang="en-US" dirty="0" smtClean="0"/>
          </a:p>
        </p:txBody>
      </p:sp>
      <p:sp>
        <p:nvSpPr>
          <p:cNvPr id="18434" name="Footer Placeholder 3"/>
          <p:cNvSpPr>
            <a:spLocks noGrp="1"/>
          </p:cNvSpPr>
          <p:nvPr>
            <p:ph type="ftr" sz="quarter" idx="10"/>
          </p:nvPr>
        </p:nvSpPr>
        <p:spPr>
          <a:noFill/>
        </p:spPr>
        <p:txBody>
          <a:bodyPr/>
          <a:lstStyle/>
          <a:p>
            <a:r>
              <a:rPr lang="en-US" smtClean="0"/>
              <a:t>EF-FP-130</a:t>
            </a:r>
          </a:p>
        </p:txBody>
      </p:sp>
      <p:pic>
        <p:nvPicPr>
          <p:cNvPr id="18436" name="Picture 3"/>
          <p:cNvPicPr>
            <a:picLocks noGrp="1" noChangeAspect="1" noChangeArrowheads="1"/>
          </p:cNvPicPr>
          <p:nvPr>
            <p:ph idx="4294967295"/>
          </p:nvPr>
        </p:nvPicPr>
        <p:blipFill>
          <a:blip r:embed="rId3" cstate="print"/>
          <a:stretch>
            <a:fillRect/>
          </a:stretch>
        </p:blipFill>
        <p:spPr>
          <a:xfrm>
            <a:off x="1847850" y="1565275"/>
            <a:ext cx="5448300" cy="3925888"/>
          </a:xfr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r>
              <a:rPr lang="zh-CN" altLang="en-US" dirty="0" smtClean="0"/>
              <a:t>使用日记帐分录创建</a:t>
            </a:r>
          </a:p>
          <a:p>
            <a:pPr lvl="1"/>
            <a:r>
              <a:rPr lang="zh-CN" altLang="en-US" dirty="0" smtClean="0"/>
              <a:t>选择另存为模板</a:t>
            </a:r>
          </a:p>
          <a:p>
            <a:pPr lvl="1"/>
            <a:r>
              <a:rPr lang="zh-CN" altLang="en-US" dirty="0" smtClean="0"/>
              <a:t>输入模板代码</a:t>
            </a:r>
          </a:p>
          <a:p>
            <a:pPr lvl="1"/>
            <a:r>
              <a:rPr lang="zh-CN" altLang="en-US" dirty="0" smtClean="0"/>
              <a:t>输入详细分录</a:t>
            </a:r>
          </a:p>
          <a:p>
            <a:pPr lvl="1"/>
            <a:r>
              <a:rPr lang="zh-CN" altLang="en-US" dirty="0" smtClean="0"/>
              <a:t>保存在临时层（日记账）</a:t>
            </a:r>
            <a:endParaRPr lang="en-US" dirty="0" smtClean="0"/>
          </a:p>
        </p:txBody>
      </p:sp>
      <p:sp>
        <p:nvSpPr>
          <p:cNvPr id="19459" name="Rectangle 2"/>
          <p:cNvSpPr>
            <a:spLocks noGrp="1" noChangeArrowheads="1"/>
          </p:cNvSpPr>
          <p:nvPr>
            <p:ph type="title"/>
          </p:nvPr>
        </p:nvSpPr>
        <p:spPr/>
        <p:txBody>
          <a:bodyPr/>
          <a:lstStyle/>
          <a:p>
            <a:pPr eaLnBrk="1" hangingPunct="1"/>
            <a:r>
              <a:rPr lang="zh-CN" altLang="en-US" dirty="0" smtClean="0"/>
              <a:t>创建模板</a:t>
            </a:r>
            <a:endParaRPr lang="en-US" dirty="0" smtClean="0"/>
          </a:p>
        </p:txBody>
      </p:sp>
      <p:sp>
        <p:nvSpPr>
          <p:cNvPr id="19458" name="Footer Placeholder 3"/>
          <p:cNvSpPr>
            <a:spLocks noGrp="1"/>
          </p:cNvSpPr>
          <p:nvPr>
            <p:ph type="ftr" sz="quarter" idx="10"/>
          </p:nvPr>
        </p:nvSpPr>
        <p:spPr>
          <a:noFill/>
        </p:spPr>
        <p:txBody>
          <a:bodyPr/>
          <a:lstStyle/>
          <a:p>
            <a:r>
              <a:rPr lang="en-US" smtClean="0"/>
              <a:t>EF-FP-140</a:t>
            </a:r>
          </a:p>
        </p:txBody>
      </p:sp>
      <p:pic>
        <p:nvPicPr>
          <p:cNvPr id="19461" name="Picture 9" descr="JE-Templ.jpg"/>
          <p:cNvPicPr>
            <a:picLocks noChangeAspect="1"/>
          </p:cNvPicPr>
          <p:nvPr/>
        </p:nvPicPr>
        <p:blipFill>
          <a:blip r:embed="rId2" cstate="print"/>
          <a:srcRect/>
          <a:stretch>
            <a:fillRect/>
          </a:stretch>
        </p:blipFill>
        <p:spPr bwMode="auto">
          <a:xfrm>
            <a:off x="712788" y="3413125"/>
            <a:ext cx="7705725" cy="2171700"/>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a:noFill/>
        </p:spPr>
        <p:txBody>
          <a:bodyPr anchor="ctr"/>
          <a:lstStyle/>
          <a:p>
            <a:pPr eaLnBrk="1" hangingPunct="1"/>
            <a:r>
              <a:rPr lang="zh-CN" altLang="en-US" dirty="0" smtClean="0"/>
              <a:t>所有日记账分录</a:t>
            </a:r>
            <a:endParaRPr lang="en-US" dirty="0" smtClean="0"/>
          </a:p>
        </p:txBody>
      </p:sp>
      <p:sp>
        <p:nvSpPr>
          <p:cNvPr id="20482" name="Footer Placeholder 3"/>
          <p:cNvSpPr>
            <a:spLocks noGrp="1"/>
          </p:cNvSpPr>
          <p:nvPr>
            <p:ph type="ftr" sz="quarter" idx="10"/>
          </p:nvPr>
        </p:nvSpPr>
        <p:spPr>
          <a:noFill/>
        </p:spPr>
        <p:txBody>
          <a:bodyPr/>
          <a:lstStyle/>
          <a:p>
            <a:r>
              <a:rPr lang="en-US" smtClean="0"/>
              <a:t>EF-FP-160</a:t>
            </a:r>
          </a:p>
        </p:txBody>
      </p:sp>
      <p:grpSp>
        <p:nvGrpSpPr>
          <p:cNvPr id="29" name="Group 28"/>
          <p:cNvGrpSpPr/>
          <p:nvPr/>
        </p:nvGrpSpPr>
        <p:grpSpPr>
          <a:xfrm>
            <a:off x="728380" y="2484438"/>
            <a:ext cx="7669495" cy="2001837"/>
            <a:chOff x="956980" y="2484438"/>
            <a:chExt cx="7669495" cy="2001837"/>
          </a:xfrm>
        </p:grpSpPr>
        <p:sp>
          <p:nvSpPr>
            <p:cNvPr id="263171" name="Rectangle 3"/>
            <p:cNvSpPr>
              <a:spLocks noChangeArrowheads="1"/>
            </p:cNvSpPr>
            <p:nvPr/>
          </p:nvSpPr>
          <p:spPr bwMode="auto">
            <a:xfrm>
              <a:off x="971551" y="2484438"/>
              <a:ext cx="217170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日记账分录</a:t>
              </a:r>
              <a:r>
                <a:rPr lang="en-US" sz="1800" i="0" dirty="0">
                  <a:latin typeface="+mj-lt"/>
                </a:rPr>
                <a:t/>
              </a:r>
              <a:br>
                <a:rPr lang="en-US" sz="1800" i="0" dirty="0">
                  <a:latin typeface="+mj-lt"/>
                </a:rPr>
              </a:br>
              <a:r>
                <a:rPr lang="zh-CN" altLang="en-US" sz="1400" i="0" dirty="0" smtClean="0">
                  <a:latin typeface="+mj-lt"/>
                </a:rPr>
                <a:t>创建</a:t>
              </a:r>
              <a:r>
                <a:rPr lang="en-US" sz="1400" i="0" dirty="0" smtClean="0">
                  <a:latin typeface="+mj-lt"/>
                </a:rPr>
                <a:t>(</a:t>
              </a:r>
              <a:r>
                <a:rPr lang="zh-CN" altLang="en-US" sz="1400" i="0" dirty="0" smtClean="0">
                  <a:latin typeface="+mj-lt"/>
                </a:rPr>
                <a:t>任何层</a:t>
              </a:r>
              <a:r>
                <a:rPr lang="en-US" sz="1400" i="0" dirty="0" smtClean="0">
                  <a:latin typeface="+mj-lt"/>
                </a:rPr>
                <a:t>)</a:t>
              </a:r>
              <a:endParaRPr lang="en-US" sz="1400" i="0" dirty="0">
                <a:latin typeface="+mj-lt"/>
              </a:endParaRPr>
            </a:p>
          </p:txBody>
        </p:sp>
        <p:sp>
          <p:nvSpPr>
            <p:cNvPr id="263172" name="Rectangle 4"/>
            <p:cNvSpPr>
              <a:spLocks noChangeArrowheads="1"/>
            </p:cNvSpPr>
            <p:nvPr/>
          </p:nvSpPr>
          <p:spPr bwMode="auto">
            <a:xfrm>
              <a:off x="3608669" y="2484438"/>
              <a:ext cx="2258376"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输入头部</a:t>
              </a:r>
              <a:r>
                <a:rPr lang="en-US" sz="1800" i="0" dirty="0">
                  <a:latin typeface="+mj-lt"/>
                </a:rPr>
                <a:t/>
              </a:r>
              <a:br>
                <a:rPr lang="en-US" sz="1800" i="0" dirty="0">
                  <a:latin typeface="+mj-lt"/>
                </a:rPr>
              </a:br>
              <a:r>
                <a:rPr lang="zh-CN" altLang="en-US" sz="1800" i="0" dirty="0" smtClean="0">
                  <a:latin typeface="+mj-lt"/>
                </a:rPr>
                <a:t>字段</a:t>
              </a:r>
              <a:endParaRPr lang="en-US" sz="1400" i="0" dirty="0">
                <a:latin typeface="+mj-lt"/>
              </a:endParaRPr>
            </a:p>
          </p:txBody>
        </p:sp>
        <p:cxnSp>
          <p:nvCxnSpPr>
            <p:cNvPr id="20486" name="AutoShape 5"/>
            <p:cNvCxnSpPr>
              <a:cxnSpLocks noChangeShapeType="1"/>
              <a:stCxn id="263171" idx="3"/>
              <a:endCxn id="263172" idx="1"/>
            </p:cNvCxnSpPr>
            <p:nvPr/>
          </p:nvCxnSpPr>
          <p:spPr bwMode="auto">
            <a:xfrm>
              <a:off x="3143251" y="2872582"/>
              <a:ext cx="465418" cy="1588"/>
            </a:xfrm>
            <a:prstGeom prst="straightConnector1">
              <a:avLst/>
            </a:prstGeom>
            <a:noFill/>
            <a:ln w="28575">
              <a:solidFill>
                <a:srgbClr val="6287C6"/>
              </a:solidFill>
              <a:round/>
              <a:headEnd/>
              <a:tailEnd type="triangle" w="med" len="med"/>
            </a:ln>
          </p:spPr>
        </p:cxnSp>
        <p:sp>
          <p:nvSpPr>
            <p:cNvPr id="263174" name="Rectangle 6"/>
            <p:cNvSpPr>
              <a:spLocks noChangeArrowheads="1"/>
            </p:cNvSpPr>
            <p:nvPr/>
          </p:nvSpPr>
          <p:spPr bwMode="auto">
            <a:xfrm>
              <a:off x="6365875" y="248443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400" i="0" dirty="0" smtClean="0">
                  <a:latin typeface="+mj-lt"/>
                </a:rPr>
                <a:t>选择模板</a:t>
              </a:r>
              <a:endParaRPr lang="en-US" altLang="zh-CN" sz="1400" i="0" dirty="0" smtClean="0">
                <a:latin typeface="+mj-lt"/>
              </a:endParaRPr>
            </a:p>
            <a:p>
              <a:pPr>
                <a:defRPr/>
              </a:pPr>
              <a:r>
                <a:rPr lang="zh-CN" altLang="en-US" sz="1400" i="0" dirty="0" smtClean="0">
                  <a:latin typeface="+mj-lt"/>
                </a:rPr>
                <a:t>代码</a:t>
              </a:r>
              <a:endParaRPr lang="en-US" sz="1400" i="0" dirty="0">
                <a:latin typeface="+mj-lt"/>
              </a:endParaRPr>
            </a:p>
          </p:txBody>
        </p:sp>
        <p:cxnSp>
          <p:nvCxnSpPr>
            <p:cNvPr id="20488" name="AutoShape 7"/>
            <p:cNvCxnSpPr>
              <a:cxnSpLocks noChangeShapeType="1"/>
              <a:stCxn id="263172" idx="3"/>
              <a:endCxn id="263174" idx="1"/>
            </p:cNvCxnSpPr>
            <p:nvPr/>
          </p:nvCxnSpPr>
          <p:spPr bwMode="auto">
            <a:xfrm>
              <a:off x="5867045" y="2872582"/>
              <a:ext cx="498830" cy="1588"/>
            </a:xfrm>
            <a:prstGeom prst="straightConnector1">
              <a:avLst/>
            </a:prstGeom>
            <a:noFill/>
            <a:ln w="28575">
              <a:solidFill>
                <a:srgbClr val="6287C6"/>
              </a:solidFill>
              <a:round/>
              <a:headEnd/>
              <a:tailEnd type="triangle" w="med" len="med"/>
            </a:ln>
          </p:spPr>
        </p:cxnSp>
        <p:sp>
          <p:nvSpPr>
            <p:cNvPr id="263176" name="Rectangle 8"/>
            <p:cNvSpPr>
              <a:spLocks noChangeArrowheads="1"/>
            </p:cNvSpPr>
            <p:nvPr/>
          </p:nvSpPr>
          <p:spPr bwMode="auto">
            <a:xfrm>
              <a:off x="956980" y="3709988"/>
              <a:ext cx="221167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弹出屏幕</a:t>
              </a:r>
              <a:r>
                <a:rPr lang="en-US" sz="1800" i="0" dirty="0">
                  <a:latin typeface="+mj-lt"/>
                </a:rPr>
                <a:t/>
              </a:r>
              <a:br>
                <a:rPr lang="en-US" sz="1800" i="0" dirty="0">
                  <a:latin typeface="+mj-lt"/>
                </a:rPr>
              </a:br>
              <a:r>
                <a:rPr lang="en-US" sz="1400" i="0" dirty="0" smtClean="0">
                  <a:latin typeface="+mj-lt"/>
                </a:rPr>
                <a:t>(</a:t>
              </a:r>
              <a:r>
                <a:rPr lang="zh-CN" altLang="en-US" sz="1400" i="0" dirty="0" smtClean="0">
                  <a:latin typeface="+mj-lt"/>
                </a:rPr>
                <a:t>输入合计</a:t>
              </a:r>
              <a:r>
                <a:rPr lang="en-US" sz="1400" i="0" dirty="0" smtClean="0">
                  <a:latin typeface="+mj-lt"/>
                </a:rPr>
                <a:t>)</a:t>
              </a:r>
              <a:endParaRPr lang="en-US" sz="1400" i="0" dirty="0">
                <a:latin typeface="+mj-lt"/>
              </a:endParaRPr>
            </a:p>
          </p:txBody>
        </p:sp>
        <p:cxnSp>
          <p:nvCxnSpPr>
            <p:cNvPr id="20490" name="AutoShape 9"/>
            <p:cNvCxnSpPr>
              <a:cxnSpLocks noChangeShapeType="1"/>
              <a:stCxn id="263174" idx="3"/>
              <a:endCxn id="263176" idx="0"/>
            </p:cNvCxnSpPr>
            <p:nvPr/>
          </p:nvCxnSpPr>
          <p:spPr bwMode="auto">
            <a:xfrm flipH="1">
              <a:off x="2062815" y="2872582"/>
              <a:ext cx="6557310" cy="837406"/>
            </a:xfrm>
            <a:prstGeom prst="bentConnector4">
              <a:avLst>
                <a:gd name="adj1" fmla="val -3486"/>
                <a:gd name="adj2" fmla="val 73175"/>
              </a:avLst>
            </a:prstGeom>
            <a:noFill/>
            <a:ln w="28575">
              <a:solidFill>
                <a:srgbClr val="6287C6"/>
              </a:solidFill>
              <a:miter lim="800000"/>
              <a:headEnd/>
              <a:tailEnd type="triangle" w="med" len="med"/>
            </a:ln>
          </p:spPr>
        </p:cxnSp>
        <p:sp>
          <p:nvSpPr>
            <p:cNvPr id="263178" name="Rectangle 10"/>
            <p:cNvSpPr>
              <a:spLocks noChangeArrowheads="1"/>
            </p:cNvSpPr>
            <p:nvPr/>
          </p:nvSpPr>
          <p:spPr bwMode="auto">
            <a:xfrm>
              <a:off x="6372225" y="3709988"/>
              <a:ext cx="2254250"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400" i="0" dirty="0" smtClean="0">
                  <a:latin typeface="+mj-lt"/>
                </a:rPr>
                <a:t>保存</a:t>
              </a:r>
              <a:endParaRPr lang="en-US" altLang="zh-CN" sz="1400" i="0" dirty="0" smtClean="0">
                <a:latin typeface="+mj-lt"/>
              </a:endParaRPr>
            </a:p>
            <a:p>
              <a:pPr>
                <a:defRPr/>
              </a:pPr>
              <a:r>
                <a:rPr lang="en-US" sz="1400" i="0" dirty="0" smtClean="0">
                  <a:latin typeface="+mj-lt"/>
                </a:rPr>
                <a:t>(</a:t>
              </a:r>
              <a:r>
                <a:rPr lang="zh-CN" altLang="en-US" sz="1400" i="0" dirty="0" smtClean="0">
                  <a:latin typeface="+mj-lt"/>
                </a:rPr>
                <a:t>任何层</a:t>
              </a:r>
              <a:r>
                <a:rPr lang="en-US" sz="1400" i="0" dirty="0" smtClean="0">
                  <a:latin typeface="+mj-lt"/>
                </a:rPr>
                <a:t>)</a:t>
              </a:r>
              <a:endParaRPr lang="en-US" sz="1400" i="0" dirty="0">
                <a:latin typeface="+mj-lt"/>
              </a:endParaRPr>
            </a:p>
          </p:txBody>
        </p:sp>
        <p:cxnSp>
          <p:nvCxnSpPr>
            <p:cNvPr id="20492" name="AutoShape 11"/>
            <p:cNvCxnSpPr>
              <a:cxnSpLocks noChangeShapeType="1"/>
              <a:stCxn id="263176" idx="3"/>
              <a:endCxn id="263180" idx="1"/>
            </p:cNvCxnSpPr>
            <p:nvPr/>
          </p:nvCxnSpPr>
          <p:spPr bwMode="auto">
            <a:xfrm>
              <a:off x="3168650" y="4098132"/>
              <a:ext cx="446291" cy="1588"/>
            </a:xfrm>
            <a:prstGeom prst="straightConnector1">
              <a:avLst/>
            </a:prstGeom>
            <a:noFill/>
            <a:ln w="28575">
              <a:solidFill>
                <a:srgbClr val="6287C6"/>
              </a:solidFill>
              <a:round/>
              <a:headEnd/>
              <a:tailEnd type="triangle" w="med" len="med"/>
            </a:ln>
          </p:spPr>
        </p:cxnSp>
        <p:sp>
          <p:nvSpPr>
            <p:cNvPr id="263180" name="Rectangle 12"/>
            <p:cNvSpPr>
              <a:spLocks noChangeArrowheads="1"/>
            </p:cNvSpPr>
            <p:nvPr/>
          </p:nvSpPr>
          <p:spPr bwMode="auto">
            <a:xfrm>
              <a:off x="3614941" y="3709988"/>
              <a:ext cx="2242933"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明细行</a:t>
              </a:r>
              <a:r>
                <a:rPr lang="en-US" sz="1800" i="0" dirty="0">
                  <a:latin typeface="+mj-lt"/>
                </a:rPr>
                <a:t/>
              </a:r>
              <a:br>
                <a:rPr lang="en-US" sz="1800" i="0" dirty="0">
                  <a:latin typeface="+mj-lt"/>
                </a:rPr>
              </a:br>
              <a:r>
                <a:rPr lang="en-US" sz="1400" i="0" dirty="0" smtClean="0">
                  <a:latin typeface="+mj-lt"/>
                </a:rPr>
                <a:t>(</a:t>
              </a:r>
              <a:r>
                <a:rPr lang="zh-CN" altLang="en-US" sz="1400" i="0" dirty="0" smtClean="0">
                  <a:latin typeface="+mj-lt"/>
                </a:rPr>
                <a:t>被自动创建</a:t>
              </a:r>
              <a:r>
                <a:rPr lang="en-US" sz="1400" i="0" dirty="0" smtClean="0">
                  <a:latin typeface="+mj-lt"/>
                </a:rPr>
                <a:t>)</a:t>
              </a:r>
              <a:endParaRPr lang="en-US" sz="1400" i="0" dirty="0">
                <a:latin typeface="+mj-lt"/>
              </a:endParaRPr>
            </a:p>
          </p:txBody>
        </p:sp>
        <p:cxnSp>
          <p:nvCxnSpPr>
            <p:cNvPr id="20494" name="AutoShape 13"/>
            <p:cNvCxnSpPr>
              <a:cxnSpLocks noChangeShapeType="1"/>
              <a:stCxn id="263180" idx="3"/>
              <a:endCxn id="263178" idx="1"/>
            </p:cNvCxnSpPr>
            <p:nvPr/>
          </p:nvCxnSpPr>
          <p:spPr bwMode="auto">
            <a:xfrm>
              <a:off x="5857874" y="4098132"/>
              <a:ext cx="514351" cy="1588"/>
            </a:xfrm>
            <a:prstGeom prst="straightConnector1">
              <a:avLst/>
            </a:prstGeom>
            <a:noFill/>
            <a:ln w="28575">
              <a:solidFill>
                <a:srgbClr val="6287C6"/>
              </a:solidFill>
              <a:round/>
              <a:headEnd/>
              <a:tailEnd type="triangle" w="med" len="med"/>
            </a:ln>
          </p:spPr>
        </p:cxn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21506" name="Rectangle 2"/>
          <p:cNvSpPr>
            <a:spLocks noGrp="1" noChangeArrowheads="1"/>
          </p:cNvSpPr>
          <p:nvPr>
            <p:ph type="title"/>
          </p:nvPr>
        </p:nvSpPr>
        <p:spPr/>
        <p:txBody>
          <a:bodyPr/>
          <a:lstStyle/>
          <a:p>
            <a:pPr eaLnBrk="1" hangingPunct="1"/>
            <a:r>
              <a:rPr lang="zh-CN" altLang="en-US" dirty="0" smtClean="0"/>
              <a:t>动手练习</a:t>
            </a:r>
            <a:endParaRPr lang="en-US" dirty="0" smtClean="0"/>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r>
              <a:rPr lang="zh-CN" altLang="en-US" dirty="0" smtClean="0"/>
              <a:t>通过理解如何创建所有类型的总帐事务和更正来了解如何管理总帐。</a:t>
            </a:r>
          </a:p>
          <a:p>
            <a:r>
              <a:rPr lang="zh-CN" altLang="en-US" dirty="0" smtClean="0"/>
              <a:t>了解什么</a:t>
            </a:r>
            <a:r>
              <a:rPr lang="en-US" altLang="zh-CN" dirty="0" smtClean="0"/>
              <a:t>GL</a:t>
            </a:r>
            <a:r>
              <a:rPr lang="zh-CN" altLang="en-US" dirty="0" smtClean="0"/>
              <a:t>事务报告和查看可用。</a:t>
            </a:r>
            <a:endParaRPr lang="en-US" dirty="0" smtClean="0"/>
          </a:p>
        </p:txBody>
      </p:sp>
      <p:sp>
        <p:nvSpPr>
          <p:cNvPr id="4099" name="Rectangle 2"/>
          <p:cNvSpPr>
            <a:spLocks noGrp="1" noChangeArrowheads="1"/>
          </p:cNvSpPr>
          <p:nvPr>
            <p:ph type="title"/>
          </p:nvPr>
        </p:nvSpPr>
        <p:spPr/>
        <p:txBody>
          <a:bodyPr/>
          <a:lstStyle/>
          <a:p>
            <a:pPr eaLnBrk="1" hangingPunct="1"/>
            <a:r>
              <a:rPr lang="zh-CN" altLang="en-US" dirty="0" smtClean="0"/>
              <a:t>目标</a:t>
            </a:r>
            <a:endParaRPr lang="en-US" dirty="0" smtClean="0"/>
          </a:p>
        </p:txBody>
      </p:sp>
      <p:sp>
        <p:nvSpPr>
          <p:cNvPr id="4098" name="Footer Placeholder 3"/>
          <p:cNvSpPr>
            <a:spLocks noGrp="1"/>
          </p:cNvSpPr>
          <p:nvPr>
            <p:ph type="ftr" sz="quarter" idx="10"/>
          </p:nvPr>
        </p:nvSpPr>
        <p:spPr>
          <a:noFill/>
        </p:spPr>
        <p:txBody>
          <a:bodyPr/>
          <a:lstStyle/>
          <a:p>
            <a:r>
              <a:rPr lang="en-US" smtClean="0"/>
              <a:t>EF-FP-010</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dirty="0" smtClean="0"/>
              <a:t>日记帐分录</a:t>
            </a:r>
          </a:p>
          <a:p>
            <a:pPr lvl="1"/>
            <a:r>
              <a:rPr lang="zh-CN" altLang="en-US" dirty="0" smtClean="0"/>
              <a:t>日记帐分录模板</a:t>
            </a:r>
          </a:p>
          <a:p>
            <a:pPr lvl="1"/>
            <a:r>
              <a:rPr lang="zh-CN" altLang="en-US" b="1" dirty="0" smtClean="0"/>
              <a:t>冲销分录</a:t>
            </a:r>
          </a:p>
          <a:p>
            <a:pPr lvl="1"/>
            <a:r>
              <a:rPr lang="zh-CN" altLang="en-US" dirty="0" smtClean="0"/>
              <a:t>周期性分录</a:t>
            </a:r>
          </a:p>
          <a:p>
            <a:pPr lvl="1"/>
            <a:r>
              <a:rPr lang="zh-CN" altLang="en-US" dirty="0" smtClean="0"/>
              <a:t>公司往来过账</a:t>
            </a:r>
          </a:p>
          <a:p>
            <a:pPr lvl="1"/>
            <a:r>
              <a:rPr lang="zh-CN" altLang="en-US" dirty="0" smtClean="0"/>
              <a:t>批量层转移</a:t>
            </a:r>
          </a:p>
          <a:p>
            <a:r>
              <a:rPr lang="zh-CN" altLang="en-US" dirty="0" smtClean="0"/>
              <a:t>总帐事务报告</a:t>
            </a:r>
            <a:endParaRPr lang="en-US"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a:lnSpc>
                <a:spcPct val="90000"/>
              </a:lnSpc>
            </a:pPr>
            <a:r>
              <a:rPr lang="zh-CN" altLang="en-US" dirty="0" smtClean="0"/>
              <a:t>目的</a:t>
            </a:r>
          </a:p>
          <a:p>
            <a:pPr lvl="1">
              <a:lnSpc>
                <a:spcPct val="90000"/>
              </a:lnSpc>
            </a:pPr>
            <a:r>
              <a:rPr lang="zh-CN" altLang="en-US" dirty="0" smtClean="0"/>
              <a:t>纠正错误</a:t>
            </a:r>
          </a:p>
          <a:p>
            <a:pPr lvl="1">
              <a:lnSpc>
                <a:spcPct val="90000"/>
              </a:lnSpc>
            </a:pPr>
            <a:r>
              <a:rPr lang="zh-CN" altLang="en-US" dirty="0" smtClean="0"/>
              <a:t>过帐预提费用</a:t>
            </a:r>
          </a:p>
          <a:p>
            <a:pPr>
              <a:lnSpc>
                <a:spcPct val="90000"/>
              </a:lnSpc>
            </a:pPr>
            <a:r>
              <a:rPr lang="zh-CN" altLang="en-US" dirty="0" smtClean="0"/>
              <a:t>过帐预提费用的最佳实践</a:t>
            </a:r>
          </a:p>
          <a:p>
            <a:pPr lvl="1">
              <a:lnSpc>
                <a:spcPct val="90000"/>
              </a:lnSpc>
            </a:pPr>
            <a:r>
              <a:rPr lang="zh-CN" altLang="en-US" dirty="0" smtClean="0"/>
              <a:t>创建单独的日记账（作为过滤器使用）</a:t>
            </a:r>
          </a:p>
          <a:p>
            <a:pPr lvl="1">
              <a:lnSpc>
                <a:spcPct val="90000"/>
              </a:lnSpc>
            </a:pPr>
            <a:r>
              <a:rPr lang="zh-CN" altLang="en-US" dirty="0" smtClean="0"/>
              <a:t>同时冲销</a:t>
            </a:r>
          </a:p>
          <a:p>
            <a:pPr lvl="1">
              <a:lnSpc>
                <a:spcPct val="90000"/>
              </a:lnSpc>
            </a:pPr>
            <a:r>
              <a:rPr lang="zh-CN" altLang="en-US" dirty="0" smtClean="0"/>
              <a:t>使用自动冲销</a:t>
            </a:r>
          </a:p>
          <a:p>
            <a:pPr>
              <a:lnSpc>
                <a:spcPct val="90000"/>
              </a:lnSpc>
            </a:pPr>
            <a:r>
              <a:rPr lang="zh-CN" altLang="en-US" dirty="0" smtClean="0"/>
              <a:t>冲销分录，</a:t>
            </a:r>
            <a:r>
              <a:rPr lang="en-US" altLang="zh-CN" dirty="0" smtClean="0"/>
              <a:t>2</a:t>
            </a:r>
            <a:r>
              <a:rPr lang="zh-CN" altLang="en-US" dirty="0" smtClean="0"/>
              <a:t>项</a:t>
            </a:r>
          </a:p>
          <a:p>
            <a:pPr lvl="1">
              <a:lnSpc>
                <a:spcPct val="90000"/>
              </a:lnSpc>
            </a:pPr>
            <a:r>
              <a:rPr lang="zh-CN" altLang="en-US" dirty="0" smtClean="0"/>
              <a:t>原有分录进行调整</a:t>
            </a:r>
          </a:p>
          <a:p>
            <a:pPr lvl="1">
              <a:lnSpc>
                <a:spcPct val="90000"/>
              </a:lnSpc>
            </a:pPr>
            <a:r>
              <a:rPr lang="zh-CN" altLang="en-US" dirty="0" smtClean="0"/>
              <a:t>冲销或反向分录</a:t>
            </a:r>
          </a:p>
          <a:p>
            <a:pPr lvl="2">
              <a:lnSpc>
                <a:spcPct val="90000"/>
              </a:lnSpc>
            </a:pPr>
            <a:r>
              <a:rPr lang="zh-CN" altLang="en-US" dirty="0" smtClean="0"/>
              <a:t>冲销所有借方和贷方的位置</a:t>
            </a:r>
            <a:endParaRPr lang="en-US" dirty="0" smtClean="0"/>
          </a:p>
        </p:txBody>
      </p:sp>
      <p:sp>
        <p:nvSpPr>
          <p:cNvPr id="23555" name="Rectangle 2"/>
          <p:cNvSpPr>
            <a:spLocks noGrp="1" noChangeArrowheads="1"/>
          </p:cNvSpPr>
          <p:nvPr>
            <p:ph type="title"/>
          </p:nvPr>
        </p:nvSpPr>
        <p:spPr/>
        <p:txBody>
          <a:bodyPr/>
          <a:lstStyle/>
          <a:p>
            <a:pPr eaLnBrk="1" hangingPunct="1"/>
            <a:r>
              <a:rPr lang="zh-CN" altLang="en-US" dirty="0" smtClean="0"/>
              <a:t>冲销分录</a:t>
            </a:r>
            <a:endParaRPr lang="en-US" dirty="0" smtClean="0"/>
          </a:p>
        </p:txBody>
      </p:sp>
      <p:sp>
        <p:nvSpPr>
          <p:cNvPr id="23554" name="Footer Placeholder 3"/>
          <p:cNvSpPr>
            <a:spLocks noGrp="1"/>
          </p:cNvSpPr>
          <p:nvPr>
            <p:ph type="ftr" sz="quarter" idx="10"/>
          </p:nvPr>
        </p:nvSpPr>
        <p:spPr>
          <a:noFill/>
        </p:spPr>
        <p:txBody>
          <a:bodyPr/>
          <a:lstStyle/>
          <a:p>
            <a:r>
              <a:rPr lang="en-US" smtClean="0"/>
              <a:t>EF-FP-180</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pPr eaLnBrk="1" hangingPunct="1"/>
            <a:r>
              <a:rPr lang="zh-CN" altLang="en-US" dirty="0" smtClean="0"/>
              <a:t>冲销分录处理</a:t>
            </a:r>
            <a:endParaRPr lang="en-US" dirty="0" smtClean="0"/>
          </a:p>
        </p:txBody>
      </p:sp>
      <p:sp>
        <p:nvSpPr>
          <p:cNvPr id="24578" name="Footer Placeholder 3"/>
          <p:cNvSpPr>
            <a:spLocks noGrp="1"/>
          </p:cNvSpPr>
          <p:nvPr>
            <p:ph type="ftr" sz="quarter" idx="10"/>
          </p:nvPr>
        </p:nvSpPr>
        <p:spPr>
          <a:noFill/>
        </p:spPr>
        <p:txBody>
          <a:bodyPr/>
          <a:lstStyle/>
          <a:p>
            <a:r>
              <a:rPr lang="en-US" smtClean="0"/>
              <a:t>EF-FP-185</a:t>
            </a:r>
          </a:p>
        </p:txBody>
      </p:sp>
      <p:pic>
        <p:nvPicPr>
          <p:cNvPr id="24580" name="Picture 5"/>
          <p:cNvPicPr>
            <a:picLocks noChangeAspect="1" noChangeArrowheads="1"/>
          </p:cNvPicPr>
          <p:nvPr/>
        </p:nvPicPr>
        <p:blipFill>
          <a:blip r:embed="rId3" cstate="print"/>
          <a:srcRect/>
          <a:stretch>
            <a:fillRect/>
          </a:stretch>
        </p:blipFill>
        <p:spPr bwMode="auto">
          <a:xfrm>
            <a:off x="2154238" y="839788"/>
            <a:ext cx="4830762" cy="514826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zh-CN" altLang="en-US" dirty="0" smtClean="0"/>
              <a:t>法定需求</a:t>
            </a:r>
            <a:r>
              <a:rPr lang="en-US" dirty="0" smtClean="0"/>
              <a:t>(</a:t>
            </a:r>
            <a:r>
              <a:rPr lang="zh-CN" altLang="en-US" dirty="0" smtClean="0"/>
              <a:t>国家</a:t>
            </a:r>
            <a:r>
              <a:rPr lang="en-US" dirty="0" smtClean="0"/>
              <a:t>, </a:t>
            </a:r>
            <a:r>
              <a:rPr lang="zh-CN" altLang="en-US" dirty="0" smtClean="0"/>
              <a:t>地区</a:t>
            </a:r>
            <a:r>
              <a:rPr lang="en-US" dirty="0" smtClean="0"/>
              <a:t>)</a:t>
            </a:r>
            <a:endParaRPr lang="en-US" dirty="0" smtClean="0"/>
          </a:p>
          <a:p>
            <a:pPr lvl="1" eaLnBrk="1" hangingPunct="1"/>
            <a:r>
              <a:rPr lang="zh-CN" altLang="en-US" dirty="0" smtClean="0"/>
              <a:t>冲销更正已过账的</a:t>
            </a:r>
            <a:r>
              <a:rPr lang="en-US" altLang="zh-CN" dirty="0" smtClean="0"/>
              <a:t>JE</a:t>
            </a:r>
            <a:r>
              <a:rPr lang="zh-CN" altLang="en-US" dirty="0" smtClean="0"/>
              <a:t>和原有过账在相同的</a:t>
            </a:r>
            <a:r>
              <a:rPr lang="en-US" altLang="zh-CN" dirty="0" smtClean="0"/>
              <a:t>GL</a:t>
            </a:r>
            <a:r>
              <a:rPr lang="zh-CN" altLang="en-US" dirty="0" smtClean="0"/>
              <a:t>借贷方</a:t>
            </a:r>
            <a:endParaRPr lang="en-US" dirty="0" smtClean="0"/>
          </a:p>
          <a:p>
            <a:pPr lvl="1" eaLnBrk="1" hangingPunct="1"/>
            <a:r>
              <a:rPr lang="zh-CN" altLang="en-US" dirty="0" smtClean="0"/>
              <a:t>在</a:t>
            </a:r>
            <a:r>
              <a:rPr lang="en-US" altLang="zh-CN" dirty="0" smtClean="0"/>
              <a:t>GL</a:t>
            </a:r>
            <a:r>
              <a:rPr lang="zh-CN" altLang="en-US" dirty="0" smtClean="0"/>
              <a:t>中原有合计加上更正必须等于零</a:t>
            </a:r>
            <a:endParaRPr lang="en-US" dirty="0" smtClean="0"/>
          </a:p>
          <a:p>
            <a:r>
              <a:rPr lang="zh-CN" altLang="en-US" dirty="0" smtClean="0"/>
              <a:t>在</a:t>
            </a:r>
            <a:r>
              <a:rPr lang="en-US" altLang="zh-CN" dirty="0" smtClean="0"/>
              <a:t>JE</a:t>
            </a:r>
            <a:r>
              <a:rPr lang="zh-CN" altLang="en-US" dirty="0" smtClean="0"/>
              <a:t>冲销中选择</a:t>
            </a:r>
            <a:r>
              <a:rPr lang="en-US" dirty="0" smtClean="0"/>
              <a:t> </a:t>
            </a:r>
            <a:r>
              <a:rPr lang="zh-CN" altLang="en-US" b="1" dirty="0" smtClean="0"/>
              <a:t>更正</a:t>
            </a:r>
            <a:r>
              <a:rPr lang="en-US" dirty="0" smtClean="0"/>
              <a:t> </a:t>
            </a:r>
            <a:r>
              <a:rPr lang="zh-CN" altLang="en-US" dirty="0" smtClean="0"/>
              <a:t>复选</a:t>
            </a:r>
            <a:r>
              <a:rPr lang="zh-CN" altLang="en-US" dirty="0" smtClean="0"/>
              <a:t>框</a:t>
            </a:r>
            <a:endParaRPr lang="en-US" dirty="0" smtClean="0"/>
          </a:p>
          <a:p>
            <a:pPr eaLnBrk="1" hangingPunct="1">
              <a:buFont typeface="Webdings" pitchFamily="18" charset="2"/>
              <a:buNone/>
            </a:pPr>
            <a:r>
              <a:rPr lang="en-US" dirty="0" smtClean="0"/>
              <a:t>		</a:t>
            </a:r>
          </a:p>
        </p:txBody>
      </p:sp>
      <p:sp>
        <p:nvSpPr>
          <p:cNvPr id="25603" name="Rectangle 2"/>
          <p:cNvSpPr>
            <a:spLocks noGrp="1" noChangeArrowheads="1"/>
          </p:cNvSpPr>
          <p:nvPr>
            <p:ph type="title"/>
          </p:nvPr>
        </p:nvSpPr>
        <p:spPr/>
        <p:txBody>
          <a:bodyPr/>
          <a:lstStyle/>
          <a:p>
            <a:r>
              <a:rPr lang="en-US" dirty="0" smtClean="0"/>
              <a:t>JE </a:t>
            </a:r>
            <a:r>
              <a:rPr lang="zh-CN" altLang="en-US" dirty="0" smtClean="0"/>
              <a:t>冲</a:t>
            </a:r>
            <a:r>
              <a:rPr lang="zh-CN" altLang="en-US" dirty="0" smtClean="0"/>
              <a:t>销中的更正</a:t>
            </a:r>
            <a:endParaRPr lang="en-US" dirty="0" smtClean="0"/>
          </a:p>
        </p:txBody>
      </p:sp>
      <p:sp>
        <p:nvSpPr>
          <p:cNvPr id="25602" name="Footer Placeholder 3"/>
          <p:cNvSpPr>
            <a:spLocks noGrp="1"/>
          </p:cNvSpPr>
          <p:nvPr>
            <p:ph type="ftr" sz="quarter" idx="10"/>
          </p:nvPr>
        </p:nvSpPr>
        <p:spPr>
          <a:noFill/>
        </p:spPr>
        <p:txBody>
          <a:bodyPr/>
          <a:lstStyle/>
          <a:p>
            <a:r>
              <a:rPr lang="en-US" smtClean="0"/>
              <a:t>EF-FP-190</a:t>
            </a:r>
          </a:p>
        </p:txBody>
      </p:sp>
      <p:grpSp>
        <p:nvGrpSpPr>
          <p:cNvPr id="25" name="Group 24"/>
          <p:cNvGrpSpPr/>
          <p:nvPr/>
        </p:nvGrpSpPr>
        <p:grpSpPr>
          <a:xfrm>
            <a:off x="295275" y="3943350"/>
            <a:ext cx="8547100" cy="1781175"/>
            <a:chOff x="190500" y="4514850"/>
            <a:chExt cx="8547100" cy="1781175"/>
          </a:xfrm>
        </p:grpSpPr>
        <p:sp>
          <p:nvSpPr>
            <p:cNvPr id="25605" name="Line 4"/>
            <p:cNvSpPr>
              <a:spLocks noChangeShapeType="1"/>
            </p:cNvSpPr>
            <p:nvPr/>
          </p:nvSpPr>
          <p:spPr bwMode="auto">
            <a:xfrm>
              <a:off x="2184400" y="49085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6" name="Line 5"/>
            <p:cNvSpPr>
              <a:spLocks noChangeShapeType="1"/>
            </p:cNvSpPr>
            <p:nvPr/>
          </p:nvSpPr>
          <p:spPr bwMode="auto">
            <a:xfrm>
              <a:off x="3111500" y="49085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7" name="Line 6"/>
            <p:cNvSpPr>
              <a:spLocks noChangeShapeType="1"/>
            </p:cNvSpPr>
            <p:nvPr/>
          </p:nvSpPr>
          <p:spPr bwMode="auto">
            <a:xfrm>
              <a:off x="44704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8" name="Line 7"/>
            <p:cNvSpPr>
              <a:spLocks noChangeShapeType="1"/>
            </p:cNvSpPr>
            <p:nvPr/>
          </p:nvSpPr>
          <p:spPr bwMode="auto">
            <a:xfrm>
              <a:off x="5448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09" name="Line 8"/>
            <p:cNvSpPr>
              <a:spLocks noChangeShapeType="1"/>
            </p:cNvSpPr>
            <p:nvPr/>
          </p:nvSpPr>
          <p:spPr bwMode="auto">
            <a:xfrm>
              <a:off x="6807200" y="4921250"/>
              <a:ext cx="1930400" cy="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0" name="Line 9"/>
            <p:cNvSpPr>
              <a:spLocks noChangeShapeType="1"/>
            </p:cNvSpPr>
            <p:nvPr/>
          </p:nvSpPr>
          <p:spPr bwMode="auto">
            <a:xfrm>
              <a:off x="7734300" y="4933950"/>
              <a:ext cx="0" cy="762000"/>
            </a:xfrm>
            <a:prstGeom prst="line">
              <a:avLst/>
            </a:prstGeom>
            <a:noFill/>
            <a:ln w="9525">
              <a:solidFill>
                <a:schemeClr val="tx1"/>
              </a:solidFill>
              <a:round/>
              <a:headEnd/>
              <a:tailEnd/>
            </a:ln>
          </p:spPr>
          <p:txBody>
            <a:bodyPr wrap="none" tIns="91440" bIns="91440" anchor="ctr"/>
            <a:lstStyle/>
            <a:p>
              <a:endParaRPr lang="en-US">
                <a:latin typeface="+mj-lt"/>
              </a:endParaRPr>
            </a:p>
          </p:txBody>
        </p:sp>
        <p:sp>
          <p:nvSpPr>
            <p:cNvPr id="25611" name="Text Box 11"/>
            <p:cNvSpPr txBox="1">
              <a:spLocks noChangeArrowheads="1"/>
            </p:cNvSpPr>
            <p:nvPr/>
          </p:nvSpPr>
          <p:spPr bwMode="auto">
            <a:xfrm>
              <a:off x="23368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2" name="Text Box 12"/>
            <p:cNvSpPr txBox="1">
              <a:spLocks noChangeArrowheads="1"/>
            </p:cNvSpPr>
            <p:nvPr/>
          </p:nvSpPr>
          <p:spPr bwMode="auto">
            <a:xfrm>
              <a:off x="69469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3" name="Text Box 13"/>
            <p:cNvSpPr txBox="1">
              <a:spLocks noChangeArrowheads="1"/>
            </p:cNvSpPr>
            <p:nvPr/>
          </p:nvSpPr>
          <p:spPr bwMode="auto">
            <a:xfrm>
              <a:off x="4610100" y="4514850"/>
              <a:ext cx="1625600" cy="396875"/>
            </a:xfrm>
            <a:prstGeom prst="rect">
              <a:avLst/>
            </a:prstGeom>
            <a:noFill/>
            <a:ln w="9525" algn="ctr">
              <a:noFill/>
              <a:miter lim="800000"/>
              <a:headEnd/>
              <a:tailEnd/>
            </a:ln>
          </p:spPr>
          <p:txBody>
            <a:bodyPr tIns="91440" bIns="91440">
              <a:spAutoFit/>
            </a:bodyPr>
            <a:lstStyle/>
            <a:p>
              <a:pPr>
                <a:spcBef>
                  <a:spcPct val="50000"/>
                </a:spcBef>
              </a:pPr>
              <a:r>
                <a:rPr lang="en-US" sz="1400" i="0">
                  <a:latin typeface="+mj-lt"/>
                </a:rPr>
                <a:t>DR            CR</a:t>
              </a:r>
            </a:p>
          </p:txBody>
        </p:sp>
        <p:sp>
          <p:nvSpPr>
            <p:cNvPr id="25614" name="Text Box 14"/>
            <p:cNvSpPr txBox="1">
              <a:spLocks noChangeArrowheads="1"/>
            </p:cNvSpPr>
            <p:nvPr/>
          </p:nvSpPr>
          <p:spPr bwMode="auto">
            <a:xfrm>
              <a:off x="1435100" y="49085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GL1</a:t>
              </a:r>
            </a:p>
            <a:p>
              <a:pPr>
                <a:lnSpc>
                  <a:spcPct val="70000"/>
                </a:lnSpc>
                <a:spcBef>
                  <a:spcPct val="50000"/>
                </a:spcBef>
              </a:pPr>
              <a:r>
                <a:rPr lang="en-US" sz="1400" i="0">
                  <a:latin typeface="+mj-lt"/>
                </a:rPr>
                <a:t>GL2</a:t>
              </a:r>
            </a:p>
            <a:p>
              <a:pPr>
                <a:lnSpc>
                  <a:spcPct val="70000"/>
                </a:lnSpc>
                <a:spcBef>
                  <a:spcPct val="50000"/>
                </a:spcBef>
              </a:pPr>
              <a:r>
                <a:rPr lang="en-US" sz="1400" i="0">
                  <a:latin typeface="+mj-lt"/>
                </a:rPr>
                <a:t>GL3</a:t>
              </a:r>
            </a:p>
          </p:txBody>
        </p:sp>
        <p:sp>
          <p:nvSpPr>
            <p:cNvPr id="25615" name="Text Box 15"/>
            <p:cNvSpPr txBox="1">
              <a:spLocks noChangeArrowheads="1"/>
            </p:cNvSpPr>
            <p:nvPr/>
          </p:nvSpPr>
          <p:spPr bwMode="auto">
            <a:xfrm>
              <a:off x="22860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16" name="Text Box 16"/>
            <p:cNvSpPr txBox="1">
              <a:spLocks noChangeArrowheads="1"/>
            </p:cNvSpPr>
            <p:nvPr/>
          </p:nvSpPr>
          <p:spPr bwMode="auto">
            <a:xfrm>
              <a:off x="32385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7" name="Text Box 17"/>
            <p:cNvSpPr txBox="1">
              <a:spLocks noChangeArrowheads="1"/>
            </p:cNvSpPr>
            <p:nvPr/>
          </p:nvSpPr>
          <p:spPr bwMode="auto">
            <a:xfrm>
              <a:off x="46228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a:latin typeface="+mj-lt"/>
              </a:endParaRPr>
            </a:p>
            <a:p>
              <a:pPr>
                <a:lnSpc>
                  <a:spcPct val="70000"/>
                </a:lnSpc>
                <a:spcBef>
                  <a:spcPct val="50000"/>
                </a:spcBef>
              </a:pPr>
              <a:r>
                <a:rPr lang="en-US" sz="1400" i="0">
                  <a:latin typeface="+mj-lt"/>
                </a:rPr>
                <a:t>70</a:t>
              </a:r>
            </a:p>
            <a:p>
              <a:pPr>
                <a:lnSpc>
                  <a:spcPct val="70000"/>
                </a:lnSpc>
                <a:spcBef>
                  <a:spcPct val="50000"/>
                </a:spcBef>
              </a:pPr>
              <a:r>
                <a:rPr lang="en-US" sz="1400" i="0">
                  <a:latin typeface="+mj-lt"/>
                </a:rPr>
                <a:t>30</a:t>
              </a:r>
            </a:p>
          </p:txBody>
        </p:sp>
        <p:sp>
          <p:nvSpPr>
            <p:cNvPr id="25618" name="Text Box 18"/>
            <p:cNvSpPr txBox="1">
              <a:spLocks noChangeArrowheads="1"/>
            </p:cNvSpPr>
            <p:nvPr/>
          </p:nvSpPr>
          <p:spPr bwMode="auto">
            <a:xfrm>
              <a:off x="5600700" y="4908550"/>
              <a:ext cx="698500" cy="596125"/>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p:txBody>
        </p:sp>
        <p:sp>
          <p:nvSpPr>
            <p:cNvPr id="25619" name="Text Box 19"/>
            <p:cNvSpPr txBox="1">
              <a:spLocks noChangeArrowheads="1"/>
            </p:cNvSpPr>
            <p:nvPr/>
          </p:nvSpPr>
          <p:spPr bwMode="auto">
            <a:xfrm>
              <a:off x="69342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r>
                <a:rPr lang="en-US" sz="1400" i="0">
                  <a:latin typeface="+mj-lt"/>
                </a:rPr>
                <a:t>-100</a:t>
              </a:r>
            </a:p>
            <a:p>
              <a:pPr>
                <a:lnSpc>
                  <a:spcPct val="70000"/>
                </a:lnSpc>
                <a:spcBef>
                  <a:spcPct val="50000"/>
                </a:spcBef>
              </a:pPr>
              <a:endParaRPr lang="en-US" sz="1400" i="0">
                <a:latin typeface="+mj-lt"/>
              </a:endParaRPr>
            </a:p>
            <a:p>
              <a:pPr>
                <a:lnSpc>
                  <a:spcPct val="70000"/>
                </a:lnSpc>
                <a:spcBef>
                  <a:spcPct val="50000"/>
                </a:spcBef>
              </a:pPr>
              <a:endParaRPr lang="en-US" sz="1400" i="0">
                <a:latin typeface="+mj-lt"/>
              </a:endParaRPr>
            </a:p>
          </p:txBody>
        </p:sp>
        <p:sp>
          <p:nvSpPr>
            <p:cNvPr id="25620" name="Text Box 20"/>
            <p:cNvSpPr txBox="1">
              <a:spLocks noChangeArrowheads="1"/>
            </p:cNvSpPr>
            <p:nvPr/>
          </p:nvSpPr>
          <p:spPr bwMode="auto">
            <a:xfrm>
              <a:off x="7962900" y="4921250"/>
              <a:ext cx="698500" cy="854658"/>
            </a:xfrm>
            <a:prstGeom prst="rect">
              <a:avLst/>
            </a:prstGeom>
            <a:noFill/>
            <a:ln w="9525" algn="ctr">
              <a:noFill/>
              <a:miter lim="800000"/>
              <a:headEnd/>
              <a:tailEnd/>
            </a:ln>
          </p:spPr>
          <p:txBody>
            <a:bodyPr tIns="91440" bIns="91440">
              <a:spAutoFit/>
            </a:bodyPr>
            <a:lstStyle/>
            <a:p>
              <a:pPr>
                <a:lnSpc>
                  <a:spcPct val="70000"/>
                </a:lnSpc>
                <a:spcBef>
                  <a:spcPct val="50000"/>
                </a:spcBef>
              </a:pPr>
              <a:endParaRPr lang="en-US" sz="1400" i="0" dirty="0">
                <a:latin typeface="+mj-lt"/>
              </a:endParaRPr>
            </a:p>
            <a:p>
              <a:pPr>
                <a:lnSpc>
                  <a:spcPct val="70000"/>
                </a:lnSpc>
                <a:spcBef>
                  <a:spcPct val="50000"/>
                </a:spcBef>
              </a:pPr>
              <a:r>
                <a:rPr lang="en-US" sz="1400" i="0" dirty="0">
                  <a:latin typeface="+mj-lt"/>
                </a:rPr>
                <a:t>-70</a:t>
              </a:r>
            </a:p>
            <a:p>
              <a:pPr>
                <a:lnSpc>
                  <a:spcPct val="70000"/>
                </a:lnSpc>
                <a:spcBef>
                  <a:spcPct val="50000"/>
                </a:spcBef>
              </a:pPr>
              <a:r>
                <a:rPr lang="en-US" sz="1400" i="0" smtClean="0">
                  <a:latin typeface="+mj-lt"/>
                </a:rPr>
                <a:t>-30</a:t>
              </a:r>
              <a:endParaRPr lang="en-US" sz="1400" i="0">
                <a:latin typeface="+mj-lt"/>
              </a:endParaRPr>
            </a:p>
          </p:txBody>
        </p:sp>
        <p:sp>
          <p:nvSpPr>
            <p:cNvPr id="25621" name="Text Box 21"/>
            <p:cNvSpPr txBox="1">
              <a:spLocks noChangeArrowheads="1"/>
            </p:cNvSpPr>
            <p:nvPr/>
          </p:nvSpPr>
          <p:spPr bwMode="auto">
            <a:xfrm>
              <a:off x="2197100" y="5899150"/>
              <a:ext cx="1714500" cy="396875"/>
            </a:xfrm>
            <a:prstGeom prst="rect">
              <a:avLst/>
            </a:prstGeom>
            <a:noFill/>
            <a:ln w="9525" algn="ctr">
              <a:noFill/>
              <a:miter lim="800000"/>
              <a:headEnd/>
              <a:tailEnd/>
            </a:ln>
          </p:spPr>
          <p:txBody>
            <a:bodyPr tIns="91440" bIns="91440">
              <a:spAutoFit/>
            </a:bodyPr>
            <a:lstStyle/>
            <a:p>
              <a:pPr>
                <a:spcBef>
                  <a:spcPct val="50000"/>
                </a:spcBef>
              </a:pPr>
              <a:r>
                <a:rPr lang="zh-CN" altLang="en-US" sz="1400" i="0" dirty="0" smtClean="0">
                  <a:latin typeface="+mj-lt"/>
                </a:rPr>
                <a:t>原有过账</a:t>
              </a:r>
              <a:endParaRPr lang="en-US" sz="1400" i="0" dirty="0">
                <a:latin typeface="+mj-lt"/>
              </a:endParaRPr>
            </a:p>
          </p:txBody>
        </p:sp>
        <p:sp>
          <p:nvSpPr>
            <p:cNvPr id="25622" name="Text Box 22"/>
            <p:cNvSpPr txBox="1">
              <a:spLocks noChangeArrowheads="1"/>
            </p:cNvSpPr>
            <p:nvPr/>
          </p:nvSpPr>
          <p:spPr bwMode="auto">
            <a:xfrm>
              <a:off x="4572000" y="5886450"/>
              <a:ext cx="1714500" cy="396875"/>
            </a:xfrm>
            <a:prstGeom prst="rect">
              <a:avLst/>
            </a:prstGeom>
            <a:noFill/>
            <a:ln w="9525" algn="ctr">
              <a:noFill/>
              <a:miter lim="800000"/>
              <a:headEnd/>
              <a:tailEnd/>
            </a:ln>
          </p:spPr>
          <p:txBody>
            <a:bodyPr tIns="91440" bIns="91440">
              <a:spAutoFit/>
            </a:bodyPr>
            <a:lstStyle/>
            <a:p>
              <a:pPr>
                <a:spcBef>
                  <a:spcPct val="50000"/>
                </a:spcBef>
              </a:pPr>
              <a:r>
                <a:rPr lang="zh-CN" altLang="en-US" sz="1400" i="0" dirty="0" smtClean="0">
                  <a:latin typeface="+mj-lt"/>
                </a:rPr>
                <a:t>冲销过账</a:t>
              </a:r>
              <a:endParaRPr lang="en-US" sz="1400" i="0" dirty="0">
                <a:latin typeface="+mj-lt"/>
              </a:endParaRPr>
            </a:p>
          </p:txBody>
        </p:sp>
        <p:sp>
          <p:nvSpPr>
            <p:cNvPr id="25623" name="Text Box 23"/>
            <p:cNvSpPr txBox="1">
              <a:spLocks noChangeArrowheads="1"/>
            </p:cNvSpPr>
            <p:nvPr/>
          </p:nvSpPr>
          <p:spPr bwMode="auto">
            <a:xfrm>
              <a:off x="6896100" y="5873750"/>
              <a:ext cx="1714500" cy="400110"/>
            </a:xfrm>
            <a:prstGeom prst="rect">
              <a:avLst/>
            </a:prstGeom>
            <a:noFill/>
            <a:ln w="9525" algn="ctr">
              <a:noFill/>
              <a:miter lim="800000"/>
              <a:headEnd/>
              <a:tailEnd/>
            </a:ln>
          </p:spPr>
          <p:txBody>
            <a:bodyPr tIns="91440" bIns="91440">
              <a:spAutoFit/>
            </a:bodyPr>
            <a:lstStyle/>
            <a:p>
              <a:pPr>
                <a:spcBef>
                  <a:spcPct val="50000"/>
                </a:spcBef>
              </a:pPr>
              <a:r>
                <a:rPr lang="zh-CN" altLang="en-US" sz="1400" i="0" dirty="0" smtClean="0">
                  <a:latin typeface="+mj-lt"/>
                </a:rPr>
                <a:t>更正过账</a:t>
              </a:r>
              <a:endParaRPr lang="en-US" sz="1400" i="0" dirty="0">
                <a:latin typeface="+mj-lt"/>
              </a:endParaRPr>
            </a:p>
          </p:txBody>
        </p:sp>
        <p:sp>
          <p:nvSpPr>
            <p:cNvPr id="25624" name="Text Box 24"/>
            <p:cNvSpPr txBox="1">
              <a:spLocks noChangeArrowheads="1"/>
            </p:cNvSpPr>
            <p:nvPr/>
          </p:nvSpPr>
          <p:spPr bwMode="auto">
            <a:xfrm>
              <a:off x="190500" y="4781550"/>
              <a:ext cx="1333500" cy="1209562"/>
            </a:xfrm>
            <a:prstGeom prst="rect">
              <a:avLst/>
            </a:prstGeom>
            <a:noFill/>
            <a:ln w="28575" algn="ctr">
              <a:solidFill>
                <a:schemeClr val="hlink"/>
              </a:solidFill>
              <a:miter lim="800000"/>
              <a:headEnd/>
              <a:tailEnd/>
            </a:ln>
          </p:spPr>
          <p:txBody>
            <a:bodyPr wrap="square" tIns="91440" bIns="91440">
              <a:spAutoFit/>
            </a:bodyPr>
            <a:lstStyle/>
            <a:p>
              <a:pPr>
                <a:lnSpc>
                  <a:spcPct val="90000"/>
                </a:lnSpc>
                <a:spcBef>
                  <a:spcPct val="50000"/>
                </a:spcBef>
              </a:pPr>
              <a:r>
                <a:rPr lang="zh-CN" altLang="en-US" sz="1800" i="0" dirty="0" smtClean="0">
                  <a:solidFill>
                    <a:srgbClr val="2461AA"/>
                  </a:solidFill>
                  <a:latin typeface="+mj-lt"/>
                </a:rPr>
                <a:t>更正</a:t>
              </a:r>
              <a:endParaRPr lang="en-US" altLang="zh-CN" sz="1800" i="0" dirty="0" smtClean="0">
                <a:solidFill>
                  <a:srgbClr val="2461AA"/>
                </a:solidFill>
                <a:latin typeface="+mj-lt"/>
              </a:endParaRPr>
            </a:p>
            <a:p>
              <a:pPr>
                <a:lnSpc>
                  <a:spcPct val="90000"/>
                </a:lnSpc>
                <a:spcBef>
                  <a:spcPct val="50000"/>
                </a:spcBef>
              </a:pPr>
              <a:r>
                <a:rPr lang="zh-CN" altLang="en-US" sz="1800" i="0" dirty="0" smtClean="0">
                  <a:solidFill>
                    <a:srgbClr val="2461AA"/>
                  </a:solidFill>
                  <a:latin typeface="+mj-lt"/>
                </a:rPr>
                <a:t>对</a:t>
              </a:r>
              <a:endParaRPr lang="en-US" altLang="zh-CN" sz="1800" i="0" dirty="0" smtClean="0">
                <a:solidFill>
                  <a:srgbClr val="2461AA"/>
                </a:solidFill>
                <a:latin typeface="+mj-lt"/>
              </a:endParaRPr>
            </a:p>
            <a:p>
              <a:pPr>
                <a:lnSpc>
                  <a:spcPct val="90000"/>
                </a:lnSpc>
                <a:spcBef>
                  <a:spcPct val="50000"/>
                </a:spcBef>
              </a:pPr>
              <a:r>
                <a:rPr lang="zh-CN" altLang="en-US" sz="1800" i="0" dirty="0" smtClean="0">
                  <a:solidFill>
                    <a:srgbClr val="2461AA"/>
                  </a:solidFill>
                  <a:latin typeface="+mj-lt"/>
                </a:rPr>
                <a:t>冲</a:t>
              </a:r>
              <a:r>
                <a:rPr lang="zh-CN" altLang="en-US" sz="1800" i="0" dirty="0" smtClean="0">
                  <a:solidFill>
                    <a:srgbClr val="2461AA"/>
                  </a:solidFill>
                  <a:latin typeface="+mj-lt"/>
                </a:rPr>
                <a:t>销过账</a:t>
              </a:r>
              <a:endParaRPr lang="en-US" sz="1800" i="0" dirty="0">
                <a:solidFill>
                  <a:srgbClr val="2461AA"/>
                </a:solidFill>
                <a:latin typeface="+mj-lt"/>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title"/>
          </p:nvPr>
        </p:nvSpPr>
        <p:spPr/>
        <p:txBody>
          <a:bodyPr/>
          <a:lstStyle/>
          <a:p>
            <a:pPr eaLnBrk="1" hangingPunct="1"/>
            <a:r>
              <a:rPr lang="zh-CN" altLang="en-US" dirty="0" smtClean="0"/>
              <a:t>日记账分录冲销</a:t>
            </a:r>
            <a:endParaRPr lang="en-US" dirty="0" smtClean="0"/>
          </a:p>
        </p:txBody>
      </p:sp>
      <p:sp>
        <p:nvSpPr>
          <p:cNvPr id="26626" name="Footer Placeholder 3"/>
          <p:cNvSpPr>
            <a:spLocks noGrp="1"/>
          </p:cNvSpPr>
          <p:nvPr>
            <p:ph type="ftr" sz="quarter" idx="10"/>
          </p:nvPr>
        </p:nvSpPr>
        <p:spPr>
          <a:noFill/>
        </p:spPr>
        <p:txBody>
          <a:bodyPr/>
          <a:lstStyle/>
          <a:p>
            <a:r>
              <a:rPr lang="en-US" smtClean="0"/>
              <a:t>EF-FP-200</a:t>
            </a:r>
          </a:p>
        </p:txBody>
      </p:sp>
      <p:pic>
        <p:nvPicPr>
          <p:cNvPr id="26628" name="Picture 6" descr="JE-Reverse.jpg"/>
          <p:cNvPicPr>
            <a:picLocks noChangeAspect="1"/>
          </p:cNvPicPr>
          <p:nvPr/>
        </p:nvPicPr>
        <p:blipFill>
          <a:blip r:embed="rId3" cstate="print"/>
          <a:srcRect/>
          <a:stretch>
            <a:fillRect/>
          </a:stretch>
        </p:blipFill>
        <p:spPr bwMode="auto">
          <a:xfrm>
            <a:off x="355600" y="1336675"/>
            <a:ext cx="8420100" cy="42322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a:noFill/>
        </p:spPr>
        <p:txBody>
          <a:bodyPr anchor="ctr"/>
          <a:lstStyle/>
          <a:p>
            <a:pPr eaLnBrk="1" hangingPunct="1"/>
            <a:r>
              <a:rPr lang="zh-CN" altLang="en-US" dirty="0" smtClean="0"/>
              <a:t>冲销分录创建流程</a:t>
            </a:r>
            <a:endParaRPr lang="en-US" dirty="0" smtClean="0"/>
          </a:p>
        </p:txBody>
      </p:sp>
      <p:sp>
        <p:nvSpPr>
          <p:cNvPr id="27650" name="Footer Placeholder 3"/>
          <p:cNvSpPr>
            <a:spLocks noGrp="1"/>
          </p:cNvSpPr>
          <p:nvPr>
            <p:ph type="ftr" sz="quarter" idx="10"/>
          </p:nvPr>
        </p:nvSpPr>
        <p:spPr>
          <a:noFill/>
        </p:spPr>
        <p:txBody>
          <a:bodyPr/>
          <a:lstStyle/>
          <a:p>
            <a:r>
              <a:rPr lang="en-US" smtClean="0"/>
              <a:t>EF-FP-210</a:t>
            </a:r>
          </a:p>
        </p:txBody>
      </p:sp>
      <p:sp>
        <p:nvSpPr>
          <p:cNvPr id="269315" name="Rectangle 3"/>
          <p:cNvSpPr>
            <a:spLocks noChangeArrowheads="1"/>
          </p:cNvSpPr>
          <p:nvPr/>
        </p:nvSpPr>
        <p:spPr bwMode="auto">
          <a:xfrm>
            <a:off x="857250" y="1855788"/>
            <a:ext cx="290512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冲销分录创建</a:t>
            </a:r>
            <a:r>
              <a:rPr lang="en-US" sz="1800" i="0" dirty="0">
                <a:latin typeface="+mj-lt"/>
              </a:rPr>
              <a:t/>
            </a:r>
            <a:br>
              <a:rPr lang="en-US" sz="1800" i="0" dirty="0">
                <a:latin typeface="+mj-lt"/>
              </a:rPr>
            </a:br>
            <a:r>
              <a:rPr lang="zh-CN" altLang="en-US" sz="1800" i="0" dirty="0" smtClean="0">
                <a:latin typeface="+mj-lt"/>
              </a:rPr>
              <a:t>冲销活动</a:t>
            </a:r>
            <a:endParaRPr lang="en-US" sz="1400" i="0" dirty="0">
              <a:latin typeface="+mj-lt"/>
            </a:endParaRPr>
          </a:p>
        </p:txBody>
      </p:sp>
      <p:sp>
        <p:nvSpPr>
          <p:cNvPr id="269316" name="Rectangle 4"/>
          <p:cNvSpPr>
            <a:spLocks noChangeArrowheads="1"/>
          </p:cNvSpPr>
          <p:nvPr/>
        </p:nvSpPr>
        <p:spPr bwMode="auto">
          <a:xfrm>
            <a:off x="5334001" y="1860550"/>
            <a:ext cx="2382838" cy="776288"/>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400" i="0" dirty="0" smtClean="0">
                <a:latin typeface="+mj-lt"/>
              </a:rPr>
              <a:t>选择现有</a:t>
            </a:r>
            <a:endParaRPr lang="en-US" altLang="zh-CN" sz="1400" i="0" dirty="0" smtClean="0">
              <a:latin typeface="+mj-lt"/>
            </a:endParaRPr>
          </a:p>
          <a:p>
            <a:pPr>
              <a:defRPr/>
            </a:pPr>
            <a:r>
              <a:rPr lang="zh-CN" altLang="en-US" sz="1400" i="0" dirty="0" smtClean="0">
                <a:latin typeface="+mj-lt"/>
              </a:rPr>
              <a:t>日记</a:t>
            </a:r>
            <a:r>
              <a:rPr lang="zh-CN" altLang="en-US" sz="1400" i="0" dirty="0" smtClean="0">
                <a:latin typeface="+mj-lt"/>
              </a:rPr>
              <a:t>账分录</a:t>
            </a:r>
            <a:endParaRPr lang="en-US" sz="1400" i="0" dirty="0">
              <a:latin typeface="+mj-lt"/>
            </a:endParaRPr>
          </a:p>
        </p:txBody>
      </p:sp>
      <p:cxnSp>
        <p:nvCxnSpPr>
          <p:cNvPr id="27654" name="AutoShape 5"/>
          <p:cNvCxnSpPr>
            <a:cxnSpLocks noChangeShapeType="1"/>
            <a:stCxn id="269315" idx="3"/>
            <a:endCxn id="269316" idx="1"/>
          </p:cNvCxnSpPr>
          <p:nvPr/>
        </p:nvCxnSpPr>
        <p:spPr bwMode="auto">
          <a:xfrm>
            <a:off x="3762375" y="2243932"/>
            <a:ext cx="1571626" cy="4762"/>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18" name="Rectangle 6"/>
          <p:cNvSpPr>
            <a:spLocks noChangeArrowheads="1"/>
          </p:cNvSpPr>
          <p:nvPr/>
        </p:nvSpPr>
        <p:spPr bwMode="auto">
          <a:xfrm>
            <a:off x="476251" y="4078288"/>
            <a:ext cx="3282950" cy="10175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endParaRPr lang="en-US" sz="1800" i="0" dirty="0">
              <a:latin typeface="+mj-lt"/>
            </a:endParaRPr>
          </a:p>
          <a:p>
            <a:pPr>
              <a:defRPr/>
            </a:pPr>
            <a:r>
              <a:rPr lang="zh-CN" altLang="en-US" sz="1800" i="0" dirty="0" smtClean="0">
                <a:latin typeface="+mj-lt"/>
              </a:rPr>
              <a:t>日记账分录冲销</a:t>
            </a:r>
            <a:endParaRPr lang="en-US" altLang="zh-CN" sz="1800" i="0" dirty="0" smtClean="0">
              <a:latin typeface="+mj-lt"/>
            </a:endParaRPr>
          </a:p>
          <a:p>
            <a:pPr>
              <a:defRPr/>
            </a:pPr>
            <a:r>
              <a:rPr lang="zh-CN" altLang="en-US" sz="1800" i="0" dirty="0" smtClean="0">
                <a:latin typeface="+mj-lt"/>
              </a:rPr>
              <a:t>弹出屏幕</a:t>
            </a:r>
            <a:r>
              <a:rPr lang="en-US" sz="1800" i="0" dirty="0" smtClean="0">
                <a:latin typeface="+mj-lt"/>
              </a:rPr>
              <a:t> </a:t>
            </a:r>
          </a:p>
          <a:p>
            <a:pPr>
              <a:defRPr/>
            </a:pPr>
            <a:r>
              <a:rPr lang="en-US" sz="1600" i="0" dirty="0" smtClean="0">
                <a:latin typeface="+mj-lt"/>
              </a:rPr>
              <a:t>(</a:t>
            </a:r>
            <a:r>
              <a:rPr lang="zh-CN" altLang="en-US" sz="1600" i="0" dirty="0" smtClean="0">
                <a:latin typeface="+mj-lt"/>
              </a:rPr>
              <a:t>输入冲销参数</a:t>
            </a:r>
            <a:r>
              <a:rPr lang="en-US" sz="1600" i="0" dirty="0" smtClean="0">
                <a:latin typeface="+mj-lt"/>
              </a:rPr>
              <a:t>)</a:t>
            </a:r>
            <a:endParaRPr lang="en-US" sz="1600" i="0" dirty="0">
              <a:latin typeface="+mj-lt"/>
            </a:endParaRPr>
          </a:p>
          <a:p>
            <a:pPr>
              <a:defRPr/>
            </a:pPr>
            <a:endParaRPr lang="en-US" sz="1600" i="0" dirty="0">
              <a:latin typeface="+mj-lt"/>
            </a:endParaRPr>
          </a:p>
        </p:txBody>
      </p:sp>
      <p:cxnSp>
        <p:nvCxnSpPr>
          <p:cNvPr id="27656" name="AutoShape 7"/>
          <p:cNvCxnSpPr>
            <a:cxnSpLocks noChangeShapeType="1"/>
          </p:cNvCxnSpPr>
          <p:nvPr/>
        </p:nvCxnSpPr>
        <p:spPr bwMode="auto">
          <a:xfrm flipH="1">
            <a:off x="2811463" y="2249488"/>
            <a:ext cx="4905375" cy="1828800"/>
          </a:xfrm>
          <a:prstGeom prst="bentConnector4">
            <a:avLst>
              <a:gd name="adj1" fmla="val -4662"/>
              <a:gd name="adj2" fmla="val 60505"/>
            </a:avLst>
          </a:prstGeom>
          <a:solidFill>
            <a:schemeClr val="accent1">
              <a:lumMod val="20000"/>
              <a:lumOff val="80000"/>
            </a:schemeClr>
          </a:solidFill>
          <a:ln w="28575">
            <a:solidFill>
              <a:srgbClr val="6287C6"/>
            </a:solidFill>
            <a:miter lim="800000"/>
            <a:headEnd/>
            <a:tailEnd type="triangle" w="med" len="med"/>
          </a:ln>
        </p:spPr>
      </p:cxnSp>
      <p:sp>
        <p:nvSpPr>
          <p:cNvPr id="269320" name="Rectangle 8"/>
          <p:cNvSpPr>
            <a:spLocks noChangeArrowheads="1"/>
          </p:cNvSpPr>
          <p:nvPr/>
        </p:nvSpPr>
        <p:spPr bwMode="auto">
          <a:xfrm>
            <a:off x="6684963" y="4192588"/>
            <a:ext cx="18446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400" i="0" dirty="0" smtClean="0">
                <a:latin typeface="+mj-lt"/>
              </a:rPr>
              <a:t>保存</a:t>
            </a:r>
            <a:endParaRPr lang="en-US" sz="1400" i="0" dirty="0">
              <a:latin typeface="+mj-lt"/>
            </a:endParaRPr>
          </a:p>
        </p:txBody>
      </p:sp>
      <p:cxnSp>
        <p:nvCxnSpPr>
          <p:cNvPr id="27658" name="AutoShape 9"/>
          <p:cNvCxnSpPr>
            <a:cxnSpLocks noChangeShapeType="1"/>
            <a:stCxn id="269318" idx="3"/>
            <a:endCxn id="269322" idx="1"/>
          </p:cNvCxnSpPr>
          <p:nvPr/>
        </p:nvCxnSpPr>
        <p:spPr bwMode="auto">
          <a:xfrm flipV="1">
            <a:off x="3759201" y="4580732"/>
            <a:ext cx="295274" cy="6350"/>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269322" name="Rectangle 10"/>
          <p:cNvSpPr>
            <a:spLocks noChangeArrowheads="1"/>
          </p:cNvSpPr>
          <p:nvPr/>
        </p:nvSpPr>
        <p:spPr bwMode="auto">
          <a:xfrm>
            <a:off x="4054475" y="4192588"/>
            <a:ext cx="2174875" cy="776287"/>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冲销过账</a:t>
            </a:r>
            <a:r>
              <a:rPr lang="en-US" sz="1800" i="0" dirty="0">
                <a:latin typeface="+mj-lt"/>
              </a:rPr>
              <a:t/>
            </a:r>
            <a:br>
              <a:rPr lang="en-US" sz="1800" i="0" dirty="0">
                <a:latin typeface="+mj-lt"/>
              </a:rPr>
            </a:br>
            <a:r>
              <a:rPr lang="en-US" sz="1400" i="0" dirty="0" smtClean="0">
                <a:latin typeface="+mj-lt"/>
              </a:rPr>
              <a:t>(</a:t>
            </a:r>
            <a:r>
              <a:rPr lang="zh-CN" altLang="en-US" sz="1400" i="0" dirty="0" smtClean="0">
                <a:latin typeface="+mj-lt"/>
              </a:rPr>
              <a:t>被自动创建</a:t>
            </a:r>
            <a:r>
              <a:rPr lang="en-US" sz="1400" i="0" dirty="0" smtClean="0">
                <a:latin typeface="+mj-lt"/>
              </a:rPr>
              <a:t>)</a:t>
            </a:r>
            <a:endParaRPr lang="en-US" sz="1400" i="0" dirty="0">
              <a:latin typeface="+mj-lt"/>
            </a:endParaRPr>
          </a:p>
        </p:txBody>
      </p:sp>
      <p:cxnSp>
        <p:nvCxnSpPr>
          <p:cNvPr id="27660" name="AutoShape 11"/>
          <p:cNvCxnSpPr>
            <a:cxnSpLocks noChangeShapeType="1"/>
            <a:stCxn id="269322" idx="3"/>
            <a:endCxn id="269320" idx="1"/>
          </p:cNvCxnSpPr>
          <p:nvPr/>
        </p:nvCxnSpPr>
        <p:spPr bwMode="auto">
          <a:xfrm>
            <a:off x="6229350" y="4580732"/>
            <a:ext cx="455613" cy="1588"/>
          </a:xfrm>
          <a:prstGeom prst="straightConnector1">
            <a:avLst/>
          </a:prstGeom>
          <a:solidFill>
            <a:schemeClr val="accent1">
              <a:lumMod val="20000"/>
              <a:lumOff val="80000"/>
            </a:schemeClr>
          </a:solidFill>
          <a:ln w="28575">
            <a:solidFill>
              <a:srgbClr val="6287C6"/>
            </a:solidFill>
            <a:round/>
            <a:headEnd/>
            <a:tailEnd type="triangle" w="med" len="med"/>
          </a:ln>
        </p:spPr>
      </p:cxn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zh-CN" altLang="en-US" dirty="0" smtClean="0"/>
              <a:t>自动处理</a:t>
            </a:r>
            <a:endParaRPr lang="en-US" dirty="0" smtClean="0"/>
          </a:p>
          <a:p>
            <a:pPr eaLnBrk="1" hangingPunct="1"/>
            <a:r>
              <a:rPr lang="zh-CN" altLang="en-US" dirty="0" smtClean="0"/>
              <a:t>在下个总账期间自动冲销</a:t>
            </a:r>
            <a:endParaRPr lang="en-US" dirty="0" smtClean="0"/>
          </a:p>
          <a:p>
            <a:pPr eaLnBrk="1" hangingPunct="1"/>
            <a:r>
              <a:rPr lang="zh-CN" altLang="en-US" dirty="0" smtClean="0"/>
              <a:t>冲销日记账创建</a:t>
            </a:r>
            <a:r>
              <a:rPr lang="en-US" dirty="0" smtClean="0"/>
              <a:t>(</a:t>
            </a:r>
            <a:r>
              <a:rPr lang="en-US" dirty="0" smtClean="0"/>
              <a:t>25.13.1.14)</a:t>
            </a:r>
          </a:p>
          <a:p>
            <a:pPr lvl="1" eaLnBrk="1" hangingPunct="1"/>
            <a:r>
              <a:rPr lang="zh-CN" altLang="en-US" dirty="0" smtClean="0"/>
              <a:t>类似于日记账分录创建</a:t>
            </a:r>
            <a:endParaRPr lang="en-US" dirty="0" smtClean="0"/>
          </a:p>
        </p:txBody>
      </p:sp>
      <p:sp>
        <p:nvSpPr>
          <p:cNvPr id="28675" name="Rectangle 2"/>
          <p:cNvSpPr>
            <a:spLocks noGrp="1" noChangeArrowheads="1"/>
          </p:cNvSpPr>
          <p:nvPr>
            <p:ph type="title"/>
          </p:nvPr>
        </p:nvSpPr>
        <p:spPr/>
        <p:txBody>
          <a:bodyPr/>
          <a:lstStyle/>
          <a:p>
            <a:pPr eaLnBrk="1" hangingPunct="1"/>
            <a:r>
              <a:rPr lang="zh-CN" altLang="en-US" dirty="0" smtClean="0"/>
              <a:t>日记账分录的自动冲销</a:t>
            </a:r>
            <a:endParaRPr lang="en-US" dirty="0" smtClean="0"/>
          </a:p>
        </p:txBody>
      </p:sp>
      <p:sp>
        <p:nvSpPr>
          <p:cNvPr id="28674" name="Footer Placeholder 3"/>
          <p:cNvSpPr>
            <a:spLocks noGrp="1"/>
          </p:cNvSpPr>
          <p:nvPr>
            <p:ph type="ftr" sz="quarter" idx="10"/>
          </p:nvPr>
        </p:nvSpPr>
        <p:spPr>
          <a:noFill/>
        </p:spPr>
        <p:txBody>
          <a:bodyPr/>
          <a:lstStyle/>
          <a:p>
            <a:r>
              <a:rPr lang="en-US" smtClean="0"/>
              <a:t>EF-FP-220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nvPr>
        </p:nvSpPr>
        <p:spPr/>
        <p:txBody>
          <a:bodyPr/>
          <a:lstStyle/>
          <a:p>
            <a:pPr eaLnBrk="1" hangingPunct="1"/>
            <a:r>
              <a:rPr lang="zh-CN" altLang="en-US" dirty="0" smtClean="0"/>
              <a:t>冲销日记账创建</a:t>
            </a:r>
            <a:endParaRPr lang="en-US" dirty="0" smtClean="0"/>
          </a:p>
        </p:txBody>
      </p:sp>
      <p:sp>
        <p:nvSpPr>
          <p:cNvPr id="29698" name="Footer Placeholder 3"/>
          <p:cNvSpPr>
            <a:spLocks noGrp="1"/>
          </p:cNvSpPr>
          <p:nvPr>
            <p:ph type="ftr" sz="quarter" idx="10"/>
          </p:nvPr>
        </p:nvSpPr>
        <p:spPr>
          <a:noFill/>
        </p:spPr>
        <p:txBody>
          <a:bodyPr/>
          <a:lstStyle/>
          <a:p>
            <a:r>
              <a:rPr lang="en-US" smtClean="0"/>
              <a:t>EF-FP-225</a:t>
            </a:r>
          </a:p>
        </p:txBody>
      </p:sp>
      <p:grpSp>
        <p:nvGrpSpPr>
          <p:cNvPr id="7" name="Group 6"/>
          <p:cNvGrpSpPr/>
          <p:nvPr/>
        </p:nvGrpSpPr>
        <p:grpSpPr>
          <a:xfrm>
            <a:off x="400050" y="1492250"/>
            <a:ext cx="8339138" cy="3962400"/>
            <a:chOff x="304800" y="1816100"/>
            <a:chExt cx="8339138" cy="3962400"/>
          </a:xfrm>
        </p:grpSpPr>
        <p:pic>
          <p:nvPicPr>
            <p:cNvPr id="29700" name="Picture 6" descr="Reversing-Journal-Create.jpg"/>
            <p:cNvPicPr>
              <a:picLocks noChangeAspect="1"/>
            </p:cNvPicPr>
            <p:nvPr/>
          </p:nvPicPr>
          <p:blipFill>
            <a:blip r:embed="rId3" cstate="print"/>
            <a:srcRect/>
            <a:stretch>
              <a:fillRect/>
            </a:stretch>
          </p:blipFill>
          <p:spPr bwMode="auto">
            <a:xfrm>
              <a:off x="423863" y="1816100"/>
              <a:ext cx="8220075" cy="3962400"/>
            </a:xfrm>
            <a:prstGeom prst="rect">
              <a:avLst/>
            </a:prstGeom>
            <a:noFill/>
            <a:ln w="9525">
              <a:noFill/>
              <a:miter lim="800000"/>
              <a:headEnd/>
              <a:tailEnd/>
            </a:ln>
          </p:spPr>
        </p:pic>
        <p:sp>
          <p:nvSpPr>
            <p:cNvPr id="29701" name="Oval 7"/>
            <p:cNvSpPr>
              <a:spLocks noChangeArrowheads="1"/>
            </p:cNvSpPr>
            <p:nvPr/>
          </p:nvSpPr>
          <p:spPr bwMode="auto">
            <a:xfrm>
              <a:off x="5791200" y="3619500"/>
              <a:ext cx="1841500" cy="330200"/>
            </a:xfrm>
            <a:prstGeom prst="ellipse">
              <a:avLst/>
            </a:prstGeom>
            <a:noFill/>
            <a:ln w="22225" algn="ctr">
              <a:solidFill>
                <a:srgbClr val="C00000"/>
              </a:solidFill>
              <a:round/>
              <a:headEnd/>
              <a:tailEnd/>
            </a:ln>
          </p:spPr>
          <p:txBody>
            <a:bodyPr wrap="none" tIns="91440" bIns="91440" anchor="ctr"/>
            <a:lstStyle/>
            <a:p>
              <a:endParaRPr lang="en-US"/>
            </a:p>
          </p:txBody>
        </p:sp>
        <p:sp>
          <p:nvSpPr>
            <p:cNvPr id="29702" name="Oval 8"/>
            <p:cNvSpPr>
              <a:spLocks noChangeArrowheads="1"/>
            </p:cNvSpPr>
            <p:nvPr/>
          </p:nvSpPr>
          <p:spPr bwMode="auto">
            <a:xfrm>
              <a:off x="304800" y="3378200"/>
              <a:ext cx="2336800" cy="330200"/>
            </a:xfrm>
            <a:prstGeom prst="ellipse">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3" name="Picture 3" descr="hands-on"/>
          <p:cNvPicPr>
            <a:picLocks noGrp="1" noChangeAspect="1" noChangeArrowheads="1"/>
          </p:cNvPicPr>
          <p:nvPr>
            <p:ph idx="1"/>
          </p:nvPr>
        </p:nvPicPr>
        <p:blipFill>
          <a:blip r:embed="rId2" cstate="print"/>
          <a:stretch>
            <a:fillRect/>
          </a:stretch>
        </p:blipFill>
        <p:spPr>
          <a:xfrm>
            <a:off x="457200" y="2051768"/>
            <a:ext cx="8229600" cy="3105302"/>
          </a:xfrm>
          <a:noFill/>
        </p:spPr>
      </p:pic>
      <p:sp>
        <p:nvSpPr>
          <p:cNvPr id="30722" name="Rectangle 2"/>
          <p:cNvSpPr>
            <a:spLocks noGrp="1" noChangeArrowheads="1"/>
          </p:cNvSpPr>
          <p:nvPr>
            <p:ph type="title"/>
          </p:nvPr>
        </p:nvSpPr>
        <p:spPr/>
        <p:txBody>
          <a:bodyPr/>
          <a:lstStyle/>
          <a:p>
            <a:pPr eaLnBrk="1" hangingPunct="1"/>
            <a:r>
              <a:rPr lang="zh-CN" altLang="en-US" dirty="0" smtClean="0"/>
              <a:t>动手练习</a:t>
            </a:r>
            <a:endParaRPr lang="en-US" dirty="0" smtClean="0"/>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dirty="0" smtClean="0"/>
              <a:t>日记帐分录</a:t>
            </a:r>
          </a:p>
          <a:p>
            <a:pPr lvl="1"/>
            <a:r>
              <a:rPr lang="zh-CN" altLang="en-US" dirty="0" smtClean="0"/>
              <a:t>日记帐分录模板</a:t>
            </a:r>
          </a:p>
          <a:p>
            <a:pPr lvl="1"/>
            <a:r>
              <a:rPr lang="zh-CN" altLang="en-US" dirty="0" smtClean="0"/>
              <a:t>冲销分录</a:t>
            </a:r>
          </a:p>
          <a:p>
            <a:pPr lvl="1"/>
            <a:r>
              <a:rPr lang="zh-CN" altLang="en-US" b="1" dirty="0" smtClean="0"/>
              <a:t>周期性分录</a:t>
            </a:r>
          </a:p>
          <a:p>
            <a:pPr lvl="1"/>
            <a:r>
              <a:rPr lang="zh-CN" altLang="en-US" dirty="0" smtClean="0"/>
              <a:t>公司往来过账</a:t>
            </a:r>
          </a:p>
          <a:p>
            <a:pPr lvl="1"/>
            <a:r>
              <a:rPr lang="zh-CN" altLang="en-US" dirty="0" smtClean="0"/>
              <a:t>批量层转移</a:t>
            </a:r>
          </a:p>
          <a:p>
            <a:r>
              <a:rPr lang="zh-CN" altLang="en-US" dirty="0" smtClean="0"/>
              <a:t>总帐事务报告</a:t>
            </a:r>
            <a:endParaRPr lang="en-US"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dirty="0" smtClean="0"/>
              <a:t>日记帐分录</a:t>
            </a:r>
          </a:p>
          <a:p>
            <a:pPr lvl="1"/>
            <a:r>
              <a:rPr lang="zh-CN" altLang="en-US" dirty="0" smtClean="0"/>
              <a:t>日记帐分录模板</a:t>
            </a:r>
          </a:p>
          <a:p>
            <a:pPr lvl="1"/>
            <a:r>
              <a:rPr lang="zh-CN" altLang="en-US" dirty="0" smtClean="0"/>
              <a:t>冲销分录</a:t>
            </a:r>
          </a:p>
          <a:p>
            <a:pPr lvl="1"/>
            <a:r>
              <a:rPr lang="zh-CN" altLang="en-US" dirty="0" smtClean="0"/>
              <a:t>周期性分录</a:t>
            </a:r>
          </a:p>
          <a:p>
            <a:pPr lvl="1"/>
            <a:r>
              <a:rPr lang="zh-CN" altLang="en-US" dirty="0" smtClean="0"/>
              <a:t>公司往来过账</a:t>
            </a:r>
          </a:p>
          <a:p>
            <a:pPr lvl="1"/>
            <a:r>
              <a:rPr lang="zh-CN" altLang="en-US" dirty="0" smtClean="0"/>
              <a:t>批量层转移</a:t>
            </a:r>
          </a:p>
          <a:p>
            <a:r>
              <a:rPr lang="zh-CN" altLang="en-US" dirty="0" smtClean="0"/>
              <a:t>总帐事务报告</a:t>
            </a:r>
            <a:endParaRPr lang="en-US"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2"/>
          <p:cNvSpPr>
            <a:spLocks noGrp="1" noChangeArrowheads="1"/>
          </p:cNvSpPr>
          <p:nvPr>
            <p:ph type="title"/>
          </p:nvPr>
        </p:nvSpPr>
        <p:spPr/>
        <p:txBody>
          <a:bodyPr/>
          <a:lstStyle/>
          <a:p>
            <a:r>
              <a:rPr lang="zh-CN" altLang="en-US" dirty="0" smtClean="0"/>
              <a:t>周期性分</a:t>
            </a:r>
            <a:r>
              <a:rPr lang="zh-CN" altLang="en-US" dirty="0" smtClean="0"/>
              <a:t>录处理</a:t>
            </a:r>
            <a:endParaRPr lang="zh-CN" altLang="en-US" dirty="0" smtClean="0"/>
          </a:p>
        </p:txBody>
      </p:sp>
      <p:sp>
        <p:nvSpPr>
          <p:cNvPr id="32770" name="Footer Placeholder 3"/>
          <p:cNvSpPr>
            <a:spLocks noGrp="1"/>
          </p:cNvSpPr>
          <p:nvPr>
            <p:ph type="ftr" sz="quarter" idx="10"/>
          </p:nvPr>
        </p:nvSpPr>
        <p:spPr>
          <a:noFill/>
        </p:spPr>
        <p:txBody>
          <a:bodyPr/>
          <a:lstStyle/>
          <a:p>
            <a:r>
              <a:rPr lang="en-US" smtClean="0"/>
              <a:t>EF-FP-235</a:t>
            </a:r>
          </a:p>
        </p:txBody>
      </p:sp>
      <p:pic>
        <p:nvPicPr>
          <p:cNvPr id="32772" name="Picture 4"/>
          <p:cNvPicPr>
            <a:picLocks noChangeAspect="1" noChangeArrowheads="1"/>
          </p:cNvPicPr>
          <p:nvPr/>
        </p:nvPicPr>
        <p:blipFill>
          <a:blip r:embed="rId3" cstate="print"/>
          <a:srcRect/>
          <a:stretch>
            <a:fillRect/>
          </a:stretch>
        </p:blipFill>
        <p:spPr bwMode="auto">
          <a:xfrm>
            <a:off x="1011238" y="1444625"/>
            <a:ext cx="6959600" cy="4064000"/>
          </a:xfrm>
          <a:prstGeom prst="rect">
            <a:avLst/>
          </a:prstGeom>
          <a:noFill/>
          <a:ln w="9525" algn="ctr">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r>
              <a:rPr lang="zh-CN" altLang="en-US" dirty="0" smtClean="0"/>
              <a:t>过帐模板链接到过帐日历</a:t>
            </a:r>
          </a:p>
          <a:p>
            <a:r>
              <a:rPr lang="zh-CN" altLang="en-US" dirty="0" smtClean="0"/>
              <a:t>处理</a:t>
            </a:r>
          </a:p>
          <a:p>
            <a:pPr lvl="1"/>
            <a:r>
              <a:rPr lang="zh-CN" altLang="en-US" dirty="0" smtClean="0"/>
              <a:t>创建模板</a:t>
            </a:r>
          </a:p>
          <a:p>
            <a:pPr lvl="1"/>
            <a:r>
              <a:rPr lang="zh-CN" altLang="en-US" dirty="0" smtClean="0"/>
              <a:t>建立周期性分录</a:t>
            </a:r>
          </a:p>
          <a:p>
            <a:pPr lvl="2"/>
            <a:r>
              <a:rPr lang="zh-CN" altLang="en-US" dirty="0" smtClean="0"/>
              <a:t>模板，日记账，总金额，过帐频率，更新类型，从日期，到日期</a:t>
            </a:r>
          </a:p>
          <a:p>
            <a:pPr lvl="2"/>
            <a:r>
              <a:rPr lang="zh-CN" altLang="en-US" dirty="0" smtClean="0"/>
              <a:t>在下一个期间冲销</a:t>
            </a:r>
            <a:r>
              <a:rPr lang="en-US" altLang="zh-CN" dirty="0" smtClean="0"/>
              <a:t>Y / N</a:t>
            </a:r>
          </a:p>
          <a:p>
            <a:pPr lvl="1"/>
            <a:r>
              <a:rPr lang="en-US" altLang="zh-CN" dirty="0" smtClean="0"/>
              <a:t>“</a:t>
            </a:r>
            <a:r>
              <a:rPr lang="zh-CN" altLang="en-US" dirty="0" smtClean="0"/>
              <a:t>应用”产生周期性分录</a:t>
            </a:r>
          </a:p>
          <a:p>
            <a:pPr lvl="1"/>
            <a:r>
              <a:rPr lang="zh-CN" altLang="en-US" dirty="0" smtClean="0"/>
              <a:t>周期性分录过账</a:t>
            </a:r>
            <a:endParaRPr lang="en-US" dirty="0" smtClean="0"/>
          </a:p>
        </p:txBody>
      </p:sp>
      <p:sp>
        <p:nvSpPr>
          <p:cNvPr id="33795" name="Rectangle 2"/>
          <p:cNvSpPr>
            <a:spLocks noGrp="1" noChangeArrowheads="1"/>
          </p:cNvSpPr>
          <p:nvPr>
            <p:ph type="title"/>
          </p:nvPr>
        </p:nvSpPr>
        <p:spPr/>
        <p:txBody>
          <a:bodyPr/>
          <a:lstStyle/>
          <a:p>
            <a:r>
              <a:rPr lang="zh-CN" altLang="en-US" dirty="0" smtClean="0"/>
              <a:t>周期性分录</a:t>
            </a:r>
          </a:p>
        </p:txBody>
      </p:sp>
      <p:sp>
        <p:nvSpPr>
          <p:cNvPr id="33794" name="Footer Placeholder 3"/>
          <p:cNvSpPr>
            <a:spLocks noGrp="1"/>
          </p:cNvSpPr>
          <p:nvPr>
            <p:ph type="ftr" sz="quarter" idx="10"/>
          </p:nvPr>
        </p:nvSpPr>
        <p:spPr>
          <a:noFill/>
        </p:spPr>
        <p:txBody>
          <a:bodyPr/>
          <a:lstStyle/>
          <a:p>
            <a:r>
              <a:rPr lang="en-US" smtClean="0"/>
              <a:t>EF-FP-240</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4"/>
          <p:cNvSpPr>
            <a:spLocks noGrp="1" noChangeArrowheads="1"/>
          </p:cNvSpPr>
          <p:nvPr>
            <p:ph type="title"/>
          </p:nvPr>
        </p:nvSpPr>
        <p:spPr/>
        <p:txBody>
          <a:bodyPr/>
          <a:lstStyle/>
          <a:p>
            <a:pPr eaLnBrk="1" hangingPunct="1"/>
            <a:r>
              <a:rPr lang="zh-CN" altLang="en-US" dirty="0" smtClean="0"/>
              <a:t>周期性分录创建</a:t>
            </a:r>
            <a:r>
              <a:rPr lang="en-US" altLang="zh-CN" dirty="0" smtClean="0"/>
              <a:t>/</a:t>
            </a:r>
            <a:r>
              <a:rPr lang="zh-CN" altLang="en-US" dirty="0" smtClean="0"/>
              <a:t>过账</a:t>
            </a:r>
            <a:endParaRPr lang="en-US" dirty="0" smtClean="0"/>
          </a:p>
        </p:txBody>
      </p:sp>
      <p:sp>
        <p:nvSpPr>
          <p:cNvPr id="34818" name="Footer Placeholder 3"/>
          <p:cNvSpPr>
            <a:spLocks noGrp="1"/>
          </p:cNvSpPr>
          <p:nvPr>
            <p:ph type="ftr" sz="quarter" idx="10"/>
          </p:nvPr>
        </p:nvSpPr>
        <p:spPr>
          <a:noFill/>
        </p:spPr>
        <p:txBody>
          <a:bodyPr/>
          <a:lstStyle/>
          <a:p>
            <a:r>
              <a:rPr lang="en-US" smtClean="0"/>
              <a:t>EF-FP-260</a:t>
            </a:r>
          </a:p>
        </p:txBody>
      </p:sp>
      <p:grpSp>
        <p:nvGrpSpPr>
          <p:cNvPr id="13" name="Group 12"/>
          <p:cNvGrpSpPr/>
          <p:nvPr/>
        </p:nvGrpSpPr>
        <p:grpSpPr>
          <a:xfrm>
            <a:off x="476250" y="1233488"/>
            <a:ext cx="8181975" cy="4419600"/>
            <a:chOff x="542925" y="1652588"/>
            <a:chExt cx="8181975" cy="4419600"/>
          </a:xfrm>
        </p:grpSpPr>
        <p:pic>
          <p:nvPicPr>
            <p:cNvPr id="34819" name="Picture 2"/>
            <p:cNvPicPr>
              <a:picLocks noChangeAspect="1" noChangeArrowheads="1"/>
            </p:cNvPicPr>
            <p:nvPr/>
          </p:nvPicPr>
          <p:blipFill>
            <a:blip r:embed="rId2" cstate="print"/>
            <a:srcRect/>
            <a:stretch>
              <a:fillRect/>
            </a:stretch>
          </p:blipFill>
          <p:spPr bwMode="auto">
            <a:xfrm>
              <a:off x="990600" y="4481513"/>
              <a:ext cx="7734300" cy="1590675"/>
            </a:xfrm>
            <a:prstGeom prst="rect">
              <a:avLst/>
            </a:prstGeom>
            <a:noFill/>
            <a:ln w="19050" algn="ctr">
              <a:noFill/>
              <a:miter lim="800000"/>
              <a:headEnd/>
              <a:tailEnd/>
            </a:ln>
          </p:spPr>
        </p:pic>
        <p:pic>
          <p:nvPicPr>
            <p:cNvPr id="34820" name="Picture 3"/>
            <p:cNvPicPr>
              <a:picLocks noChangeAspect="1" noChangeArrowheads="1"/>
            </p:cNvPicPr>
            <p:nvPr/>
          </p:nvPicPr>
          <p:blipFill>
            <a:blip r:embed="rId3" cstate="print"/>
            <a:srcRect/>
            <a:stretch>
              <a:fillRect/>
            </a:stretch>
          </p:blipFill>
          <p:spPr bwMode="auto">
            <a:xfrm>
              <a:off x="542925" y="1652588"/>
              <a:ext cx="7429500" cy="2619375"/>
            </a:xfrm>
            <a:prstGeom prst="rect">
              <a:avLst/>
            </a:prstGeom>
            <a:noFill/>
            <a:ln w="19050" algn="ctr">
              <a:noFill/>
              <a:miter lim="800000"/>
              <a:headEnd/>
              <a:tailEnd/>
            </a:ln>
          </p:spPr>
        </p:pic>
        <p:sp>
          <p:nvSpPr>
            <p:cNvPr id="34822" name="Rectangle 5"/>
            <p:cNvSpPr>
              <a:spLocks noChangeArrowheads="1"/>
            </p:cNvSpPr>
            <p:nvPr/>
          </p:nvSpPr>
          <p:spPr bwMode="auto">
            <a:xfrm>
              <a:off x="552450" y="3876675"/>
              <a:ext cx="1638300" cy="32385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3" name="Rectangle 6"/>
            <p:cNvSpPr>
              <a:spLocks noChangeArrowheads="1"/>
            </p:cNvSpPr>
            <p:nvPr/>
          </p:nvSpPr>
          <p:spPr bwMode="auto">
            <a:xfrm>
              <a:off x="581025" y="3086100"/>
              <a:ext cx="3019425" cy="31432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4" name="Rectangle 7"/>
            <p:cNvSpPr>
              <a:spLocks noChangeArrowheads="1"/>
            </p:cNvSpPr>
            <p:nvPr/>
          </p:nvSpPr>
          <p:spPr bwMode="auto">
            <a:xfrm>
              <a:off x="590550" y="2438400"/>
              <a:ext cx="2819400" cy="29527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34825" name="Rectangle 8"/>
            <p:cNvSpPr>
              <a:spLocks noChangeArrowheads="1"/>
            </p:cNvSpPr>
            <p:nvPr/>
          </p:nvSpPr>
          <p:spPr bwMode="auto">
            <a:xfrm>
              <a:off x="1028700" y="5305425"/>
              <a:ext cx="2447925" cy="304800"/>
            </a:xfrm>
            <a:prstGeom prst="rect">
              <a:avLst/>
            </a:prstGeom>
            <a:noFill/>
            <a:ln w="19050" algn="ctr">
              <a:solidFill>
                <a:srgbClr val="FF0000"/>
              </a:solidFill>
              <a:miter lim="800000"/>
              <a:headEnd/>
              <a:tailEnd/>
            </a:ln>
          </p:spPr>
          <p:txBody>
            <a:bodyPr wrap="none" tIns="91440" bIns="91440" anchor="ctr"/>
            <a:lstStyle/>
            <a:p>
              <a:endParaRPr lang="en-US"/>
            </a:p>
          </p:txBody>
        </p:sp>
        <p:sp>
          <p:nvSpPr>
            <p:cNvPr id="34826" name="Rectangle 9"/>
            <p:cNvSpPr>
              <a:spLocks noChangeArrowheads="1"/>
            </p:cNvSpPr>
            <p:nvPr/>
          </p:nvSpPr>
          <p:spPr bwMode="auto">
            <a:xfrm>
              <a:off x="5867400" y="5343525"/>
              <a:ext cx="2495550" cy="266700"/>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34827" name="AutoShape 12"/>
            <p:cNvCxnSpPr>
              <a:cxnSpLocks noChangeShapeType="1"/>
              <a:stCxn id="34824" idx="3"/>
              <a:endCxn id="34826" idx="0"/>
            </p:cNvCxnSpPr>
            <p:nvPr/>
          </p:nvCxnSpPr>
          <p:spPr bwMode="auto">
            <a:xfrm>
              <a:off x="3424238" y="2586038"/>
              <a:ext cx="3690937" cy="2743200"/>
            </a:xfrm>
            <a:prstGeom prst="bentConnector2">
              <a:avLst/>
            </a:prstGeom>
            <a:noFill/>
            <a:ln w="28575">
              <a:solidFill>
                <a:srgbClr val="FF0000"/>
              </a:solidFill>
              <a:miter lim="800000"/>
              <a:headEnd/>
              <a:tailEnd type="triangle" w="med" len="med"/>
            </a:ln>
          </p:spPr>
        </p:cxnSp>
        <p:cxnSp>
          <p:nvCxnSpPr>
            <p:cNvPr id="34828" name="AutoShape 13"/>
            <p:cNvCxnSpPr>
              <a:cxnSpLocks noChangeShapeType="1"/>
              <a:stCxn id="34823" idx="3"/>
              <a:endCxn id="34825" idx="0"/>
            </p:cNvCxnSpPr>
            <p:nvPr/>
          </p:nvCxnSpPr>
          <p:spPr bwMode="auto">
            <a:xfrm flipH="1">
              <a:off x="2252663" y="3243263"/>
              <a:ext cx="1362075" cy="2052637"/>
            </a:xfrm>
            <a:prstGeom prst="bentConnector4">
              <a:avLst>
                <a:gd name="adj1" fmla="val -15736"/>
                <a:gd name="adj2" fmla="val 54060"/>
              </a:avLst>
            </a:prstGeom>
            <a:noFill/>
            <a:ln w="28575">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3" name="Picture 3" descr="hands-on"/>
          <p:cNvPicPr>
            <a:picLocks noGrp="1" noChangeAspect="1" noChangeArrowheads="1"/>
          </p:cNvPicPr>
          <p:nvPr>
            <p:ph idx="1"/>
          </p:nvPr>
        </p:nvPicPr>
        <p:blipFill>
          <a:blip r:embed="rId2" cstate="print"/>
          <a:stretch>
            <a:fillRect/>
          </a:stretch>
        </p:blipFill>
        <p:spPr>
          <a:xfrm>
            <a:off x="457200" y="1946993"/>
            <a:ext cx="8229600" cy="3105302"/>
          </a:xfrm>
          <a:noFill/>
        </p:spPr>
      </p:pic>
      <p:sp>
        <p:nvSpPr>
          <p:cNvPr id="35842" name="Rectangle 2"/>
          <p:cNvSpPr>
            <a:spLocks noGrp="1" noChangeArrowheads="1"/>
          </p:cNvSpPr>
          <p:nvPr>
            <p:ph type="title"/>
          </p:nvPr>
        </p:nvSpPr>
        <p:spPr/>
        <p:txBody>
          <a:bodyPr/>
          <a:lstStyle/>
          <a:p>
            <a:pPr eaLnBrk="1" hangingPunct="1"/>
            <a:r>
              <a:rPr lang="zh-CN" altLang="en-US" dirty="0" smtClean="0"/>
              <a:t>动手练习</a:t>
            </a:r>
            <a:endParaRPr lang="en-US" dirty="0" smtClean="0"/>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dirty="0" smtClean="0"/>
              <a:t>日记帐分录</a:t>
            </a:r>
          </a:p>
          <a:p>
            <a:pPr lvl="1"/>
            <a:r>
              <a:rPr lang="zh-CN" altLang="en-US" dirty="0" smtClean="0"/>
              <a:t>日记帐分录模板</a:t>
            </a:r>
          </a:p>
          <a:p>
            <a:pPr lvl="1"/>
            <a:r>
              <a:rPr lang="zh-CN" altLang="en-US" dirty="0" smtClean="0"/>
              <a:t>冲销分录</a:t>
            </a:r>
          </a:p>
          <a:p>
            <a:pPr lvl="1"/>
            <a:r>
              <a:rPr lang="zh-CN" altLang="en-US" dirty="0" smtClean="0"/>
              <a:t>周期性分录</a:t>
            </a:r>
          </a:p>
          <a:p>
            <a:pPr lvl="1"/>
            <a:r>
              <a:rPr lang="zh-CN" altLang="en-US" b="1" dirty="0" smtClean="0"/>
              <a:t>公司往来过账</a:t>
            </a:r>
          </a:p>
          <a:p>
            <a:pPr lvl="1"/>
            <a:r>
              <a:rPr lang="zh-CN" altLang="en-US" dirty="0" smtClean="0"/>
              <a:t>批量层转移</a:t>
            </a:r>
          </a:p>
          <a:p>
            <a:r>
              <a:rPr lang="zh-CN" altLang="en-US" dirty="0" smtClean="0"/>
              <a:t>总帐事务报告</a:t>
            </a:r>
            <a:endParaRPr lang="en-US"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a:noFill/>
        </p:spPr>
        <p:txBody>
          <a:bodyPr anchor="ctr"/>
          <a:lstStyle/>
          <a:p>
            <a:pPr eaLnBrk="1" hangingPunct="1"/>
            <a:r>
              <a:rPr lang="zh-CN" altLang="en-US" dirty="0" smtClean="0"/>
              <a:t>跨公司对公司间</a:t>
            </a:r>
            <a:endParaRPr lang="en-US" dirty="0" smtClean="0"/>
          </a:p>
        </p:txBody>
      </p:sp>
      <p:sp>
        <p:nvSpPr>
          <p:cNvPr id="37890" name="Footer Placeholder 3"/>
          <p:cNvSpPr>
            <a:spLocks noGrp="1"/>
          </p:cNvSpPr>
          <p:nvPr>
            <p:ph type="ftr" sz="quarter" idx="10"/>
          </p:nvPr>
        </p:nvSpPr>
        <p:spPr>
          <a:noFill/>
        </p:spPr>
        <p:txBody>
          <a:bodyPr/>
          <a:lstStyle/>
          <a:p>
            <a:r>
              <a:rPr lang="en-US" smtClean="0"/>
              <a:t>EF-FP-310</a:t>
            </a:r>
          </a:p>
        </p:txBody>
      </p:sp>
      <p:grpSp>
        <p:nvGrpSpPr>
          <p:cNvPr id="19" name="Group 18"/>
          <p:cNvGrpSpPr/>
          <p:nvPr/>
        </p:nvGrpSpPr>
        <p:grpSpPr>
          <a:xfrm>
            <a:off x="922338" y="1058863"/>
            <a:ext cx="7299325" cy="4879975"/>
            <a:chOff x="855663" y="1573213"/>
            <a:chExt cx="7299325" cy="4879975"/>
          </a:xfrm>
        </p:grpSpPr>
        <p:sp>
          <p:nvSpPr>
            <p:cNvPr id="37892" name="AutoShape 3"/>
            <p:cNvSpPr>
              <a:spLocks noChangeArrowheads="1"/>
            </p:cNvSpPr>
            <p:nvPr/>
          </p:nvSpPr>
          <p:spPr bwMode="auto">
            <a:xfrm>
              <a:off x="5491163" y="1573213"/>
              <a:ext cx="2592387" cy="1871662"/>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zh-CN" altLang="en-US" i="0" dirty="0" smtClean="0">
                  <a:latin typeface="+mj-lt"/>
                </a:rPr>
                <a:t>域</a:t>
              </a:r>
              <a:r>
                <a:rPr lang="en-US" i="0" dirty="0" smtClean="0">
                  <a:latin typeface="+mj-lt"/>
                </a:rPr>
                <a:t> </a:t>
              </a:r>
              <a:r>
                <a:rPr lang="en-US" i="0" dirty="0">
                  <a:latin typeface="+mj-lt"/>
                </a:rPr>
                <a:t>3</a:t>
              </a:r>
            </a:p>
          </p:txBody>
        </p:sp>
        <p:sp>
          <p:nvSpPr>
            <p:cNvPr id="37893" name="AutoShape 4"/>
            <p:cNvSpPr>
              <a:spLocks noChangeArrowheads="1"/>
            </p:cNvSpPr>
            <p:nvPr/>
          </p:nvSpPr>
          <p:spPr bwMode="auto">
            <a:xfrm>
              <a:off x="882650" y="3084513"/>
              <a:ext cx="2951163" cy="2016125"/>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en-US" sz="2000" i="0" dirty="0">
                  <a:latin typeface="+mj-lt"/>
                </a:rPr>
                <a:t/>
              </a:r>
              <a:br>
                <a:rPr lang="en-US" sz="2000" i="0" dirty="0">
                  <a:latin typeface="+mj-lt"/>
                </a:rPr>
              </a:br>
              <a:r>
                <a:rPr lang="zh-CN" altLang="en-US" sz="2000" i="0" dirty="0" smtClean="0">
                  <a:latin typeface="+mj-lt"/>
                </a:rPr>
                <a:t>会计单位</a:t>
              </a:r>
              <a:r>
                <a:rPr lang="en-US" sz="2000" i="0" dirty="0" smtClean="0">
                  <a:latin typeface="+mj-lt"/>
                </a:rPr>
                <a:t> </a:t>
              </a:r>
              <a:r>
                <a:rPr lang="en-US" sz="2000" i="0" dirty="0">
                  <a:latin typeface="+mj-lt"/>
                </a:rPr>
                <a:t>C</a:t>
              </a:r>
              <a:r>
                <a:rPr lang="en-US" i="0" dirty="0">
                  <a:latin typeface="+mj-lt"/>
                </a:rPr>
                <a:t/>
              </a:r>
              <a:br>
                <a:rPr lang="en-US" i="0" dirty="0">
                  <a:latin typeface="+mj-lt"/>
                </a:rPr>
              </a:br>
              <a:r>
                <a:rPr lang="zh-CN" altLang="en-US" i="0" dirty="0" smtClean="0">
                  <a:latin typeface="+mj-lt"/>
                </a:rPr>
                <a:t>域 </a:t>
              </a:r>
              <a:r>
                <a:rPr lang="en-US" i="0" dirty="0" smtClean="0">
                  <a:latin typeface="+mj-lt"/>
                </a:rPr>
                <a:t>2</a:t>
              </a:r>
              <a:endParaRPr lang="en-US" i="0" dirty="0">
                <a:latin typeface="+mj-lt"/>
              </a:endParaRPr>
            </a:p>
          </p:txBody>
        </p:sp>
        <p:sp>
          <p:nvSpPr>
            <p:cNvPr id="37894" name="AutoShape 5"/>
            <p:cNvSpPr>
              <a:spLocks noChangeArrowheads="1"/>
            </p:cNvSpPr>
            <p:nvPr/>
          </p:nvSpPr>
          <p:spPr bwMode="auto">
            <a:xfrm>
              <a:off x="5562600" y="3876675"/>
              <a:ext cx="2592388" cy="1944688"/>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zh-CN" altLang="en-US" i="0" dirty="0" smtClean="0">
                  <a:latin typeface="+mj-lt"/>
                </a:rPr>
                <a:t>其他系统</a:t>
              </a:r>
              <a:endParaRPr lang="en-US" i="0" dirty="0">
                <a:latin typeface="+mj-lt"/>
              </a:endParaRPr>
            </a:p>
          </p:txBody>
        </p:sp>
        <p:sp>
          <p:nvSpPr>
            <p:cNvPr id="37895" name="AutoShape 6"/>
            <p:cNvSpPr>
              <a:spLocks noChangeArrowheads="1"/>
            </p:cNvSpPr>
            <p:nvPr/>
          </p:nvSpPr>
          <p:spPr bwMode="auto">
            <a:xfrm>
              <a:off x="882650" y="1860550"/>
              <a:ext cx="2951163" cy="1871663"/>
            </a:xfrm>
            <a:prstGeom prst="flowChartMagneticDisk">
              <a:avLst/>
            </a:prstGeom>
            <a:solidFill>
              <a:schemeClr val="accent1">
                <a:lumMod val="20000"/>
                <a:lumOff val="80000"/>
              </a:schemeClr>
            </a:solidFill>
            <a:ln w="57150">
              <a:solidFill>
                <a:srgbClr val="6287C6"/>
              </a:solidFill>
              <a:round/>
              <a:headEnd/>
              <a:tailEnd/>
            </a:ln>
          </p:spPr>
          <p:txBody>
            <a:bodyPr wrap="none" anchor="ctr"/>
            <a:lstStyle/>
            <a:p>
              <a:r>
                <a:rPr lang="zh-CN" altLang="en-US" i="0" dirty="0" smtClean="0">
                  <a:latin typeface="+mj-lt"/>
                </a:rPr>
                <a:t>域</a:t>
              </a:r>
              <a:r>
                <a:rPr lang="en-US" i="0" dirty="0" smtClean="0">
                  <a:latin typeface="+mj-lt"/>
                </a:rPr>
                <a:t> </a:t>
              </a:r>
              <a:r>
                <a:rPr lang="en-US" i="0" dirty="0">
                  <a:latin typeface="+mj-lt"/>
                </a:rPr>
                <a:t>1</a:t>
              </a:r>
              <a:br>
                <a:rPr lang="en-US" i="0" dirty="0">
                  <a:latin typeface="+mj-lt"/>
                </a:rPr>
              </a:br>
              <a:r>
                <a:rPr lang="zh-CN" altLang="en-US" sz="2000" i="0" dirty="0" smtClean="0">
                  <a:latin typeface="+mj-lt"/>
                </a:rPr>
                <a:t>会</a:t>
              </a:r>
              <a:r>
                <a:rPr lang="zh-CN" altLang="en-US" sz="2000" i="0" dirty="0" smtClean="0">
                  <a:latin typeface="+mj-lt"/>
                </a:rPr>
                <a:t>计单位</a:t>
              </a:r>
              <a:r>
                <a:rPr lang="en-US" sz="2000" i="0" dirty="0" smtClean="0">
                  <a:latin typeface="+mj-lt"/>
                </a:rPr>
                <a:t> </a:t>
              </a:r>
              <a:r>
                <a:rPr lang="en-US" sz="2000" i="0" dirty="0">
                  <a:latin typeface="+mj-lt"/>
                </a:rPr>
                <a:t>A           </a:t>
              </a:r>
              <a:r>
                <a:rPr lang="zh-CN" altLang="en-US" sz="2000" i="0" dirty="0" smtClean="0">
                  <a:latin typeface="+mj-lt"/>
                </a:rPr>
                <a:t>会计单位</a:t>
              </a:r>
              <a:r>
                <a:rPr lang="en-US" sz="2000" i="0" dirty="0" smtClean="0">
                  <a:latin typeface="+mj-lt"/>
                </a:rPr>
                <a:t> </a:t>
              </a:r>
              <a:r>
                <a:rPr lang="en-US" sz="2000" i="0" dirty="0">
                  <a:latin typeface="+mj-lt"/>
                </a:rPr>
                <a:t>B</a:t>
              </a:r>
              <a:endParaRPr lang="en-US" i="0" dirty="0">
                <a:latin typeface="+mj-lt"/>
              </a:endParaRPr>
            </a:p>
          </p:txBody>
        </p:sp>
        <p:sp>
          <p:nvSpPr>
            <p:cNvPr id="37896" name="AutoShape 7"/>
            <p:cNvSpPr>
              <a:spLocks noChangeArrowheads="1"/>
            </p:cNvSpPr>
            <p:nvPr/>
          </p:nvSpPr>
          <p:spPr bwMode="auto">
            <a:xfrm rot="20245779">
              <a:off x="1808163" y="3306763"/>
              <a:ext cx="300037" cy="757237"/>
            </a:xfrm>
            <a:prstGeom prst="upDownArrow">
              <a:avLst>
                <a:gd name="adj1" fmla="val 50278"/>
                <a:gd name="adj2" fmla="val 668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7" name="AutoShape 8"/>
            <p:cNvSpPr>
              <a:spLocks noChangeArrowheads="1"/>
            </p:cNvSpPr>
            <p:nvPr/>
          </p:nvSpPr>
          <p:spPr bwMode="auto">
            <a:xfrm rot="1640843">
              <a:off x="2667000" y="3300413"/>
              <a:ext cx="301625" cy="785812"/>
            </a:xfrm>
            <a:prstGeom prst="upDownArrow">
              <a:avLst>
                <a:gd name="adj1" fmla="val 50278"/>
                <a:gd name="adj2" fmla="val 68967"/>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8" name="AutoShape 9"/>
            <p:cNvSpPr>
              <a:spLocks noChangeArrowheads="1"/>
            </p:cNvSpPr>
            <p:nvPr/>
          </p:nvSpPr>
          <p:spPr bwMode="auto">
            <a:xfrm rot="16200000">
              <a:off x="2232026" y="2873375"/>
              <a:ext cx="298450" cy="549275"/>
            </a:xfrm>
            <a:prstGeom prst="upDownArrow">
              <a:avLst>
                <a:gd name="adj1" fmla="val 50278"/>
                <a:gd name="adj2" fmla="val 48720"/>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899" name="AutoShape 10"/>
            <p:cNvSpPr>
              <a:spLocks noChangeArrowheads="1"/>
            </p:cNvSpPr>
            <p:nvPr/>
          </p:nvSpPr>
          <p:spPr bwMode="auto">
            <a:xfrm>
              <a:off x="3546475" y="25082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0" name="AutoShape 11"/>
            <p:cNvSpPr>
              <a:spLocks noChangeArrowheads="1"/>
            </p:cNvSpPr>
            <p:nvPr/>
          </p:nvSpPr>
          <p:spPr bwMode="auto">
            <a:xfrm>
              <a:off x="3617913" y="416560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1" name="AutoShape 12"/>
            <p:cNvSpPr>
              <a:spLocks noChangeArrowheads="1"/>
            </p:cNvSpPr>
            <p:nvPr/>
          </p:nvSpPr>
          <p:spPr bwMode="auto">
            <a:xfrm rot="10800000">
              <a:off x="4986338" y="4524375"/>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2" name="AutoShape 13"/>
            <p:cNvSpPr>
              <a:spLocks noChangeArrowheads="1"/>
            </p:cNvSpPr>
            <p:nvPr/>
          </p:nvSpPr>
          <p:spPr bwMode="auto">
            <a:xfrm rot="10800000">
              <a:off x="4986338" y="2292350"/>
              <a:ext cx="647700" cy="360363"/>
            </a:xfrm>
            <a:custGeom>
              <a:avLst/>
              <a:gdLst>
                <a:gd name="T0" fmla="*/ 14566502 w 21600"/>
                <a:gd name="T1" fmla="*/ 0 h 21600"/>
                <a:gd name="T2" fmla="*/ 0 w 21600"/>
                <a:gd name="T3" fmla="*/ 3006061 h 21600"/>
                <a:gd name="T4" fmla="*/ 14566502 w 21600"/>
                <a:gd name="T5" fmla="*/ 6012106 h 21600"/>
                <a:gd name="T6" fmla="*/ 19422005 w 21600"/>
                <a:gd name="T7" fmla="*/ 3006061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3" name="AutoShape 14"/>
            <p:cNvSpPr>
              <a:spLocks noChangeArrowheads="1"/>
            </p:cNvSpPr>
            <p:nvPr/>
          </p:nvSpPr>
          <p:spPr bwMode="auto">
            <a:xfrm rot="5400000">
              <a:off x="1072357" y="5418931"/>
              <a:ext cx="215900" cy="649287"/>
            </a:xfrm>
            <a:prstGeom prst="upDownArrow">
              <a:avLst>
                <a:gd name="adj1" fmla="val 50278"/>
                <a:gd name="adj2" fmla="val 79611"/>
              </a:avLst>
            </a:prstGeom>
            <a:solidFill>
              <a:srgbClr val="FF0000"/>
            </a:solidFill>
            <a:ln w="9525" algn="ctr">
              <a:solidFill>
                <a:schemeClr val="tx1"/>
              </a:solidFill>
              <a:miter lim="800000"/>
              <a:headEnd/>
              <a:tailEnd/>
            </a:ln>
          </p:spPr>
          <p:txBody>
            <a:bodyPr wrap="none" tIns="91440" bIns="91440" anchor="ctr"/>
            <a:lstStyle/>
            <a:p>
              <a:endParaRPr lang="en-US">
                <a:latin typeface="+mj-lt"/>
              </a:endParaRPr>
            </a:p>
          </p:txBody>
        </p:sp>
        <p:sp>
          <p:nvSpPr>
            <p:cNvPr id="37904" name="Text Box 15"/>
            <p:cNvSpPr txBox="1">
              <a:spLocks noChangeArrowheads="1"/>
            </p:cNvSpPr>
            <p:nvPr/>
          </p:nvSpPr>
          <p:spPr bwMode="auto">
            <a:xfrm>
              <a:off x="1720850" y="5491163"/>
              <a:ext cx="2468563" cy="458787"/>
            </a:xfrm>
            <a:prstGeom prst="rect">
              <a:avLst/>
            </a:prstGeom>
            <a:noFill/>
            <a:ln w="9525" algn="ctr">
              <a:noFill/>
              <a:miter lim="800000"/>
              <a:headEnd/>
              <a:tailEnd/>
            </a:ln>
          </p:spPr>
          <p:txBody>
            <a:bodyPr tIns="91440" bIns="91440">
              <a:spAutoFit/>
            </a:bodyPr>
            <a:lstStyle/>
            <a:p>
              <a:pPr algn="l"/>
              <a:r>
                <a:rPr lang="zh-CN" altLang="en-US" sz="1800" b="1" i="0" dirty="0" smtClean="0">
                  <a:latin typeface="+mj-lt"/>
                </a:rPr>
                <a:t>跨公司</a:t>
              </a:r>
              <a:endParaRPr lang="en-US" sz="1800" b="1" i="0" dirty="0">
                <a:latin typeface="+mj-lt"/>
              </a:endParaRPr>
            </a:p>
          </p:txBody>
        </p:sp>
        <p:sp>
          <p:nvSpPr>
            <p:cNvPr id="37905" name="AutoShape 16"/>
            <p:cNvSpPr>
              <a:spLocks noChangeArrowheads="1"/>
            </p:cNvSpPr>
            <p:nvPr/>
          </p:nvSpPr>
          <p:spPr bwMode="auto">
            <a:xfrm rot="5400000">
              <a:off x="1072357" y="5922169"/>
              <a:ext cx="215900" cy="649287"/>
            </a:xfrm>
            <a:prstGeom prst="upDownArrow">
              <a:avLst>
                <a:gd name="adj1" fmla="val 50278"/>
                <a:gd name="adj2" fmla="val 79611"/>
              </a:avLst>
            </a:prstGeom>
            <a:solidFill>
              <a:srgbClr val="000080"/>
            </a:solidFill>
            <a:ln w="9525" algn="ctr">
              <a:solidFill>
                <a:schemeClr val="tx1"/>
              </a:solidFill>
              <a:miter lim="800000"/>
              <a:headEnd/>
              <a:tailEnd/>
            </a:ln>
          </p:spPr>
          <p:txBody>
            <a:bodyPr wrap="none" tIns="91440" bIns="91440" anchor="ctr"/>
            <a:lstStyle/>
            <a:p>
              <a:endParaRPr lang="en-US">
                <a:latin typeface="+mj-lt"/>
              </a:endParaRPr>
            </a:p>
          </p:txBody>
        </p:sp>
        <p:sp>
          <p:nvSpPr>
            <p:cNvPr id="37906" name="Text Box 17"/>
            <p:cNvSpPr txBox="1">
              <a:spLocks noChangeArrowheads="1"/>
            </p:cNvSpPr>
            <p:nvPr/>
          </p:nvSpPr>
          <p:spPr bwMode="auto">
            <a:xfrm>
              <a:off x="1720850" y="5994400"/>
              <a:ext cx="2468563" cy="458788"/>
            </a:xfrm>
            <a:prstGeom prst="rect">
              <a:avLst/>
            </a:prstGeom>
            <a:noFill/>
            <a:ln w="9525" algn="ctr">
              <a:noFill/>
              <a:miter lim="800000"/>
              <a:headEnd/>
              <a:tailEnd/>
            </a:ln>
          </p:spPr>
          <p:txBody>
            <a:bodyPr tIns="91440" bIns="91440">
              <a:spAutoFit/>
            </a:bodyPr>
            <a:lstStyle/>
            <a:p>
              <a:pPr algn="l"/>
              <a:r>
                <a:rPr lang="zh-CN" altLang="en-US" sz="1800" b="1" i="0" dirty="0" smtClean="0">
                  <a:latin typeface="+mj-lt"/>
                </a:rPr>
                <a:t>公司间</a:t>
              </a:r>
              <a:endParaRPr lang="en-US" sz="1800" b="1" i="0" dirty="0">
                <a:latin typeface="+mj-lt"/>
              </a:endParaRP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zh-CN" altLang="en-US" dirty="0" smtClean="0"/>
              <a:t>公司间事务处理</a:t>
            </a:r>
            <a:endParaRPr lang="en-US" dirty="0" smtClean="0"/>
          </a:p>
        </p:txBody>
      </p:sp>
      <p:sp>
        <p:nvSpPr>
          <p:cNvPr id="38914" name="Footer Placeholder 3"/>
          <p:cNvSpPr>
            <a:spLocks noGrp="1"/>
          </p:cNvSpPr>
          <p:nvPr>
            <p:ph type="ftr" sz="quarter" idx="10"/>
          </p:nvPr>
        </p:nvSpPr>
        <p:spPr>
          <a:noFill/>
        </p:spPr>
        <p:txBody>
          <a:bodyPr/>
          <a:lstStyle/>
          <a:p>
            <a:r>
              <a:rPr lang="en-US" smtClean="0"/>
              <a:t>EF-FP-315</a:t>
            </a:r>
          </a:p>
        </p:txBody>
      </p:sp>
      <p:pic>
        <p:nvPicPr>
          <p:cNvPr id="38916" name="Picture 4"/>
          <p:cNvPicPr>
            <a:picLocks noChangeAspect="1" noChangeArrowheads="1"/>
          </p:cNvPicPr>
          <p:nvPr/>
        </p:nvPicPr>
        <p:blipFill>
          <a:blip r:embed="rId3" cstate="print"/>
          <a:srcRect/>
          <a:stretch>
            <a:fillRect/>
          </a:stretch>
        </p:blipFill>
        <p:spPr bwMode="auto">
          <a:xfrm>
            <a:off x="1747838" y="1003300"/>
            <a:ext cx="5638800" cy="4913313"/>
          </a:xfrm>
          <a:prstGeom prst="rect">
            <a:avLst/>
          </a:prstGeom>
          <a:noFill/>
          <a:ln w="9525" algn="ctr">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zh-CN" altLang="en-US" dirty="0" smtClean="0"/>
              <a:t>跨公司事务处理</a:t>
            </a:r>
            <a:endParaRPr lang="en-US" dirty="0" smtClean="0"/>
          </a:p>
        </p:txBody>
      </p:sp>
      <p:sp>
        <p:nvSpPr>
          <p:cNvPr id="39938" name="Footer Placeholder 3"/>
          <p:cNvSpPr>
            <a:spLocks noGrp="1"/>
          </p:cNvSpPr>
          <p:nvPr>
            <p:ph type="ftr" sz="quarter" idx="10"/>
          </p:nvPr>
        </p:nvSpPr>
        <p:spPr>
          <a:noFill/>
        </p:spPr>
        <p:txBody>
          <a:bodyPr/>
          <a:lstStyle/>
          <a:p>
            <a:r>
              <a:rPr lang="en-US" smtClean="0"/>
              <a:t>EF-FP-285</a:t>
            </a:r>
          </a:p>
        </p:txBody>
      </p:sp>
      <p:pic>
        <p:nvPicPr>
          <p:cNvPr id="39940" name="Picture 4"/>
          <p:cNvPicPr>
            <a:picLocks noChangeAspect="1" noChangeArrowheads="1"/>
          </p:cNvPicPr>
          <p:nvPr/>
        </p:nvPicPr>
        <p:blipFill>
          <a:blip r:embed="rId3" cstate="print"/>
          <a:srcRect/>
          <a:stretch>
            <a:fillRect/>
          </a:stretch>
        </p:blipFill>
        <p:spPr bwMode="auto">
          <a:xfrm>
            <a:off x="763588" y="1725613"/>
            <a:ext cx="7599362" cy="3571875"/>
          </a:xfrm>
          <a:prstGeom prst="rect">
            <a:avLst/>
          </a:prstGeom>
          <a:noFill/>
          <a:ln w="9525" algn="ctr">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zh-CN" altLang="en-US" dirty="0" smtClean="0"/>
              <a:t>概念</a:t>
            </a:r>
            <a:endParaRPr lang="en-US" dirty="0" smtClean="0"/>
          </a:p>
          <a:p>
            <a:pPr eaLnBrk="1" hangingPunct="1"/>
            <a:r>
              <a:rPr lang="zh-CN" altLang="en-US" dirty="0" smtClean="0"/>
              <a:t>类型</a:t>
            </a:r>
            <a:endParaRPr lang="en-US" dirty="0" smtClean="0"/>
          </a:p>
          <a:p>
            <a:pPr eaLnBrk="1" hangingPunct="1"/>
            <a:r>
              <a:rPr lang="zh-CN" altLang="en-US" dirty="0" smtClean="0"/>
              <a:t>设置需求</a:t>
            </a:r>
            <a:endParaRPr lang="en-US" dirty="0" smtClean="0"/>
          </a:p>
          <a:p>
            <a:pPr eaLnBrk="1" hangingPunct="1"/>
            <a:r>
              <a:rPr lang="zh-CN" altLang="en-US" dirty="0" smtClean="0"/>
              <a:t>实例</a:t>
            </a:r>
            <a:r>
              <a:rPr lang="en-US" dirty="0" smtClean="0"/>
              <a:t>: </a:t>
            </a:r>
            <a:r>
              <a:rPr lang="zh-CN" altLang="en-US" dirty="0" smtClean="0"/>
              <a:t>日记账分录</a:t>
            </a:r>
            <a:endParaRPr lang="en-US" dirty="0" smtClean="0"/>
          </a:p>
          <a:p>
            <a:pPr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zh-CN" altLang="en-US" dirty="0" smtClean="0"/>
              <a:t>跨公司事务概述</a:t>
            </a:r>
            <a:endParaRPr lang="en-US" dirty="0" smtClean="0"/>
          </a:p>
        </p:txBody>
      </p:sp>
      <p:sp>
        <p:nvSpPr>
          <p:cNvPr id="40962" name="Footer Placeholder 3"/>
          <p:cNvSpPr>
            <a:spLocks noGrp="1"/>
          </p:cNvSpPr>
          <p:nvPr>
            <p:ph type="ftr" sz="quarter" idx="10"/>
          </p:nvPr>
        </p:nvSpPr>
        <p:spPr>
          <a:noFill/>
        </p:spPr>
        <p:txBody>
          <a:bodyPr/>
          <a:lstStyle/>
          <a:p>
            <a:r>
              <a:rPr lang="en-US" smtClean="0"/>
              <a:t>EF-FP-290</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r>
              <a:rPr lang="zh-CN" altLang="en-US" dirty="0" smtClean="0"/>
              <a:t>两个会计单位之间的事务</a:t>
            </a:r>
          </a:p>
          <a:p>
            <a:r>
              <a:rPr lang="zh-CN" altLang="en-US" dirty="0" smtClean="0"/>
              <a:t>这两个会计单位都在</a:t>
            </a:r>
            <a:r>
              <a:rPr lang="en-US" altLang="zh-CN" dirty="0" smtClean="0"/>
              <a:t>QAD</a:t>
            </a:r>
            <a:r>
              <a:rPr lang="zh-CN" altLang="en-US" dirty="0" smtClean="0"/>
              <a:t>企业应用数据库</a:t>
            </a:r>
          </a:p>
          <a:p>
            <a:r>
              <a:rPr lang="zh-CN" altLang="en-US" dirty="0" smtClean="0"/>
              <a:t>在两个会计单位中过账</a:t>
            </a:r>
          </a:p>
          <a:p>
            <a:r>
              <a:rPr lang="zh-CN" altLang="en-US" dirty="0" smtClean="0"/>
              <a:t>特殊类型的帐户：跨公司的帐户</a:t>
            </a:r>
            <a:endParaRPr lang="en-US" dirty="0" smtClean="0"/>
          </a:p>
        </p:txBody>
      </p:sp>
      <p:sp>
        <p:nvSpPr>
          <p:cNvPr id="41987" name="Rectangle 2"/>
          <p:cNvSpPr>
            <a:spLocks noGrp="1" noChangeArrowheads="1"/>
          </p:cNvSpPr>
          <p:nvPr>
            <p:ph type="title"/>
          </p:nvPr>
        </p:nvSpPr>
        <p:spPr/>
        <p:txBody>
          <a:bodyPr/>
          <a:lstStyle/>
          <a:p>
            <a:pPr eaLnBrk="1" hangingPunct="1"/>
            <a:r>
              <a:rPr lang="zh-CN" altLang="en-US" dirty="0" smtClean="0"/>
              <a:t>概念</a:t>
            </a:r>
            <a:endParaRPr lang="en-US" dirty="0" smtClean="0"/>
          </a:p>
        </p:txBody>
      </p:sp>
      <p:sp>
        <p:nvSpPr>
          <p:cNvPr id="41986" name="Footer Placeholder 3"/>
          <p:cNvSpPr>
            <a:spLocks noGrp="1"/>
          </p:cNvSpPr>
          <p:nvPr>
            <p:ph type="ftr" sz="quarter" idx="10"/>
          </p:nvPr>
        </p:nvSpPr>
        <p:spPr>
          <a:noFill/>
        </p:spPr>
        <p:txBody>
          <a:bodyPr/>
          <a:lstStyle/>
          <a:p>
            <a:r>
              <a:rPr lang="en-US" smtClean="0"/>
              <a:t>EF-FP-300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p:txBody>
          <a:bodyPr/>
          <a:lstStyle/>
          <a:p>
            <a:pPr eaLnBrk="1" hangingPunct="1"/>
            <a:r>
              <a:rPr lang="zh-CN" altLang="en-US" dirty="0" smtClean="0"/>
              <a:t>总账事务处理活动</a:t>
            </a:r>
            <a:endParaRPr lang="en-US" dirty="0" smtClean="0"/>
          </a:p>
        </p:txBody>
      </p:sp>
      <p:sp>
        <p:nvSpPr>
          <p:cNvPr id="6146" name="Footer Placeholder 3"/>
          <p:cNvSpPr>
            <a:spLocks noGrp="1"/>
          </p:cNvSpPr>
          <p:nvPr>
            <p:ph type="ftr" sz="quarter" idx="10"/>
          </p:nvPr>
        </p:nvSpPr>
        <p:spPr>
          <a:noFill/>
        </p:spPr>
        <p:txBody>
          <a:bodyPr/>
          <a:lstStyle/>
          <a:p>
            <a:r>
              <a:rPr lang="en-US" smtClean="0"/>
              <a:t>EF-FP-030</a:t>
            </a:r>
          </a:p>
        </p:txBody>
      </p:sp>
      <p:pic>
        <p:nvPicPr>
          <p:cNvPr id="6148" name="Picture 4" descr="Process-Transactions-pmap.jpg"/>
          <p:cNvPicPr>
            <a:picLocks noChangeAspect="1"/>
          </p:cNvPicPr>
          <p:nvPr/>
        </p:nvPicPr>
        <p:blipFill>
          <a:blip r:embed="rId2" cstate="print"/>
          <a:srcRect/>
          <a:stretch>
            <a:fillRect/>
          </a:stretch>
        </p:blipFill>
        <p:spPr bwMode="auto">
          <a:xfrm>
            <a:off x="1798638" y="1616075"/>
            <a:ext cx="5534025" cy="37338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r>
              <a:rPr lang="zh-CN" altLang="en-US" dirty="0" smtClean="0"/>
              <a:t>公司间帐户</a:t>
            </a:r>
          </a:p>
          <a:p>
            <a:pPr lvl="1"/>
            <a:r>
              <a:rPr lang="zh-CN" altLang="en-US" dirty="0" smtClean="0"/>
              <a:t>体现了对同一组中另一家公司的位置</a:t>
            </a:r>
          </a:p>
          <a:p>
            <a:pPr lvl="1"/>
            <a:r>
              <a:rPr lang="zh-CN" altLang="en-US" dirty="0" smtClean="0"/>
              <a:t>每个事务使用公司间代码</a:t>
            </a:r>
          </a:p>
          <a:p>
            <a:pPr lvl="1"/>
            <a:r>
              <a:rPr lang="zh-CN" altLang="en-US" dirty="0" smtClean="0"/>
              <a:t>余额及事务报告</a:t>
            </a:r>
          </a:p>
          <a:p>
            <a:pPr lvl="1"/>
            <a:r>
              <a:rPr lang="zh-CN" altLang="en-US" dirty="0" smtClean="0"/>
              <a:t>多数据库，多系统</a:t>
            </a:r>
          </a:p>
          <a:p>
            <a:r>
              <a:rPr lang="zh-CN" altLang="en-US" dirty="0" smtClean="0"/>
              <a:t>跨公司的帐户</a:t>
            </a:r>
          </a:p>
          <a:p>
            <a:pPr lvl="1"/>
            <a:r>
              <a:rPr lang="zh-CN" altLang="en-US" dirty="0" smtClean="0"/>
              <a:t>特定的公司间的子类</a:t>
            </a:r>
          </a:p>
          <a:p>
            <a:pPr lvl="1"/>
            <a:r>
              <a:rPr lang="zh-CN" altLang="en-US" dirty="0" smtClean="0"/>
              <a:t>每笔事务在其他公司都有一种对等的事务</a:t>
            </a:r>
          </a:p>
          <a:p>
            <a:pPr lvl="1"/>
            <a:r>
              <a:rPr lang="zh-CN" altLang="en-US" dirty="0" smtClean="0"/>
              <a:t>跨域，但单一的数据库</a:t>
            </a:r>
            <a:endParaRPr lang="en-US" dirty="0" smtClean="0"/>
          </a:p>
        </p:txBody>
      </p:sp>
      <p:sp>
        <p:nvSpPr>
          <p:cNvPr id="43011" name="Rectangle 2"/>
          <p:cNvSpPr>
            <a:spLocks noGrp="1" noChangeArrowheads="1"/>
          </p:cNvSpPr>
          <p:nvPr>
            <p:ph type="title"/>
          </p:nvPr>
        </p:nvSpPr>
        <p:spPr/>
        <p:txBody>
          <a:bodyPr/>
          <a:lstStyle/>
          <a:p>
            <a:pPr eaLnBrk="1" hangingPunct="1"/>
            <a:r>
              <a:rPr lang="zh-CN" altLang="en-US" dirty="0" smtClean="0"/>
              <a:t>公司间账户</a:t>
            </a:r>
            <a:endParaRPr lang="en-US" dirty="0" smtClean="0"/>
          </a:p>
        </p:txBody>
      </p:sp>
      <p:sp>
        <p:nvSpPr>
          <p:cNvPr id="43010" name="Footer Placeholder 3"/>
          <p:cNvSpPr>
            <a:spLocks noGrp="1"/>
          </p:cNvSpPr>
          <p:nvPr>
            <p:ph type="ftr" sz="quarter" idx="10"/>
          </p:nvPr>
        </p:nvSpPr>
        <p:spPr>
          <a:noFill/>
        </p:spPr>
        <p:txBody>
          <a:bodyPr/>
          <a:lstStyle/>
          <a:p>
            <a:r>
              <a:rPr lang="en-US" smtClean="0"/>
              <a:t>EF-FP-320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eaLnBrk="1" hangingPunct="1"/>
            <a:r>
              <a:rPr lang="zh-CN" altLang="en-US" dirty="0" smtClean="0"/>
              <a:t>日记账分录</a:t>
            </a:r>
            <a:endParaRPr lang="en-US" dirty="0" smtClean="0"/>
          </a:p>
          <a:p>
            <a:pPr lvl="1" eaLnBrk="1" hangingPunct="1"/>
            <a:r>
              <a:rPr lang="zh-CN" altLang="en-US" dirty="0" smtClean="0"/>
              <a:t>跨公司控制账户过账</a:t>
            </a:r>
            <a:endParaRPr lang="en-US" dirty="0" smtClean="0"/>
          </a:p>
          <a:p>
            <a:pPr lvl="2" eaLnBrk="1" hangingPunct="1"/>
            <a:endParaRPr lang="en-US" dirty="0" smtClean="0"/>
          </a:p>
          <a:p>
            <a:pPr eaLnBrk="1" hangingPunct="1"/>
            <a:r>
              <a:rPr lang="zh-CN" altLang="en-US" dirty="0" smtClean="0"/>
              <a:t>银行分录</a:t>
            </a:r>
            <a:endParaRPr lang="en-US" dirty="0" smtClean="0"/>
          </a:p>
          <a:p>
            <a:pPr lvl="1" eaLnBrk="1" hangingPunct="1"/>
            <a:r>
              <a:rPr lang="zh-CN" altLang="en-US" dirty="0" smtClean="0"/>
              <a:t>支付和未结项登记在不同的会计单位</a:t>
            </a:r>
            <a:endParaRPr lang="en-US" dirty="0" smtClean="0"/>
          </a:p>
          <a:p>
            <a:pPr lvl="1" eaLnBrk="1" hangingPunct="1">
              <a:buFontTx/>
              <a:buNone/>
            </a:pPr>
            <a:endParaRPr lang="en-US" dirty="0" smtClean="0"/>
          </a:p>
          <a:p>
            <a:pPr eaLnBrk="1" hangingPunct="1"/>
            <a:r>
              <a:rPr lang="zh-CN" altLang="en-US" dirty="0" smtClean="0"/>
              <a:t>付款选择</a:t>
            </a:r>
            <a:endParaRPr lang="en-US" dirty="0" smtClean="0"/>
          </a:p>
          <a:p>
            <a:pPr lvl="1" eaLnBrk="1" hangingPunct="1"/>
            <a:r>
              <a:rPr lang="zh-CN" altLang="en-US" dirty="0" smtClean="0"/>
              <a:t>供应商</a:t>
            </a:r>
            <a:r>
              <a:rPr lang="en-US" dirty="0" smtClean="0"/>
              <a:t>, </a:t>
            </a:r>
            <a:r>
              <a:rPr lang="zh-CN" altLang="en-US" dirty="0" smtClean="0"/>
              <a:t>客户发票登记在不同的会计单位</a:t>
            </a:r>
            <a:endParaRPr lang="en-US" dirty="0" smtClean="0"/>
          </a:p>
          <a:p>
            <a:pPr lvl="2" eaLnBrk="1" hangingPunct="1"/>
            <a:endParaRPr lang="en-US" dirty="0" smtClean="0"/>
          </a:p>
          <a:p>
            <a:pPr lvl="2" eaLnBrk="1" hangingPunct="1"/>
            <a:endParaRPr lang="en-US" dirty="0" smtClean="0"/>
          </a:p>
        </p:txBody>
      </p:sp>
      <p:sp>
        <p:nvSpPr>
          <p:cNvPr id="44035" name="Rectangle 2"/>
          <p:cNvSpPr>
            <a:spLocks noGrp="1" noChangeArrowheads="1"/>
          </p:cNvSpPr>
          <p:nvPr>
            <p:ph type="title"/>
          </p:nvPr>
        </p:nvSpPr>
        <p:spPr/>
        <p:txBody>
          <a:bodyPr/>
          <a:lstStyle/>
          <a:p>
            <a:pPr eaLnBrk="1" hangingPunct="1"/>
            <a:r>
              <a:rPr lang="zh-CN" altLang="en-US" dirty="0" smtClean="0"/>
              <a:t>跨公司事务类型</a:t>
            </a:r>
            <a:endParaRPr lang="en-US" dirty="0" smtClean="0"/>
          </a:p>
        </p:txBody>
      </p:sp>
      <p:sp>
        <p:nvSpPr>
          <p:cNvPr id="44034" name="Footer Placeholder 3"/>
          <p:cNvSpPr>
            <a:spLocks noGrp="1"/>
          </p:cNvSpPr>
          <p:nvPr>
            <p:ph type="ftr" sz="quarter" idx="10"/>
          </p:nvPr>
        </p:nvSpPr>
        <p:spPr>
          <a:noFill/>
        </p:spPr>
        <p:txBody>
          <a:bodyPr/>
          <a:lstStyle/>
          <a:p>
            <a:r>
              <a:rPr lang="en-US" smtClean="0"/>
              <a:t>EF-FP-330</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2"/>
          <p:cNvSpPr>
            <a:spLocks noGrp="1" noChangeArrowheads="1"/>
          </p:cNvSpPr>
          <p:nvPr>
            <p:ph type="title"/>
          </p:nvPr>
        </p:nvSpPr>
        <p:spPr>
          <a:noFill/>
        </p:spPr>
        <p:txBody>
          <a:bodyPr anchor="ctr"/>
          <a:lstStyle/>
          <a:p>
            <a:pPr eaLnBrk="1" hangingPunct="1"/>
            <a:r>
              <a:rPr lang="zh-CN" altLang="en-US" dirty="0" smtClean="0"/>
              <a:t>跨公司事务设置</a:t>
            </a:r>
            <a:endParaRPr lang="en-US" dirty="0" smtClean="0"/>
          </a:p>
        </p:txBody>
      </p:sp>
      <p:sp>
        <p:nvSpPr>
          <p:cNvPr id="45058" name="Footer Placeholder 3"/>
          <p:cNvSpPr>
            <a:spLocks noGrp="1"/>
          </p:cNvSpPr>
          <p:nvPr>
            <p:ph type="ftr" sz="quarter" idx="10"/>
          </p:nvPr>
        </p:nvSpPr>
        <p:spPr>
          <a:noFill/>
        </p:spPr>
        <p:txBody>
          <a:bodyPr/>
          <a:lstStyle/>
          <a:p>
            <a:r>
              <a:rPr lang="en-US" smtClean="0"/>
              <a:t>EF-FP-350</a:t>
            </a:r>
          </a:p>
        </p:txBody>
      </p:sp>
      <p:sp>
        <p:nvSpPr>
          <p:cNvPr id="302083" name="Rectangle 3"/>
          <p:cNvSpPr>
            <a:spLocks noChangeArrowheads="1"/>
          </p:cNvSpPr>
          <p:nvPr/>
        </p:nvSpPr>
        <p:spPr bwMode="auto">
          <a:xfrm>
            <a:off x="1514476" y="2743200"/>
            <a:ext cx="2732088" cy="16573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lstStyle/>
          <a:p>
            <a:pPr>
              <a:defRPr/>
            </a:pPr>
            <a:endParaRPr lang="en-US" altLang="zh-CN" sz="1600" i="0" dirty="0" smtClean="0">
              <a:latin typeface="+mj-lt"/>
            </a:endParaRPr>
          </a:p>
          <a:p>
            <a:pPr>
              <a:defRPr/>
            </a:pPr>
            <a:r>
              <a:rPr lang="zh-CN" altLang="en-US" sz="1600" i="0" dirty="0" smtClean="0">
                <a:latin typeface="+mj-lt"/>
              </a:rPr>
              <a:t>公司间</a:t>
            </a:r>
            <a:r>
              <a:rPr lang="zh-CN" altLang="en-US" sz="1600" i="0" dirty="0" smtClean="0">
                <a:latin typeface="+mj-lt"/>
              </a:rPr>
              <a:t>账</a:t>
            </a:r>
            <a:r>
              <a:rPr lang="zh-CN" altLang="en-US" sz="1600" i="0" dirty="0" smtClean="0">
                <a:latin typeface="+mj-lt"/>
              </a:rPr>
              <a:t>户</a:t>
            </a:r>
            <a:endParaRPr lang="en-US" sz="1600" i="0" dirty="0">
              <a:latin typeface="+mj-lt"/>
            </a:endParaRPr>
          </a:p>
        </p:txBody>
      </p:sp>
      <p:sp>
        <p:nvSpPr>
          <p:cNvPr id="45061" name="Rectangle 4"/>
          <p:cNvSpPr>
            <a:spLocks noChangeArrowheads="1"/>
          </p:cNvSpPr>
          <p:nvPr/>
        </p:nvSpPr>
        <p:spPr bwMode="auto">
          <a:xfrm>
            <a:off x="1651704" y="3392488"/>
            <a:ext cx="2498021" cy="865187"/>
          </a:xfrm>
          <a:prstGeom prst="rect">
            <a:avLst/>
          </a:prstGeom>
          <a:solidFill>
            <a:schemeClr val="accent1">
              <a:lumMod val="20000"/>
              <a:lumOff val="80000"/>
            </a:schemeClr>
          </a:solidFill>
          <a:ln w="28575" algn="ctr">
            <a:solidFill>
              <a:srgbClr val="6287C6"/>
            </a:solidFill>
            <a:miter lim="800000"/>
            <a:headEnd/>
            <a:tailEnd/>
          </a:ln>
        </p:spPr>
        <p:txBody>
          <a:bodyPr wrap="none" anchor="ctr"/>
          <a:lstStyle/>
          <a:p>
            <a:r>
              <a:rPr lang="zh-CN" altLang="en-US" sz="1600" i="0" dirty="0" smtClean="0">
                <a:latin typeface="+mj-lt"/>
              </a:rPr>
              <a:t>跨公司账户</a:t>
            </a:r>
            <a:endParaRPr lang="en-US" sz="1600" i="0" dirty="0">
              <a:latin typeface="+mj-lt"/>
            </a:endParaRPr>
          </a:p>
        </p:txBody>
      </p:sp>
      <p:sp>
        <p:nvSpPr>
          <p:cNvPr id="302085" name="Rectangle 5"/>
          <p:cNvSpPr>
            <a:spLocks noChangeArrowheads="1"/>
          </p:cNvSpPr>
          <p:nvPr/>
        </p:nvSpPr>
        <p:spPr bwMode="auto">
          <a:xfrm>
            <a:off x="1514476" y="1190625"/>
            <a:ext cx="2732088" cy="1047750"/>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用公司间代码</a:t>
            </a:r>
            <a:endParaRPr lang="en-US" altLang="zh-CN" sz="1800" i="0" dirty="0" smtClean="0">
              <a:latin typeface="+mj-lt"/>
            </a:endParaRPr>
          </a:p>
          <a:p>
            <a:pPr>
              <a:defRPr/>
            </a:pPr>
            <a:r>
              <a:rPr lang="zh-CN" altLang="en-US" sz="1800" i="0" dirty="0" smtClean="0">
                <a:latin typeface="+mj-lt"/>
              </a:rPr>
              <a:t>的业务关系</a:t>
            </a:r>
            <a:r>
              <a:rPr lang="en-US" sz="1800" i="0" dirty="0">
                <a:latin typeface="+mj-lt"/>
              </a:rPr>
              <a:t/>
            </a:r>
            <a:br>
              <a:rPr lang="en-US" sz="1800" i="0" dirty="0">
                <a:latin typeface="+mj-lt"/>
              </a:rPr>
            </a:br>
            <a:endParaRPr lang="en-US" sz="1600" i="0" dirty="0">
              <a:latin typeface="+mj-lt"/>
            </a:endParaRPr>
          </a:p>
        </p:txBody>
      </p:sp>
      <p:sp>
        <p:nvSpPr>
          <p:cNvPr id="302086" name="Rectangle 6"/>
          <p:cNvSpPr>
            <a:spLocks noChangeArrowheads="1"/>
          </p:cNvSpPr>
          <p:nvPr/>
        </p:nvSpPr>
        <p:spPr bwMode="auto">
          <a:xfrm>
            <a:off x="5354638" y="3240088"/>
            <a:ext cx="2232025" cy="117951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域</a:t>
            </a:r>
            <a:r>
              <a:rPr lang="en-US" sz="1800" i="0" dirty="0">
                <a:latin typeface="+mj-lt"/>
              </a:rPr>
              <a:t/>
            </a:r>
            <a:br>
              <a:rPr lang="en-US" sz="1800" i="0" dirty="0">
                <a:latin typeface="+mj-lt"/>
              </a:rPr>
            </a:br>
            <a:r>
              <a:rPr lang="zh-CN" altLang="en-US" sz="1800" i="0" dirty="0" smtClean="0">
                <a:latin typeface="+mj-lt"/>
              </a:rPr>
              <a:t>跨公司账户</a:t>
            </a:r>
            <a:endParaRPr lang="en-US" sz="1600" i="0" dirty="0">
              <a:latin typeface="+mj-lt"/>
            </a:endParaRPr>
          </a:p>
        </p:txBody>
      </p:sp>
      <p:cxnSp>
        <p:nvCxnSpPr>
          <p:cNvPr id="45064" name="AutoShape 7"/>
          <p:cNvCxnSpPr>
            <a:cxnSpLocks noChangeShapeType="1"/>
            <a:stCxn id="45061" idx="3"/>
            <a:endCxn id="302086" idx="1"/>
          </p:cNvCxnSpPr>
          <p:nvPr/>
        </p:nvCxnSpPr>
        <p:spPr bwMode="auto">
          <a:xfrm>
            <a:off x="4149725" y="3825082"/>
            <a:ext cx="1204913" cy="4762"/>
          </a:xfrm>
          <a:prstGeom prst="straightConnector1">
            <a:avLst/>
          </a:prstGeom>
          <a:solidFill>
            <a:schemeClr val="accent1">
              <a:lumMod val="20000"/>
              <a:lumOff val="80000"/>
            </a:schemeClr>
          </a:solidFill>
          <a:ln w="28575">
            <a:solidFill>
              <a:srgbClr val="6287C6"/>
            </a:solidFill>
            <a:round/>
            <a:headEnd/>
            <a:tailEnd type="triangle" w="med" len="med"/>
          </a:ln>
        </p:spPr>
      </p:cxnSp>
      <p:cxnSp>
        <p:nvCxnSpPr>
          <p:cNvPr id="45065" name="AutoShape 8"/>
          <p:cNvCxnSpPr>
            <a:cxnSpLocks noChangeShapeType="1"/>
            <a:stCxn id="302085" idx="2"/>
            <a:endCxn id="302083" idx="0"/>
          </p:cNvCxnSpPr>
          <p:nvPr/>
        </p:nvCxnSpPr>
        <p:spPr bwMode="auto">
          <a:xfrm rot="5400000">
            <a:off x="2628108" y="2490787"/>
            <a:ext cx="504825" cy="1588"/>
          </a:xfrm>
          <a:prstGeom prst="straightConnector1">
            <a:avLst/>
          </a:prstGeom>
          <a:solidFill>
            <a:schemeClr val="accent1">
              <a:lumMod val="20000"/>
              <a:lumOff val="80000"/>
            </a:schemeClr>
          </a:solidFill>
          <a:ln w="28575">
            <a:solidFill>
              <a:srgbClr val="6287C6"/>
            </a:solidFill>
            <a:round/>
            <a:headEnd/>
            <a:tailEnd type="triangle" w="med" len="med"/>
          </a:ln>
        </p:spPr>
      </p:cxnSp>
      <p:sp>
        <p:nvSpPr>
          <p:cNvPr id="302089" name="Rectangle 9"/>
          <p:cNvSpPr>
            <a:spLocks noChangeArrowheads="1"/>
          </p:cNvSpPr>
          <p:nvPr/>
        </p:nvSpPr>
        <p:spPr bwMode="auto">
          <a:xfrm>
            <a:off x="1514476" y="4976813"/>
            <a:ext cx="2732088" cy="881062"/>
          </a:xfrm>
          <a:prstGeom prst="rect">
            <a:avLst/>
          </a:prstGeom>
          <a:solidFill>
            <a:schemeClr val="accent1">
              <a:lumMod val="20000"/>
              <a:lumOff val="80000"/>
            </a:schemeClr>
          </a:solidFill>
          <a:ln w="28575" algn="ctr">
            <a:solidFill>
              <a:srgbClr val="6287C6"/>
            </a:solidFill>
            <a:miter lim="800000"/>
            <a:headEnd/>
            <a:tailEnd/>
          </a:ln>
          <a:effectLst>
            <a:outerShdw dist="71842" dir="2700000" algn="ctr" rotWithShape="0">
              <a:srgbClr val="808080"/>
            </a:outerShdw>
          </a:effectLst>
        </p:spPr>
        <p:txBody>
          <a:bodyPr wrap="none" anchor="ctr"/>
          <a:lstStyle/>
          <a:p>
            <a:pPr>
              <a:defRPr/>
            </a:pPr>
            <a:r>
              <a:rPr lang="zh-CN" altLang="en-US" sz="1800" i="0" dirty="0" smtClean="0">
                <a:latin typeface="+mj-lt"/>
              </a:rPr>
              <a:t>跨公司</a:t>
            </a:r>
            <a:r>
              <a:rPr lang="en-US" sz="1800" i="0" dirty="0">
                <a:latin typeface="+mj-lt"/>
              </a:rPr>
              <a:t/>
            </a:r>
            <a:br>
              <a:rPr lang="en-US" sz="1800" i="0" dirty="0">
                <a:latin typeface="+mj-lt"/>
              </a:rPr>
            </a:br>
            <a:r>
              <a:rPr lang="zh-CN" altLang="en-US" sz="1800" i="0" dirty="0" smtClean="0">
                <a:latin typeface="+mj-lt"/>
              </a:rPr>
              <a:t>后台程序</a:t>
            </a:r>
            <a:endParaRPr lang="en-US" sz="1600" i="0" dirty="0">
              <a:latin typeface="+mj-lt"/>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lstStyle/>
          <a:p>
            <a:r>
              <a:rPr lang="zh-CN" altLang="en-US" dirty="0" smtClean="0"/>
              <a:t>跨公司后台程序必须运行</a:t>
            </a:r>
          </a:p>
          <a:p>
            <a:r>
              <a:rPr lang="zh-CN" altLang="en-US" dirty="0" smtClean="0"/>
              <a:t>跨公司账户</a:t>
            </a:r>
          </a:p>
          <a:p>
            <a:r>
              <a:rPr lang="zh-CN" altLang="en-US" dirty="0" smtClean="0"/>
              <a:t>费用，收入账户</a:t>
            </a:r>
          </a:p>
          <a:p>
            <a:r>
              <a:rPr lang="zh-CN" altLang="en-US" dirty="0" smtClean="0"/>
              <a:t>链接到会计单位的业务关系</a:t>
            </a:r>
          </a:p>
          <a:p>
            <a:r>
              <a:rPr lang="zh-CN" altLang="en-US" dirty="0" smtClean="0"/>
              <a:t>域记录</a:t>
            </a:r>
            <a:endParaRPr lang="en-US" dirty="0" smtClean="0"/>
          </a:p>
        </p:txBody>
      </p:sp>
      <p:sp>
        <p:nvSpPr>
          <p:cNvPr id="47107" name="Rectangle 2"/>
          <p:cNvSpPr>
            <a:spLocks noGrp="1" noChangeArrowheads="1"/>
          </p:cNvSpPr>
          <p:nvPr>
            <p:ph type="title"/>
          </p:nvPr>
        </p:nvSpPr>
        <p:spPr/>
        <p:txBody>
          <a:bodyPr/>
          <a:lstStyle/>
          <a:p>
            <a:pPr eaLnBrk="1" hangingPunct="1"/>
            <a:r>
              <a:rPr lang="zh-CN" altLang="en-US" dirty="0" smtClean="0"/>
              <a:t>设置需求</a:t>
            </a:r>
            <a:endParaRPr lang="en-US" dirty="0" smtClean="0"/>
          </a:p>
        </p:txBody>
      </p:sp>
      <p:sp>
        <p:nvSpPr>
          <p:cNvPr id="47106" name="Footer Placeholder 3"/>
          <p:cNvSpPr>
            <a:spLocks noGrp="1"/>
          </p:cNvSpPr>
          <p:nvPr>
            <p:ph type="ftr" sz="quarter" idx="10"/>
          </p:nvPr>
        </p:nvSpPr>
        <p:spPr>
          <a:noFill/>
        </p:spPr>
        <p:txBody>
          <a:bodyPr/>
          <a:lstStyle/>
          <a:p>
            <a:r>
              <a:rPr lang="en-US" smtClean="0"/>
              <a:t>EF-FP-340</a:t>
            </a:r>
          </a:p>
        </p:txBody>
      </p:sp>
      <p:grpSp>
        <p:nvGrpSpPr>
          <p:cNvPr id="9" name="Group 8"/>
          <p:cNvGrpSpPr/>
          <p:nvPr/>
        </p:nvGrpSpPr>
        <p:grpSpPr>
          <a:xfrm>
            <a:off x="249238" y="3462338"/>
            <a:ext cx="8639175" cy="2695575"/>
            <a:chOff x="344488" y="3910013"/>
            <a:chExt cx="8639175" cy="2695575"/>
          </a:xfrm>
        </p:grpSpPr>
        <p:pic>
          <p:nvPicPr>
            <p:cNvPr id="47109" name="Picture 9" descr="BR-IC-Code"/>
            <p:cNvPicPr>
              <a:picLocks noChangeAspect="1" noChangeArrowheads="1"/>
            </p:cNvPicPr>
            <p:nvPr/>
          </p:nvPicPr>
          <p:blipFill>
            <a:blip r:embed="rId3" cstate="print"/>
            <a:srcRect/>
            <a:stretch>
              <a:fillRect/>
            </a:stretch>
          </p:blipFill>
          <p:spPr bwMode="auto">
            <a:xfrm>
              <a:off x="344488" y="3910013"/>
              <a:ext cx="3400425" cy="2695575"/>
            </a:xfrm>
            <a:prstGeom prst="rect">
              <a:avLst/>
            </a:prstGeom>
            <a:noFill/>
            <a:ln w="9525">
              <a:noFill/>
              <a:miter lim="800000"/>
              <a:headEnd/>
              <a:tailEnd/>
            </a:ln>
          </p:spPr>
        </p:pic>
        <p:sp>
          <p:nvSpPr>
            <p:cNvPr id="47110" name="Rectangle 10"/>
            <p:cNvSpPr>
              <a:spLocks noChangeArrowheads="1"/>
            </p:cNvSpPr>
            <p:nvPr/>
          </p:nvSpPr>
          <p:spPr bwMode="auto">
            <a:xfrm>
              <a:off x="762000" y="5359400"/>
              <a:ext cx="2616200" cy="228600"/>
            </a:xfrm>
            <a:prstGeom prst="rect">
              <a:avLst/>
            </a:prstGeom>
            <a:noFill/>
            <a:ln w="22225" algn="ctr">
              <a:solidFill>
                <a:srgbClr val="FF0000"/>
              </a:solidFill>
              <a:miter lim="800000"/>
              <a:headEnd/>
              <a:tailEnd/>
            </a:ln>
          </p:spPr>
          <p:txBody>
            <a:bodyPr wrap="none" tIns="91440" bIns="91440" anchor="ctr"/>
            <a:lstStyle/>
            <a:p>
              <a:endParaRPr lang="en-US"/>
            </a:p>
          </p:txBody>
        </p:sp>
        <p:pic>
          <p:nvPicPr>
            <p:cNvPr id="47111" name="Picture 7" descr="Domain-Modify-CC.jpg"/>
            <p:cNvPicPr>
              <a:picLocks noChangeAspect="1"/>
            </p:cNvPicPr>
            <p:nvPr/>
          </p:nvPicPr>
          <p:blipFill>
            <a:blip r:embed="rId4" cstate="print"/>
            <a:srcRect/>
            <a:stretch>
              <a:fillRect/>
            </a:stretch>
          </p:blipFill>
          <p:spPr bwMode="auto">
            <a:xfrm>
              <a:off x="4016375" y="3943350"/>
              <a:ext cx="4967288" cy="2597150"/>
            </a:xfrm>
            <a:prstGeom prst="rect">
              <a:avLst/>
            </a:prstGeom>
            <a:noFill/>
            <a:ln w="9525">
              <a:noFill/>
              <a:miter lim="800000"/>
              <a:headEnd/>
              <a:tailEnd/>
            </a:ln>
          </p:spPr>
        </p:pic>
        <p:sp>
          <p:nvSpPr>
            <p:cNvPr id="47112" name="Rectangle 8"/>
            <p:cNvSpPr>
              <a:spLocks noChangeArrowheads="1"/>
            </p:cNvSpPr>
            <p:nvPr/>
          </p:nvSpPr>
          <p:spPr bwMode="auto">
            <a:xfrm>
              <a:off x="5575300" y="5168900"/>
              <a:ext cx="698500" cy="165100"/>
            </a:xfrm>
            <a:prstGeom prst="rect">
              <a:avLst/>
            </a:prstGeom>
            <a:noFill/>
            <a:ln w="22225" algn="ctr">
              <a:solidFill>
                <a:srgbClr val="C00000"/>
              </a:solidFill>
              <a:round/>
              <a:headEnd/>
              <a:tailEnd/>
            </a:ln>
          </p:spPr>
          <p:txBody>
            <a:bodyPr wrap="none" tIns="91440" bIns="91440" anchor="ctr"/>
            <a:lstStyle/>
            <a:p>
              <a:endParaRPr lang="en-US"/>
            </a:p>
          </p:txBody>
        </p:sp>
      </p:gr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r>
              <a:rPr lang="zh-CN" altLang="en-US" dirty="0" smtClean="0"/>
              <a:t>在会计单位</a:t>
            </a:r>
            <a:r>
              <a:rPr lang="en-US" dirty="0" smtClean="0"/>
              <a:t>10USACO</a:t>
            </a:r>
            <a:r>
              <a:rPr lang="en-US" dirty="0" smtClean="0"/>
              <a:t>, </a:t>
            </a:r>
            <a:r>
              <a:rPr lang="zh-CN" altLang="en-US" dirty="0" smtClean="0"/>
              <a:t>过账一笔从会计单位</a:t>
            </a:r>
            <a:r>
              <a:rPr lang="en-US" altLang="zh-CN" dirty="0" smtClean="0"/>
              <a:t>11CANCO</a:t>
            </a:r>
            <a:r>
              <a:rPr lang="zh-CN" altLang="en-US" dirty="0" smtClean="0"/>
              <a:t>接收的收入</a:t>
            </a:r>
            <a:endParaRPr lang="en-US" dirty="0" smtClean="0"/>
          </a:p>
          <a:p>
            <a:pPr eaLnBrk="1" hangingPunct="1"/>
            <a:r>
              <a:rPr lang="zh-CN" altLang="en-US" dirty="0" smtClean="0"/>
              <a:t>费金额</a:t>
            </a:r>
            <a:r>
              <a:rPr lang="en-US" dirty="0" smtClean="0"/>
              <a:t>: </a:t>
            </a:r>
            <a:r>
              <a:rPr lang="en-US" dirty="0" smtClean="0"/>
              <a:t>10,000 USD</a:t>
            </a:r>
          </a:p>
          <a:p>
            <a:pPr eaLnBrk="1" hangingPunct="1"/>
            <a:r>
              <a:rPr lang="zh-CN" altLang="en-US" dirty="0" smtClean="0"/>
              <a:t>在</a:t>
            </a:r>
            <a:r>
              <a:rPr lang="en-US" dirty="0" smtClean="0"/>
              <a:t>10USACO</a:t>
            </a:r>
            <a:r>
              <a:rPr lang="zh-CN" altLang="en-US" dirty="0" smtClean="0"/>
              <a:t>中</a:t>
            </a:r>
            <a:r>
              <a:rPr lang="zh-CN" altLang="en-US" dirty="0" smtClean="0"/>
              <a:t>过账</a:t>
            </a:r>
            <a:endParaRPr lang="en-US" dirty="0" smtClean="0"/>
          </a:p>
          <a:p>
            <a:pPr lvl="1" eaLnBrk="1" hangingPunct="1"/>
            <a:r>
              <a:rPr lang="en-US" dirty="0" smtClean="0"/>
              <a:t>DR: 1970 IC Manual JE GL Acct</a:t>
            </a:r>
          </a:p>
          <a:p>
            <a:pPr lvl="1" eaLnBrk="1" hangingPunct="1"/>
            <a:r>
              <a:rPr lang="en-US" dirty="0" smtClean="0"/>
              <a:t>CR: 4800 Revenue </a:t>
            </a:r>
          </a:p>
          <a:p>
            <a:pPr eaLnBrk="1" hangingPunct="1"/>
            <a:r>
              <a:rPr lang="zh-CN" altLang="en-US" dirty="0" smtClean="0"/>
              <a:t>在</a:t>
            </a:r>
            <a:r>
              <a:rPr lang="en-US" dirty="0" smtClean="0"/>
              <a:t>11CANCO</a:t>
            </a:r>
            <a:r>
              <a:rPr lang="zh-CN" altLang="en-US" dirty="0" smtClean="0"/>
              <a:t>中过账</a:t>
            </a:r>
            <a:endParaRPr lang="en-US" dirty="0" smtClean="0"/>
          </a:p>
          <a:p>
            <a:pPr lvl="1" eaLnBrk="1" hangingPunct="1"/>
            <a:r>
              <a:rPr lang="en-US" dirty="0" smtClean="0"/>
              <a:t>DR: 7040 Fees</a:t>
            </a:r>
          </a:p>
          <a:p>
            <a:pPr lvl="1" eaLnBrk="1" hangingPunct="1"/>
            <a:r>
              <a:rPr lang="en-US" dirty="0" smtClean="0"/>
              <a:t>CR: 1970 IC Manual JE GL Acct</a:t>
            </a:r>
          </a:p>
        </p:txBody>
      </p:sp>
      <p:sp>
        <p:nvSpPr>
          <p:cNvPr id="46083" name="Rectangle 2"/>
          <p:cNvSpPr>
            <a:spLocks noGrp="1" noChangeArrowheads="1"/>
          </p:cNvSpPr>
          <p:nvPr>
            <p:ph type="title"/>
          </p:nvPr>
        </p:nvSpPr>
        <p:spPr/>
        <p:txBody>
          <a:bodyPr/>
          <a:lstStyle/>
          <a:p>
            <a:pPr eaLnBrk="1" hangingPunct="1"/>
            <a:r>
              <a:rPr lang="zh-CN" altLang="en-US" dirty="0" smtClean="0"/>
              <a:t>跨公司事务实例</a:t>
            </a:r>
            <a:endParaRPr lang="en-US" dirty="0" smtClean="0"/>
          </a:p>
        </p:txBody>
      </p:sp>
      <p:sp>
        <p:nvSpPr>
          <p:cNvPr id="46082" name="Footer Placeholder 3"/>
          <p:cNvSpPr>
            <a:spLocks noGrp="1"/>
          </p:cNvSpPr>
          <p:nvPr>
            <p:ph type="ftr" sz="quarter" idx="10"/>
          </p:nvPr>
        </p:nvSpPr>
        <p:spPr>
          <a:noFill/>
        </p:spPr>
        <p:txBody>
          <a:bodyPr/>
          <a:lstStyle/>
          <a:p>
            <a:r>
              <a:rPr lang="en-US" smtClean="0"/>
              <a:t>EF-FP-360</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descr="hands-on"/>
          <p:cNvPicPr>
            <a:picLocks noGrp="1" noChangeAspect="1" noChangeArrowheads="1"/>
          </p:cNvPicPr>
          <p:nvPr>
            <p:ph idx="1"/>
          </p:nvPr>
        </p:nvPicPr>
        <p:blipFill>
          <a:blip r:embed="rId3" cstate="print"/>
          <a:stretch>
            <a:fillRect/>
          </a:stretch>
        </p:blipFill>
        <p:spPr>
          <a:xfrm>
            <a:off x="457200" y="1946993"/>
            <a:ext cx="8229600" cy="3105302"/>
          </a:xfrm>
          <a:noFill/>
        </p:spPr>
      </p:pic>
      <p:sp>
        <p:nvSpPr>
          <p:cNvPr id="48130" name="Rectangle 2"/>
          <p:cNvSpPr>
            <a:spLocks noGrp="1" noChangeArrowheads="1"/>
          </p:cNvSpPr>
          <p:nvPr>
            <p:ph type="title"/>
          </p:nvPr>
        </p:nvSpPr>
        <p:spPr/>
        <p:txBody>
          <a:bodyPr/>
          <a:lstStyle/>
          <a:p>
            <a:pPr eaLnBrk="1" hangingPunct="1"/>
            <a:r>
              <a:rPr lang="zh-CN" altLang="en-US" dirty="0" smtClean="0"/>
              <a:t>动手练习</a:t>
            </a:r>
            <a:endParaRPr lang="en-US" dirty="0" smtClean="0"/>
          </a:p>
        </p:txBody>
      </p:sp>
      <p:sp>
        <p:nvSpPr>
          <p:cNvPr id="4" name="Footer Placeholder 3"/>
          <p:cNvSpPr>
            <a:spLocks noGrp="1"/>
          </p:cNvSpPr>
          <p:nvPr>
            <p:ph type="ftr" sz="quarter" idx="10"/>
          </p:nvPr>
        </p:nvSpPr>
        <p:spPr/>
        <p:txBody>
          <a:bodyPr/>
          <a:lstStyle/>
          <a:p>
            <a:pPr>
              <a:defRPr/>
            </a:pPr>
            <a:r>
              <a:rPr lang="en-US" smtClean="0"/>
              <a:t>EF-FP-420</a:t>
            </a:r>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dirty="0" smtClean="0"/>
              <a:t>日记帐分录</a:t>
            </a:r>
          </a:p>
          <a:p>
            <a:pPr lvl="1"/>
            <a:r>
              <a:rPr lang="zh-CN" altLang="en-US" dirty="0" smtClean="0"/>
              <a:t>日记帐分录模板</a:t>
            </a:r>
          </a:p>
          <a:p>
            <a:pPr lvl="1"/>
            <a:r>
              <a:rPr lang="zh-CN" altLang="en-US" dirty="0" smtClean="0"/>
              <a:t>冲销分录</a:t>
            </a:r>
          </a:p>
          <a:p>
            <a:pPr lvl="1"/>
            <a:r>
              <a:rPr lang="zh-CN" altLang="en-US" dirty="0" smtClean="0"/>
              <a:t>周期性分录</a:t>
            </a:r>
          </a:p>
          <a:p>
            <a:pPr lvl="1"/>
            <a:r>
              <a:rPr lang="zh-CN" altLang="en-US" dirty="0" smtClean="0"/>
              <a:t>公司往来过账</a:t>
            </a:r>
          </a:p>
          <a:p>
            <a:pPr lvl="1"/>
            <a:r>
              <a:rPr lang="zh-CN" altLang="en-US" b="1" dirty="0" smtClean="0"/>
              <a:t>批量层转移</a:t>
            </a:r>
          </a:p>
          <a:p>
            <a:r>
              <a:rPr lang="zh-CN" altLang="en-US" dirty="0" smtClean="0"/>
              <a:t>总帐事务报告</a:t>
            </a:r>
            <a:endParaRPr lang="en-US"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lstStyle/>
          <a:p>
            <a:pPr eaLnBrk="1" hangingPunct="1"/>
            <a:r>
              <a:rPr lang="zh-CN" altLang="en-US" dirty="0" smtClean="0"/>
              <a:t>层转移处理</a:t>
            </a:r>
            <a:endParaRPr lang="en-US" dirty="0" smtClean="0"/>
          </a:p>
        </p:txBody>
      </p:sp>
      <p:sp>
        <p:nvSpPr>
          <p:cNvPr id="50178" name="Footer Placeholder 3"/>
          <p:cNvSpPr>
            <a:spLocks noGrp="1"/>
          </p:cNvSpPr>
          <p:nvPr>
            <p:ph type="ftr" sz="quarter" idx="10"/>
          </p:nvPr>
        </p:nvSpPr>
        <p:spPr>
          <a:noFill/>
        </p:spPr>
        <p:txBody>
          <a:bodyPr/>
          <a:lstStyle/>
          <a:p>
            <a:r>
              <a:rPr lang="en-US" smtClean="0"/>
              <a:t>EF-FP-385</a:t>
            </a:r>
          </a:p>
        </p:txBody>
      </p:sp>
      <p:pic>
        <p:nvPicPr>
          <p:cNvPr id="50180" name="Picture 4"/>
          <p:cNvPicPr>
            <a:picLocks noChangeAspect="1" noChangeArrowheads="1"/>
          </p:cNvPicPr>
          <p:nvPr/>
        </p:nvPicPr>
        <p:blipFill>
          <a:blip r:embed="rId2" cstate="print"/>
          <a:srcRect/>
          <a:stretch>
            <a:fillRect/>
          </a:stretch>
        </p:blipFill>
        <p:spPr bwMode="auto">
          <a:xfrm>
            <a:off x="1027113" y="1500188"/>
            <a:ext cx="7089775" cy="3981450"/>
          </a:xfrm>
          <a:prstGeom prst="rect">
            <a:avLst/>
          </a:prstGeom>
          <a:noFill/>
          <a:ln w="9525" algn="ctr">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eaLnBrk="1" hangingPunct="1"/>
            <a:r>
              <a:rPr lang="zh-CN" altLang="en-US" dirty="0" smtClean="0"/>
              <a:t>事务批转移</a:t>
            </a:r>
            <a:endParaRPr lang="en-US" dirty="0" smtClean="0"/>
          </a:p>
          <a:p>
            <a:pPr lvl="1" eaLnBrk="1" hangingPunct="1"/>
            <a:r>
              <a:rPr lang="zh-CN" altLang="en-US" dirty="0" smtClean="0"/>
              <a:t>从临时层到主层或辅层</a:t>
            </a:r>
            <a:endParaRPr lang="en-US" dirty="0" smtClean="0"/>
          </a:p>
          <a:p>
            <a:pPr eaLnBrk="1" hangingPunct="1"/>
            <a:r>
              <a:rPr lang="zh-CN" altLang="en-US" dirty="0" smtClean="0"/>
              <a:t>原有的日记账类型等于目标日记账类型</a:t>
            </a:r>
            <a:endParaRPr lang="en-US" dirty="0" smtClean="0"/>
          </a:p>
          <a:p>
            <a:pPr eaLnBrk="1" hangingPunct="1"/>
            <a:r>
              <a:rPr lang="zh-CN" altLang="en-US" dirty="0" smtClean="0"/>
              <a:t>几个选择标准</a:t>
            </a:r>
            <a:endParaRPr lang="en-US" dirty="0" smtClean="0"/>
          </a:p>
          <a:p>
            <a:pPr eaLnBrk="1" hangingPunct="1"/>
            <a:r>
              <a:rPr lang="zh-CN" altLang="en-US" dirty="0" smtClean="0"/>
              <a:t>重复选择</a:t>
            </a:r>
            <a:r>
              <a:rPr lang="en-US" dirty="0" smtClean="0"/>
              <a:t>, </a:t>
            </a:r>
            <a:r>
              <a:rPr lang="zh-CN" altLang="en-US" dirty="0" smtClean="0"/>
              <a:t>但仅一个目标日记账</a:t>
            </a:r>
            <a:endParaRPr lang="en-US" dirty="0" smtClean="0"/>
          </a:p>
        </p:txBody>
      </p:sp>
      <p:sp>
        <p:nvSpPr>
          <p:cNvPr id="51203" name="Rectangle 2"/>
          <p:cNvSpPr>
            <a:spLocks noGrp="1" noChangeArrowheads="1"/>
          </p:cNvSpPr>
          <p:nvPr>
            <p:ph type="title"/>
          </p:nvPr>
        </p:nvSpPr>
        <p:spPr/>
        <p:txBody>
          <a:bodyPr/>
          <a:lstStyle/>
          <a:p>
            <a:pPr eaLnBrk="1" hangingPunct="1"/>
            <a:r>
              <a:rPr lang="zh-CN" altLang="en-US" dirty="0" smtClean="0"/>
              <a:t>批量层转移</a:t>
            </a:r>
            <a:endParaRPr lang="en-US" dirty="0" smtClean="0"/>
          </a:p>
        </p:txBody>
      </p:sp>
      <p:sp>
        <p:nvSpPr>
          <p:cNvPr id="51202" name="Footer Placeholder 3"/>
          <p:cNvSpPr>
            <a:spLocks noGrp="1"/>
          </p:cNvSpPr>
          <p:nvPr>
            <p:ph type="ftr" sz="quarter" idx="10"/>
          </p:nvPr>
        </p:nvSpPr>
        <p:spPr>
          <a:noFill/>
        </p:spPr>
        <p:txBody>
          <a:bodyPr/>
          <a:lstStyle/>
          <a:p>
            <a:r>
              <a:rPr lang="en-US" smtClean="0"/>
              <a:t>EF-FP-390</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lstStyle/>
          <a:p>
            <a:pPr eaLnBrk="1" hangingPunct="1"/>
            <a:r>
              <a:rPr lang="zh-CN" altLang="en-US" dirty="0" smtClean="0"/>
              <a:t>批量层转移执行</a:t>
            </a:r>
            <a:endParaRPr lang="en-US" dirty="0" smtClean="0"/>
          </a:p>
        </p:txBody>
      </p:sp>
      <p:sp>
        <p:nvSpPr>
          <p:cNvPr id="52226" name="Footer Placeholder 3"/>
          <p:cNvSpPr>
            <a:spLocks noGrp="1"/>
          </p:cNvSpPr>
          <p:nvPr>
            <p:ph type="ftr" sz="quarter" idx="10"/>
          </p:nvPr>
        </p:nvSpPr>
        <p:spPr>
          <a:noFill/>
        </p:spPr>
        <p:txBody>
          <a:bodyPr/>
          <a:lstStyle/>
          <a:p>
            <a:r>
              <a:rPr lang="en-US" smtClean="0"/>
              <a:t>EF-FP-400</a:t>
            </a:r>
          </a:p>
        </p:txBody>
      </p:sp>
      <p:grpSp>
        <p:nvGrpSpPr>
          <p:cNvPr id="8" name="Group 7"/>
          <p:cNvGrpSpPr/>
          <p:nvPr/>
        </p:nvGrpSpPr>
        <p:grpSpPr>
          <a:xfrm>
            <a:off x="360363" y="1992313"/>
            <a:ext cx="8405812" cy="3017837"/>
            <a:chOff x="388938" y="1868488"/>
            <a:chExt cx="8405812" cy="3017837"/>
          </a:xfrm>
        </p:grpSpPr>
        <p:pic>
          <p:nvPicPr>
            <p:cNvPr id="52228" name="Picture 3"/>
            <p:cNvPicPr>
              <a:picLocks noChangeAspect="1" noChangeArrowheads="1"/>
            </p:cNvPicPr>
            <p:nvPr/>
          </p:nvPicPr>
          <p:blipFill>
            <a:blip r:embed="rId2" cstate="print"/>
            <a:srcRect/>
            <a:stretch>
              <a:fillRect/>
            </a:stretch>
          </p:blipFill>
          <p:spPr bwMode="auto">
            <a:xfrm>
              <a:off x="388938" y="1868488"/>
              <a:ext cx="8405812" cy="3017837"/>
            </a:xfrm>
            <a:prstGeom prst="rect">
              <a:avLst/>
            </a:prstGeom>
            <a:noFill/>
            <a:ln w="9525" algn="ctr">
              <a:noFill/>
              <a:miter lim="800000"/>
              <a:headEnd/>
              <a:tailEnd/>
            </a:ln>
          </p:spPr>
        </p:pic>
        <p:sp>
          <p:nvSpPr>
            <p:cNvPr id="52229" name="Rectangle 4"/>
            <p:cNvSpPr>
              <a:spLocks noChangeArrowheads="1"/>
            </p:cNvSpPr>
            <p:nvPr/>
          </p:nvSpPr>
          <p:spPr bwMode="auto">
            <a:xfrm>
              <a:off x="636588" y="2630488"/>
              <a:ext cx="3225800" cy="287337"/>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2230" name="Rectangle 5"/>
            <p:cNvSpPr>
              <a:spLocks noChangeArrowheads="1"/>
            </p:cNvSpPr>
            <p:nvPr/>
          </p:nvSpPr>
          <p:spPr bwMode="auto">
            <a:xfrm>
              <a:off x="4106863" y="3984625"/>
              <a:ext cx="3186112" cy="307975"/>
            </a:xfrm>
            <a:prstGeom prst="rect">
              <a:avLst/>
            </a:prstGeom>
            <a:noFill/>
            <a:ln w="28575" algn="ctr">
              <a:solidFill>
                <a:srgbClr val="FF0000"/>
              </a:solidFill>
              <a:miter lim="800000"/>
              <a:headEnd/>
              <a:tailEnd/>
            </a:ln>
          </p:spPr>
          <p:txBody>
            <a:bodyPr wrap="none" tIns="91440" bIns="91440" anchor="ctr"/>
            <a:lstStyle/>
            <a:p>
              <a:endParaRPr lang="en-US"/>
            </a:p>
          </p:txBody>
        </p:sp>
        <p:cxnSp>
          <p:nvCxnSpPr>
            <p:cNvPr id="52231" name="AutoShape 7"/>
            <p:cNvCxnSpPr>
              <a:cxnSpLocks noChangeShapeType="1"/>
              <a:stCxn id="52229" idx="3"/>
              <a:endCxn id="52230" idx="0"/>
            </p:cNvCxnSpPr>
            <p:nvPr/>
          </p:nvCxnSpPr>
          <p:spPr bwMode="auto">
            <a:xfrm>
              <a:off x="3876675" y="2774950"/>
              <a:ext cx="1824038" cy="1195388"/>
            </a:xfrm>
            <a:prstGeom prst="bentConnector2">
              <a:avLst/>
            </a:prstGeom>
            <a:noFill/>
            <a:ln w="28575">
              <a:solidFill>
                <a:srgbClr val="FF0000"/>
              </a:solidFill>
              <a:miter lim="800000"/>
              <a:headEnd/>
              <a:tailEnd type="triangle" w="med" len="med"/>
            </a:ln>
          </p:spPr>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normAutofit/>
          </a:bodyPr>
          <a:lstStyle/>
          <a:p>
            <a:r>
              <a:rPr lang="zh-CN" altLang="en-US" dirty="0" smtClean="0"/>
              <a:t>总账事务处理流程</a:t>
            </a:r>
            <a:endParaRPr lang="en-US" dirty="0"/>
          </a:p>
        </p:txBody>
      </p:sp>
      <p:sp>
        <p:nvSpPr>
          <p:cNvPr id="35" name="Footer Placeholder 3"/>
          <p:cNvSpPr>
            <a:spLocks noGrp="1"/>
          </p:cNvSpPr>
          <p:nvPr>
            <p:ph type="ftr" sz="quarter" idx="10"/>
          </p:nvPr>
        </p:nvSpPr>
        <p:spPr/>
        <p:txBody>
          <a:bodyPr/>
          <a:lstStyle/>
          <a:p>
            <a:r>
              <a:rPr lang="en-US" smtClean="0"/>
              <a:t>EF-TPB-030</a:t>
            </a:r>
            <a:endParaRPr lang="en-US"/>
          </a:p>
        </p:txBody>
      </p:sp>
      <p:grpSp>
        <p:nvGrpSpPr>
          <p:cNvPr id="2" name="Group 35"/>
          <p:cNvGrpSpPr/>
          <p:nvPr/>
        </p:nvGrpSpPr>
        <p:grpSpPr>
          <a:xfrm>
            <a:off x="590191" y="1289979"/>
            <a:ext cx="7939087" cy="4452938"/>
            <a:chOff x="550863" y="1565275"/>
            <a:chExt cx="7939087" cy="4452938"/>
          </a:xfrm>
        </p:grpSpPr>
        <p:sp>
          <p:nvSpPr>
            <p:cNvPr id="197663" name="Line 31"/>
            <p:cNvSpPr>
              <a:spLocks noChangeShapeType="1"/>
            </p:cNvSpPr>
            <p:nvPr/>
          </p:nvSpPr>
          <p:spPr bwMode="auto">
            <a:xfrm>
              <a:off x="5259388" y="3606800"/>
              <a:ext cx="342900"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40" name="Line 8"/>
            <p:cNvSpPr>
              <a:spLocks noChangeShapeType="1"/>
            </p:cNvSpPr>
            <p:nvPr/>
          </p:nvSpPr>
          <p:spPr bwMode="auto">
            <a:xfrm>
              <a:off x="5991225" y="2709863"/>
              <a:ext cx="0" cy="619125"/>
            </a:xfrm>
            <a:prstGeom prst="line">
              <a:avLst/>
            </a:prstGeom>
            <a:noFill/>
            <a:ln w="28575">
              <a:solidFill>
                <a:srgbClr val="5A87C6"/>
              </a:solidFill>
              <a:round/>
              <a:headEnd/>
              <a:tailEnd/>
            </a:ln>
            <a:effectLst/>
          </p:spPr>
          <p:txBody>
            <a:bodyPr/>
            <a:lstStyle/>
            <a:p>
              <a:endParaRPr lang="en-US">
                <a:latin typeface="+mj-lt"/>
              </a:endParaRPr>
            </a:p>
          </p:txBody>
        </p:sp>
        <p:sp>
          <p:nvSpPr>
            <p:cNvPr id="197641" name="Rectangle 9"/>
            <p:cNvSpPr>
              <a:spLocks noChangeArrowheads="1"/>
            </p:cNvSpPr>
            <p:nvPr/>
          </p:nvSpPr>
          <p:spPr bwMode="auto">
            <a:xfrm>
              <a:off x="1766888" y="4075113"/>
              <a:ext cx="987425" cy="701675"/>
            </a:xfrm>
            <a:prstGeom prst="rect">
              <a:avLst/>
            </a:prstGeom>
            <a:solidFill>
              <a:srgbClr val="FAF6EB"/>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发票过账</a:t>
              </a:r>
              <a:endParaRPr lang="en-US" sz="1000" b="1" dirty="0">
                <a:latin typeface="+mj-lt"/>
              </a:endParaRPr>
            </a:p>
          </p:txBody>
        </p:sp>
        <p:sp>
          <p:nvSpPr>
            <p:cNvPr id="197642" name="Rectangle 10"/>
            <p:cNvSpPr>
              <a:spLocks noChangeArrowheads="1"/>
            </p:cNvSpPr>
            <p:nvPr/>
          </p:nvSpPr>
          <p:spPr bwMode="auto">
            <a:xfrm>
              <a:off x="1744663" y="3005138"/>
              <a:ext cx="1016000" cy="744537"/>
            </a:xfrm>
            <a:prstGeom prst="rect">
              <a:avLst/>
            </a:prstGeom>
            <a:solidFill>
              <a:srgbClr val="FAF6EB"/>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财务</a:t>
              </a:r>
              <a:endParaRPr lang="en-US" sz="1000" b="1" dirty="0">
                <a:latin typeface="+mj-lt"/>
              </a:endParaRPr>
            </a:p>
            <a:p>
              <a:pPr defTabSz="739775" eaLnBrk="0" hangingPunct="0"/>
              <a:r>
                <a:rPr lang="zh-CN" altLang="en-US" sz="1000" b="1" dirty="0" smtClean="0">
                  <a:latin typeface="+mj-lt"/>
                </a:rPr>
                <a:t>事务</a:t>
              </a:r>
              <a:endParaRPr lang="en-US" sz="1000" b="1" dirty="0">
                <a:latin typeface="+mj-lt"/>
              </a:endParaRPr>
            </a:p>
          </p:txBody>
        </p:sp>
        <p:sp>
          <p:nvSpPr>
            <p:cNvPr id="197643" name="Rectangle 11"/>
            <p:cNvSpPr>
              <a:spLocks noChangeArrowheads="1"/>
            </p:cNvSpPr>
            <p:nvPr/>
          </p:nvSpPr>
          <p:spPr bwMode="auto">
            <a:xfrm>
              <a:off x="4270375" y="4297363"/>
              <a:ext cx="1039813" cy="742950"/>
            </a:xfrm>
            <a:prstGeom prst="rect">
              <a:avLst/>
            </a:prstGeom>
            <a:solidFill>
              <a:srgbClr val="C0D3CE"/>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主层</a:t>
              </a:r>
              <a:endParaRPr lang="en-US" sz="1000" b="1" dirty="0">
                <a:latin typeface="+mj-lt"/>
              </a:endParaRPr>
            </a:p>
          </p:txBody>
        </p:sp>
        <p:sp>
          <p:nvSpPr>
            <p:cNvPr id="197644" name="Rectangle 12"/>
            <p:cNvSpPr>
              <a:spLocks noChangeArrowheads="1"/>
            </p:cNvSpPr>
            <p:nvPr/>
          </p:nvSpPr>
          <p:spPr bwMode="auto">
            <a:xfrm>
              <a:off x="4270375" y="3217863"/>
              <a:ext cx="1041400" cy="744537"/>
            </a:xfrm>
            <a:prstGeom prst="rect">
              <a:avLst/>
            </a:prstGeom>
            <a:solidFill>
              <a:srgbClr val="EDD1C5"/>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临时层</a:t>
              </a:r>
              <a:endParaRPr lang="en-US" sz="1000" b="1" dirty="0">
                <a:latin typeface="+mj-lt"/>
              </a:endParaRPr>
            </a:p>
          </p:txBody>
        </p:sp>
        <p:sp>
          <p:nvSpPr>
            <p:cNvPr id="197645" name="Rectangle 13"/>
            <p:cNvSpPr>
              <a:spLocks noChangeArrowheads="1"/>
            </p:cNvSpPr>
            <p:nvPr/>
          </p:nvSpPr>
          <p:spPr bwMode="auto">
            <a:xfrm>
              <a:off x="4257675" y="2274888"/>
              <a:ext cx="1039813" cy="744537"/>
            </a:xfrm>
            <a:prstGeom prst="rect">
              <a:avLst/>
            </a:prstGeom>
            <a:solidFill>
              <a:srgbClr val="C0C0C0"/>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辅层</a:t>
              </a:r>
              <a:endParaRPr lang="en-US" sz="1000" b="1" dirty="0">
                <a:latin typeface="+mj-lt"/>
              </a:endParaRPr>
            </a:p>
          </p:txBody>
        </p:sp>
        <p:sp>
          <p:nvSpPr>
            <p:cNvPr id="197646" name="Rectangle 14" descr="Wide upward diagonal"/>
            <p:cNvSpPr>
              <a:spLocks noChangeArrowheads="1"/>
            </p:cNvSpPr>
            <p:nvPr/>
          </p:nvSpPr>
          <p:spPr bwMode="auto">
            <a:xfrm>
              <a:off x="3135313" y="5018088"/>
              <a:ext cx="958850" cy="685800"/>
            </a:xfrm>
            <a:prstGeom prst="rect">
              <a:avLst/>
            </a:prstGeom>
            <a:pattFill prst="wdUpDiag">
              <a:fgClr>
                <a:srgbClr val="B5C5CF"/>
              </a:fgClr>
              <a:bgClr>
                <a:srgbClr val="FFFFFF"/>
              </a:bgClr>
            </a:patt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过账</a:t>
              </a:r>
              <a:endParaRPr lang="en-US" sz="1000" b="1" dirty="0">
                <a:latin typeface="+mj-lt"/>
              </a:endParaRPr>
            </a:p>
          </p:txBody>
        </p:sp>
        <p:sp>
          <p:nvSpPr>
            <p:cNvPr id="197647" name="Rectangle 15"/>
            <p:cNvSpPr>
              <a:spLocks noChangeArrowheads="1"/>
            </p:cNvSpPr>
            <p:nvPr/>
          </p:nvSpPr>
          <p:spPr bwMode="auto">
            <a:xfrm>
              <a:off x="1766888" y="5018088"/>
              <a:ext cx="958850" cy="685800"/>
            </a:xfrm>
            <a:prstGeom prst="rect">
              <a:avLst/>
            </a:prstGeom>
            <a:solidFill>
              <a:srgbClr val="B5C5CF"/>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未过账</a:t>
              </a:r>
              <a:r>
                <a:rPr lang="en-US" sz="1000" b="1" dirty="0" smtClean="0">
                  <a:latin typeface="+mj-lt"/>
                </a:rPr>
                <a:t> </a:t>
              </a:r>
              <a:r>
                <a:rPr lang="en-US" sz="1000" b="1" dirty="0">
                  <a:latin typeface="+mj-lt"/>
                </a:rPr>
                <a:t/>
              </a:r>
              <a:br>
                <a:rPr lang="en-US" sz="1000" b="1" dirty="0">
                  <a:latin typeface="+mj-lt"/>
                </a:rPr>
              </a:br>
              <a:r>
                <a:rPr lang="zh-CN" altLang="en-US" sz="1000" b="1" dirty="0" smtClean="0">
                  <a:latin typeface="+mj-lt"/>
                </a:rPr>
                <a:t>事务表</a:t>
              </a:r>
              <a:endParaRPr lang="en-US" sz="1000" b="1" dirty="0">
                <a:latin typeface="+mj-lt"/>
              </a:endParaRPr>
            </a:p>
          </p:txBody>
        </p:sp>
        <p:sp>
          <p:nvSpPr>
            <p:cNvPr id="197648" name="Rectangle 16"/>
            <p:cNvSpPr>
              <a:spLocks noChangeArrowheads="1"/>
            </p:cNvSpPr>
            <p:nvPr/>
          </p:nvSpPr>
          <p:spPr bwMode="auto">
            <a:xfrm>
              <a:off x="550863" y="5018088"/>
              <a:ext cx="958850" cy="685800"/>
            </a:xfrm>
            <a:prstGeom prst="rect">
              <a:avLst/>
            </a:prstGeom>
            <a:solidFill>
              <a:srgbClr val="CFD9DF"/>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spcBef>
                  <a:spcPct val="100000"/>
                </a:spcBef>
              </a:pPr>
              <a:r>
                <a:rPr lang="en-US" sz="1000" b="1" dirty="0">
                  <a:latin typeface="+mj-lt"/>
                </a:rPr>
                <a:t/>
              </a:r>
              <a:br>
                <a:rPr lang="en-US" sz="1000" b="1" dirty="0">
                  <a:latin typeface="+mj-lt"/>
                </a:rPr>
              </a:br>
              <a:r>
                <a:rPr lang="zh-CN" altLang="en-US" sz="1000" b="1" dirty="0" smtClean="0">
                  <a:latin typeface="+mj-lt"/>
                </a:rPr>
                <a:t>未过账运行事务</a:t>
              </a:r>
              <a:r>
                <a:rPr lang="en-US" sz="1000" b="1" dirty="0" smtClean="0">
                  <a:latin typeface="+mj-lt"/>
                </a:rPr>
                <a:t/>
              </a:r>
              <a:br>
                <a:rPr lang="en-US" sz="1000" b="1" dirty="0" smtClean="0">
                  <a:latin typeface="+mj-lt"/>
                </a:rPr>
              </a:br>
              <a:endParaRPr lang="en-US" sz="1000" b="1" dirty="0">
                <a:latin typeface="+mj-lt"/>
              </a:endParaRPr>
            </a:p>
          </p:txBody>
        </p:sp>
        <p:sp>
          <p:nvSpPr>
            <p:cNvPr id="197649" name="Rectangle 17"/>
            <p:cNvSpPr>
              <a:spLocks noChangeAspect="1" noChangeArrowheads="1"/>
            </p:cNvSpPr>
            <p:nvPr/>
          </p:nvSpPr>
          <p:spPr bwMode="auto">
            <a:xfrm>
              <a:off x="7229475" y="5103813"/>
              <a:ext cx="1233488" cy="914400"/>
            </a:xfrm>
            <a:prstGeom prst="rect">
              <a:avLst/>
            </a:prstGeom>
            <a:solidFill>
              <a:srgbClr val="FAF6EB"/>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累积账户余额详细</a:t>
              </a:r>
              <a:endParaRPr lang="en-US" sz="1000" b="1" dirty="0">
                <a:latin typeface="+mj-lt"/>
              </a:endParaRPr>
            </a:p>
          </p:txBody>
        </p:sp>
        <p:sp>
          <p:nvSpPr>
            <p:cNvPr id="197650" name="Rectangle 18"/>
            <p:cNvSpPr>
              <a:spLocks noChangeAspect="1" noChangeArrowheads="1"/>
            </p:cNvSpPr>
            <p:nvPr/>
          </p:nvSpPr>
          <p:spPr bwMode="auto">
            <a:xfrm>
              <a:off x="7210425" y="3917950"/>
              <a:ext cx="1279525" cy="915988"/>
            </a:xfrm>
            <a:prstGeom prst="rect">
              <a:avLst/>
            </a:prstGeom>
            <a:solidFill>
              <a:srgbClr val="FAF6EB"/>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财务报表和</a:t>
              </a:r>
              <a:endParaRPr lang="en-US" altLang="zh-CN" sz="1000" b="1" dirty="0" smtClean="0">
                <a:latin typeface="+mj-lt"/>
              </a:endParaRPr>
            </a:p>
            <a:p>
              <a:pPr defTabSz="739775" eaLnBrk="0" hangingPunct="0"/>
              <a:r>
                <a:rPr lang="zh-CN" altLang="en-US" sz="1000" b="1" dirty="0" smtClean="0">
                  <a:latin typeface="+mj-lt"/>
                </a:rPr>
                <a:t>汇总报表</a:t>
              </a:r>
              <a:endParaRPr lang="en-US" sz="1000" b="1" dirty="0">
                <a:latin typeface="+mj-lt"/>
              </a:endParaRPr>
            </a:p>
          </p:txBody>
        </p:sp>
        <p:sp>
          <p:nvSpPr>
            <p:cNvPr id="197651" name="Rectangle 19"/>
            <p:cNvSpPr>
              <a:spLocks noChangeAspect="1" noChangeArrowheads="1"/>
            </p:cNvSpPr>
            <p:nvPr/>
          </p:nvSpPr>
          <p:spPr bwMode="auto">
            <a:xfrm>
              <a:off x="7210425" y="1565275"/>
              <a:ext cx="1279525" cy="914400"/>
            </a:xfrm>
            <a:prstGeom prst="rect">
              <a:avLst/>
            </a:prstGeom>
            <a:solidFill>
              <a:srgbClr val="FAF6EB"/>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过账事务详细</a:t>
              </a:r>
              <a:endParaRPr lang="en-US" sz="1000" b="1" dirty="0">
                <a:latin typeface="+mj-lt"/>
              </a:endParaRPr>
            </a:p>
          </p:txBody>
        </p:sp>
        <p:sp>
          <p:nvSpPr>
            <p:cNvPr id="197652" name="Rectangle 20"/>
            <p:cNvSpPr>
              <a:spLocks noChangeAspect="1" noChangeArrowheads="1"/>
            </p:cNvSpPr>
            <p:nvPr/>
          </p:nvSpPr>
          <p:spPr bwMode="auto">
            <a:xfrm>
              <a:off x="7210425" y="2754313"/>
              <a:ext cx="1279525" cy="914400"/>
            </a:xfrm>
            <a:prstGeom prst="rect">
              <a:avLst/>
            </a:prstGeom>
            <a:solidFill>
              <a:srgbClr val="FAF6EB"/>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dirty="0" smtClean="0">
                  <a:latin typeface="+mj-lt"/>
                </a:rPr>
                <a:t>详细报表</a:t>
              </a:r>
              <a:endParaRPr lang="en-US" sz="1000" b="1" dirty="0">
                <a:latin typeface="+mj-lt"/>
              </a:endParaRPr>
            </a:p>
          </p:txBody>
        </p:sp>
        <p:sp>
          <p:nvSpPr>
            <p:cNvPr id="197653" name="Rectangle 21"/>
            <p:cNvSpPr>
              <a:spLocks noChangeArrowheads="1"/>
            </p:cNvSpPr>
            <p:nvPr/>
          </p:nvSpPr>
          <p:spPr bwMode="auto">
            <a:xfrm>
              <a:off x="5575300" y="3227388"/>
              <a:ext cx="1039813" cy="744537"/>
            </a:xfrm>
            <a:prstGeom prst="rect">
              <a:avLst/>
            </a:prstGeom>
            <a:solidFill>
              <a:srgbClr val="FAF6EB"/>
            </a:solidFill>
            <a:ln w="28575">
              <a:solidFill>
                <a:srgbClr val="5A87C6"/>
              </a:solidFill>
              <a:miter lim="800000"/>
              <a:headEnd/>
              <a:tailEnd/>
            </a:ln>
            <a:effectLst>
              <a:outerShdw dist="63500" dir="2700000" algn="ctr" rotWithShape="0">
                <a:schemeClr val="bg1">
                  <a:lumMod val="75000"/>
                </a:schemeClr>
              </a:outerShdw>
            </a:effectLst>
          </p:spPr>
          <p:txBody>
            <a:bodyPr wrap="none" lIns="82550" tIns="41275" rIns="82550" bIns="41275" anchor="ctr"/>
            <a:lstStyle/>
            <a:p>
              <a:pPr defTabSz="739775" eaLnBrk="0" hangingPunct="0"/>
              <a:r>
                <a:rPr lang="zh-CN" altLang="en-US" sz="1000" b="1" i="1" dirty="0" smtClean="0">
                  <a:latin typeface="+mj-lt"/>
                </a:rPr>
                <a:t>查看或分析</a:t>
              </a:r>
              <a:endParaRPr lang="en-US" altLang="zh-CN" sz="1000" b="1" i="1" dirty="0" smtClean="0">
                <a:latin typeface="+mj-lt"/>
              </a:endParaRPr>
            </a:p>
            <a:p>
              <a:pPr defTabSz="739775" eaLnBrk="0" hangingPunct="0"/>
              <a:r>
                <a:rPr lang="zh-CN" altLang="en-US" sz="1000" b="1" i="1" dirty="0" smtClean="0">
                  <a:latin typeface="+mj-lt"/>
                </a:rPr>
                <a:t>事务详细</a:t>
              </a:r>
              <a:endParaRPr lang="en-US" sz="1000" b="1" i="1" dirty="0">
                <a:latin typeface="+mj-lt"/>
              </a:endParaRPr>
            </a:p>
          </p:txBody>
        </p:sp>
        <p:sp>
          <p:nvSpPr>
            <p:cNvPr id="197654" name="Line 22"/>
            <p:cNvSpPr>
              <a:spLocks noChangeShapeType="1"/>
            </p:cNvSpPr>
            <p:nvPr/>
          </p:nvSpPr>
          <p:spPr bwMode="auto">
            <a:xfrm>
              <a:off x="1516063" y="5400675"/>
              <a:ext cx="250825"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55" name="Line 23"/>
            <p:cNvSpPr>
              <a:spLocks noChangeShapeType="1"/>
            </p:cNvSpPr>
            <p:nvPr/>
          </p:nvSpPr>
          <p:spPr bwMode="auto">
            <a:xfrm>
              <a:off x="2720975" y="5400675"/>
              <a:ext cx="414338"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56" name="Line 24"/>
            <p:cNvSpPr>
              <a:spLocks noChangeShapeType="1"/>
            </p:cNvSpPr>
            <p:nvPr/>
          </p:nvSpPr>
          <p:spPr bwMode="auto">
            <a:xfrm>
              <a:off x="2757488" y="4597400"/>
              <a:ext cx="1524000"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57" name="Line 25"/>
            <p:cNvSpPr>
              <a:spLocks noChangeShapeType="1"/>
            </p:cNvSpPr>
            <p:nvPr/>
          </p:nvSpPr>
          <p:spPr bwMode="auto">
            <a:xfrm>
              <a:off x="4087813" y="5368925"/>
              <a:ext cx="685800" cy="0"/>
            </a:xfrm>
            <a:prstGeom prst="line">
              <a:avLst/>
            </a:prstGeom>
            <a:noFill/>
            <a:ln w="28575">
              <a:solidFill>
                <a:srgbClr val="5A87C6"/>
              </a:solidFill>
              <a:round/>
              <a:headEnd/>
              <a:tailEnd/>
            </a:ln>
            <a:effectLst/>
          </p:spPr>
          <p:txBody>
            <a:bodyPr/>
            <a:lstStyle/>
            <a:p>
              <a:endParaRPr lang="en-US">
                <a:latin typeface="+mj-lt"/>
              </a:endParaRPr>
            </a:p>
          </p:txBody>
        </p:sp>
        <p:sp>
          <p:nvSpPr>
            <p:cNvPr id="197658" name="Line 26"/>
            <p:cNvSpPr>
              <a:spLocks noChangeShapeType="1"/>
            </p:cNvSpPr>
            <p:nvPr/>
          </p:nvSpPr>
          <p:spPr bwMode="auto">
            <a:xfrm flipV="1">
              <a:off x="4773613" y="5041900"/>
              <a:ext cx="0" cy="333375"/>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59" name="Line 27"/>
            <p:cNvSpPr>
              <a:spLocks noChangeShapeType="1"/>
            </p:cNvSpPr>
            <p:nvPr/>
          </p:nvSpPr>
          <p:spPr bwMode="auto">
            <a:xfrm>
              <a:off x="2754313" y="3473450"/>
              <a:ext cx="1504950"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60" name="Line 28"/>
            <p:cNvSpPr>
              <a:spLocks noChangeShapeType="1"/>
            </p:cNvSpPr>
            <p:nvPr/>
          </p:nvSpPr>
          <p:spPr bwMode="auto">
            <a:xfrm flipV="1">
              <a:off x="3849688" y="2692400"/>
              <a:ext cx="0" cy="1722438"/>
            </a:xfrm>
            <a:prstGeom prst="line">
              <a:avLst/>
            </a:prstGeom>
            <a:noFill/>
            <a:ln w="28575">
              <a:solidFill>
                <a:srgbClr val="5A87C6"/>
              </a:solidFill>
              <a:round/>
              <a:headEnd/>
              <a:tailEnd/>
            </a:ln>
            <a:effectLst/>
          </p:spPr>
          <p:txBody>
            <a:bodyPr/>
            <a:lstStyle/>
            <a:p>
              <a:endParaRPr lang="en-US">
                <a:latin typeface="+mj-lt"/>
              </a:endParaRPr>
            </a:p>
          </p:txBody>
        </p:sp>
        <p:sp>
          <p:nvSpPr>
            <p:cNvPr id="197661" name="Line 29"/>
            <p:cNvSpPr>
              <a:spLocks noChangeShapeType="1"/>
            </p:cNvSpPr>
            <p:nvPr/>
          </p:nvSpPr>
          <p:spPr bwMode="auto">
            <a:xfrm>
              <a:off x="3849688" y="4410075"/>
              <a:ext cx="419100"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62" name="Line 30"/>
            <p:cNvSpPr>
              <a:spLocks noChangeShapeType="1"/>
            </p:cNvSpPr>
            <p:nvPr/>
          </p:nvSpPr>
          <p:spPr bwMode="auto">
            <a:xfrm>
              <a:off x="3849688" y="2692400"/>
              <a:ext cx="409575"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64" name="Line 32"/>
            <p:cNvSpPr>
              <a:spLocks noChangeShapeType="1"/>
            </p:cNvSpPr>
            <p:nvPr/>
          </p:nvSpPr>
          <p:spPr bwMode="auto">
            <a:xfrm>
              <a:off x="5997575" y="3973513"/>
              <a:ext cx="0" cy="619125"/>
            </a:xfrm>
            <a:prstGeom prst="line">
              <a:avLst/>
            </a:prstGeom>
            <a:noFill/>
            <a:ln w="28575">
              <a:solidFill>
                <a:srgbClr val="5A87C6"/>
              </a:solidFill>
              <a:round/>
              <a:headEnd/>
              <a:tailEnd/>
            </a:ln>
            <a:effectLst/>
          </p:spPr>
          <p:txBody>
            <a:bodyPr/>
            <a:lstStyle/>
            <a:p>
              <a:endParaRPr lang="en-US">
                <a:latin typeface="+mj-lt"/>
              </a:endParaRPr>
            </a:p>
          </p:txBody>
        </p:sp>
        <p:sp>
          <p:nvSpPr>
            <p:cNvPr id="197665" name="Line 33"/>
            <p:cNvSpPr>
              <a:spLocks noChangeShapeType="1"/>
            </p:cNvSpPr>
            <p:nvPr/>
          </p:nvSpPr>
          <p:spPr bwMode="auto">
            <a:xfrm flipH="1">
              <a:off x="5464175" y="4589463"/>
              <a:ext cx="538163"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66" name="Line 34"/>
            <p:cNvSpPr>
              <a:spLocks noChangeShapeType="1"/>
            </p:cNvSpPr>
            <p:nvPr/>
          </p:nvSpPr>
          <p:spPr bwMode="auto">
            <a:xfrm>
              <a:off x="7027863" y="2006600"/>
              <a:ext cx="190500"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67" name="Line 35"/>
            <p:cNvSpPr>
              <a:spLocks noChangeShapeType="1"/>
            </p:cNvSpPr>
            <p:nvPr/>
          </p:nvSpPr>
          <p:spPr bwMode="auto">
            <a:xfrm>
              <a:off x="7035800" y="5581650"/>
              <a:ext cx="204788"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68" name="Line 36"/>
            <p:cNvSpPr>
              <a:spLocks noChangeShapeType="1"/>
            </p:cNvSpPr>
            <p:nvPr/>
          </p:nvSpPr>
          <p:spPr bwMode="auto">
            <a:xfrm flipH="1">
              <a:off x="5456238" y="2714625"/>
              <a:ext cx="538162" cy="0"/>
            </a:xfrm>
            <a:prstGeom prst="line">
              <a:avLst/>
            </a:prstGeom>
            <a:noFill/>
            <a:ln w="28575">
              <a:solidFill>
                <a:srgbClr val="5A87C6"/>
              </a:solidFill>
              <a:round/>
              <a:headEnd/>
              <a:tailEnd type="triangle" w="med" len="med"/>
            </a:ln>
            <a:effectLst/>
          </p:spPr>
          <p:txBody>
            <a:bodyPr/>
            <a:lstStyle/>
            <a:p>
              <a:endParaRPr lang="en-US">
                <a:latin typeface="+mj-lt"/>
              </a:endParaRPr>
            </a:p>
          </p:txBody>
        </p:sp>
        <p:sp>
          <p:nvSpPr>
            <p:cNvPr id="197669" name="Rectangle 37"/>
            <p:cNvSpPr>
              <a:spLocks noChangeArrowheads="1"/>
            </p:cNvSpPr>
            <p:nvPr/>
          </p:nvSpPr>
          <p:spPr bwMode="auto">
            <a:xfrm>
              <a:off x="5926138" y="2751138"/>
              <a:ext cx="855662" cy="260350"/>
            </a:xfrm>
            <a:prstGeom prst="rect">
              <a:avLst/>
            </a:prstGeom>
            <a:noFill/>
            <a:ln w="28575" algn="ctr">
              <a:noFill/>
              <a:miter lim="800000"/>
              <a:headEnd/>
              <a:tailEnd/>
            </a:ln>
            <a:effectLst/>
          </p:spPr>
          <p:txBody>
            <a:bodyPr>
              <a:spAutoFit/>
            </a:bodyPr>
            <a:lstStyle/>
            <a:p>
              <a:pPr eaLnBrk="0" hangingPunct="0"/>
              <a:r>
                <a:rPr lang="zh-CN" altLang="en-US" sz="1100" b="1" i="1" dirty="0" smtClean="0">
                  <a:latin typeface="+mj-lt"/>
                </a:rPr>
                <a:t>转移</a:t>
              </a:r>
              <a:endParaRPr lang="en-US" sz="1100" b="1" i="1" dirty="0">
                <a:latin typeface="+mj-lt"/>
              </a:endParaRPr>
            </a:p>
          </p:txBody>
        </p:sp>
        <p:sp>
          <p:nvSpPr>
            <p:cNvPr id="197670" name="Rectangle 38"/>
            <p:cNvSpPr>
              <a:spLocks noChangeArrowheads="1"/>
            </p:cNvSpPr>
            <p:nvPr/>
          </p:nvSpPr>
          <p:spPr bwMode="auto">
            <a:xfrm>
              <a:off x="5945188" y="4130675"/>
              <a:ext cx="855662" cy="260350"/>
            </a:xfrm>
            <a:prstGeom prst="rect">
              <a:avLst/>
            </a:prstGeom>
            <a:noFill/>
            <a:ln w="28575" algn="ctr">
              <a:noFill/>
              <a:miter lim="800000"/>
              <a:headEnd/>
              <a:tailEnd/>
            </a:ln>
            <a:effectLst/>
          </p:spPr>
          <p:txBody>
            <a:bodyPr>
              <a:spAutoFit/>
            </a:bodyPr>
            <a:lstStyle/>
            <a:p>
              <a:pPr eaLnBrk="0" hangingPunct="0"/>
              <a:r>
                <a:rPr lang="zh-CN" altLang="en-US" sz="1100" b="1" i="1" dirty="0" smtClean="0">
                  <a:latin typeface="+mj-lt"/>
                </a:rPr>
                <a:t>转移</a:t>
              </a:r>
              <a:r>
                <a:rPr lang="en-US" sz="1100" b="1" i="1" dirty="0" smtClean="0">
                  <a:latin typeface="+mj-lt"/>
                </a:rPr>
                <a:t> </a:t>
              </a:r>
              <a:endParaRPr lang="en-US" sz="1100" b="1" i="1" dirty="0">
                <a:latin typeface="+mj-lt"/>
              </a:endParaRPr>
            </a:p>
          </p:txBody>
        </p:sp>
        <p:sp>
          <p:nvSpPr>
            <p:cNvPr id="197671" name="Line 39"/>
            <p:cNvSpPr>
              <a:spLocks noChangeShapeType="1"/>
            </p:cNvSpPr>
            <p:nvPr/>
          </p:nvSpPr>
          <p:spPr bwMode="auto">
            <a:xfrm flipH="1">
              <a:off x="7032625" y="2001838"/>
              <a:ext cx="1588" cy="3582987"/>
            </a:xfrm>
            <a:prstGeom prst="line">
              <a:avLst/>
            </a:prstGeom>
            <a:noFill/>
            <a:ln w="28575">
              <a:solidFill>
                <a:srgbClr val="5A87C6"/>
              </a:solidFill>
              <a:round/>
              <a:headEnd/>
              <a:tailEnd/>
            </a:ln>
            <a:effectLst/>
          </p:spPr>
          <p:txBody>
            <a:bodyPr/>
            <a:lstStyle/>
            <a:p>
              <a:endParaRPr lang="en-US">
                <a:latin typeface="+mj-lt"/>
              </a:endParaRPr>
            </a:p>
          </p:txBody>
        </p:sp>
      </p:gr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dirty="0" smtClean="0"/>
              <a:t>日记帐分录</a:t>
            </a:r>
          </a:p>
          <a:p>
            <a:pPr lvl="1"/>
            <a:r>
              <a:rPr lang="zh-CN" altLang="en-US" dirty="0" smtClean="0"/>
              <a:t>日记帐分录模板</a:t>
            </a:r>
          </a:p>
          <a:p>
            <a:pPr lvl="1"/>
            <a:r>
              <a:rPr lang="zh-CN" altLang="en-US" dirty="0" smtClean="0"/>
              <a:t>冲销分录</a:t>
            </a:r>
          </a:p>
          <a:p>
            <a:pPr lvl="1"/>
            <a:r>
              <a:rPr lang="zh-CN" altLang="en-US" dirty="0" smtClean="0"/>
              <a:t>周期性分录</a:t>
            </a:r>
          </a:p>
          <a:p>
            <a:pPr lvl="1"/>
            <a:r>
              <a:rPr lang="zh-CN" altLang="en-US" dirty="0" smtClean="0"/>
              <a:t>公司往来过账</a:t>
            </a:r>
          </a:p>
          <a:p>
            <a:pPr lvl="1"/>
            <a:r>
              <a:rPr lang="zh-CN" altLang="en-US" dirty="0" smtClean="0"/>
              <a:t>批量层转移</a:t>
            </a:r>
          </a:p>
          <a:p>
            <a:r>
              <a:rPr lang="zh-CN" altLang="en-US" b="1" dirty="0" smtClean="0"/>
              <a:t>总帐事务报告</a:t>
            </a:r>
            <a:endParaRPr lang="en-US" b="1"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a:lnSpc>
                <a:spcPct val="110000"/>
              </a:lnSpc>
            </a:pPr>
            <a:r>
              <a:rPr lang="zh-CN" altLang="en-US" sz="2400" dirty="0" smtClean="0"/>
              <a:t>日记账</a:t>
            </a:r>
          </a:p>
          <a:p>
            <a:pPr>
              <a:lnSpc>
                <a:spcPct val="110000"/>
              </a:lnSpc>
            </a:pPr>
            <a:r>
              <a:rPr lang="zh-CN" altLang="en-US" sz="2400" dirty="0" smtClean="0"/>
              <a:t>详细的汇总</a:t>
            </a:r>
          </a:p>
          <a:p>
            <a:pPr>
              <a:lnSpc>
                <a:spcPct val="110000"/>
              </a:lnSpc>
            </a:pPr>
            <a:r>
              <a:rPr lang="zh-CN" altLang="en-US" sz="2400" dirty="0" smtClean="0"/>
              <a:t>一个或多个会计单位</a:t>
            </a:r>
          </a:p>
          <a:p>
            <a:pPr>
              <a:lnSpc>
                <a:spcPct val="110000"/>
              </a:lnSpc>
            </a:pPr>
            <a:r>
              <a:rPr lang="zh-CN" altLang="en-US" sz="2400" dirty="0" smtClean="0"/>
              <a:t>补充分析字段</a:t>
            </a:r>
          </a:p>
          <a:p>
            <a:pPr>
              <a:lnSpc>
                <a:spcPct val="110000"/>
              </a:lnSpc>
            </a:pPr>
            <a:r>
              <a:rPr lang="en-US" altLang="zh-CN" sz="2400" dirty="0" smtClean="0"/>
              <a:t>GL</a:t>
            </a:r>
            <a:r>
              <a:rPr lang="zh-CN" altLang="en-US" sz="2400" dirty="0" smtClean="0"/>
              <a:t>事务报告和查看</a:t>
            </a:r>
          </a:p>
          <a:p>
            <a:pPr>
              <a:lnSpc>
                <a:spcPct val="110000"/>
              </a:lnSpc>
            </a:pPr>
            <a:r>
              <a:rPr lang="zh-CN" altLang="en-US" sz="2400" dirty="0" smtClean="0"/>
              <a:t>分析事务报告和查看</a:t>
            </a:r>
          </a:p>
          <a:p>
            <a:pPr>
              <a:lnSpc>
                <a:spcPct val="110000"/>
              </a:lnSpc>
            </a:pPr>
            <a:r>
              <a:rPr lang="zh-CN" altLang="en-US" sz="2400" dirty="0" smtClean="0"/>
              <a:t>关账报告</a:t>
            </a:r>
          </a:p>
          <a:p>
            <a:pPr>
              <a:lnSpc>
                <a:spcPct val="110000"/>
              </a:lnSpc>
            </a:pPr>
            <a:r>
              <a:rPr lang="zh-CN" altLang="en-US" sz="2400" dirty="0" smtClean="0"/>
              <a:t>结构化报告</a:t>
            </a:r>
          </a:p>
          <a:p>
            <a:pPr lvl="1">
              <a:lnSpc>
                <a:spcPct val="110000"/>
              </a:lnSpc>
            </a:pPr>
            <a:r>
              <a:rPr lang="zh-CN" altLang="en-US" sz="2000" dirty="0" smtClean="0"/>
              <a:t>资产负债表和损益表</a:t>
            </a:r>
            <a:endParaRPr lang="en-US" sz="1600" dirty="0" smtClean="0"/>
          </a:p>
        </p:txBody>
      </p:sp>
      <p:sp>
        <p:nvSpPr>
          <p:cNvPr id="54275" name="Rectangle 2"/>
          <p:cNvSpPr>
            <a:spLocks noGrp="1" noChangeArrowheads="1"/>
          </p:cNvSpPr>
          <p:nvPr>
            <p:ph type="title"/>
          </p:nvPr>
        </p:nvSpPr>
        <p:spPr/>
        <p:txBody>
          <a:bodyPr/>
          <a:lstStyle/>
          <a:p>
            <a:pPr eaLnBrk="1" hangingPunct="1"/>
            <a:r>
              <a:rPr lang="zh-CN" altLang="en-US" dirty="0" smtClean="0"/>
              <a:t>总账事务报表重点</a:t>
            </a:r>
            <a:endParaRPr lang="en-US" dirty="0" smtClean="0"/>
          </a:p>
        </p:txBody>
      </p:sp>
      <p:sp>
        <p:nvSpPr>
          <p:cNvPr id="54274" name="Footer Placeholder 3"/>
          <p:cNvSpPr>
            <a:spLocks noGrp="1"/>
          </p:cNvSpPr>
          <p:nvPr>
            <p:ph type="ftr" sz="quarter" idx="10"/>
          </p:nvPr>
        </p:nvSpPr>
        <p:spPr>
          <a:noFill/>
        </p:spPr>
        <p:txBody>
          <a:bodyPr/>
          <a:lstStyle/>
          <a:p>
            <a:r>
              <a:rPr lang="en-US" smtClean="0"/>
              <a:t>EF-FP-430</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AutoShape 3"/>
          <p:cNvSpPr>
            <a:spLocks noGrp="1" noChangeAspect="1" noChangeArrowheads="1"/>
          </p:cNvSpPr>
          <p:nvPr>
            <p:ph idx="1"/>
          </p:nvPr>
        </p:nvSpPr>
        <p:spPr/>
        <p:txBody>
          <a:bodyPr/>
          <a:lstStyle/>
          <a:p>
            <a:pPr>
              <a:lnSpc>
                <a:spcPct val="110000"/>
              </a:lnSpc>
            </a:pPr>
            <a:r>
              <a:rPr lang="en-US" altLang="zh-CN" sz="2400" dirty="0" smtClean="0"/>
              <a:t>GL</a:t>
            </a:r>
            <a:r>
              <a:rPr lang="zh-CN" altLang="en-US" sz="2400" dirty="0" smtClean="0"/>
              <a:t>事务报告</a:t>
            </a:r>
          </a:p>
          <a:p>
            <a:pPr>
              <a:lnSpc>
                <a:spcPct val="110000"/>
              </a:lnSpc>
            </a:pPr>
            <a:r>
              <a:rPr lang="en-US" altLang="zh-CN" sz="2400" dirty="0" smtClean="0"/>
              <a:t>GL</a:t>
            </a:r>
            <a:r>
              <a:rPr lang="zh-CN" altLang="en-US" sz="2400" dirty="0" smtClean="0"/>
              <a:t>事务按</a:t>
            </a:r>
          </a:p>
          <a:p>
            <a:pPr lvl="1">
              <a:lnSpc>
                <a:spcPct val="110000"/>
              </a:lnSpc>
            </a:pPr>
            <a:r>
              <a:rPr lang="zh-CN" altLang="en-US" sz="2000" dirty="0" smtClean="0"/>
              <a:t>帐户</a:t>
            </a:r>
          </a:p>
          <a:p>
            <a:pPr lvl="1">
              <a:lnSpc>
                <a:spcPct val="110000"/>
              </a:lnSpc>
            </a:pPr>
            <a:r>
              <a:rPr lang="zh-CN" altLang="en-US" sz="2000" dirty="0" smtClean="0"/>
              <a:t>子帐户</a:t>
            </a:r>
          </a:p>
          <a:p>
            <a:pPr lvl="1">
              <a:lnSpc>
                <a:spcPct val="110000"/>
              </a:lnSpc>
            </a:pPr>
            <a:r>
              <a:rPr lang="zh-CN" altLang="en-US" sz="2000" dirty="0" smtClean="0"/>
              <a:t>日记账</a:t>
            </a:r>
          </a:p>
          <a:p>
            <a:pPr>
              <a:lnSpc>
                <a:spcPct val="110000"/>
              </a:lnSpc>
            </a:pPr>
            <a:r>
              <a:rPr lang="zh-CN" altLang="en-US" sz="2400" dirty="0" smtClean="0"/>
              <a:t>公司间代码</a:t>
            </a:r>
          </a:p>
          <a:p>
            <a:pPr>
              <a:lnSpc>
                <a:spcPct val="110000"/>
              </a:lnSpc>
            </a:pPr>
            <a:r>
              <a:rPr lang="en-US" altLang="zh-CN" sz="2400" dirty="0" smtClean="0"/>
              <a:t>GL</a:t>
            </a:r>
            <a:r>
              <a:rPr lang="zh-CN" altLang="en-US" sz="2400" dirty="0" smtClean="0"/>
              <a:t>历史报告</a:t>
            </a:r>
          </a:p>
          <a:p>
            <a:pPr>
              <a:lnSpc>
                <a:spcPct val="110000"/>
              </a:lnSpc>
            </a:pPr>
            <a:r>
              <a:rPr lang="en-US" altLang="zh-CN" sz="2400" dirty="0" smtClean="0"/>
              <a:t>GL</a:t>
            </a:r>
            <a:r>
              <a:rPr lang="zh-CN" altLang="en-US" sz="2400" dirty="0" smtClean="0"/>
              <a:t>事务的审计日志</a:t>
            </a:r>
          </a:p>
          <a:p>
            <a:pPr>
              <a:lnSpc>
                <a:spcPct val="110000"/>
              </a:lnSpc>
            </a:pPr>
            <a:r>
              <a:rPr lang="zh-CN" altLang="en-US" sz="2400" dirty="0" smtClean="0"/>
              <a:t>冲销，替代的</a:t>
            </a:r>
            <a:r>
              <a:rPr lang="en-US" altLang="zh-CN" sz="2400" dirty="0" smtClean="0"/>
              <a:t>GL</a:t>
            </a:r>
            <a:r>
              <a:rPr lang="zh-CN" altLang="en-US" sz="2400" dirty="0" smtClean="0"/>
              <a:t>报告</a:t>
            </a:r>
          </a:p>
          <a:p>
            <a:pPr>
              <a:lnSpc>
                <a:spcPct val="110000"/>
              </a:lnSpc>
            </a:pPr>
            <a:r>
              <a:rPr lang="en-US" altLang="zh-CN" sz="2400" dirty="0" smtClean="0"/>
              <a:t>GL</a:t>
            </a:r>
            <a:r>
              <a:rPr lang="zh-CN" altLang="en-US" sz="2400" dirty="0" smtClean="0"/>
              <a:t>事务运行报告</a:t>
            </a:r>
            <a:endParaRPr lang="en-US" sz="2400" dirty="0" smtClean="0"/>
          </a:p>
        </p:txBody>
      </p:sp>
      <p:sp>
        <p:nvSpPr>
          <p:cNvPr id="55299" name="Rectangle 2"/>
          <p:cNvSpPr>
            <a:spLocks noGrp="1" noChangeArrowheads="1"/>
          </p:cNvSpPr>
          <p:nvPr>
            <p:ph type="title"/>
          </p:nvPr>
        </p:nvSpPr>
        <p:spPr/>
        <p:txBody>
          <a:bodyPr/>
          <a:lstStyle/>
          <a:p>
            <a:pPr eaLnBrk="1" hangingPunct="1"/>
            <a:r>
              <a:rPr lang="zh-CN" altLang="en-US" dirty="0" smtClean="0"/>
              <a:t>总账事务报表</a:t>
            </a:r>
            <a:endParaRPr lang="en-US" dirty="0" smtClean="0"/>
          </a:p>
        </p:txBody>
      </p:sp>
      <p:sp>
        <p:nvSpPr>
          <p:cNvPr id="55298" name="Footer Placeholder 3"/>
          <p:cNvSpPr>
            <a:spLocks noGrp="1"/>
          </p:cNvSpPr>
          <p:nvPr>
            <p:ph type="ftr" sz="quarter" idx="10"/>
          </p:nvPr>
        </p:nvSpPr>
        <p:spPr>
          <a:noFill/>
        </p:spPr>
        <p:txBody>
          <a:bodyPr/>
          <a:lstStyle/>
          <a:p>
            <a:r>
              <a:rPr lang="en-US" smtClean="0"/>
              <a:t>EF-FP-440</a:t>
            </a:r>
          </a:p>
        </p:txBody>
      </p:sp>
      <p:pic>
        <p:nvPicPr>
          <p:cNvPr id="55301" name="Picture 4"/>
          <p:cNvPicPr>
            <a:picLocks noChangeAspect="1" noChangeArrowheads="1"/>
          </p:cNvPicPr>
          <p:nvPr/>
        </p:nvPicPr>
        <p:blipFill>
          <a:blip r:embed="rId3" cstate="print"/>
          <a:srcRect/>
          <a:stretch>
            <a:fillRect/>
          </a:stretch>
        </p:blipFill>
        <p:spPr bwMode="auto">
          <a:xfrm>
            <a:off x="6234113" y="725488"/>
            <a:ext cx="2724150" cy="5000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4" name="Picture 3"/>
          <p:cNvPicPr>
            <a:picLocks noGrp="1" noChangeAspect="1" noChangeArrowheads="1"/>
          </p:cNvPicPr>
          <p:nvPr>
            <p:ph idx="1"/>
          </p:nvPr>
        </p:nvPicPr>
        <p:blipFill>
          <a:blip r:embed="rId3" cstate="print"/>
          <a:stretch>
            <a:fillRect/>
          </a:stretch>
        </p:blipFill>
        <p:spPr>
          <a:xfrm>
            <a:off x="457200" y="1253104"/>
            <a:ext cx="8229600" cy="4702629"/>
          </a:xfrm>
          <a:ln>
            <a:solidFill>
              <a:schemeClr val="tx1">
                <a:lumMod val="75000"/>
                <a:lumOff val="25000"/>
              </a:schemeClr>
            </a:solidFill>
          </a:ln>
          <a:effectLst/>
        </p:spPr>
      </p:pic>
      <p:sp>
        <p:nvSpPr>
          <p:cNvPr id="56323" name="Rectangle 2"/>
          <p:cNvSpPr>
            <a:spLocks noGrp="1" noChangeArrowheads="1"/>
          </p:cNvSpPr>
          <p:nvPr>
            <p:ph type="title"/>
          </p:nvPr>
        </p:nvSpPr>
        <p:spPr/>
        <p:txBody>
          <a:bodyPr/>
          <a:lstStyle/>
          <a:p>
            <a:r>
              <a:rPr lang="zh-CN" altLang="en-US" dirty="0" smtClean="0"/>
              <a:t>总账事务报表</a:t>
            </a:r>
            <a:endParaRPr lang="en-US" dirty="0" smtClean="0"/>
          </a:p>
        </p:txBody>
      </p:sp>
      <p:sp>
        <p:nvSpPr>
          <p:cNvPr id="56322" name="Footer Placeholder 3"/>
          <p:cNvSpPr>
            <a:spLocks noGrp="1"/>
          </p:cNvSpPr>
          <p:nvPr>
            <p:ph type="ftr" sz="quarter" idx="10"/>
          </p:nvPr>
        </p:nvSpPr>
        <p:spPr>
          <a:noFill/>
        </p:spPr>
        <p:txBody>
          <a:bodyPr/>
          <a:lstStyle/>
          <a:p>
            <a:r>
              <a:rPr lang="en-US" smtClean="0"/>
              <a:t>EF-FP-450</a:t>
            </a:r>
          </a:p>
        </p:txBody>
      </p:sp>
      <p:sp>
        <p:nvSpPr>
          <p:cNvPr id="56325" name="Oval 4"/>
          <p:cNvSpPr>
            <a:spLocks noChangeArrowheads="1"/>
          </p:cNvSpPr>
          <p:nvPr/>
        </p:nvSpPr>
        <p:spPr bwMode="auto">
          <a:xfrm>
            <a:off x="0" y="2667000"/>
            <a:ext cx="3505200" cy="685800"/>
          </a:xfrm>
          <a:prstGeom prst="ellipse">
            <a:avLst/>
          </a:prstGeom>
          <a:noFill/>
          <a:ln w="28575" algn="ctr">
            <a:solidFill>
              <a:srgbClr val="FF0000"/>
            </a:solidFill>
            <a:round/>
            <a:headEnd/>
            <a:tailEnd/>
          </a:ln>
        </p:spPr>
        <p:txBody>
          <a:bodyPr wrap="none" tIns="91440" bIns="91440" anchor="ctr"/>
          <a:lstStyle/>
          <a:p>
            <a:endParaRPr lang="en-US"/>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r>
              <a:rPr lang="zh-CN" altLang="en-US" sz="2600" dirty="0" smtClean="0"/>
              <a:t>按账户子账户的总账事务报表</a:t>
            </a:r>
            <a:endParaRPr lang="en-US" sz="2600" dirty="0" smtClean="0"/>
          </a:p>
        </p:txBody>
      </p:sp>
      <p:sp>
        <p:nvSpPr>
          <p:cNvPr id="57346" name="Footer Placeholder 3"/>
          <p:cNvSpPr>
            <a:spLocks noGrp="1"/>
          </p:cNvSpPr>
          <p:nvPr>
            <p:ph type="ftr" sz="quarter" idx="10"/>
          </p:nvPr>
        </p:nvSpPr>
        <p:spPr>
          <a:xfrm>
            <a:off x="8229600" y="6638544"/>
            <a:ext cx="914400" cy="219456"/>
          </a:xfrm>
        </p:spPr>
        <p:txBody>
          <a:bodyPr/>
          <a:lstStyle/>
          <a:p>
            <a:r>
              <a:rPr lang="en-US" smtClean="0"/>
              <a:t>EF-FP-460</a:t>
            </a:r>
          </a:p>
        </p:txBody>
      </p:sp>
      <p:pic>
        <p:nvPicPr>
          <p:cNvPr id="57348" name="Picture 3"/>
          <p:cNvPicPr>
            <a:picLocks noGrp="1" noChangeAspect="1" noChangeArrowheads="1"/>
          </p:cNvPicPr>
          <p:nvPr>
            <p:ph idx="4294967295"/>
          </p:nvPr>
        </p:nvPicPr>
        <p:blipFill>
          <a:blip r:embed="rId3" cstate="print"/>
          <a:srcRect/>
          <a:stretch>
            <a:fillRect/>
          </a:stretch>
        </p:blipFill>
        <p:spPr>
          <a:xfrm>
            <a:off x="0" y="731838"/>
            <a:ext cx="8229600" cy="5402262"/>
          </a:xfrm>
        </p:spPr>
      </p:pic>
      <p:pic>
        <p:nvPicPr>
          <p:cNvPr id="57349" name="Picture 4"/>
          <p:cNvPicPr>
            <a:picLocks noChangeAspect="1" noChangeArrowheads="1"/>
          </p:cNvPicPr>
          <p:nvPr/>
        </p:nvPicPr>
        <p:blipFill>
          <a:blip r:embed="rId4" cstate="print"/>
          <a:srcRect/>
          <a:stretch>
            <a:fillRect/>
          </a:stretch>
        </p:blipFill>
        <p:spPr bwMode="auto">
          <a:xfrm>
            <a:off x="3429000" y="3322638"/>
            <a:ext cx="5715000" cy="3344862"/>
          </a:xfrm>
          <a:prstGeom prst="rect">
            <a:avLst/>
          </a:prstGeom>
          <a:noFill/>
          <a:ln w="9525" algn="ctr">
            <a:noFill/>
            <a:miter lim="800000"/>
            <a:headEnd/>
            <a:tailEnd/>
          </a:ln>
        </p:spPr>
      </p:pic>
      <p:sp>
        <p:nvSpPr>
          <p:cNvPr id="57350" name="Oval 5"/>
          <p:cNvSpPr>
            <a:spLocks noChangeArrowheads="1"/>
          </p:cNvSpPr>
          <p:nvPr/>
        </p:nvSpPr>
        <p:spPr bwMode="auto">
          <a:xfrm>
            <a:off x="152400" y="2571750"/>
            <a:ext cx="6400800" cy="685800"/>
          </a:xfrm>
          <a:prstGeom prst="ellipse">
            <a:avLst/>
          </a:prstGeom>
          <a:noFill/>
          <a:ln w="28575" algn="ctr">
            <a:solidFill>
              <a:srgbClr val="FF0000"/>
            </a:solidFill>
            <a:round/>
            <a:headEnd/>
            <a:tailEnd/>
          </a:ln>
        </p:spPr>
        <p:txBody>
          <a:bodyPr wrap="none" tIns="91440" bIns="91440" anchor="ctr"/>
          <a:lstStyle/>
          <a:p>
            <a:endParaRPr lang="en-US" i="0"/>
          </a:p>
        </p:txBody>
      </p:sp>
      <p:sp>
        <p:nvSpPr>
          <p:cNvPr id="57351" name="Oval 6"/>
          <p:cNvSpPr>
            <a:spLocks noChangeArrowheads="1"/>
          </p:cNvSpPr>
          <p:nvPr/>
        </p:nvSpPr>
        <p:spPr bwMode="auto">
          <a:xfrm>
            <a:off x="3200400" y="5086350"/>
            <a:ext cx="5257800" cy="457200"/>
          </a:xfrm>
          <a:prstGeom prst="ellipse">
            <a:avLst/>
          </a:prstGeom>
          <a:noFill/>
          <a:ln w="28575" algn="ctr">
            <a:solidFill>
              <a:srgbClr val="FF0000"/>
            </a:solidFill>
            <a:round/>
            <a:headEnd/>
            <a:tailEnd/>
          </a:ln>
        </p:spPr>
        <p:txBody>
          <a:bodyPr wrap="none" tIns="91440" bIns="91440" anchor="ctr"/>
          <a:lstStyle/>
          <a:p>
            <a:endParaRPr lang="en-US" i="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a:lnSpc>
                <a:spcPct val="120000"/>
              </a:lnSpc>
            </a:pPr>
            <a:r>
              <a:rPr lang="en-US" altLang="zh-CN" sz="2400" dirty="0" smtClean="0">
                <a:ea typeface="宋体" pitchFamily="2" charset="-122"/>
              </a:rPr>
              <a:t>GL</a:t>
            </a:r>
            <a:r>
              <a:rPr lang="zh-CN" altLang="en-US" sz="2400" dirty="0" smtClean="0">
                <a:ea typeface="宋体" pitchFamily="2" charset="-122"/>
              </a:rPr>
              <a:t>事务查看</a:t>
            </a:r>
          </a:p>
          <a:p>
            <a:pPr>
              <a:lnSpc>
                <a:spcPct val="120000"/>
              </a:lnSpc>
            </a:pPr>
            <a:r>
              <a:rPr lang="en-US" altLang="zh-CN" sz="2400" dirty="0" smtClean="0">
                <a:ea typeface="宋体" pitchFamily="2" charset="-122"/>
              </a:rPr>
              <a:t>GL</a:t>
            </a:r>
            <a:r>
              <a:rPr lang="zh-CN" altLang="en-US" sz="2400" dirty="0" smtClean="0">
                <a:ea typeface="宋体" pitchFamily="2" charset="-122"/>
              </a:rPr>
              <a:t>汇总事务查看</a:t>
            </a:r>
          </a:p>
          <a:p>
            <a:pPr>
              <a:lnSpc>
                <a:spcPct val="120000"/>
              </a:lnSpc>
            </a:pPr>
            <a:r>
              <a:rPr lang="en-US" altLang="zh-CN" sz="2400" dirty="0" smtClean="0">
                <a:ea typeface="宋体" pitchFamily="2" charset="-122"/>
              </a:rPr>
              <a:t>GLBC</a:t>
            </a:r>
            <a:r>
              <a:rPr lang="zh-CN" altLang="en-US" sz="2400" dirty="0" smtClean="0">
                <a:ea typeface="宋体" pitchFamily="2" charset="-122"/>
              </a:rPr>
              <a:t>余额查看</a:t>
            </a:r>
          </a:p>
          <a:p>
            <a:pPr>
              <a:lnSpc>
                <a:spcPct val="120000"/>
              </a:lnSpc>
            </a:pPr>
            <a:r>
              <a:rPr lang="en-US" altLang="zh-CN" sz="2400" dirty="0" smtClean="0">
                <a:ea typeface="宋体" pitchFamily="2" charset="-122"/>
              </a:rPr>
              <a:t>GLTC</a:t>
            </a:r>
            <a:r>
              <a:rPr lang="zh-CN" altLang="en-US" sz="2400" dirty="0" smtClean="0">
                <a:ea typeface="宋体" pitchFamily="2" charset="-122"/>
              </a:rPr>
              <a:t>余额查看</a:t>
            </a:r>
          </a:p>
          <a:p>
            <a:pPr>
              <a:lnSpc>
                <a:spcPct val="120000"/>
              </a:lnSpc>
            </a:pPr>
            <a:r>
              <a:rPr lang="en-US" altLang="zh-CN" sz="2400" dirty="0" smtClean="0">
                <a:ea typeface="宋体" pitchFamily="2" charset="-122"/>
              </a:rPr>
              <a:t>GL</a:t>
            </a:r>
            <a:r>
              <a:rPr lang="zh-CN" altLang="en-US" sz="2400" dirty="0" smtClean="0">
                <a:ea typeface="宋体" pitchFamily="2" charset="-122"/>
              </a:rPr>
              <a:t>事务查看扩展</a:t>
            </a:r>
          </a:p>
          <a:p>
            <a:pPr>
              <a:lnSpc>
                <a:spcPct val="120000"/>
              </a:lnSpc>
            </a:pPr>
            <a:r>
              <a:rPr lang="zh-CN" altLang="en-US" sz="2400" dirty="0" smtClean="0">
                <a:ea typeface="宋体" pitchFamily="2" charset="-122"/>
              </a:rPr>
              <a:t>试算平衡表查看</a:t>
            </a:r>
            <a:endParaRPr lang="en-US" altLang="zh-CN" sz="2400" dirty="0" smtClean="0">
              <a:ea typeface="宋体" pitchFamily="2" charset="-122"/>
            </a:endParaRPr>
          </a:p>
        </p:txBody>
      </p:sp>
      <p:sp>
        <p:nvSpPr>
          <p:cNvPr id="58371" name="Rectangle 2"/>
          <p:cNvSpPr>
            <a:spLocks noGrp="1" noChangeArrowheads="1"/>
          </p:cNvSpPr>
          <p:nvPr>
            <p:ph type="title"/>
          </p:nvPr>
        </p:nvSpPr>
        <p:spPr/>
        <p:txBody>
          <a:bodyPr/>
          <a:lstStyle/>
          <a:p>
            <a:pPr eaLnBrk="1" hangingPunct="1"/>
            <a:r>
              <a:rPr lang="en-US" dirty="0" smtClean="0"/>
              <a:t>GL </a:t>
            </a:r>
            <a:r>
              <a:rPr lang="zh-CN" altLang="en-US" dirty="0" smtClean="0"/>
              <a:t>事</a:t>
            </a:r>
            <a:r>
              <a:rPr lang="zh-CN" altLang="en-US" dirty="0" smtClean="0"/>
              <a:t>务查看</a:t>
            </a:r>
            <a:endParaRPr lang="en-US" dirty="0" smtClean="0"/>
          </a:p>
        </p:txBody>
      </p:sp>
      <p:sp>
        <p:nvSpPr>
          <p:cNvPr id="58370" name="Footer Placeholder 3"/>
          <p:cNvSpPr>
            <a:spLocks noGrp="1"/>
          </p:cNvSpPr>
          <p:nvPr>
            <p:ph type="ftr" sz="quarter" idx="10"/>
          </p:nvPr>
        </p:nvSpPr>
        <p:spPr>
          <a:noFill/>
        </p:spPr>
        <p:txBody>
          <a:bodyPr/>
          <a:lstStyle/>
          <a:p>
            <a:r>
              <a:rPr lang="en-US" smtClean="0"/>
              <a:t>EF-FP-470</a:t>
            </a:r>
          </a:p>
        </p:txBody>
      </p:sp>
      <p:pic>
        <p:nvPicPr>
          <p:cNvPr id="58373" name="Picture 4"/>
          <p:cNvPicPr>
            <a:picLocks noChangeAspect="1" noChangeArrowheads="1"/>
          </p:cNvPicPr>
          <p:nvPr/>
        </p:nvPicPr>
        <p:blipFill>
          <a:blip r:embed="rId3" cstate="print"/>
          <a:srcRect/>
          <a:stretch>
            <a:fillRect/>
          </a:stretch>
        </p:blipFill>
        <p:spPr bwMode="auto">
          <a:xfrm>
            <a:off x="5956300" y="1362075"/>
            <a:ext cx="3124200" cy="4552950"/>
          </a:xfrm>
          <a:prstGeom prst="rect">
            <a:avLst/>
          </a:prstGeom>
          <a:noFill/>
          <a:ln w="9525" algn="ctr">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7" name="Picture 7" descr="GL_TransView_Ex"/>
          <p:cNvPicPr>
            <a:picLocks noChangeAspect="1" noChangeArrowheads="1"/>
          </p:cNvPicPr>
          <p:nvPr/>
        </p:nvPicPr>
        <p:blipFill>
          <a:blip r:embed="rId3" cstate="print"/>
          <a:srcRect/>
          <a:stretch>
            <a:fillRect/>
          </a:stretch>
        </p:blipFill>
        <p:spPr bwMode="auto">
          <a:xfrm>
            <a:off x="663575" y="1601788"/>
            <a:ext cx="6888163" cy="4573587"/>
          </a:xfrm>
          <a:prstGeom prst="rect">
            <a:avLst/>
          </a:prstGeom>
          <a:noFill/>
          <a:ln w="9525">
            <a:noFill/>
            <a:miter lim="800000"/>
            <a:headEnd/>
            <a:tailEnd/>
          </a:ln>
        </p:spPr>
      </p:pic>
      <p:sp>
        <p:nvSpPr>
          <p:cNvPr id="59395" name="Rectangle 2"/>
          <p:cNvSpPr>
            <a:spLocks noGrp="1" noChangeArrowheads="1"/>
          </p:cNvSpPr>
          <p:nvPr>
            <p:ph type="title"/>
          </p:nvPr>
        </p:nvSpPr>
        <p:spPr/>
        <p:txBody>
          <a:bodyPr>
            <a:normAutofit/>
          </a:bodyPr>
          <a:lstStyle/>
          <a:p>
            <a:pPr>
              <a:lnSpc>
                <a:spcPct val="120000"/>
              </a:lnSpc>
            </a:pPr>
            <a:r>
              <a:rPr lang="en-US" altLang="zh-CN" sz="2800" dirty="0" smtClean="0">
                <a:ea typeface="宋体" pitchFamily="2" charset="-122"/>
              </a:rPr>
              <a:t>GL</a:t>
            </a:r>
            <a:r>
              <a:rPr lang="zh-CN" altLang="en-US" sz="2800" dirty="0" smtClean="0">
                <a:ea typeface="宋体" pitchFamily="2" charset="-122"/>
              </a:rPr>
              <a:t>事务查看扩展</a:t>
            </a:r>
          </a:p>
        </p:txBody>
      </p:sp>
      <p:sp>
        <p:nvSpPr>
          <p:cNvPr id="59394" name="Footer Placeholder 3"/>
          <p:cNvSpPr>
            <a:spLocks noGrp="1"/>
          </p:cNvSpPr>
          <p:nvPr>
            <p:ph type="ftr" sz="quarter" idx="10"/>
          </p:nvPr>
        </p:nvSpPr>
        <p:spPr>
          <a:noFill/>
        </p:spPr>
        <p:txBody>
          <a:bodyPr/>
          <a:lstStyle/>
          <a:p>
            <a:r>
              <a:rPr lang="en-US" smtClean="0"/>
              <a:t>EF-FP-480</a:t>
            </a:r>
          </a:p>
        </p:txBody>
      </p:sp>
      <p:pic>
        <p:nvPicPr>
          <p:cNvPr id="59396" name="Picture 6"/>
          <p:cNvPicPr>
            <a:picLocks noChangeAspect="1" noChangeArrowheads="1"/>
          </p:cNvPicPr>
          <p:nvPr/>
        </p:nvPicPr>
        <p:blipFill>
          <a:blip r:embed="rId4" cstate="print"/>
          <a:srcRect/>
          <a:stretch>
            <a:fillRect/>
          </a:stretch>
        </p:blipFill>
        <p:spPr bwMode="auto">
          <a:xfrm>
            <a:off x="3627438" y="792163"/>
            <a:ext cx="5330825" cy="13557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21" name="Picture 7" descr="Trial_Bal_View"/>
          <p:cNvPicPr>
            <a:picLocks noChangeAspect="1" noChangeArrowheads="1"/>
          </p:cNvPicPr>
          <p:nvPr/>
        </p:nvPicPr>
        <p:blipFill>
          <a:blip r:embed="rId3" cstate="print"/>
          <a:srcRect/>
          <a:stretch>
            <a:fillRect/>
          </a:stretch>
        </p:blipFill>
        <p:spPr bwMode="auto">
          <a:xfrm>
            <a:off x="344488" y="1660525"/>
            <a:ext cx="7781925" cy="4225925"/>
          </a:xfrm>
          <a:prstGeom prst="rect">
            <a:avLst/>
          </a:prstGeom>
          <a:noFill/>
          <a:ln w="9525">
            <a:noFill/>
            <a:miter lim="800000"/>
            <a:headEnd/>
            <a:tailEnd/>
          </a:ln>
        </p:spPr>
      </p:pic>
      <p:sp>
        <p:nvSpPr>
          <p:cNvPr id="60419" name="Rectangle 2"/>
          <p:cNvSpPr>
            <a:spLocks noGrp="1" noChangeArrowheads="1"/>
          </p:cNvSpPr>
          <p:nvPr>
            <p:ph type="title"/>
          </p:nvPr>
        </p:nvSpPr>
        <p:spPr/>
        <p:txBody>
          <a:bodyPr/>
          <a:lstStyle/>
          <a:p>
            <a:pPr>
              <a:lnSpc>
                <a:spcPct val="120000"/>
              </a:lnSpc>
            </a:pPr>
            <a:r>
              <a:rPr lang="zh-CN" altLang="en-US" dirty="0" smtClean="0">
                <a:ea typeface="宋体" pitchFamily="2" charset="-122"/>
              </a:rPr>
              <a:t>试算平衡表查看</a:t>
            </a:r>
            <a:endParaRPr lang="en-US" altLang="zh-CN" dirty="0" smtClean="0">
              <a:ea typeface="宋体" pitchFamily="2" charset="-122"/>
            </a:endParaRPr>
          </a:p>
        </p:txBody>
      </p:sp>
      <p:sp>
        <p:nvSpPr>
          <p:cNvPr id="60418" name="Footer Placeholder 3"/>
          <p:cNvSpPr>
            <a:spLocks noGrp="1"/>
          </p:cNvSpPr>
          <p:nvPr>
            <p:ph type="ftr" sz="quarter" idx="10"/>
          </p:nvPr>
        </p:nvSpPr>
        <p:spPr>
          <a:noFill/>
        </p:spPr>
        <p:txBody>
          <a:bodyPr/>
          <a:lstStyle/>
          <a:p>
            <a:r>
              <a:rPr lang="en-US" smtClean="0"/>
              <a:t>EF-FP-490</a:t>
            </a:r>
          </a:p>
        </p:txBody>
      </p:sp>
      <p:pic>
        <p:nvPicPr>
          <p:cNvPr id="60420" name="Picture 5"/>
          <p:cNvPicPr>
            <a:picLocks noChangeAspect="1" noChangeArrowheads="1"/>
          </p:cNvPicPr>
          <p:nvPr/>
        </p:nvPicPr>
        <p:blipFill>
          <a:blip r:embed="rId4" cstate="print"/>
          <a:srcRect/>
          <a:stretch>
            <a:fillRect/>
          </a:stretch>
        </p:blipFill>
        <p:spPr bwMode="auto">
          <a:xfrm>
            <a:off x="4400550" y="884238"/>
            <a:ext cx="4743450" cy="1238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lstStyle/>
          <a:p>
            <a:pPr marL="533400" indent="-533400" eaLnBrk="1" hangingPunct="1">
              <a:lnSpc>
                <a:spcPct val="90000"/>
              </a:lnSpc>
              <a:buFont typeface="Webdings" pitchFamily="18" charset="2"/>
              <a:buAutoNum type="arabicPeriod"/>
            </a:pPr>
            <a:r>
              <a:rPr lang="zh-CN" altLang="en-US" sz="2000" dirty="0" smtClean="0"/>
              <a:t>总账事务可以过账的是哪三个层</a:t>
            </a:r>
            <a:r>
              <a:rPr lang="en-US" sz="2000" dirty="0" smtClean="0"/>
              <a:t>? </a:t>
            </a:r>
            <a:endParaRPr lang="en-US" sz="2000" dirty="0" smtClean="0"/>
          </a:p>
          <a:p>
            <a:pPr marL="533400" indent="-533400" eaLnBrk="1" hangingPunct="1">
              <a:lnSpc>
                <a:spcPct val="90000"/>
              </a:lnSpc>
              <a:buFont typeface="Webdings" pitchFamily="18" charset="2"/>
              <a:buAutoNum type="arabicPeriod"/>
            </a:pPr>
            <a:r>
              <a:rPr lang="zh-CN" altLang="en-US" sz="2000" dirty="0" smtClean="0"/>
              <a:t>运行事务可以过账的是哪个特定的层</a:t>
            </a:r>
            <a:r>
              <a:rPr lang="en-US" sz="2000" dirty="0" smtClean="0"/>
              <a:t>?</a:t>
            </a:r>
            <a:endParaRPr lang="en-US" sz="2000" dirty="0" smtClean="0"/>
          </a:p>
          <a:p>
            <a:pPr marL="533400" indent="-533400" eaLnBrk="1" hangingPunct="1">
              <a:lnSpc>
                <a:spcPct val="90000"/>
              </a:lnSpc>
              <a:buFont typeface="Webdings" pitchFamily="18" charset="2"/>
              <a:buAutoNum type="arabicPeriod"/>
            </a:pPr>
            <a:r>
              <a:rPr lang="en-US" sz="2000" dirty="0" smtClean="0"/>
              <a:t>JE</a:t>
            </a:r>
            <a:r>
              <a:rPr lang="zh-CN" altLang="en-US" sz="2000" dirty="0" smtClean="0"/>
              <a:t>冲销分录的两个类型是什么</a:t>
            </a:r>
            <a:r>
              <a:rPr lang="en-US" sz="2000" dirty="0" smtClean="0"/>
              <a:t>? </a:t>
            </a:r>
            <a:r>
              <a:rPr lang="zh-CN" altLang="en-US" sz="2000" dirty="0" smtClean="0"/>
              <a:t>在这两个过账之间的不同点是什么</a:t>
            </a:r>
            <a:r>
              <a:rPr lang="en-US" sz="2000" dirty="0" smtClean="0"/>
              <a:t>?</a:t>
            </a:r>
            <a:endParaRPr lang="en-US" sz="2000" dirty="0" smtClean="0"/>
          </a:p>
          <a:p>
            <a:pPr marL="533400" indent="-533400" eaLnBrk="1" hangingPunct="1">
              <a:lnSpc>
                <a:spcPct val="90000"/>
              </a:lnSpc>
              <a:buFont typeface="Webdings" pitchFamily="18" charset="2"/>
              <a:buAutoNum type="arabicPeriod"/>
            </a:pPr>
            <a:r>
              <a:rPr lang="zh-CN" altLang="en-US" sz="2000" dirty="0" smtClean="0"/>
              <a:t>什么是跨公司和公司间过账之间的不同点</a:t>
            </a:r>
            <a:r>
              <a:rPr lang="en-US" sz="2000" dirty="0" smtClean="0"/>
              <a:t>?</a:t>
            </a:r>
            <a:endParaRPr lang="en-US" sz="2000" dirty="0" smtClean="0"/>
          </a:p>
          <a:p>
            <a:pPr marL="533400" indent="-533400" eaLnBrk="1" hangingPunct="1">
              <a:lnSpc>
                <a:spcPct val="90000"/>
              </a:lnSpc>
              <a:buFont typeface="Webdings" pitchFamily="18" charset="2"/>
              <a:buAutoNum type="arabicPeriod"/>
            </a:pPr>
            <a:r>
              <a:rPr lang="zh-CN" altLang="en-US" sz="2000" dirty="0" smtClean="0"/>
              <a:t>你用什么类型的日记账分录过账租金或每月维护费</a:t>
            </a:r>
            <a:r>
              <a:rPr lang="en-US" sz="2000" dirty="0" smtClean="0"/>
              <a:t>?</a:t>
            </a:r>
          </a:p>
          <a:p>
            <a:pPr marL="533400" indent="-533400" eaLnBrk="1" hangingPunct="1">
              <a:lnSpc>
                <a:spcPct val="90000"/>
              </a:lnSpc>
              <a:buFont typeface="Webdings" pitchFamily="18" charset="2"/>
              <a:buAutoNum type="arabicPeriod"/>
            </a:pPr>
            <a:r>
              <a:rPr lang="zh-CN" altLang="en-US" sz="2000" dirty="0" smtClean="0"/>
              <a:t>日记</a:t>
            </a:r>
            <a:r>
              <a:rPr lang="zh-CN" altLang="en-US" sz="2000" dirty="0" smtClean="0"/>
              <a:t>账分录查看中的</a:t>
            </a:r>
            <a:r>
              <a:rPr lang="en-US" sz="2000" dirty="0" smtClean="0"/>
              <a:t>“</a:t>
            </a:r>
            <a:r>
              <a:rPr lang="zh-CN" altLang="en-US" sz="2000" dirty="0" smtClean="0"/>
              <a:t>逐步展开</a:t>
            </a:r>
            <a:r>
              <a:rPr lang="en-US" sz="2000" dirty="0" smtClean="0"/>
              <a:t>”</a:t>
            </a:r>
            <a:r>
              <a:rPr lang="zh-CN" altLang="en-US" sz="2000" dirty="0" smtClean="0"/>
              <a:t>是什么意思</a:t>
            </a:r>
            <a:r>
              <a:rPr lang="en-US" sz="2000" dirty="0" smtClean="0"/>
              <a:t>?</a:t>
            </a:r>
          </a:p>
          <a:p>
            <a:pPr marL="533400" indent="-533400" eaLnBrk="1" hangingPunct="1">
              <a:lnSpc>
                <a:spcPct val="90000"/>
              </a:lnSpc>
              <a:buFont typeface="Webdings" pitchFamily="18" charset="2"/>
              <a:buAutoNum type="arabicPeriod"/>
            </a:pPr>
            <a:r>
              <a:rPr lang="zh-CN" altLang="en-US" sz="2000" dirty="0" smtClean="0"/>
              <a:t>日记账分录模板有哪三种用法</a:t>
            </a:r>
            <a:r>
              <a:rPr lang="en-US" sz="2000" dirty="0" smtClean="0"/>
              <a:t>?</a:t>
            </a:r>
            <a:endParaRPr lang="en-US" sz="2000" dirty="0" smtClean="0"/>
          </a:p>
          <a:p>
            <a:pPr marL="533400" indent="-533400" eaLnBrk="1" hangingPunct="1">
              <a:lnSpc>
                <a:spcPct val="90000"/>
              </a:lnSpc>
              <a:buFont typeface="Webdings" pitchFamily="18" charset="2"/>
              <a:buAutoNum type="arabicPeriod"/>
            </a:pPr>
            <a:r>
              <a:rPr lang="zh-CN" altLang="en-US" sz="2000" dirty="0" smtClean="0"/>
              <a:t>允许你查看完全分配键明细的两个总账事务查看是什么</a:t>
            </a:r>
            <a:r>
              <a:rPr lang="en-US" sz="2000" dirty="0" smtClean="0"/>
              <a:t>? </a:t>
            </a:r>
            <a:endParaRPr lang="en-US" sz="2000" dirty="0" smtClean="0"/>
          </a:p>
          <a:p>
            <a:pPr marL="533400" indent="-533400" eaLnBrk="1" hangingPunct="1">
              <a:lnSpc>
                <a:spcPct val="90000"/>
              </a:lnSpc>
            </a:pPr>
            <a:endParaRPr lang="en-US" sz="2000" dirty="0" smtClean="0"/>
          </a:p>
        </p:txBody>
      </p:sp>
      <p:sp>
        <p:nvSpPr>
          <p:cNvPr id="61443" name="Rectangle 2"/>
          <p:cNvSpPr>
            <a:spLocks noGrp="1" noChangeArrowheads="1"/>
          </p:cNvSpPr>
          <p:nvPr>
            <p:ph type="title"/>
          </p:nvPr>
        </p:nvSpPr>
        <p:spPr/>
        <p:txBody>
          <a:bodyPr/>
          <a:lstStyle/>
          <a:p>
            <a:pPr eaLnBrk="1" hangingPunct="1"/>
            <a:r>
              <a:rPr lang="zh-CN" altLang="en-US" dirty="0" smtClean="0"/>
              <a:t>复习</a:t>
            </a:r>
            <a:endParaRPr lang="en-US" dirty="0" smtClean="0"/>
          </a:p>
        </p:txBody>
      </p:sp>
      <p:sp>
        <p:nvSpPr>
          <p:cNvPr id="61442" name="Footer Placeholder 3"/>
          <p:cNvSpPr>
            <a:spLocks noGrp="1"/>
          </p:cNvSpPr>
          <p:nvPr>
            <p:ph type="ftr" sz="quarter" idx="10"/>
          </p:nvPr>
        </p:nvSpPr>
        <p:spPr>
          <a:noFill/>
        </p:spPr>
        <p:txBody>
          <a:bodyPr/>
          <a:lstStyle/>
          <a:p>
            <a:r>
              <a:rPr lang="en-US" smtClean="0"/>
              <a:t>EF-FP-500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zh-CN" altLang="en-US" dirty="0" smtClean="0"/>
              <a:t>总</a:t>
            </a:r>
            <a:r>
              <a:rPr lang="zh-CN" altLang="en-US" dirty="0" smtClean="0"/>
              <a:t>帐</a:t>
            </a:r>
            <a:r>
              <a:rPr lang="zh-CN" altLang="en-US" dirty="0" smtClean="0"/>
              <a:t>事务</a:t>
            </a:r>
            <a:r>
              <a:rPr lang="zh-CN" altLang="en-US" dirty="0" smtClean="0"/>
              <a:t>流</a:t>
            </a:r>
            <a:r>
              <a:rPr lang="zh-CN" altLang="en-US" dirty="0" smtClean="0"/>
              <a:t>程</a:t>
            </a:r>
          </a:p>
          <a:p>
            <a:r>
              <a:rPr lang="zh-CN" altLang="en-US" dirty="0" smtClean="0"/>
              <a:t>总</a:t>
            </a:r>
            <a:r>
              <a:rPr lang="zh-CN" altLang="en-US" dirty="0" smtClean="0"/>
              <a:t>帐</a:t>
            </a:r>
            <a:r>
              <a:rPr lang="zh-CN" altLang="en-US" dirty="0" smtClean="0"/>
              <a:t>事务</a:t>
            </a:r>
            <a:r>
              <a:rPr lang="zh-CN" altLang="en-US" dirty="0" smtClean="0"/>
              <a:t>重</a:t>
            </a:r>
            <a:r>
              <a:rPr lang="zh-CN" altLang="en-US" dirty="0" smtClean="0"/>
              <a:t>点</a:t>
            </a:r>
          </a:p>
          <a:p>
            <a:pPr lvl="1"/>
            <a:r>
              <a:rPr lang="zh-CN" altLang="en-US" dirty="0" smtClean="0"/>
              <a:t>未结项目调整</a:t>
            </a:r>
          </a:p>
          <a:p>
            <a:pPr lvl="1"/>
            <a:r>
              <a:rPr lang="zh-CN" altLang="en-US" dirty="0" smtClean="0"/>
              <a:t>重估过帐</a:t>
            </a:r>
          </a:p>
          <a:p>
            <a:pPr lvl="1"/>
            <a:r>
              <a:rPr lang="zh-CN" altLang="en-US" b="1" dirty="0" smtClean="0"/>
              <a:t>日记帐分录</a:t>
            </a:r>
          </a:p>
          <a:p>
            <a:pPr lvl="1"/>
            <a:r>
              <a:rPr lang="zh-CN" altLang="en-US" dirty="0" smtClean="0"/>
              <a:t>日记帐分录模板</a:t>
            </a:r>
          </a:p>
          <a:p>
            <a:pPr lvl="1"/>
            <a:r>
              <a:rPr lang="zh-CN" altLang="en-US" dirty="0" smtClean="0"/>
              <a:t>冲销分录</a:t>
            </a:r>
          </a:p>
          <a:p>
            <a:pPr lvl="1"/>
            <a:r>
              <a:rPr lang="zh-CN" altLang="en-US" dirty="0" smtClean="0"/>
              <a:t>周期性分录</a:t>
            </a:r>
          </a:p>
          <a:p>
            <a:pPr lvl="1"/>
            <a:r>
              <a:rPr lang="zh-CN" altLang="en-US" dirty="0" smtClean="0"/>
              <a:t>公司往来过账</a:t>
            </a:r>
          </a:p>
          <a:p>
            <a:pPr lvl="1"/>
            <a:r>
              <a:rPr lang="zh-CN" altLang="en-US" dirty="0" smtClean="0"/>
              <a:t>批量层转移</a:t>
            </a:r>
          </a:p>
          <a:p>
            <a:r>
              <a:rPr lang="zh-CN" altLang="en-US" dirty="0" smtClean="0"/>
              <a:t>总帐事务报告</a:t>
            </a:r>
            <a:endParaRPr lang="en-US" dirty="0" smtClean="0"/>
          </a:p>
          <a:p>
            <a:endParaRPr lang="en-US" dirty="0"/>
          </a:p>
        </p:txBody>
      </p:sp>
      <p:sp>
        <p:nvSpPr>
          <p:cNvPr id="5" name="Title 4"/>
          <p:cNvSpPr>
            <a:spLocks noGrp="1"/>
          </p:cNvSpPr>
          <p:nvPr>
            <p:ph type="title"/>
          </p:nvPr>
        </p:nvSpPr>
        <p:spPr/>
        <p:txBody>
          <a:bodyPr>
            <a:normAutofit/>
          </a:bodyPr>
          <a:lstStyle/>
          <a:p>
            <a:r>
              <a:rPr lang="zh-CN" altLang="en-US" dirty="0" smtClean="0"/>
              <a:t>总账事务</a:t>
            </a:r>
            <a:endParaRPr lang="en-US" dirty="0"/>
          </a:p>
        </p:txBody>
      </p:sp>
      <p:sp>
        <p:nvSpPr>
          <p:cNvPr id="5122" name="Footer Placeholder 1"/>
          <p:cNvSpPr>
            <a:spLocks noGrp="1"/>
          </p:cNvSpPr>
          <p:nvPr>
            <p:ph type="ftr" sz="quarter" idx="10"/>
          </p:nvPr>
        </p:nvSpPr>
        <p:spPr>
          <a:noFill/>
        </p:spPr>
        <p:txBody>
          <a:bodyPr/>
          <a:lstStyle/>
          <a:p>
            <a:r>
              <a:rPr lang="en-US" smtClean="0"/>
              <a:t>EF-FP-020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zh-CN" altLang="en-US" dirty="0" smtClean="0"/>
              <a:t>日记账分录过账处理</a:t>
            </a:r>
            <a:endParaRPr lang="en-US" dirty="0" smtClean="0"/>
          </a:p>
        </p:txBody>
      </p:sp>
      <p:sp>
        <p:nvSpPr>
          <p:cNvPr id="9218" name="Footer Placeholder 3"/>
          <p:cNvSpPr>
            <a:spLocks noGrp="1"/>
          </p:cNvSpPr>
          <p:nvPr>
            <p:ph type="ftr" sz="quarter" idx="10"/>
          </p:nvPr>
        </p:nvSpPr>
        <p:spPr>
          <a:noFill/>
        </p:spPr>
        <p:txBody>
          <a:bodyPr/>
          <a:lstStyle/>
          <a:p>
            <a:r>
              <a:rPr lang="en-US" smtClean="0"/>
              <a:t>EF-FP-036</a:t>
            </a:r>
          </a:p>
        </p:txBody>
      </p:sp>
      <p:pic>
        <p:nvPicPr>
          <p:cNvPr id="9220" name="Picture 5"/>
          <p:cNvPicPr>
            <a:picLocks noChangeAspect="1" noChangeArrowheads="1"/>
          </p:cNvPicPr>
          <p:nvPr/>
        </p:nvPicPr>
        <p:blipFill>
          <a:blip r:embed="rId3" cstate="print"/>
          <a:srcRect/>
          <a:stretch>
            <a:fillRect/>
          </a:stretch>
        </p:blipFill>
        <p:spPr bwMode="auto">
          <a:xfrm>
            <a:off x="1552575" y="1016000"/>
            <a:ext cx="6029325" cy="49530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r>
              <a:rPr lang="zh-CN" altLang="en-US" dirty="0" smtClean="0"/>
              <a:t>日记账分</a:t>
            </a:r>
            <a:r>
              <a:rPr lang="zh-CN" altLang="en-US" dirty="0" smtClean="0"/>
              <a:t>录创建</a:t>
            </a:r>
            <a:r>
              <a:rPr lang="en-US" dirty="0" smtClean="0"/>
              <a:t>(</a:t>
            </a:r>
            <a:r>
              <a:rPr lang="en-US" dirty="0" smtClean="0"/>
              <a:t>25.13.1.1)</a:t>
            </a:r>
          </a:p>
          <a:p>
            <a:pPr eaLnBrk="1" hangingPunct="1"/>
            <a:r>
              <a:rPr lang="zh-CN" altLang="en-US" dirty="0" smtClean="0"/>
              <a:t>次序号</a:t>
            </a:r>
            <a:endParaRPr lang="en-US" dirty="0" smtClean="0"/>
          </a:p>
          <a:p>
            <a:pPr eaLnBrk="1" hangingPunct="1"/>
            <a:r>
              <a:rPr lang="zh-CN" altLang="en-US" dirty="0" smtClean="0"/>
              <a:t>外部</a:t>
            </a:r>
            <a:endParaRPr lang="en-US" dirty="0" smtClean="0"/>
          </a:p>
          <a:p>
            <a:pPr lvl="1" eaLnBrk="1" hangingPunct="1"/>
            <a:r>
              <a:rPr lang="zh-CN" altLang="en-US" dirty="0" smtClean="0"/>
              <a:t>仅在查看模式</a:t>
            </a:r>
            <a:endParaRPr lang="en-US" dirty="0" smtClean="0"/>
          </a:p>
          <a:p>
            <a:pPr eaLnBrk="1" hangingPunct="1"/>
            <a:r>
              <a:rPr lang="zh-CN" altLang="en-US" dirty="0" smtClean="0"/>
              <a:t>替换</a:t>
            </a:r>
            <a:endParaRPr lang="en-US" dirty="0" smtClean="0"/>
          </a:p>
          <a:p>
            <a:pPr eaLnBrk="1" hangingPunct="1"/>
            <a:r>
              <a:rPr lang="zh-CN" altLang="en-US" dirty="0" smtClean="0"/>
              <a:t>过账行</a:t>
            </a:r>
            <a:endParaRPr lang="en-US" dirty="0" smtClean="0"/>
          </a:p>
          <a:p>
            <a:pPr lvl="1" eaLnBrk="1" hangingPunct="1"/>
            <a:r>
              <a:rPr lang="zh-CN" altLang="en-US" dirty="0" smtClean="0"/>
              <a:t>级</a:t>
            </a:r>
            <a:r>
              <a:rPr lang="en-US" dirty="0" smtClean="0"/>
              <a:t> </a:t>
            </a:r>
            <a:r>
              <a:rPr lang="en-US" dirty="0" smtClean="0"/>
              <a:t>1</a:t>
            </a:r>
          </a:p>
          <a:p>
            <a:pPr lvl="1" eaLnBrk="1" hangingPunct="1"/>
            <a:r>
              <a:rPr lang="zh-CN" altLang="en-US" dirty="0" smtClean="0"/>
              <a:t>子级</a:t>
            </a:r>
            <a:endParaRPr lang="en-US" dirty="0" smtClean="0"/>
          </a:p>
          <a:p>
            <a:pPr lvl="1" eaLnBrk="1" hangingPunct="1"/>
            <a:endParaRPr lang="en-US" dirty="0" smtClean="0"/>
          </a:p>
        </p:txBody>
      </p:sp>
      <p:sp>
        <p:nvSpPr>
          <p:cNvPr id="10243" name="Rectangle 2"/>
          <p:cNvSpPr>
            <a:spLocks noGrp="1" noChangeArrowheads="1"/>
          </p:cNvSpPr>
          <p:nvPr>
            <p:ph type="title"/>
          </p:nvPr>
        </p:nvSpPr>
        <p:spPr/>
        <p:txBody>
          <a:bodyPr>
            <a:normAutofit/>
          </a:bodyPr>
          <a:lstStyle/>
          <a:p>
            <a:r>
              <a:rPr lang="zh-CN" altLang="en-US" sz="2800" dirty="0" smtClean="0"/>
              <a:t>日记账分</a:t>
            </a:r>
            <a:r>
              <a:rPr lang="zh-CN" altLang="en-US" sz="2800" dirty="0" smtClean="0"/>
              <a:t>录创建</a:t>
            </a:r>
            <a:endParaRPr lang="en-US" sz="2800" dirty="0" smtClean="0"/>
          </a:p>
        </p:txBody>
      </p:sp>
      <p:sp>
        <p:nvSpPr>
          <p:cNvPr id="10242" name="Footer Placeholder 3"/>
          <p:cNvSpPr>
            <a:spLocks noGrp="1"/>
          </p:cNvSpPr>
          <p:nvPr>
            <p:ph type="ftr" sz="quarter" idx="10"/>
          </p:nvPr>
        </p:nvSpPr>
        <p:spPr>
          <a:noFill/>
        </p:spPr>
        <p:txBody>
          <a:bodyPr/>
          <a:lstStyle/>
          <a:p>
            <a:r>
              <a:rPr lang="en-US" smtClean="0"/>
              <a:t>EF-FP-040</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dirty="0" smtClean="0"/>
              <a:t>JE </a:t>
            </a:r>
            <a:r>
              <a:rPr lang="zh-CN" altLang="en-US" dirty="0" smtClean="0"/>
              <a:t>过账</a:t>
            </a:r>
            <a:r>
              <a:rPr lang="en-US" dirty="0" smtClean="0"/>
              <a:t>: </a:t>
            </a:r>
            <a:r>
              <a:rPr lang="zh-CN" altLang="en-US" dirty="0" smtClean="0"/>
              <a:t>逐步展开</a:t>
            </a:r>
            <a:endParaRPr lang="en-US" dirty="0" smtClean="0"/>
          </a:p>
        </p:txBody>
      </p:sp>
      <p:sp>
        <p:nvSpPr>
          <p:cNvPr id="11266" name="Footer Placeholder 3"/>
          <p:cNvSpPr>
            <a:spLocks noGrp="1"/>
          </p:cNvSpPr>
          <p:nvPr>
            <p:ph type="ftr" sz="quarter" idx="10"/>
          </p:nvPr>
        </p:nvSpPr>
        <p:spPr>
          <a:noFill/>
        </p:spPr>
        <p:txBody>
          <a:bodyPr/>
          <a:lstStyle/>
          <a:p>
            <a:r>
              <a:rPr lang="en-US" smtClean="0"/>
              <a:t>EF-FP-050</a:t>
            </a:r>
          </a:p>
        </p:txBody>
      </p:sp>
      <p:grpSp>
        <p:nvGrpSpPr>
          <p:cNvPr id="7" name="Group 6"/>
          <p:cNvGrpSpPr/>
          <p:nvPr/>
        </p:nvGrpSpPr>
        <p:grpSpPr>
          <a:xfrm>
            <a:off x="581025" y="1666875"/>
            <a:ext cx="7962900" cy="3676650"/>
            <a:chOff x="552450" y="2047875"/>
            <a:chExt cx="7962900" cy="3676650"/>
          </a:xfrm>
        </p:grpSpPr>
        <p:pic>
          <p:nvPicPr>
            <p:cNvPr id="11268" name="Picture 6" descr="JE-PD-1.jpg"/>
            <p:cNvPicPr>
              <a:picLocks noChangeAspect="1"/>
            </p:cNvPicPr>
            <p:nvPr/>
          </p:nvPicPr>
          <p:blipFill>
            <a:blip r:embed="rId2" cstate="print"/>
            <a:srcRect/>
            <a:stretch>
              <a:fillRect/>
            </a:stretch>
          </p:blipFill>
          <p:spPr bwMode="auto">
            <a:xfrm>
              <a:off x="552450" y="2047875"/>
              <a:ext cx="7962900" cy="3676650"/>
            </a:xfrm>
            <a:prstGeom prst="rect">
              <a:avLst/>
            </a:prstGeom>
            <a:noFill/>
            <a:ln w="9525">
              <a:noFill/>
              <a:miter lim="800000"/>
              <a:headEnd/>
              <a:tailEnd/>
            </a:ln>
          </p:spPr>
        </p:pic>
        <p:sp>
          <p:nvSpPr>
            <p:cNvPr id="11269" name="Oval 7"/>
            <p:cNvSpPr>
              <a:spLocks noChangeArrowheads="1"/>
            </p:cNvSpPr>
            <p:nvPr/>
          </p:nvSpPr>
          <p:spPr bwMode="auto">
            <a:xfrm>
              <a:off x="5219700" y="40259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sp>
          <p:nvSpPr>
            <p:cNvPr id="11270" name="Oval 8"/>
            <p:cNvSpPr>
              <a:spLocks noChangeArrowheads="1"/>
            </p:cNvSpPr>
            <p:nvPr/>
          </p:nvSpPr>
          <p:spPr bwMode="auto">
            <a:xfrm>
              <a:off x="800100" y="4076700"/>
              <a:ext cx="1041400" cy="1612900"/>
            </a:xfrm>
            <a:prstGeom prst="ellipse">
              <a:avLst/>
            </a:prstGeom>
            <a:noFill/>
            <a:ln w="25400" algn="ctr">
              <a:solidFill>
                <a:srgbClr val="C00000"/>
              </a:solidFill>
              <a:round/>
              <a:headEnd/>
              <a:tailEnd/>
            </a:ln>
          </p:spPr>
          <p:txBody>
            <a:bodyPr wrap="none" tIns="91440" bIns="91440" anchor="ctr"/>
            <a:lstStyle/>
            <a:p>
              <a:endParaRPr lang="en-US"/>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General Ledger Transactions&amp;quot;&quot;/&gt;&lt;property id=&quot;20307&quot; value=&quot;264&quot;/&gt;&lt;/object&gt;&lt;object type=&quot;3&quot; unique_id=&quot;10005&quot;&gt;&lt;property id=&quot;20148&quot; value=&quot;5&quot;/&gt;&lt;property id=&quot;20300&quot; value=&quot;Slide 2 - &amp;quot;Objective&amp;quot;&quot;/&gt;&lt;property id=&quot;20307&quot; value=&quot;360&quot;/&gt;&lt;/object&gt;&lt;object type=&quot;3&quot; unique_id=&quot;10006&quot;&gt;&lt;property id=&quot;20148&quot; value=&quot;5&quot;/&gt;&lt;property id=&quot;20300&quot; value=&quot;Slide 3&quot;/&gt;&lt;property id=&quot;20307&quot; value=&quot;359&quot;/&gt;&lt;/object&gt;&lt;object type=&quot;3&quot; unique_id=&quot;10007&quot;&gt;&lt;property id=&quot;20148&quot; value=&quot;5&quot;/&gt;&lt;property id=&quot;20300&quot; value=&quot;Slide 4 - &amp;quot;GL Transactions Processing Activities&amp;quot;&quot;/&gt;&lt;property id=&quot;20307&quot; value=&quot;370&quot;/&gt;&lt;/object&gt;&lt;object type=&quot;3&quot; unique_id=&quot;10008&quot;&gt;&lt;property id=&quot;20148&quot; value=&quot;5&quot;/&gt;&lt;property id=&quot;20300&quot; value=&quot;Slide 5 - &amp;quot;General Ledger Transactions Flow&amp;quot;&quot;/&gt;&lt;property id=&quot;20307&quot; value=&quot;266&quot;/&gt;&lt;/object&gt;&lt;object type=&quot;3&quot; unique_id=&quot;10009&quot;&gt;&lt;property id=&quot;20148&quot; value=&quot;5&quot;/&gt;&lt;property id=&quot;20300&quot; value=&quot;Slide 6&quot;/&gt;&lt;property id=&quot;20307&quot; value=&quot;361&quot;/&gt;&lt;/object&gt;&lt;object type=&quot;3&quot; unique_id=&quot;10010&quot;&gt;&lt;property id=&quot;20148&quot; value=&quot;5&quot;/&gt;&lt;property id=&quot;20300&quot; value=&quot;Slide 7 - &amp;quot;Journal Entry Posting Process&amp;quot;&quot;/&gt;&lt;property id=&quot;20307&quot; value=&quot;371&quot;/&gt;&lt;/object&gt;&lt;object type=&quot;3&quot; unique_id=&quot;10011&quot;&gt;&lt;property id=&quot;20148&quot; value=&quot;5&quot;/&gt;&lt;property id=&quot;20300&quot; value=&quot;Slide 8 - &amp;quot;Journal Entry Creation&amp;quot;&quot;/&gt;&lt;property id=&quot;20307&quot; value=&quot;267&quot;/&gt;&lt;/object&gt;&lt;object type=&quot;3&quot; unique_id=&quot;10012&quot;&gt;&lt;property id=&quot;20148&quot; value=&quot;5&quot;/&gt;&lt;property id=&quot;20300&quot; value=&quot;Slide 9 - &amp;quot;JE Posting: Progressive Disclosure&amp;quot;&quot;/&gt;&lt;property id=&quot;20307&quot; value=&quot;290&quot;/&gt;&lt;/object&gt;&lt;object type=&quot;3&quot; unique_id=&quot;10013&quot;&gt;&lt;property id=&quot;20148&quot; value=&quot;5&quot;/&gt;&lt;property id=&quot;20300&quot; value=&quot;Slide 10 - &amp;quot;JE Posting: Progressive Disclosure&amp;quot;&quot;/&gt;&lt;property id=&quot;20307&quot; value=&quot;291&quot;/&gt;&lt;/object&gt;&lt;object type=&quot;3&quot; unique_id=&quot;10014&quot;&gt;&lt;property id=&quot;20148&quot; value=&quot;5&quot;/&gt;&lt;property id=&quot;20300&quot; value=&quot;Slide 11 - &amp;quot;JE Posting: Progressive Disclosure&amp;quot;&quot;/&gt;&lt;property id=&quot;20307&quot; value=&quot;292&quot;/&gt;&lt;/object&gt;&lt;object type=&quot;3&quot; unique_id=&quot;10015&quot;&gt;&lt;property id=&quot;20148&quot; value=&quot;5&quot;/&gt;&lt;property id=&quot;20300&quot; value=&quot;Slide 12 - &amp;quot;JE Posting: Progressive Disclosure&amp;quot;&quot;/&gt;&lt;property id=&quot;20307&quot; value=&quot;293&quot;/&gt;&lt;/object&gt;&lt;object type=&quot;3&quot; unique_id=&quot;10016&quot;&gt;&lt;property id=&quot;20148&quot; value=&quot;5&quot;/&gt;&lt;property id=&quot;20300&quot; value=&quot;Slide 13 - &amp;quot;JE Posting: Progressive Disclosure&amp;quot;&quot;/&gt;&lt;property id=&quot;20307&quot; value=&quot;294&quot;/&gt;&lt;/object&gt;&lt;object type=&quot;3&quot; unique_id=&quot;10017&quot;&gt;&lt;property id=&quot;20148&quot; value=&quot;5&quot;/&gt;&lt;property id=&quot;20300&quot; value=&quot;Slide 14 - &amp;quot;JE Posting: Progressive Disclosure&amp;quot;&quot;/&gt;&lt;property id=&quot;20307&quot; value=&quot;295&quot;/&gt;&lt;/object&gt;&lt;object type=&quot;3&quot; unique_id=&quot;10018&quot;&gt;&lt;property id=&quot;20148&quot; value=&quot;5&quot;/&gt;&lt;property id=&quot;20300&quot; value=&quot;Slide 15&quot;/&gt;&lt;property id=&quot;20307&quot; value=&quot;362&quot;/&gt;&lt;/object&gt;&lt;object type=&quot;3&quot; unique_id=&quot;10019&quot;&gt;&lt;property id=&quot;20148&quot; value=&quot;5&quot;/&gt;&lt;property id=&quot;20300&quot; value=&quot;Slide 16 - &amp;quot;Journal Entry Templates&amp;quot;&quot;/&gt;&lt;property id=&quot;20307&quot; value=&quot;273&quot;/&gt;&lt;/object&gt;&lt;object type=&quot;3&quot; unique_id=&quot;10020&quot;&gt;&lt;property id=&quot;20148&quot; value=&quot;5&quot;/&gt;&lt;property id=&quot;20300&quot; value=&quot;Slide 17 - &amp;quot;Journal Entry Template Flow&amp;quot;&quot;/&gt;&lt;property id=&quot;20307&quot; value=&quot;274&quot;/&gt;&lt;/object&gt;&lt;object type=&quot;3&quot; unique_id=&quot;10021&quot;&gt;&lt;property id=&quot;20148&quot; value=&quot;5&quot;/&gt;&lt;property id=&quot;20300&quot; value=&quot;Slide 18 - &amp;quot;Create Template&amp;quot;&quot;/&gt;&lt;property id=&quot;20307&quot; value=&quot;275&quot;/&gt;&lt;/object&gt;&lt;object type=&quot;3&quot; unique_id=&quot;10022&quot;&gt;&lt;property id=&quot;20148&quot; value=&quot;5&quot;/&gt;&lt;property id=&quot;20300&quot; value=&quot;Slide 19 - &amp;quot;Use Journal Entry Template&amp;quot;&quot;/&gt;&lt;property id=&quot;20307&quot; value=&quot;276&quot;/&gt;&lt;/object&gt;&lt;object type=&quot;3&quot; unique_id=&quot;10023&quot;&gt;&lt;property id=&quot;20148&quot; value=&quot;5&quot;/&gt;&lt;property id=&quot;20300&quot; value=&quot;Slide 20 - &amp;quot;Hands-on Exercise&amp;quot;&quot;/&gt;&lt;property id=&quot;20307&quot; value=&quot;314&quot;/&gt;&lt;/object&gt;&lt;object type=&quot;3&quot; unique_id=&quot;10024&quot;&gt;&lt;property id=&quot;20148&quot; value=&quot;5&quot;/&gt;&lt;property id=&quot;20300&quot; value=&quot;Slide 21&quot;/&gt;&lt;property id=&quot;20307&quot; value=&quot;363&quot;/&gt;&lt;/object&gt;&lt;object type=&quot;3&quot; unique_id=&quot;10025&quot;&gt;&lt;property id=&quot;20148&quot; value=&quot;5&quot;/&gt;&lt;property id=&quot;20300&quot; value=&quot;Slide 22 - &amp;quot;Reversing Entries&amp;quot;&quot;/&gt;&lt;property id=&quot;20307&quot; value=&quot;278&quot;/&gt;&lt;/object&gt;&lt;object type=&quot;3&quot; unique_id=&quot;10026&quot;&gt;&lt;property id=&quot;20148&quot; value=&quot;5&quot;/&gt;&lt;property id=&quot;20300&quot; value=&quot;Slide 23 - &amp;quot;Reversing Entries Process&amp;quot;&quot;/&gt;&lt;property id=&quot;20307&quot; value=&quot;369&quot;/&gt;&lt;/object&gt;&lt;object type=&quot;3&quot; unique_id=&quot;10027&quot;&gt;&lt;property id=&quot;20148&quot; value=&quot;5&quot;/&gt;&lt;property id=&quot;20300&quot; value=&quot;Slide 24 - &amp;quot;Correction JE Reversal&amp;quot;&quot;/&gt;&lt;property id=&quot;20307&quot; value=&quot;279&quot;/&gt;&lt;/object&gt;&lt;object type=&quot;3&quot; unique_id=&quot;10028&quot;&gt;&lt;property id=&quot;20148&quot; value=&quot;5&quot;/&gt;&lt;property id=&quot;20300&quot; value=&quot;Slide 25 - &amp;quot;Journal Entry Reverse&amp;quot;&quot;/&gt;&lt;property id=&quot;20307&quot; value=&quot;280&quot;/&gt;&lt;/object&gt;&lt;object type=&quot;3&quot; unique_id=&quot;10029&quot;&gt;&lt;property id=&quot;20148&quot; value=&quot;5&quot;/&gt;&lt;property id=&quot;20300&quot; value=&quot;Slide 26 - &amp;quot;Reversing Entry Creation Flow&amp;quot;&quot;/&gt;&lt;property id=&quot;20307&quot; value=&quot;281&quot;/&gt;&lt;/object&gt;&lt;object type=&quot;3&quot; unique_id=&quot;10030&quot;&gt;&lt;property id=&quot;20148&quot; value=&quot;5&quot;/&gt;&lt;property id=&quot;20300&quot; value=&quot;Slide 27 - &amp;quot;Automatic Reversal of Journal Entries&amp;quot;&quot;/&gt;&lt;property id=&quot;20307&quot; value=&quot;357&quot;/&gt;&lt;/object&gt;&lt;object type=&quot;3&quot; unique_id=&quot;10031&quot;&gt;&lt;property id=&quot;20148&quot; value=&quot;5&quot;/&gt;&lt;property id=&quot;20300&quot; value=&quot;Slide 28 - &amp;quot;Reversing Journal Create&amp;quot;&quot;/&gt;&lt;property id=&quot;20307&quot; value=&quot;358&quot;/&gt;&lt;/object&gt;&lt;object type=&quot;3&quot; unique_id=&quot;10032&quot;&gt;&lt;property id=&quot;20148&quot; value=&quot;5&quot;/&gt;&lt;property id=&quot;20300&quot; value=&quot;Slide 29 - &amp;quot;Hands-on Exercise&amp;quot;&quot;/&gt;&lt;property id=&quot;20307&quot; value=&quot;313&quot;/&gt;&lt;/object&gt;&lt;object type=&quot;3&quot; unique_id=&quot;10033&quot;&gt;&lt;property id=&quot;20148&quot; value=&quot;5&quot;/&gt;&lt;property id=&quot;20300&quot; value=&quot;Slide 30&quot;/&gt;&lt;property id=&quot;20307&quot; value=&quot;364&quot;/&gt;&lt;/object&gt;&lt;object type=&quot;3&quot; unique_id=&quot;10034&quot;&gt;&lt;property id=&quot;20148&quot; value=&quot;5&quot;/&gt;&lt;property id=&quot;20300&quot; value=&quot;Slide 31 - &amp;quot;Recurring Entries Process&amp;quot;&quot;/&gt;&lt;property id=&quot;20307&quot; value=&quot;372&quot;/&gt;&lt;/object&gt;&lt;object type=&quot;3&quot; unique_id=&quot;10035&quot;&gt;&lt;property id=&quot;20148&quot; value=&quot;5&quot;/&gt;&lt;property id=&quot;20300&quot; value=&quot;Slide 32 - &amp;quot;Recurring Entry&amp;quot;&quot;/&gt;&lt;property id=&quot;20307&quot; value=&quot;283&quot;/&gt;&lt;/object&gt;&lt;object type=&quot;3&quot; unique_id=&quot;10036&quot;&gt;&lt;property id=&quot;20148&quot; value=&quot;5&quot;/&gt;&lt;property id=&quot;20300&quot; value=&quot;Slide 33 - &amp;quot;Recurring Entry Create / Post&amp;quot;&quot;/&gt;&lt;property id=&quot;20307&quot; value=&quot;285&quot;/&gt;&lt;/object&gt;&lt;object type=&quot;3&quot; unique_id=&quot;10037&quot;&gt;&lt;property id=&quot;20148&quot; value=&quot;5&quot;/&gt;&lt;property id=&quot;20300&quot; value=&quot;Slide 34 - &amp;quot;Hands-on Exercise&amp;quot;&quot;/&gt;&lt;property id=&quot;20307&quot; value=&quot;312&quot;/&gt;&lt;/object&gt;&lt;object type=&quot;3&quot; unique_id=&quot;10038&quot;&gt;&lt;property id=&quot;20148&quot; value=&quot;5&quot;/&gt;&lt;property id=&quot;20300&quot; value=&quot;Slide 35&quot;/&gt;&lt;property id=&quot;20307&quot; value=&quot;365&quot;/&gt;&lt;/object&gt;&lt;object type=&quot;3&quot; unique_id=&quot;10039&quot;&gt;&lt;property id=&quot;20148&quot; value=&quot;5&quot;/&gt;&lt;property id=&quot;20300&quot; value=&quot;Slide 36 - &amp;quot;Cross-Company vs. Intercompany&amp;quot;&quot;/&gt;&lt;property id=&quot;20307&quot; value=&quot;304&quot;/&gt;&lt;/object&gt;&lt;object type=&quot;3&quot; unique_id=&quot;10040&quot;&gt;&lt;property id=&quot;20148&quot; value=&quot;5&quot;/&gt;&lt;property id=&quot;20300&quot; value=&quot;Slide 37 - &amp;quot;Intercompany Transactions Process&amp;quot;&quot;/&gt;&lt;property id=&quot;20307&quot; value=&quot;374&quot;/&gt;&lt;/object&gt;&lt;object type=&quot;3&quot; unique_id=&quot;10041&quot;&gt;&lt;property id=&quot;20148&quot; value=&quot;5&quot;/&gt;&lt;property id=&quot;20300&quot; value=&quot;Slide 38 - &amp;quot;Cross-Company Transactions Process&amp;quot;&quot;/&gt;&lt;property id=&quot;20307&quot; value=&quot;373&quot;/&gt;&lt;/object&gt;&lt;object type=&quot;3&quot; unique_id=&quot;10042&quot;&gt;&lt;property id=&quot;20148&quot; value=&quot;5&quot;/&gt;&lt;property id=&quot;20300&quot; value=&quot;Slide 39 - &amp;quot;Cross Company Transactions Overview&amp;quot;&quot;/&gt;&lt;property id=&quot;20307&quot; value=&quot;302&quot;/&gt;&lt;/object&gt;&lt;object type=&quot;3&quot; unique_id=&quot;10043&quot;&gt;&lt;property id=&quot;20148&quot; value=&quot;5&quot;/&gt;&lt;property id=&quot;20300&quot; value=&quot;Slide 40 - &amp;quot;Concepts&amp;quot;&quot;/&gt;&lt;property id=&quot;20307&quot; value=&quot;303&quot;/&gt;&lt;/object&gt;&lt;object type=&quot;3&quot; unique_id=&quot;10044&quot;&gt;&lt;property id=&quot;20148&quot; value=&quot;5&quot;/&gt;&lt;property id=&quot;20300&quot; value=&quot;Slide 41 - &amp;quot;Intercompany Accounts&amp;quot;&quot;/&gt;&lt;property id=&quot;20307&quot; value=&quot;305&quot;/&gt;&lt;/object&gt;&lt;object type=&quot;3&quot; unique_id=&quot;10045&quot;&gt;&lt;property id=&quot;20148&quot; value=&quot;5&quot;/&gt;&lt;property id=&quot;20300&quot; value=&quot;Slide 42 - &amp;quot;Cross-Company Transaction Types&amp;quot;&quot;/&gt;&lt;property id=&quot;20307&quot; value=&quot;306&quot;/&gt;&lt;/object&gt;&lt;object type=&quot;3&quot; unique_id=&quot;10046&quot;&gt;&lt;property id=&quot;20148&quot; value=&quot;5&quot;/&gt;&lt;property id=&quot;20300&quot; value=&quot;Slide 43 - &amp;quot;Cross-Company Transactions Setup&amp;quot;&quot;/&gt;&lt;property id=&quot;20307&quot; value=&quot;308&quot;/&gt;&lt;/object&gt;&lt;object type=&quot;3&quot; unique_id=&quot;10047&quot;&gt;&lt;property id=&quot;20148&quot; value=&quot;5&quot;/&gt;&lt;property id=&quot;20300&quot; value=&quot;Slide 44 - &amp;quot;Cross-Company Transaction Example&amp;quot;&quot;/&gt;&lt;property id=&quot;20307&quot; value=&quot;309&quot;/&gt;&lt;/object&gt;&lt;object type=&quot;3&quot; unique_id=&quot;10048&quot;&gt;&lt;property id=&quot;20148&quot; value=&quot;5&quot;/&gt;&lt;property id=&quot;20300&quot; value=&quot;Slide 45 - &amp;quot;Setup Requirements &amp;quot;&quot;/&gt;&lt;property id=&quot;20307&quot; value=&quot;307&quot;/&gt;&lt;/object&gt;&lt;object type=&quot;3&quot; unique_id=&quot;10049&quot;&gt;&lt;property id=&quot;20148&quot; value=&quot;5&quot;/&gt;&lt;property id=&quot;20300&quot; value=&quot;Slide 46 - &amp;quot;Hands-on Exercise&amp;quot;&quot;/&gt;&lt;property id=&quot;20307&quot; value=&quot;310&quot;/&gt;&lt;/object&gt;&lt;object type=&quot;3&quot; unique_id=&quot;10050&quot;&gt;&lt;property id=&quot;20148&quot; value=&quot;5&quot;/&gt;&lt;property id=&quot;20300&quot; value=&quot;Slide 47&quot;/&gt;&lt;property id=&quot;20307&quot; value=&quot;366&quot;/&gt;&lt;/object&gt;&lt;object type=&quot;3&quot; unique_id=&quot;10051&quot;&gt;&lt;property id=&quot;20148&quot; value=&quot;5&quot;/&gt;&lt;property id=&quot;20300&quot; value=&quot;Slide 48 - &amp;quot;Layer Transfer Process&amp;quot;&quot;/&gt;&lt;property id=&quot;20307&quot; value=&quot;375&quot;/&gt;&lt;/object&gt;&lt;object type=&quot;3&quot; unique_id=&quot;10052&quot;&gt;&lt;property id=&quot;20148&quot; value=&quot;5&quot;/&gt;&lt;property id=&quot;20300&quot; value=&quot;Slide 49 - &amp;quot;Mass Layer Transfer&amp;quot;&quot;/&gt;&lt;property id=&quot;20307&quot; value=&quot;287&quot;/&gt;&lt;/object&gt;&lt;object type=&quot;3&quot; unique_id=&quot;10053&quot;&gt;&lt;property id=&quot;20148&quot; value=&quot;5&quot;/&gt;&lt;property id=&quot;20300&quot; value=&quot;Slide 50 - &amp;quot;Mass Layer Transfer Execute&amp;quot;&quot;/&gt;&lt;property id=&quot;20307&quot; value=&quot;288&quot;/&gt;&lt;/object&gt;&lt;object type=&quot;3&quot; unique_id=&quot;10054&quot;&gt;&lt;property id=&quot;20148&quot; value=&quot;5&quot;/&gt;&lt;property id=&quot;20300&quot; value=&quot;Slide 51&quot;/&gt;&lt;property id=&quot;20307&quot; value=&quot;383&quot;/&gt;&lt;/object&gt;&lt;object type=&quot;3&quot; unique_id=&quot;10055&quot;&gt;&lt;property id=&quot;20148&quot; value=&quot;5&quot;/&gt;&lt;property id=&quot;20300&quot; value=&quot;Slide 52 - &amp;quot;General Ledger Reporting Highlights&amp;quot;&quot;/&gt;&lt;property id=&quot;20307&quot; value=&quot;376&quot;/&gt;&lt;/object&gt;&lt;object type=&quot;3&quot; unique_id=&quot;10056&quot;&gt;&lt;property id=&quot;20148&quot; value=&quot;5&quot;/&gt;&lt;property id=&quot;20300&quot; value=&quot;Slide 53 - &amp;quot;GL Transactions Reports&amp;quot;&quot;/&gt;&lt;property id=&quot;20307&quot; value=&quot;377&quot;/&gt;&lt;/object&gt;&lt;object type=&quot;3&quot; unique_id=&quot;10057&quot;&gt;&lt;property id=&quot;20148&quot; value=&quot;5&quot;/&gt;&lt;property id=&quot;20300&quot; value=&quot;Slide 54 - &amp;quot;GL Transaction Report&amp;quot;&quot;/&gt;&lt;property id=&quot;20307&quot; value=&quot;378&quot;/&gt;&lt;/object&gt;&lt;object type=&quot;3&quot; unique_id=&quot;10058&quot;&gt;&lt;property id=&quot;20148&quot; value=&quot;5&quot;/&gt;&lt;property id=&quot;20300&quot; value=&quot;Slide 55 - &amp;quot;GL Transactions by Account, Sub-Account Report&amp;quot;&quot;/&gt;&lt;property id=&quot;20307&quot; value=&quot;379&quot;/&gt;&lt;/object&gt;&lt;object type=&quot;3&quot; unique_id=&quot;10059&quot;&gt;&lt;property id=&quot;20148&quot; value=&quot;5&quot;/&gt;&lt;property id=&quot;20300&quot; value=&quot;Slide 56 - &amp;quot;GL Transactions Views&amp;quot;&quot;/&gt;&lt;property id=&quot;20307&quot; value=&quot;380&quot;/&gt;&lt;/object&gt;&lt;object type=&quot;3&quot; unique_id=&quot;10060&quot;&gt;&lt;property id=&quot;20148&quot; value=&quot;5&quot;/&gt;&lt;property id=&quot;20300&quot; value=&quot;Slide 57 - &amp;quot;GL Transactions&amp;#x0D;&amp;#x0A;View Extended&amp;quot;&quot;/&gt;&lt;property id=&quot;20307&quot; value=&quot;384&quot;/&gt;&lt;/object&gt;&lt;object type=&quot;3&quot; unique_id=&quot;10061&quot;&gt;&lt;property id=&quot;20148&quot; value=&quot;5&quot;/&gt;&lt;property id=&quot;20300&quot; value=&quot;Slide 58 - &amp;quot;Trial Balance View&amp;quot;&quot;/&gt;&lt;property id=&quot;20307&quot; value=&quot;381&quot;/&gt;&lt;/object&gt;&lt;object type=&quot;3&quot; unique_id=&quot;10062&quot;&gt;&lt;property id=&quot;20148&quot; value=&quot;5&quot;/&gt;&lt;property id=&quot;20300&quot; value=&quot;Slide 59 - &amp;quot;Review&amp;quot;&quot;/&gt;&lt;property id=&quot;20307&quot; value=&quot;368&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5593</TotalTime>
  <Words>2604</Words>
  <Application>Microsoft Office PowerPoint</Application>
  <PresentationFormat>On-screen Show (4:3)</PresentationFormat>
  <Paragraphs>495</Paragraphs>
  <Slides>58</Slides>
  <Notes>35</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QAD 2010 Template</vt:lpstr>
      <vt:lpstr>总账事务</vt:lpstr>
      <vt:lpstr>目标</vt:lpstr>
      <vt:lpstr>总账事务</vt:lpstr>
      <vt:lpstr>总账事务处理活动</vt:lpstr>
      <vt:lpstr>总账事务处理流程</vt:lpstr>
      <vt:lpstr>总账事务</vt:lpstr>
      <vt:lpstr>日记账分录过账处理</vt:lpstr>
      <vt:lpstr>日记账分录创建</vt:lpstr>
      <vt:lpstr>JE 过账: 逐步展开</vt:lpstr>
      <vt:lpstr>JE 过账: 逐步展开</vt:lpstr>
      <vt:lpstr>JE 过账: 逐步展开</vt:lpstr>
      <vt:lpstr>JE 过账: 逐步展开</vt:lpstr>
      <vt:lpstr>JE 过账: 逐步展开</vt:lpstr>
      <vt:lpstr>总账事务</vt:lpstr>
      <vt:lpstr>日记帐分录模板</vt:lpstr>
      <vt:lpstr>日记帐分录模板流程</vt:lpstr>
      <vt:lpstr>创建模板</vt:lpstr>
      <vt:lpstr>所有日记账分录</vt:lpstr>
      <vt:lpstr>动手练习</vt:lpstr>
      <vt:lpstr>总账事务</vt:lpstr>
      <vt:lpstr>冲销分录</vt:lpstr>
      <vt:lpstr>冲销分录处理</vt:lpstr>
      <vt:lpstr>JE 冲销中的更正</vt:lpstr>
      <vt:lpstr>日记账分录冲销</vt:lpstr>
      <vt:lpstr>冲销分录创建流程</vt:lpstr>
      <vt:lpstr>日记账分录的自动冲销</vt:lpstr>
      <vt:lpstr>冲销日记账创建</vt:lpstr>
      <vt:lpstr>动手练习</vt:lpstr>
      <vt:lpstr>总账事务</vt:lpstr>
      <vt:lpstr>周期性分录处理</vt:lpstr>
      <vt:lpstr>周期性分录</vt:lpstr>
      <vt:lpstr>周期性分录创建/过账</vt:lpstr>
      <vt:lpstr>动手练习</vt:lpstr>
      <vt:lpstr>总账事务</vt:lpstr>
      <vt:lpstr>跨公司对公司间</vt:lpstr>
      <vt:lpstr>公司间事务处理</vt:lpstr>
      <vt:lpstr>跨公司事务处理</vt:lpstr>
      <vt:lpstr>跨公司事务概述</vt:lpstr>
      <vt:lpstr>概念</vt:lpstr>
      <vt:lpstr>公司间账户</vt:lpstr>
      <vt:lpstr>跨公司事务类型</vt:lpstr>
      <vt:lpstr>跨公司事务设置</vt:lpstr>
      <vt:lpstr>设置需求</vt:lpstr>
      <vt:lpstr>跨公司事务实例</vt:lpstr>
      <vt:lpstr>动手练习</vt:lpstr>
      <vt:lpstr>总账事务</vt:lpstr>
      <vt:lpstr>层转移处理</vt:lpstr>
      <vt:lpstr>批量层转移</vt:lpstr>
      <vt:lpstr>批量层转移执行</vt:lpstr>
      <vt:lpstr>总账事务</vt:lpstr>
      <vt:lpstr>总账事务报表重点</vt:lpstr>
      <vt:lpstr>总账事务报表</vt:lpstr>
      <vt:lpstr>总账事务报表</vt:lpstr>
      <vt:lpstr>按账户子账户的总账事务报表</vt:lpstr>
      <vt:lpstr>GL 事务查看</vt:lpstr>
      <vt:lpstr>GL事务查看扩展</vt:lpstr>
      <vt:lpstr>试算平衡表查看</vt:lpstr>
      <vt:lpstr>复习</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xcm</cp:lastModifiedBy>
  <cp:revision>195</cp:revision>
  <dcterms:created xsi:type="dcterms:W3CDTF">2006-05-18T22:11:08Z</dcterms:created>
  <dcterms:modified xsi:type="dcterms:W3CDTF">2011-11-29T06:56:49Z</dcterms:modified>
</cp:coreProperties>
</file>