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5"/>
  </p:notesMasterIdLst>
  <p:sldIdLst>
    <p:sldId id="264" r:id="rId2"/>
    <p:sldId id="277" r:id="rId3"/>
    <p:sldId id="275" r:id="rId4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4B005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82" autoAdjust="0"/>
    <p:restoredTop sz="99815" autoAdjust="0"/>
  </p:normalViewPr>
  <p:slideViewPr>
    <p:cSldViewPr snapToGrid="0">
      <p:cViewPr varScale="1">
        <p:scale>
          <a:sx n="91" d="100"/>
          <a:sy n="91" d="100"/>
        </p:scale>
        <p:origin x="-9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0A0570F8-528C-4F0F-9E00-C4B9A610A8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95F38D-0219-4CB6-8CC9-904752685396}" type="slidenum">
              <a:rPr lang="en-US"/>
              <a:pPr/>
              <a:t>1</a:t>
            </a:fld>
            <a:endParaRPr 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2008-EF-WRA-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2008-EF-WRA-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2008-EF-WRA-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2008-EF-WRA-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2008-EF-WRA-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2008-EF-WRA-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2008-EF-WRA-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qad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总结</a:t>
            </a:r>
            <a:endParaRPr lang="en-US" dirty="0"/>
          </a:p>
        </p:txBody>
      </p:sp>
      <p:sp>
        <p:nvSpPr>
          <p:cNvPr id="3074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eaLnBrk="1" hangingPunct="1">
              <a:lnSpc>
                <a:spcPct val="90000"/>
              </a:lnSpc>
            </a:pPr>
            <a:endParaRPr lang="en-US" smtClean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UI </a:t>
            </a:r>
            <a:r>
              <a:rPr lang="zh-CN" altLang="en-US" dirty="0" smtClean="0"/>
              <a:t>浏览</a:t>
            </a:r>
            <a:endParaRPr lang="en-US" dirty="0" smtClean="0"/>
          </a:p>
          <a:p>
            <a:pPr eaLnBrk="1" hangingPunct="1"/>
            <a:r>
              <a:rPr lang="zh-CN" altLang="en-US" dirty="0" smtClean="0"/>
              <a:t>概念和特性</a:t>
            </a:r>
            <a:endParaRPr lang="en-US" dirty="0" smtClean="0"/>
          </a:p>
          <a:p>
            <a:pPr eaLnBrk="1" hangingPunct="1"/>
            <a:r>
              <a:rPr lang="zh-CN" altLang="en-US" dirty="0" smtClean="0"/>
              <a:t>基本流程</a:t>
            </a:r>
            <a:endParaRPr lang="en-US" dirty="0" smtClean="0"/>
          </a:p>
          <a:p>
            <a:pPr eaLnBrk="1" hangingPunct="1"/>
            <a:r>
              <a:rPr lang="zh-CN" altLang="en-US" dirty="0" smtClean="0"/>
              <a:t>基本报表</a:t>
            </a:r>
            <a:endParaRPr lang="en-US" dirty="0" smtClean="0"/>
          </a:p>
          <a:p>
            <a:pPr eaLnBrk="1" hangingPunct="1"/>
            <a:r>
              <a:rPr lang="zh-CN" altLang="en-US" dirty="0" smtClean="0"/>
              <a:t>客户化屏幕</a:t>
            </a:r>
            <a:endParaRPr lang="en-US" dirty="0" smtClean="0"/>
          </a:p>
        </p:txBody>
      </p:sp>
      <p:sp>
        <p:nvSpPr>
          <p:cNvPr id="409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QAD </a:t>
            </a:r>
            <a:r>
              <a:rPr lang="zh-CN" altLang="en-US" dirty="0" smtClean="0"/>
              <a:t>企业版财务</a:t>
            </a:r>
            <a:r>
              <a:rPr lang="en-US" dirty="0" smtClean="0"/>
              <a:t> – </a:t>
            </a:r>
            <a:r>
              <a:rPr lang="zh-CN" altLang="en-US" dirty="0" smtClean="0"/>
              <a:t>总结</a:t>
            </a:r>
            <a:endParaRPr lang="en-US" dirty="0" smtClean="0"/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EF-WRA-020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1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&lt;</a:t>
            </a:r>
            <a:r>
              <a:rPr lang="zh-CN" altLang="en-US" dirty="0" smtClean="0"/>
              <a:t>插入你的名字和电邮地址</a:t>
            </a:r>
            <a:r>
              <a:rPr lang="en-US" dirty="0" smtClean="0"/>
              <a:t>&gt;</a:t>
            </a:r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>
                <a:hlinkClick r:id="rId2"/>
              </a:rPr>
              <a:t>www.qad.com</a:t>
            </a:r>
            <a:endParaRPr lang="en-US" dirty="0" smtClean="0"/>
          </a:p>
        </p:txBody>
      </p:sp>
      <p:sp>
        <p:nvSpPr>
          <p:cNvPr id="5123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问题</a:t>
            </a:r>
            <a:r>
              <a:rPr lang="en-US" dirty="0" smtClean="0"/>
              <a:t>?</a:t>
            </a:r>
            <a:endParaRPr lang="en-US" dirty="0" smtClean="0"/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EF-WRA-030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1669</TotalTime>
  <Words>52</Words>
  <Application>Microsoft Office PowerPoint</Application>
  <PresentationFormat>On-screen Show (4:3)</PresentationFormat>
  <Paragraphs>15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QAD 2010 Template</vt:lpstr>
      <vt:lpstr>总结</vt:lpstr>
      <vt:lpstr>QAD 企业版财务 – 总结</vt:lpstr>
      <vt:lpstr>问题?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xcm</cp:lastModifiedBy>
  <cp:revision>54</cp:revision>
  <dcterms:created xsi:type="dcterms:W3CDTF">2006-05-18T22:11:08Z</dcterms:created>
  <dcterms:modified xsi:type="dcterms:W3CDTF">2011-12-15T02:33:15Z</dcterms:modified>
</cp:coreProperties>
</file>