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4"/>
  </p:notesMasterIdLst>
  <p:sldIdLst>
    <p:sldId id="264" r:id="rId2"/>
    <p:sldId id="274" r:id="rId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82" autoAdjust="0"/>
    <p:restoredTop sz="99815" autoAdjust="0"/>
  </p:normalViewPr>
  <p:slideViewPr>
    <p:cSldViewPr snapToGrid="0">
      <p:cViewPr>
        <p:scale>
          <a:sx n="100" d="100"/>
          <a:sy n="100" d="100"/>
        </p:scale>
        <p:origin x="-66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B301EFB9-CCA5-4943-80A9-C8FFA608D8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DEEF73-F996-40AB-B63D-3A22082747F5}" type="slidenum">
              <a:rPr lang="en-US"/>
              <a:pPr/>
              <a:t>1</a:t>
            </a:fld>
            <a:endParaRPr 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2008-EF-Agenda-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企业版财务介绍</a:t>
            </a:r>
            <a:endParaRPr lang="en-US" dirty="0"/>
          </a:p>
        </p:txBody>
      </p:sp>
      <p:sp>
        <p:nvSpPr>
          <p:cNvPr id="3074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8:30 – 9:00		</a:t>
            </a:r>
            <a:r>
              <a:rPr lang="zh-CN" altLang="en-US" sz="1800" dirty="0" smtClean="0"/>
              <a:t>欢迎</a:t>
            </a:r>
            <a:endParaRPr lang="en-US" sz="1800" dirty="0" smtClean="0"/>
          </a:p>
          <a:p>
            <a:pPr>
              <a:lnSpc>
                <a:spcPct val="80000"/>
              </a:lnSpc>
            </a:pPr>
            <a:r>
              <a:rPr lang="en-US" sz="1800" dirty="0" smtClean="0"/>
              <a:t>9:00 – 10:00		</a:t>
            </a:r>
            <a:r>
              <a:rPr lang="zh-CN" altLang="en-US" sz="1800" dirty="0" smtClean="0"/>
              <a:t>在</a:t>
            </a:r>
            <a:r>
              <a:rPr lang="en-US" sz="1800" dirty="0" err="1" smtClean="0"/>
              <a:t>.</a:t>
            </a:r>
            <a:r>
              <a:rPr lang="en-US" sz="1800" dirty="0" err="1" smtClean="0"/>
              <a:t>Net</a:t>
            </a:r>
            <a:r>
              <a:rPr lang="en-US" sz="1800" dirty="0" smtClean="0"/>
              <a:t> </a:t>
            </a:r>
            <a:r>
              <a:rPr lang="zh-CN" altLang="en-US" sz="1800" dirty="0" smtClean="0"/>
              <a:t>用户界面中</a:t>
            </a:r>
            <a:r>
              <a:rPr lang="zh-CN" altLang="en-US" sz="1800" dirty="0" smtClean="0"/>
              <a:t>浏览</a:t>
            </a: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sz="1800" dirty="0" smtClean="0">
                <a:solidFill>
                  <a:srgbClr val="FF8500"/>
                </a:solidFill>
              </a:rPr>
              <a:t>10:00 - 10:15		</a:t>
            </a:r>
            <a:r>
              <a:rPr lang="zh-CN" altLang="en-US" sz="1800" dirty="0" smtClean="0">
                <a:solidFill>
                  <a:srgbClr val="FF8500"/>
                </a:solidFill>
              </a:rPr>
              <a:t>茶息</a:t>
            </a:r>
            <a:endParaRPr lang="en-US" sz="1800" dirty="0" smtClean="0">
              <a:solidFill>
                <a:srgbClr val="FF85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10:15 – 12:00		QAD </a:t>
            </a:r>
            <a:r>
              <a:rPr lang="zh-CN" altLang="en-US" sz="1800" dirty="0" smtClean="0"/>
              <a:t>企业版财务概念和特性</a:t>
            </a: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endParaRPr lang="en-US" sz="1800" dirty="0" smtClean="0">
              <a:solidFill>
                <a:srgbClr val="FF85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dirty="0" smtClean="0">
                <a:solidFill>
                  <a:srgbClr val="FF8500"/>
                </a:solidFill>
              </a:rPr>
              <a:t>12:00 – 1:00	 	</a:t>
            </a:r>
            <a:r>
              <a:rPr lang="zh-CN" altLang="en-US" sz="1800" dirty="0" smtClean="0">
                <a:solidFill>
                  <a:srgbClr val="FF8500"/>
                </a:solidFill>
              </a:rPr>
              <a:t>午休</a:t>
            </a:r>
            <a:r>
              <a:rPr lang="en-US" sz="1800" dirty="0" smtClean="0">
                <a:solidFill>
                  <a:srgbClr val="FF8500"/>
                </a:solidFill>
              </a:rPr>
              <a:t> </a:t>
            </a:r>
            <a:endParaRPr lang="en-US" sz="1800" dirty="0" smtClean="0">
              <a:solidFill>
                <a:srgbClr val="FF85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1:00 – 1:45		A/R </a:t>
            </a:r>
            <a:r>
              <a:rPr lang="zh-CN" altLang="en-US" sz="1800" dirty="0" smtClean="0"/>
              <a:t>处理</a:t>
            </a: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1:45 – 2:30		</a:t>
            </a:r>
            <a:r>
              <a:rPr lang="zh-CN" altLang="en-US" sz="1800" dirty="0" smtClean="0"/>
              <a:t>对</a:t>
            </a:r>
            <a:r>
              <a:rPr lang="en-US" sz="1800" dirty="0" smtClean="0"/>
              <a:t>SAF </a:t>
            </a:r>
            <a:r>
              <a:rPr lang="zh-CN" altLang="en-US" sz="1800" dirty="0" smtClean="0"/>
              <a:t>代码的介绍</a:t>
            </a:r>
            <a:endParaRPr lang="en-US" sz="1800" dirty="0" smtClean="0">
              <a:solidFill>
                <a:srgbClr val="FF85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1800" dirty="0" smtClean="0">
              <a:solidFill>
                <a:srgbClr val="FF8500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1800" dirty="0" smtClean="0">
                <a:solidFill>
                  <a:srgbClr val="FF8500"/>
                </a:solidFill>
              </a:rPr>
              <a:t>2.30 – 2.45 		</a:t>
            </a:r>
            <a:r>
              <a:rPr lang="zh-CN" altLang="en-US" sz="1800" dirty="0" smtClean="0">
                <a:solidFill>
                  <a:srgbClr val="FF8500"/>
                </a:solidFill>
              </a:rPr>
              <a:t>茶息</a:t>
            </a:r>
            <a:endParaRPr lang="en-US" sz="1800" dirty="0" smtClean="0">
              <a:solidFill>
                <a:srgbClr val="FF85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2:45 – 3:30		A/P </a:t>
            </a:r>
            <a:r>
              <a:rPr lang="zh-CN" altLang="en-US" sz="1800" dirty="0" smtClean="0"/>
              <a:t>处理</a:t>
            </a:r>
            <a:r>
              <a:rPr lang="en-US" sz="1800" dirty="0" smtClean="0"/>
              <a:t>				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3:30 – 4:15		</a:t>
            </a:r>
            <a:r>
              <a:rPr lang="zh-CN" altLang="en-US" sz="1800" dirty="0" smtClean="0"/>
              <a:t>日记账分录</a:t>
            </a: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4:15 – 4:30		</a:t>
            </a:r>
            <a:r>
              <a:rPr lang="zh-CN" altLang="en-US" sz="1800" dirty="0" smtClean="0"/>
              <a:t>报表概述</a:t>
            </a:r>
            <a:endParaRPr lang="en-US" sz="1800" dirty="0" smtClean="0"/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4:30 – 4:45</a:t>
            </a:r>
            <a:r>
              <a:rPr lang="en-US" sz="1800" dirty="0" smtClean="0">
                <a:solidFill>
                  <a:srgbClr val="FF8500"/>
                </a:solidFill>
              </a:rPr>
              <a:t>		</a:t>
            </a:r>
            <a:r>
              <a:rPr lang="zh-CN" altLang="en-US" sz="1800" dirty="0" smtClean="0"/>
              <a:t>屏幕客户</a:t>
            </a:r>
            <a:r>
              <a:rPr lang="zh-CN" altLang="en-US" sz="1800" dirty="0" smtClean="0"/>
              <a:t>化</a:t>
            </a:r>
            <a:endParaRPr lang="en-US" sz="1800" dirty="0" smtClean="0">
              <a:solidFill>
                <a:srgbClr val="FF85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dirty="0" smtClean="0"/>
              <a:t>4:45 – 5:00		</a:t>
            </a:r>
            <a:r>
              <a:rPr lang="zh-CN" altLang="en-US" sz="1800" dirty="0" smtClean="0"/>
              <a:t>结束语</a:t>
            </a:r>
            <a:endParaRPr lang="en-US" sz="1800" dirty="0" smtClean="0"/>
          </a:p>
        </p:txBody>
      </p:sp>
      <p:sp>
        <p:nvSpPr>
          <p:cNvPr id="4100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zh-CN" altLang="en-US" dirty="0" smtClean="0"/>
              <a:t>议程</a:t>
            </a:r>
            <a:endParaRPr lang="en-US" dirty="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EF-Agenda-050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1604</TotalTime>
  <Words>15</Words>
  <Application>Microsoft Office PowerPoint</Application>
  <PresentationFormat>On-screen Show (4:3)</PresentationFormat>
  <Paragraphs>23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QAD 2010 Template</vt:lpstr>
      <vt:lpstr>QAD 企业版财务介绍</vt:lpstr>
      <vt:lpstr>议程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52</cp:revision>
  <dcterms:created xsi:type="dcterms:W3CDTF">2006-05-18T22:11:08Z</dcterms:created>
  <dcterms:modified xsi:type="dcterms:W3CDTF">2011-12-13T05:16:27Z</dcterms:modified>
</cp:coreProperties>
</file>