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19"/>
  </p:notesMasterIdLst>
  <p:handoutMasterIdLst>
    <p:handoutMasterId r:id="rId20"/>
  </p:handoutMasterIdLst>
  <p:sldIdLst>
    <p:sldId id="604" r:id="rId3"/>
    <p:sldId id="605" r:id="rId4"/>
    <p:sldId id="606" r:id="rId5"/>
    <p:sldId id="607" r:id="rId6"/>
    <p:sldId id="608" r:id="rId7"/>
    <p:sldId id="609" r:id="rId8"/>
    <p:sldId id="610" r:id="rId9"/>
    <p:sldId id="611" r:id="rId10"/>
    <p:sldId id="612" r:id="rId11"/>
    <p:sldId id="613" r:id="rId12"/>
    <p:sldId id="614" r:id="rId13"/>
    <p:sldId id="615" r:id="rId14"/>
    <p:sldId id="616" r:id="rId15"/>
    <p:sldId id="617" r:id="rId16"/>
    <p:sldId id="618" r:id="rId17"/>
    <p:sldId id="619" r:id="rId18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58" autoAdjust="0"/>
    <p:restoredTop sz="80320" autoAdjust="0"/>
  </p:normalViewPr>
  <p:slideViewPr>
    <p:cSldViewPr snapToGrid="0">
      <p:cViewPr varScale="1">
        <p:scale>
          <a:sx n="91" d="100"/>
          <a:sy n="91" d="100"/>
        </p:scale>
        <p:origin x="-966" y="-11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7131ED-2163-49E7-B183-0F3FAEE14A6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6EFFD-8FEC-4831-957C-9C36AD1AE47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A263D-E40E-448E-9FBB-FA17ED565A4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89402-76EF-4C7E-AE19-103C7CDCE44A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Delete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CFE51-1C87-4EE3-A42E-DE841F69DB5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Replace image with image on </a:t>
            </a:r>
            <a:r>
              <a:rPr lang="en-US" smtClean="0"/>
              <a:t>http://resources2.know.qad.com/TG-QuickStart-p1/g1/4810-QAD2.html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0C227-F3CF-4A8B-8186-2CDB4950432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0C71C-0C8B-4B98-A05F-AD376B41BC6A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F95AC-3B75-4B0C-A917-BD1B308F1DC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4D67C-8823-410F-AFB9-36F2E5D25EA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CAA6F-420F-40DE-A735-549EC1C64DD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417637"/>
            <a:ext cx="8229600" cy="432183"/>
          </a:xfrm>
        </p:spPr>
        <p:txBody>
          <a:bodyPr/>
          <a:lstStyle/>
          <a:p>
            <a:r>
              <a:rPr lang="en-US" sz="2800" dirty="0" smtClean="0"/>
              <a:t>QAD</a:t>
            </a:r>
            <a:r>
              <a:rPr lang="zh-CN" altLang="en-US" sz="2800" dirty="0" smtClean="0"/>
              <a:t>企业版基本结构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制造菜单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1804" y="1147410"/>
            <a:ext cx="7605713" cy="4838700"/>
            <a:chOff x="742950" y="1571625"/>
            <a:chExt cx="7605713" cy="4838700"/>
          </a:xfrm>
        </p:grpSpPr>
        <p:pic>
          <p:nvPicPr>
            <p:cNvPr id="22532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19688" y="1571625"/>
              <a:ext cx="32289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95475" y="3505200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535" name="Rectangle 21"/>
            <p:cNvSpPr>
              <a:spLocks noChangeArrowheads="1"/>
            </p:cNvSpPr>
            <p:nvPr/>
          </p:nvSpPr>
          <p:spPr bwMode="auto">
            <a:xfrm>
              <a:off x="5229225" y="2924175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2536" name="AutoShape 22"/>
            <p:cNvCxnSpPr>
              <a:cxnSpLocks noChangeShapeType="1"/>
              <a:stCxn id="22534" idx="3"/>
              <a:endCxn id="22535" idx="1"/>
            </p:cNvCxnSpPr>
            <p:nvPr/>
          </p:nvCxnSpPr>
          <p:spPr bwMode="auto">
            <a:xfrm flipV="1">
              <a:off x="1984375" y="2968625"/>
              <a:ext cx="3244850" cy="5810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财务菜单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2950" y="1192193"/>
            <a:ext cx="7639050" cy="4876800"/>
            <a:chOff x="742950" y="1343025"/>
            <a:chExt cx="7639050" cy="4876800"/>
          </a:xfrm>
        </p:grpSpPr>
        <p:pic>
          <p:nvPicPr>
            <p:cNvPr id="23556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1704975" y="366712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355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4950" y="1343025"/>
              <a:ext cx="306705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Rectangle 23"/>
            <p:cNvSpPr>
              <a:spLocks noChangeArrowheads="1"/>
            </p:cNvSpPr>
            <p:nvPr/>
          </p:nvSpPr>
          <p:spPr bwMode="auto">
            <a:xfrm>
              <a:off x="5429250" y="288607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3560" name="AutoShape 24"/>
            <p:cNvCxnSpPr>
              <a:cxnSpLocks noChangeShapeType="1"/>
              <a:stCxn id="23557" idx="3"/>
              <a:endCxn id="23559" idx="1"/>
            </p:cNvCxnSpPr>
            <p:nvPr/>
          </p:nvCxnSpPr>
          <p:spPr bwMode="auto">
            <a:xfrm flipV="1">
              <a:off x="1809750" y="2930525"/>
              <a:ext cx="3619500" cy="7810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主数据菜单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9512" y="1028642"/>
            <a:ext cx="7543800" cy="4886325"/>
            <a:chOff x="742950" y="1481138"/>
            <a:chExt cx="7543800" cy="4886325"/>
          </a:xfrm>
        </p:grpSpPr>
        <p:pic>
          <p:nvPicPr>
            <p:cNvPr id="24580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0650" y="1481138"/>
              <a:ext cx="3086100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Rectangle 20"/>
            <p:cNvSpPr>
              <a:spLocks noChangeArrowheads="1"/>
            </p:cNvSpPr>
            <p:nvPr/>
          </p:nvSpPr>
          <p:spPr bwMode="auto">
            <a:xfrm>
              <a:off x="1781175" y="383857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583" name="Rectangle 21"/>
            <p:cNvSpPr>
              <a:spLocks noChangeArrowheads="1"/>
            </p:cNvSpPr>
            <p:nvPr/>
          </p:nvSpPr>
          <p:spPr bwMode="auto">
            <a:xfrm>
              <a:off x="5334000" y="31718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4584" name="AutoShape 22"/>
            <p:cNvCxnSpPr>
              <a:cxnSpLocks noChangeShapeType="1"/>
              <a:stCxn id="24582" idx="3"/>
              <a:endCxn id="24583" idx="1"/>
            </p:cNvCxnSpPr>
            <p:nvPr/>
          </p:nvCxnSpPr>
          <p:spPr bwMode="auto">
            <a:xfrm flipV="1">
              <a:off x="1870075" y="3228975"/>
              <a:ext cx="3463925" cy="6667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系统管理菜单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8939" y="1024663"/>
            <a:ext cx="7515225" cy="4895850"/>
            <a:chOff x="742950" y="1552575"/>
            <a:chExt cx="7515225" cy="4895850"/>
          </a:xfrm>
        </p:grpSpPr>
        <p:pic>
          <p:nvPicPr>
            <p:cNvPr id="25604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2075" y="1552575"/>
              <a:ext cx="30861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Rectangle 19"/>
            <p:cNvSpPr>
              <a:spLocks noChangeArrowheads="1"/>
            </p:cNvSpPr>
            <p:nvPr/>
          </p:nvSpPr>
          <p:spPr bwMode="auto">
            <a:xfrm>
              <a:off x="2190750" y="40100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7" name="Rectangle 20"/>
            <p:cNvSpPr>
              <a:spLocks noChangeArrowheads="1"/>
            </p:cNvSpPr>
            <p:nvPr/>
          </p:nvSpPr>
          <p:spPr bwMode="auto">
            <a:xfrm>
              <a:off x="5305425" y="3409950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5608" name="AutoShape 21"/>
            <p:cNvCxnSpPr>
              <a:cxnSpLocks noChangeShapeType="1"/>
              <a:stCxn id="25606" idx="3"/>
              <a:endCxn id="25607" idx="1"/>
            </p:cNvCxnSpPr>
            <p:nvPr/>
          </p:nvCxnSpPr>
          <p:spPr bwMode="auto">
            <a:xfrm flipV="1">
              <a:off x="2279650" y="3467100"/>
              <a:ext cx="3025775" cy="6000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管理菜单</a:t>
            </a:r>
            <a:endParaRPr lang="en-US" dirty="0" smtClean="0"/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27793" y="1041361"/>
            <a:ext cx="7477125" cy="4895850"/>
            <a:chOff x="742950" y="1343025"/>
            <a:chExt cx="7477125" cy="4895850"/>
          </a:xfrm>
        </p:grpSpPr>
        <p:pic>
          <p:nvPicPr>
            <p:cNvPr id="2662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575" y="1343025"/>
              <a:ext cx="32385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Rectangle 11"/>
            <p:cNvSpPr>
              <a:spLocks noChangeArrowheads="1"/>
            </p:cNvSpPr>
            <p:nvPr/>
          </p:nvSpPr>
          <p:spPr bwMode="auto">
            <a:xfrm>
              <a:off x="1857375" y="4524375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631" name="Rectangle 12"/>
            <p:cNvSpPr>
              <a:spLocks noChangeArrowheads="1"/>
            </p:cNvSpPr>
            <p:nvPr/>
          </p:nvSpPr>
          <p:spPr bwMode="auto">
            <a:xfrm>
              <a:off x="5114925" y="3714750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6632" name="AutoShape 13"/>
            <p:cNvCxnSpPr>
              <a:cxnSpLocks noChangeShapeType="1"/>
              <a:stCxn id="26630" idx="3"/>
              <a:endCxn id="26631" idx="1"/>
            </p:cNvCxnSpPr>
            <p:nvPr/>
          </p:nvCxnSpPr>
          <p:spPr bwMode="auto">
            <a:xfrm flipV="1">
              <a:off x="1946275" y="3776663"/>
              <a:ext cx="3168650" cy="809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维护程序</a:t>
            </a:r>
            <a:endParaRPr lang="en-US" dirty="0" smtClean="0"/>
          </a:p>
          <a:p>
            <a:r>
              <a:rPr lang="zh-CN" altLang="en-US" dirty="0" smtClean="0"/>
              <a:t> 查询和报表程序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浏览程序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事物程序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实用程</a:t>
            </a:r>
            <a:r>
              <a:rPr lang="zh-CN" altLang="en-US" dirty="0" smtClean="0"/>
              <a:t>序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程序类型</a:t>
            </a:r>
            <a:endParaRPr lang="en-US" dirty="0" smtClean="0"/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控制数</a:t>
            </a:r>
            <a:r>
              <a:rPr lang="zh-CN" altLang="en-US" dirty="0" smtClean="0"/>
              <a:t>据</a:t>
            </a:r>
            <a:endParaRPr lang="en-US" altLang="zh-CN" dirty="0" smtClean="0"/>
          </a:p>
          <a:p>
            <a:r>
              <a:rPr lang="zh-CN" altLang="en-US" dirty="0" smtClean="0"/>
              <a:t>事务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r>
              <a:rPr lang="zh-CN" altLang="en-US" dirty="0" smtClean="0"/>
              <a:t>静</a:t>
            </a:r>
            <a:r>
              <a:rPr lang="zh-CN" altLang="en-US" dirty="0" smtClean="0"/>
              <a:t>态数据</a:t>
            </a:r>
            <a:endParaRPr lang="en-US" dirty="0" smtClean="0"/>
          </a:p>
        </p:txBody>
      </p:sp>
      <p:sp>
        <p:nvSpPr>
          <p:cNvPr id="2867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数据类型</a:t>
            </a:r>
            <a:endParaRPr lang="en-US" dirty="0" smtClean="0"/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QS-OR-170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菜</a:t>
            </a:r>
            <a:r>
              <a:rPr lang="zh-CN" altLang="en-US" dirty="0" smtClean="0"/>
              <a:t>单</a:t>
            </a:r>
            <a:r>
              <a:rPr lang="en-US" altLang="zh-CN" dirty="0" smtClean="0"/>
              <a:t>/</a:t>
            </a:r>
            <a:r>
              <a:rPr lang="zh-CN" altLang="en-US" dirty="0" smtClean="0"/>
              <a:t>模块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接口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程序类型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zh-CN" altLang="en-US" dirty="0" smtClean="0"/>
              <a:t>数据类型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.Net</a:t>
            </a:r>
            <a:r>
              <a:rPr lang="en-US" dirty="0" smtClean="0"/>
              <a:t> </a:t>
            </a:r>
            <a:r>
              <a:rPr lang="zh-CN" altLang="en-US" dirty="0" smtClean="0"/>
              <a:t>界面菜单结构</a:t>
            </a:r>
            <a:endParaRPr lang="en-US" dirty="0" smtClean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QS-OR-030</a:t>
            </a:r>
          </a:p>
        </p:txBody>
      </p:sp>
      <p:pic>
        <p:nvPicPr>
          <p:cNvPr id="15364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1213693"/>
            <a:ext cx="30861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1199406"/>
            <a:ext cx="32575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r>
              <a:rPr lang="en-US" dirty="0" smtClean="0"/>
              <a:t>NET</a:t>
            </a:r>
            <a:r>
              <a:rPr lang="zh-CN" altLang="en-US" dirty="0" smtClean="0"/>
              <a:t>界面菜单结构</a:t>
            </a:r>
            <a:endParaRPr lang="en-US" dirty="0" smtClean="0"/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QS-OR-040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85800" y="1000753"/>
            <a:ext cx="7770813" cy="5167312"/>
            <a:chOff x="685800" y="1519238"/>
            <a:chExt cx="7770813" cy="5167312"/>
          </a:xfrm>
        </p:grpSpPr>
        <p:pic>
          <p:nvPicPr>
            <p:cNvPr id="16388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" y="1519238"/>
              <a:ext cx="7770813" cy="498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9" name="Picture 1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5" y="2000250"/>
              <a:ext cx="2971800" cy="468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顶级菜单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76740" y="1139963"/>
            <a:ext cx="8174038" cy="4827587"/>
            <a:chOff x="523875" y="1611313"/>
            <a:chExt cx="8174038" cy="4827587"/>
          </a:xfrm>
        </p:grpSpPr>
        <p:pic>
          <p:nvPicPr>
            <p:cNvPr id="5530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68725" y="3082925"/>
              <a:ext cx="4929188" cy="250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</p:pic>
        <p:sp>
          <p:nvSpPr>
            <p:cNvPr id="17413" name="Rectangle 7"/>
            <p:cNvSpPr>
              <a:spLocks noChangeArrowheads="1"/>
            </p:cNvSpPr>
            <p:nvPr/>
          </p:nvSpPr>
          <p:spPr bwMode="auto">
            <a:xfrm>
              <a:off x="646113" y="1611313"/>
              <a:ext cx="21844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1600" dirty="0" err="1">
                  <a:solidFill>
                    <a:srgbClr val="003366"/>
                  </a:solidFill>
                  <a:latin typeface="+mj-lt"/>
                </a:rPr>
                <a:t>.</a:t>
              </a:r>
              <a:r>
                <a:rPr lang="en-US" sz="1600" dirty="0" err="1" smtClean="0">
                  <a:solidFill>
                    <a:srgbClr val="003366"/>
                  </a:solidFill>
                  <a:latin typeface="+mj-lt"/>
                </a:rPr>
                <a:t>Net</a:t>
              </a:r>
              <a:r>
                <a:rPr lang="en-US" sz="1600" dirty="0" smtClean="0">
                  <a:solidFill>
                    <a:srgbClr val="003366"/>
                  </a:solidFill>
                  <a:latin typeface="+mj-lt"/>
                </a:rPr>
                <a:t> </a:t>
              </a:r>
              <a:r>
                <a:rPr lang="zh-CN" altLang="en-US" sz="1600" dirty="0" smtClean="0">
                  <a:solidFill>
                    <a:srgbClr val="003366"/>
                  </a:solidFill>
                  <a:latin typeface="+mj-lt"/>
                </a:rPr>
                <a:t>界面</a:t>
              </a:r>
              <a:endParaRPr lang="en-US" sz="1600" dirty="0">
                <a:solidFill>
                  <a:srgbClr val="003366"/>
                </a:solidFill>
                <a:latin typeface="+mj-lt"/>
              </a:endParaRPr>
            </a:p>
          </p:txBody>
        </p:sp>
        <p:sp>
          <p:nvSpPr>
            <p:cNvPr id="17414" name="Rectangle 9"/>
            <p:cNvSpPr>
              <a:spLocks noChangeArrowheads="1"/>
            </p:cNvSpPr>
            <p:nvPr/>
          </p:nvSpPr>
          <p:spPr bwMode="auto">
            <a:xfrm>
              <a:off x="3749675" y="2716213"/>
              <a:ext cx="21844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1600" dirty="0" smtClean="0">
                  <a:solidFill>
                    <a:srgbClr val="003366"/>
                  </a:solidFill>
                  <a:latin typeface="+mj-lt"/>
                </a:rPr>
                <a:t>字符</a:t>
              </a:r>
              <a:endParaRPr lang="en-US" sz="1600" dirty="0">
                <a:solidFill>
                  <a:srgbClr val="003366"/>
                </a:solidFill>
                <a:latin typeface="+mj-lt"/>
              </a:endParaRPr>
            </a:p>
          </p:txBody>
        </p:sp>
        <p:pic>
          <p:nvPicPr>
            <p:cNvPr id="17415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r="25761"/>
            <a:stretch>
              <a:fillRect/>
            </a:stretch>
          </p:blipFill>
          <p:spPr bwMode="auto">
            <a:xfrm>
              <a:off x="523875" y="1885950"/>
              <a:ext cx="3111500" cy="45529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选择菜单项</a:t>
            </a:r>
            <a:endParaRPr lang="en-US" dirty="0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QS-OR-060</a:t>
            </a:r>
          </a:p>
        </p:txBody>
      </p:sp>
      <p:pic>
        <p:nvPicPr>
          <p:cNvPr id="1843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76071"/>
            <a:ext cx="8532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QAD EE</a:t>
            </a:r>
            <a:r>
              <a:rPr lang="zh-CN" altLang="en-US" b="0" dirty="0" smtClean="0"/>
              <a:t>模块简介</a:t>
            </a:r>
            <a:endParaRPr lang="en-US" dirty="0" smtClean="0"/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QS-OR-070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1923796"/>
            <a:ext cx="32766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客户管理菜单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8366" y="1129340"/>
            <a:ext cx="7491413" cy="4857750"/>
            <a:chOff x="742950" y="1647825"/>
            <a:chExt cx="7491413" cy="4857750"/>
          </a:xfrm>
        </p:grpSpPr>
        <p:pic>
          <p:nvPicPr>
            <p:cNvPr id="2048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57788" y="1647825"/>
              <a:ext cx="3076575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17"/>
            <p:cNvSpPr>
              <a:spLocks noChangeArrowheads="1"/>
            </p:cNvSpPr>
            <p:nvPr/>
          </p:nvSpPr>
          <p:spPr bwMode="auto">
            <a:xfrm>
              <a:off x="2257425" y="3152775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487" name="Rectangle 18"/>
            <p:cNvSpPr>
              <a:spLocks noChangeArrowheads="1"/>
            </p:cNvSpPr>
            <p:nvPr/>
          </p:nvSpPr>
          <p:spPr bwMode="auto">
            <a:xfrm>
              <a:off x="5229225" y="2647950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0488" name="AutoShape 19"/>
            <p:cNvCxnSpPr>
              <a:cxnSpLocks noChangeShapeType="1"/>
              <a:stCxn id="20486" idx="3"/>
              <a:endCxn id="20487" idx="1"/>
            </p:cNvCxnSpPr>
            <p:nvPr/>
          </p:nvCxnSpPr>
          <p:spPr bwMode="auto">
            <a:xfrm flipV="1">
              <a:off x="2346325" y="2695575"/>
              <a:ext cx="2882900" cy="5048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供应链管理菜单</a:t>
            </a:r>
            <a:endParaRPr lang="en-US" dirty="0" smtClean="0"/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4928" y="1066840"/>
            <a:ext cx="7377113" cy="4886325"/>
            <a:chOff x="742950" y="1528763"/>
            <a:chExt cx="7377113" cy="4886325"/>
          </a:xfrm>
        </p:grpSpPr>
        <p:pic>
          <p:nvPicPr>
            <p:cNvPr id="21508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3488" y="1528763"/>
              <a:ext cx="3076575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Rectangle 18"/>
            <p:cNvSpPr>
              <a:spLocks noChangeArrowheads="1"/>
            </p:cNvSpPr>
            <p:nvPr/>
          </p:nvSpPr>
          <p:spPr bwMode="auto">
            <a:xfrm>
              <a:off x="1809750" y="33242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511" name="Rectangle 19"/>
            <p:cNvSpPr>
              <a:spLocks noChangeArrowheads="1"/>
            </p:cNvSpPr>
            <p:nvPr/>
          </p:nvSpPr>
          <p:spPr bwMode="auto">
            <a:xfrm>
              <a:off x="5076825" y="27146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1512" name="AutoShape 20"/>
            <p:cNvCxnSpPr>
              <a:cxnSpLocks noChangeShapeType="1"/>
              <a:stCxn id="21510" idx="3"/>
              <a:endCxn id="21511" idx="1"/>
            </p:cNvCxnSpPr>
            <p:nvPr/>
          </p:nvCxnSpPr>
          <p:spPr bwMode="auto">
            <a:xfrm flipV="1">
              <a:off x="1933575" y="2759075"/>
              <a:ext cx="3143250" cy="609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9747</TotalTime>
  <Words>189</Words>
  <Application>Microsoft Office PowerPoint</Application>
  <PresentationFormat>On-screen Show (4:3)</PresentationFormat>
  <Paragraphs>59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1_EX06PP_template</vt:lpstr>
      <vt:lpstr>QAD 2010 Template</vt:lpstr>
      <vt:lpstr>QAD企业应用系统企业版</vt:lpstr>
      <vt:lpstr>主题</vt:lpstr>
      <vt:lpstr>.Net 界面菜单结构</vt:lpstr>
      <vt:lpstr>.NET界面菜单结构</vt:lpstr>
      <vt:lpstr>顶级菜单</vt:lpstr>
      <vt:lpstr>选择菜单项</vt:lpstr>
      <vt:lpstr>QAD EE模块简介</vt:lpstr>
      <vt:lpstr>客户管理菜单</vt:lpstr>
      <vt:lpstr>供应链管理菜单</vt:lpstr>
      <vt:lpstr>制造菜单</vt:lpstr>
      <vt:lpstr>财务菜单</vt:lpstr>
      <vt:lpstr>主数据菜单</vt:lpstr>
      <vt:lpstr>系统管理菜单</vt:lpstr>
      <vt:lpstr>管理菜单</vt:lpstr>
      <vt:lpstr>程序类型</vt:lpstr>
      <vt:lpstr>数据类型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xcm</cp:lastModifiedBy>
  <cp:revision>382</cp:revision>
  <cp:lastPrinted>2001-05-04T21:55:40Z</cp:lastPrinted>
  <dcterms:created xsi:type="dcterms:W3CDTF">1998-03-17T23:27:45Z</dcterms:created>
  <dcterms:modified xsi:type="dcterms:W3CDTF">2011-11-08T02:26:30Z</dcterms:modified>
</cp:coreProperties>
</file>