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984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3390B43B-ECC8-4ABD-A055-ED77F3932561}" type="datetime1">
              <a:rPr lang="en-US"/>
              <a:pPr>
                <a:defRPr/>
              </a:pPr>
              <a:t>1/13/2011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968B823E-06DB-4538-9EC3-8DCA039021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F5387134-B6F9-447A-9E32-BC68B9DD32BA}" type="datetime1">
              <a:rPr lang="en-US"/>
              <a:pPr>
                <a:defRPr/>
              </a:pPr>
              <a:t>1/13/2011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547791EB-EA55-4A2D-A805-42FDB45DF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SSM-Call Quotes-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SSM-Call Quotes-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SSM-Call Quotes-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SSM-Call Quotes-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SSM-Call Quotes-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SSM-Call Quotes-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SSM-Call Quotes-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Life Cycle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SSM-Call Quotes-010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Perform Setup Required for Calls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a Call Quote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Call Quote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Release Call Quote to recording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Move Expired Call Quotes to History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Delete/Archive Call Quote History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kumimoji="0" lang="en-US" sz="2000" b="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Expired Quotes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SSM-Call Quotes-100</a:t>
            </a:r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477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Maintenance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SSM-Call Quotes-020</a:t>
            </a:r>
          </a:p>
        </p:txBody>
      </p:sp>
      <p:pic>
        <p:nvPicPr>
          <p:cNvPr id="1638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057275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Maintenance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SSM-Call Quotes-030</a:t>
            </a:r>
          </a:p>
        </p:txBody>
      </p:sp>
      <p:pic>
        <p:nvPicPr>
          <p:cNvPr id="1741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477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Maintenance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SSM-Call Quotes-040</a:t>
            </a:r>
          </a:p>
        </p:txBody>
      </p:sp>
      <p:pic>
        <p:nvPicPr>
          <p:cNvPr id="1843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42988"/>
            <a:ext cx="78105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Copy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SSM-Call Quotes-050</a:t>
            </a:r>
          </a:p>
        </p:txBody>
      </p:sp>
      <p:pic>
        <p:nvPicPr>
          <p:cNvPr id="1946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3" y="1042988"/>
            <a:ext cx="78009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mtClean="0"/>
              <a:t>No limits or levels of coverage; all quantities calculated as 100% billable</a:t>
            </a:r>
          </a:p>
          <a:p>
            <a:pPr>
              <a:lnSpc>
                <a:spcPct val="100000"/>
              </a:lnSpc>
            </a:pPr>
            <a:r>
              <a:rPr lang="en-US" smtClean="0"/>
              <a:t>Does not calculate taxes</a:t>
            </a:r>
          </a:p>
          <a:p>
            <a:pPr>
              <a:lnSpc>
                <a:spcPct val="100000"/>
              </a:lnSpc>
            </a:pPr>
            <a:r>
              <a:rPr lang="en-US" smtClean="0"/>
              <a:t>Only one report per quote line</a:t>
            </a:r>
          </a:p>
          <a:p>
            <a:pPr>
              <a:lnSpc>
                <a:spcPct val="100000"/>
              </a:lnSpc>
            </a:pPr>
            <a:r>
              <a:rPr lang="en-US" smtClean="0"/>
              <a:t>Status is always Quote</a:t>
            </a:r>
          </a:p>
          <a:p>
            <a:endParaRPr lang="en-US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Quote Limitations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SSM-Call Quotes-060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Release to Recording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SSM-Call Quotes-070</a:t>
            </a:r>
          </a:p>
        </p:txBody>
      </p:sp>
      <p:pic>
        <p:nvPicPr>
          <p:cNvPr id="21508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42988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mtClean="0"/>
              <a:t>Cross references Call to Quote and Quote to Call</a:t>
            </a:r>
          </a:p>
          <a:p>
            <a:pPr>
              <a:lnSpc>
                <a:spcPct val="100000"/>
              </a:lnSpc>
            </a:pPr>
            <a:r>
              <a:rPr lang="en-US" smtClean="0"/>
              <a:t>Copies Comments</a:t>
            </a:r>
          </a:p>
          <a:p>
            <a:pPr>
              <a:lnSpc>
                <a:spcPct val="100000"/>
              </a:lnSpc>
            </a:pPr>
            <a:r>
              <a:rPr lang="en-US" smtClean="0"/>
              <a:t>Transfers Engineer load to call</a:t>
            </a:r>
          </a:p>
          <a:p>
            <a:pPr>
              <a:lnSpc>
                <a:spcPct val="100000"/>
              </a:lnSpc>
            </a:pPr>
            <a:r>
              <a:rPr lang="en-US" smtClean="0"/>
              <a:t>Sets quote’s closed date to release date</a:t>
            </a:r>
          </a:p>
          <a:p>
            <a:pPr>
              <a:lnSpc>
                <a:spcPct val="100000"/>
              </a:lnSpc>
            </a:pPr>
            <a:r>
              <a:rPr lang="en-US" smtClean="0"/>
              <a:t>Calculates coverage if contract</a:t>
            </a:r>
          </a:p>
          <a:p>
            <a:endParaRPr lang="en-US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Creation From Quote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SSM-Call Quotes-080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mtClean="0"/>
              <a:t>Credit Hold Option is 2 and customer or end user on credit hold</a:t>
            </a:r>
          </a:p>
          <a:p>
            <a:pPr>
              <a:lnSpc>
                <a:spcPct val="100000"/>
              </a:lnSpc>
            </a:pPr>
            <a:r>
              <a:rPr lang="en-US" smtClean="0"/>
              <a:t>Customer requires a PO and one not specified on the quote</a:t>
            </a:r>
          </a:p>
          <a:p>
            <a:endParaRPr lang="en-US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Quote Errors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SSM-Call Quotes-090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5908</TotalTime>
  <Words>157</Words>
  <Application>Microsoft PowerPoint 7.0</Application>
  <PresentationFormat>On-screen Show (4:3)</PresentationFormat>
  <Paragraphs>37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Verdana</vt:lpstr>
      <vt:lpstr>Arial</vt:lpstr>
      <vt:lpstr>Tahoma</vt:lpstr>
      <vt:lpstr>Webdings</vt:lpstr>
      <vt:lpstr>Times New Roman</vt:lpstr>
      <vt:lpstr>QAD 2010 Template</vt:lpstr>
      <vt:lpstr>Call Quote Life Cycle</vt:lpstr>
      <vt:lpstr>Call Quote Maintenance</vt:lpstr>
      <vt:lpstr>Call Quote Maintenance</vt:lpstr>
      <vt:lpstr>Call Quote Maintenance</vt:lpstr>
      <vt:lpstr>Call Quote Copy</vt:lpstr>
      <vt:lpstr>Quote Limitations</vt:lpstr>
      <vt:lpstr>Call Quote Release to Recording</vt:lpstr>
      <vt:lpstr>Call Creation From Quote</vt:lpstr>
      <vt:lpstr>Quote Errors</vt:lpstr>
      <vt:lpstr>Expired Quotes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122</cp:revision>
  <dcterms:created xsi:type="dcterms:W3CDTF">2002-03-27T21:49:26Z</dcterms:created>
  <dcterms:modified xsi:type="dcterms:W3CDTF">2011-01-13T19:13:35Z</dcterms:modified>
</cp:coreProperties>
</file>