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062" r:id="rId3"/>
  </p:sldMasterIdLst>
  <p:notesMasterIdLst>
    <p:notesMasterId r:id="rId12"/>
  </p:notesMasterIdLst>
  <p:handoutMasterIdLst>
    <p:handoutMasterId r:id="rId13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7305CA7-6886-4442-854F-B5BFCCA7B2F7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64D0C70-172D-4BE5-8674-455F0C57A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6A7321D-B9E7-4F5A-B0C8-B4B372E59EF4}" type="datetime1">
              <a:rPr lang="en-US"/>
              <a:pPr>
                <a:defRPr/>
              </a:pPr>
              <a:t>1/14/2011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3B62752-F15F-4F20-A6B4-990FEC0FDA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6D84-46E7-4C35-B9F9-AC4620199A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A1598-D69B-4067-A0DF-26C94FF4E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91CF5-9F43-4B8B-B994-5E7F58133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1B4B5-248F-4BA0-AC0F-D59D0C8F4E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1F678-9958-408A-B881-4A753AE967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5F5BD-2F09-4010-A7D9-3475F4E01E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24B60-623C-41FD-8021-9907E9A494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AC67C-8BE9-48B4-9F98-F573B20F4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22532-8C98-45BD-9ABC-82C2EC7E94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4C42C-A12F-41B7-A385-D04EC2CD19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8C66A-4057-4387-B967-6928765010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43775" y="6648450"/>
            <a:ext cx="18002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SSM-RTS-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72375" y="6648450"/>
            <a:ext cx="15716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SSM-RTS-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SSM-RTS-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to Supplier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SSM-RTS-010</a:t>
            </a:r>
          </a:p>
        </p:txBody>
      </p:sp>
      <p:grpSp>
        <p:nvGrpSpPr>
          <p:cNvPr id="234" name="Group 233"/>
          <p:cNvGrpSpPr/>
          <p:nvPr/>
        </p:nvGrpSpPr>
        <p:grpSpPr>
          <a:xfrm>
            <a:off x="1314450" y="1525588"/>
            <a:ext cx="6070600" cy="3819525"/>
            <a:chOff x="1314450" y="2154238"/>
            <a:chExt cx="6070600" cy="3819525"/>
          </a:xfrm>
        </p:grpSpPr>
        <p:sp>
          <p:nvSpPr>
            <p:cNvPr id="15364" name="Freeform 5"/>
            <p:cNvSpPr>
              <a:spLocks/>
            </p:cNvSpPr>
            <p:nvPr/>
          </p:nvSpPr>
          <p:spPr bwMode="auto">
            <a:xfrm>
              <a:off x="1562100" y="4756150"/>
              <a:ext cx="5718175" cy="787400"/>
            </a:xfrm>
            <a:custGeom>
              <a:avLst/>
              <a:gdLst>
                <a:gd name="T0" fmla="*/ 2147483647 w 7205"/>
                <a:gd name="T1" fmla="*/ 0 h 992"/>
                <a:gd name="T2" fmla="*/ 2147483647 w 7205"/>
                <a:gd name="T3" fmla="*/ 2147483647 h 992"/>
                <a:gd name="T4" fmla="*/ 2147483647 w 7205"/>
                <a:gd name="T5" fmla="*/ 2147483647 h 992"/>
                <a:gd name="T6" fmla="*/ 2147483647 w 7205"/>
                <a:gd name="T7" fmla="*/ 2147483647 h 992"/>
                <a:gd name="T8" fmla="*/ 2147483647 w 7205"/>
                <a:gd name="T9" fmla="*/ 2147483647 h 992"/>
                <a:gd name="T10" fmla="*/ 2147483647 w 7205"/>
                <a:gd name="T11" fmla="*/ 2147483647 h 992"/>
                <a:gd name="T12" fmla="*/ 2147483647 w 7205"/>
                <a:gd name="T13" fmla="*/ 2147483647 h 992"/>
                <a:gd name="T14" fmla="*/ 2147483647 w 7205"/>
                <a:gd name="T15" fmla="*/ 2147483647 h 992"/>
                <a:gd name="T16" fmla="*/ 2147483647 w 7205"/>
                <a:gd name="T17" fmla="*/ 2147483647 h 992"/>
                <a:gd name="T18" fmla="*/ 2147483647 w 7205"/>
                <a:gd name="T19" fmla="*/ 2147483647 h 992"/>
                <a:gd name="T20" fmla="*/ 2147483647 w 7205"/>
                <a:gd name="T21" fmla="*/ 2147483647 h 992"/>
                <a:gd name="T22" fmla="*/ 2147483647 w 7205"/>
                <a:gd name="T23" fmla="*/ 2147483647 h 992"/>
                <a:gd name="T24" fmla="*/ 2147483647 w 7205"/>
                <a:gd name="T25" fmla="*/ 2147483647 h 992"/>
                <a:gd name="T26" fmla="*/ 2147483647 w 7205"/>
                <a:gd name="T27" fmla="*/ 2147483647 h 992"/>
                <a:gd name="T28" fmla="*/ 2147483647 w 7205"/>
                <a:gd name="T29" fmla="*/ 2147483647 h 992"/>
                <a:gd name="T30" fmla="*/ 2147483647 w 7205"/>
                <a:gd name="T31" fmla="*/ 2147483647 h 992"/>
                <a:gd name="T32" fmla="*/ 2147483647 w 7205"/>
                <a:gd name="T33" fmla="*/ 2147483647 h 992"/>
                <a:gd name="T34" fmla="*/ 2147483647 w 7205"/>
                <a:gd name="T35" fmla="*/ 2147483647 h 992"/>
                <a:gd name="T36" fmla="*/ 2147483647 w 7205"/>
                <a:gd name="T37" fmla="*/ 2147483647 h 992"/>
                <a:gd name="T38" fmla="*/ 2147483647 w 7205"/>
                <a:gd name="T39" fmla="*/ 2147483647 h 992"/>
                <a:gd name="T40" fmla="*/ 2147483647 w 7205"/>
                <a:gd name="T41" fmla="*/ 2147483647 h 992"/>
                <a:gd name="T42" fmla="*/ 2147483647 w 7205"/>
                <a:gd name="T43" fmla="*/ 2147483647 h 992"/>
                <a:gd name="T44" fmla="*/ 2147483647 w 7205"/>
                <a:gd name="T45" fmla="*/ 2147483647 h 992"/>
                <a:gd name="T46" fmla="*/ 2147483647 w 7205"/>
                <a:gd name="T47" fmla="*/ 2147483647 h 992"/>
                <a:gd name="T48" fmla="*/ 2147483647 w 7205"/>
                <a:gd name="T49" fmla="*/ 2147483647 h 992"/>
                <a:gd name="T50" fmla="*/ 2147483647 w 7205"/>
                <a:gd name="T51" fmla="*/ 2147483647 h 992"/>
                <a:gd name="T52" fmla="*/ 2147483647 w 7205"/>
                <a:gd name="T53" fmla="*/ 2147483647 h 992"/>
                <a:gd name="T54" fmla="*/ 2147483647 w 7205"/>
                <a:gd name="T55" fmla="*/ 2147483647 h 992"/>
                <a:gd name="T56" fmla="*/ 2147483647 w 7205"/>
                <a:gd name="T57" fmla="*/ 2147483647 h 992"/>
                <a:gd name="T58" fmla="*/ 2147483647 w 7205"/>
                <a:gd name="T59" fmla="*/ 2147483647 h 992"/>
                <a:gd name="T60" fmla="*/ 2147483647 w 7205"/>
                <a:gd name="T61" fmla="*/ 2147483647 h 992"/>
                <a:gd name="T62" fmla="*/ 2147483647 w 7205"/>
                <a:gd name="T63" fmla="*/ 2147483647 h 992"/>
                <a:gd name="T64" fmla="*/ 2147483647 w 7205"/>
                <a:gd name="T65" fmla="*/ 2147483647 h 992"/>
                <a:gd name="T66" fmla="*/ 2147483647 w 7205"/>
                <a:gd name="T67" fmla="*/ 2147483647 h 992"/>
                <a:gd name="T68" fmla="*/ 2147483647 w 7205"/>
                <a:gd name="T69" fmla="*/ 2147483647 h 992"/>
                <a:gd name="T70" fmla="*/ 2147483647 w 7205"/>
                <a:gd name="T71" fmla="*/ 2147483647 h 992"/>
                <a:gd name="T72" fmla="*/ 2147483647 w 7205"/>
                <a:gd name="T73" fmla="*/ 2147483647 h 992"/>
                <a:gd name="T74" fmla="*/ 2147483647 w 7205"/>
                <a:gd name="T75" fmla="*/ 2147483647 h 992"/>
                <a:gd name="T76" fmla="*/ 0 w 7205"/>
                <a:gd name="T77" fmla="*/ 2147483647 h 992"/>
                <a:gd name="T78" fmla="*/ 0 w 7205"/>
                <a:gd name="T79" fmla="*/ 2147483647 h 992"/>
                <a:gd name="T80" fmla="*/ 2147483647 w 7205"/>
                <a:gd name="T81" fmla="*/ 0 h 9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205"/>
                <a:gd name="T124" fmla="*/ 0 h 992"/>
                <a:gd name="T125" fmla="*/ 7205 w 7205"/>
                <a:gd name="T126" fmla="*/ 992 h 99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205" h="992">
                  <a:moveTo>
                    <a:pt x="7205" y="0"/>
                  </a:moveTo>
                  <a:lnTo>
                    <a:pt x="7205" y="375"/>
                  </a:lnTo>
                  <a:lnTo>
                    <a:pt x="7093" y="320"/>
                  </a:lnTo>
                  <a:lnTo>
                    <a:pt x="6345" y="332"/>
                  </a:lnTo>
                  <a:lnTo>
                    <a:pt x="6281" y="395"/>
                  </a:lnTo>
                  <a:lnTo>
                    <a:pt x="6207" y="457"/>
                  </a:lnTo>
                  <a:lnTo>
                    <a:pt x="6207" y="413"/>
                  </a:lnTo>
                  <a:lnTo>
                    <a:pt x="6263" y="375"/>
                  </a:lnTo>
                  <a:lnTo>
                    <a:pt x="6295" y="328"/>
                  </a:lnTo>
                  <a:lnTo>
                    <a:pt x="6073" y="345"/>
                  </a:lnTo>
                  <a:lnTo>
                    <a:pt x="5534" y="517"/>
                  </a:lnTo>
                  <a:lnTo>
                    <a:pt x="5265" y="750"/>
                  </a:lnTo>
                  <a:lnTo>
                    <a:pt x="4971" y="778"/>
                  </a:lnTo>
                  <a:lnTo>
                    <a:pt x="4764" y="768"/>
                  </a:lnTo>
                  <a:lnTo>
                    <a:pt x="4716" y="686"/>
                  </a:lnTo>
                  <a:lnTo>
                    <a:pt x="4650" y="583"/>
                  </a:lnTo>
                  <a:lnTo>
                    <a:pt x="4650" y="469"/>
                  </a:lnTo>
                  <a:lnTo>
                    <a:pt x="4480" y="507"/>
                  </a:lnTo>
                  <a:lnTo>
                    <a:pt x="4490" y="563"/>
                  </a:lnTo>
                  <a:lnTo>
                    <a:pt x="4386" y="555"/>
                  </a:lnTo>
                  <a:lnTo>
                    <a:pt x="4366" y="667"/>
                  </a:lnTo>
                  <a:lnTo>
                    <a:pt x="4273" y="760"/>
                  </a:lnTo>
                  <a:lnTo>
                    <a:pt x="4159" y="826"/>
                  </a:lnTo>
                  <a:lnTo>
                    <a:pt x="4029" y="864"/>
                  </a:lnTo>
                  <a:lnTo>
                    <a:pt x="3774" y="882"/>
                  </a:lnTo>
                  <a:lnTo>
                    <a:pt x="3518" y="844"/>
                  </a:lnTo>
                  <a:lnTo>
                    <a:pt x="3404" y="816"/>
                  </a:lnTo>
                  <a:lnTo>
                    <a:pt x="3290" y="686"/>
                  </a:lnTo>
                  <a:lnTo>
                    <a:pt x="2801" y="718"/>
                  </a:lnTo>
                  <a:lnTo>
                    <a:pt x="2670" y="914"/>
                  </a:lnTo>
                  <a:lnTo>
                    <a:pt x="2490" y="980"/>
                  </a:lnTo>
                  <a:lnTo>
                    <a:pt x="2252" y="980"/>
                  </a:lnTo>
                  <a:lnTo>
                    <a:pt x="2037" y="990"/>
                  </a:lnTo>
                  <a:lnTo>
                    <a:pt x="1961" y="992"/>
                  </a:lnTo>
                  <a:lnTo>
                    <a:pt x="1895" y="962"/>
                  </a:lnTo>
                  <a:lnTo>
                    <a:pt x="1853" y="916"/>
                  </a:lnTo>
                  <a:lnTo>
                    <a:pt x="1847" y="828"/>
                  </a:lnTo>
                  <a:lnTo>
                    <a:pt x="1568" y="896"/>
                  </a:lnTo>
                  <a:lnTo>
                    <a:pt x="0" y="886"/>
                  </a:lnTo>
                  <a:lnTo>
                    <a:pt x="0" y="118"/>
                  </a:lnTo>
                  <a:lnTo>
                    <a:pt x="7205" y="0"/>
                  </a:lnTo>
                  <a:close/>
                </a:path>
              </a:pathLst>
            </a:custGeom>
            <a:solidFill>
              <a:srgbClr val="2020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365" name="Group 40"/>
            <p:cNvGrpSpPr>
              <a:grpSpLocks/>
            </p:cNvGrpSpPr>
            <p:nvPr/>
          </p:nvGrpSpPr>
          <p:grpSpPr bwMode="auto">
            <a:xfrm>
              <a:off x="3411538" y="4919663"/>
              <a:ext cx="1516062" cy="1054100"/>
              <a:chOff x="2149" y="2853"/>
              <a:chExt cx="955" cy="664"/>
            </a:xfrm>
          </p:grpSpPr>
          <p:grpSp>
            <p:nvGrpSpPr>
              <p:cNvPr id="15560" name="Group 22"/>
              <p:cNvGrpSpPr>
                <a:grpSpLocks/>
              </p:cNvGrpSpPr>
              <p:nvPr/>
            </p:nvGrpSpPr>
            <p:grpSpPr bwMode="auto">
              <a:xfrm>
                <a:off x="2470" y="2853"/>
                <a:ext cx="634" cy="617"/>
                <a:chOff x="2470" y="2853"/>
                <a:chExt cx="634" cy="617"/>
              </a:xfrm>
            </p:grpSpPr>
            <p:grpSp>
              <p:nvGrpSpPr>
                <p:cNvPr id="15578" name="Group 13"/>
                <p:cNvGrpSpPr>
                  <a:grpSpLocks/>
                </p:cNvGrpSpPr>
                <p:nvPr/>
              </p:nvGrpSpPr>
              <p:grpSpPr bwMode="auto">
                <a:xfrm>
                  <a:off x="2470" y="2853"/>
                  <a:ext cx="453" cy="603"/>
                  <a:chOff x="2470" y="2853"/>
                  <a:chExt cx="453" cy="603"/>
                </a:xfrm>
              </p:grpSpPr>
              <p:grpSp>
                <p:nvGrpSpPr>
                  <p:cNvPr id="15587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2470" y="2853"/>
                    <a:ext cx="453" cy="603"/>
                    <a:chOff x="2470" y="2853"/>
                    <a:chExt cx="453" cy="603"/>
                  </a:xfrm>
                </p:grpSpPr>
                <p:sp>
                  <p:nvSpPr>
                    <p:cNvPr id="15592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2470" y="2853"/>
                      <a:ext cx="305" cy="601"/>
                    </a:xfrm>
                    <a:custGeom>
                      <a:avLst/>
                      <a:gdLst>
                        <a:gd name="T0" fmla="*/ 35 w 611"/>
                        <a:gd name="T1" fmla="*/ 0 h 1202"/>
                        <a:gd name="T2" fmla="*/ 76 w 611"/>
                        <a:gd name="T3" fmla="*/ 0 h 1202"/>
                        <a:gd name="T4" fmla="*/ 75 w 611"/>
                        <a:gd name="T5" fmla="*/ 150 h 1202"/>
                        <a:gd name="T6" fmla="*/ 35 w 611"/>
                        <a:gd name="T7" fmla="*/ 149 h 1202"/>
                        <a:gd name="T8" fmla="*/ 34 w 611"/>
                        <a:gd name="T9" fmla="*/ 149 h 1202"/>
                        <a:gd name="T10" fmla="*/ 33 w 611"/>
                        <a:gd name="T11" fmla="*/ 149 h 1202"/>
                        <a:gd name="T12" fmla="*/ 31 w 611"/>
                        <a:gd name="T13" fmla="*/ 148 h 1202"/>
                        <a:gd name="T14" fmla="*/ 29 w 611"/>
                        <a:gd name="T15" fmla="*/ 147 h 1202"/>
                        <a:gd name="T16" fmla="*/ 26 w 611"/>
                        <a:gd name="T17" fmla="*/ 146 h 1202"/>
                        <a:gd name="T18" fmla="*/ 24 w 611"/>
                        <a:gd name="T19" fmla="*/ 145 h 1202"/>
                        <a:gd name="T20" fmla="*/ 22 w 611"/>
                        <a:gd name="T21" fmla="*/ 143 h 1202"/>
                        <a:gd name="T22" fmla="*/ 20 w 611"/>
                        <a:gd name="T23" fmla="*/ 141 h 1202"/>
                        <a:gd name="T24" fmla="*/ 19 w 611"/>
                        <a:gd name="T25" fmla="*/ 140 h 1202"/>
                        <a:gd name="T26" fmla="*/ 17 w 611"/>
                        <a:gd name="T27" fmla="*/ 138 h 1202"/>
                        <a:gd name="T28" fmla="*/ 16 w 611"/>
                        <a:gd name="T29" fmla="*/ 136 h 1202"/>
                        <a:gd name="T30" fmla="*/ 14 w 611"/>
                        <a:gd name="T31" fmla="*/ 134 h 1202"/>
                        <a:gd name="T32" fmla="*/ 13 w 611"/>
                        <a:gd name="T33" fmla="*/ 131 h 1202"/>
                        <a:gd name="T34" fmla="*/ 12 w 611"/>
                        <a:gd name="T35" fmla="*/ 129 h 1202"/>
                        <a:gd name="T36" fmla="*/ 11 w 611"/>
                        <a:gd name="T37" fmla="*/ 126 h 1202"/>
                        <a:gd name="T38" fmla="*/ 10 w 611"/>
                        <a:gd name="T39" fmla="*/ 125 h 1202"/>
                        <a:gd name="T40" fmla="*/ 8 w 611"/>
                        <a:gd name="T41" fmla="*/ 121 h 1202"/>
                        <a:gd name="T42" fmla="*/ 7 w 611"/>
                        <a:gd name="T43" fmla="*/ 117 h 1202"/>
                        <a:gd name="T44" fmla="*/ 5 w 611"/>
                        <a:gd name="T45" fmla="*/ 113 h 1202"/>
                        <a:gd name="T46" fmla="*/ 4 w 611"/>
                        <a:gd name="T47" fmla="*/ 109 h 1202"/>
                        <a:gd name="T48" fmla="*/ 3 w 611"/>
                        <a:gd name="T49" fmla="*/ 104 h 1202"/>
                        <a:gd name="T50" fmla="*/ 2 w 611"/>
                        <a:gd name="T51" fmla="*/ 99 h 1202"/>
                        <a:gd name="T52" fmla="*/ 1 w 611"/>
                        <a:gd name="T53" fmla="*/ 93 h 1202"/>
                        <a:gd name="T54" fmla="*/ 0 w 611"/>
                        <a:gd name="T55" fmla="*/ 87 h 1202"/>
                        <a:gd name="T56" fmla="*/ 0 w 611"/>
                        <a:gd name="T57" fmla="*/ 81 h 1202"/>
                        <a:gd name="T58" fmla="*/ 0 w 611"/>
                        <a:gd name="T59" fmla="*/ 75 h 1202"/>
                        <a:gd name="T60" fmla="*/ 0 w 611"/>
                        <a:gd name="T61" fmla="*/ 65 h 1202"/>
                        <a:gd name="T62" fmla="*/ 1 w 611"/>
                        <a:gd name="T63" fmla="*/ 56 h 1202"/>
                        <a:gd name="T64" fmla="*/ 2 w 611"/>
                        <a:gd name="T65" fmla="*/ 49 h 1202"/>
                        <a:gd name="T66" fmla="*/ 3 w 611"/>
                        <a:gd name="T67" fmla="*/ 43 h 1202"/>
                        <a:gd name="T68" fmla="*/ 4 w 611"/>
                        <a:gd name="T69" fmla="*/ 38 h 1202"/>
                        <a:gd name="T70" fmla="*/ 5 w 611"/>
                        <a:gd name="T71" fmla="*/ 35 h 1202"/>
                        <a:gd name="T72" fmla="*/ 7 w 611"/>
                        <a:gd name="T73" fmla="*/ 29 h 1202"/>
                        <a:gd name="T74" fmla="*/ 10 w 611"/>
                        <a:gd name="T75" fmla="*/ 23 h 1202"/>
                        <a:gd name="T76" fmla="*/ 12 w 611"/>
                        <a:gd name="T77" fmla="*/ 19 h 1202"/>
                        <a:gd name="T78" fmla="*/ 14 w 611"/>
                        <a:gd name="T79" fmla="*/ 17 h 1202"/>
                        <a:gd name="T80" fmla="*/ 15 w 611"/>
                        <a:gd name="T81" fmla="*/ 14 h 1202"/>
                        <a:gd name="T82" fmla="*/ 17 w 611"/>
                        <a:gd name="T83" fmla="*/ 12 h 1202"/>
                        <a:gd name="T84" fmla="*/ 18 w 611"/>
                        <a:gd name="T85" fmla="*/ 10 h 1202"/>
                        <a:gd name="T86" fmla="*/ 19 w 611"/>
                        <a:gd name="T87" fmla="*/ 9 h 1202"/>
                        <a:gd name="T88" fmla="*/ 21 w 611"/>
                        <a:gd name="T89" fmla="*/ 7 h 1202"/>
                        <a:gd name="T90" fmla="*/ 22 w 611"/>
                        <a:gd name="T91" fmla="*/ 6 h 1202"/>
                        <a:gd name="T92" fmla="*/ 24 w 611"/>
                        <a:gd name="T93" fmla="*/ 5 h 1202"/>
                        <a:gd name="T94" fmla="*/ 26 w 611"/>
                        <a:gd name="T95" fmla="*/ 3 h 1202"/>
                        <a:gd name="T96" fmla="*/ 27 w 611"/>
                        <a:gd name="T97" fmla="*/ 3 h 1202"/>
                        <a:gd name="T98" fmla="*/ 28 w 611"/>
                        <a:gd name="T99" fmla="*/ 2 h 1202"/>
                        <a:gd name="T100" fmla="*/ 30 w 611"/>
                        <a:gd name="T101" fmla="*/ 1 h 1202"/>
                        <a:gd name="T102" fmla="*/ 31 w 611"/>
                        <a:gd name="T103" fmla="*/ 1 h 1202"/>
                        <a:gd name="T104" fmla="*/ 33 w 611"/>
                        <a:gd name="T105" fmla="*/ 1 h 1202"/>
                        <a:gd name="T106" fmla="*/ 34 w 611"/>
                        <a:gd name="T107" fmla="*/ 0 h 1202"/>
                        <a:gd name="T108" fmla="*/ 35 w 611"/>
                        <a:gd name="T109" fmla="*/ 0 h 1202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611"/>
                        <a:gd name="T166" fmla="*/ 0 h 1202"/>
                        <a:gd name="T167" fmla="*/ 611 w 611"/>
                        <a:gd name="T168" fmla="*/ 1202 h 1202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611" h="1202">
                          <a:moveTo>
                            <a:pt x="287" y="0"/>
                          </a:moveTo>
                          <a:lnTo>
                            <a:pt x="611" y="0"/>
                          </a:lnTo>
                          <a:lnTo>
                            <a:pt x="607" y="1202"/>
                          </a:lnTo>
                          <a:lnTo>
                            <a:pt x="287" y="1192"/>
                          </a:lnTo>
                          <a:lnTo>
                            <a:pt x="275" y="1188"/>
                          </a:lnTo>
                          <a:lnTo>
                            <a:pt x="266" y="1186"/>
                          </a:lnTo>
                          <a:lnTo>
                            <a:pt x="248" y="1182"/>
                          </a:lnTo>
                          <a:lnTo>
                            <a:pt x="232" y="1176"/>
                          </a:lnTo>
                          <a:lnTo>
                            <a:pt x="214" y="1164"/>
                          </a:lnTo>
                          <a:lnTo>
                            <a:pt x="196" y="1153"/>
                          </a:lnTo>
                          <a:lnTo>
                            <a:pt x="180" y="1141"/>
                          </a:lnTo>
                          <a:lnTo>
                            <a:pt x="166" y="1127"/>
                          </a:lnTo>
                          <a:lnTo>
                            <a:pt x="154" y="1113"/>
                          </a:lnTo>
                          <a:lnTo>
                            <a:pt x="142" y="1099"/>
                          </a:lnTo>
                          <a:lnTo>
                            <a:pt x="132" y="1087"/>
                          </a:lnTo>
                          <a:lnTo>
                            <a:pt x="118" y="1067"/>
                          </a:lnTo>
                          <a:lnTo>
                            <a:pt x="108" y="1047"/>
                          </a:lnTo>
                          <a:lnTo>
                            <a:pt x="96" y="1029"/>
                          </a:lnTo>
                          <a:lnTo>
                            <a:pt x="88" y="1015"/>
                          </a:lnTo>
                          <a:lnTo>
                            <a:pt x="82" y="1001"/>
                          </a:lnTo>
                          <a:lnTo>
                            <a:pt x="68" y="971"/>
                          </a:lnTo>
                          <a:lnTo>
                            <a:pt x="56" y="939"/>
                          </a:lnTo>
                          <a:lnTo>
                            <a:pt x="46" y="909"/>
                          </a:lnTo>
                          <a:lnTo>
                            <a:pt x="34" y="873"/>
                          </a:lnTo>
                          <a:lnTo>
                            <a:pt x="24" y="833"/>
                          </a:lnTo>
                          <a:lnTo>
                            <a:pt x="18" y="794"/>
                          </a:lnTo>
                          <a:lnTo>
                            <a:pt x="8" y="750"/>
                          </a:lnTo>
                          <a:lnTo>
                            <a:pt x="4" y="702"/>
                          </a:lnTo>
                          <a:lnTo>
                            <a:pt x="0" y="652"/>
                          </a:lnTo>
                          <a:lnTo>
                            <a:pt x="0" y="596"/>
                          </a:lnTo>
                          <a:lnTo>
                            <a:pt x="2" y="520"/>
                          </a:lnTo>
                          <a:lnTo>
                            <a:pt x="8" y="449"/>
                          </a:lnTo>
                          <a:lnTo>
                            <a:pt x="18" y="399"/>
                          </a:lnTo>
                          <a:lnTo>
                            <a:pt x="28" y="349"/>
                          </a:lnTo>
                          <a:lnTo>
                            <a:pt x="36" y="307"/>
                          </a:lnTo>
                          <a:lnTo>
                            <a:pt x="46" y="277"/>
                          </a:lnTo>
                          <a:lnTo>
                            <a:pt x="62" y="235"/>
                          </a:lnTo>
                          <a:lnTo>
                            <a:pt x="82" y="187"/>
                          </a:lnTo>
                          <a:lnTo>
                            <a:pt x="100" y="153"/>
                          </a:lnTo>
                          <a:lnTo>
                            <a:pt x="116" y="129"/>
                          </a:lnTo>
                          <a:lnTo>
                            <a:pt x="126" y="116"/>
                          </a:lnTo>
                          <a:lnTo>
                            <a:pt x="138" y="100"/>
                          </a:lnTo>
                          <a:lnTo>
                            <a:pt x="148" y="86"/>
                          </a:lnTo>
                          <a:lnTo>
                            <a:pt x="158" y="72"/>
                          </a:lnTo>
                          <a:lnTo>
                            <a:pt x="170" y="62"/>
                          </a:lnTo>
                          <a:lnTo>
                            <a:pt x="182" y="50"/>
                          </a:lnTo>
                          <a:lnTo>
                            <a:pt x="196" y="38"/>
                          </a:lnTo>
                          <a:lnTo>
                            <a:pt x="208" y="30"/>
                          </a:lnTo>
                          <a:lnTo>
                            <a:pt x="218" y="24"/>
                          </a:lnTo>
                          <a:lnTo>
                            <a:pt x="230" y="16"/>
                          </a:lnTo>
                          <a:lnTo>
                            <a:pt x="244" y="10"/>
                          </a:lnTo>
                          <a:lnTo>
                            <a:pt x="254" y="6"/>
                          </a:lnTo>
                          <a:lnTo>
                            <a:pt x="266" y="2"/>
                          </a:lnTo>
                          <a:lnTo>
                            <a:pt x="275" y="0"/>
                          </a:lnTo>
                          <a:lnTo>
                            <a:pt x="287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93" name="Oval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15" y="2853"/>
                      <a:ext cx="308" cy="603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588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2679" y="2977"/>
                    <a:ext cx="180" cy="355"/>
                    <a:chOff x="2679" y="2977"/>
                    <a:chExt cx="180" cy="355"/>
                  </a:xfrm>
                </p:grpSpPr>
                <p:sp>
                  <p:nvSpPr>
                    <p:cNvPr id="15589" name="Oval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79" y="2977"/>
                      <a:ext cx="180" cy="355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90" name="Oval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79" y="2986"/>
                      <a:ext cx="167" cy="333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91" name="Oval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53" y="3124"/>
                      <a:ext cx="30" cy="60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5579" name="Group 21"/>
                <p:cNvGrpSpPr>
                  <a:grpSpLocks/>
                </p:cNvGrpSpPr>
                <p:nvPr/>
              </p:nvGrpSpPr>
              <p:grpSpPr bwMode="auto">
                <a:xfrm>
                  <a:off x="2651" y="2853"/>
                  <a:ext cx="453" cy="617"/>
                  <a:chOff x="2651" y="2853"/>
                  <a:chExt cx="453" cy="617"/>
                </a:xfrm>
              </p:grpSpPr>
              <p:grpSp>
                <p:nvGrpSpPr>
                  <p:cNvPr id="15580" name="Group 16"/>
                  <p:cNvGrpSpPr>
                    <a:grpSpLocks/>
                  </p:cNvGrpSpPr>
                  <p:nvPr/>
                </p:nvGrpSpPr>
                <p:grpSpPr bwMode="auto">
                  <a:xfrm>
                    <a:off x="2651" y="2853"/>
                    <a:ext cx="453" cy="617"/>
                    <a:chOff x="2651" y="2853"/>
                    <a:chExt cx="453" cy="617"/>
                  </a:xfrm>
                </p:grpSpPr>
                <p:sp>
                  <p:nvSpPr>
                    <p:cNvPr id="15585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2651" y="2853"/>
                      <a:ext cx="304" cy="615"/>
                    </a:xfrm>
                    <a:custGeom>
                      <a:avLst/>
                      <a:gdLst>
                        <a:gd name="T0" fmla="*/ 36 w 609"/>
                        <a:gd name="T1" fmla="*/ 0 h 1230"/>
                        <a:gd name="T2" fmla="*/ 76 w 609"/>
                        <a:gd name="T3" fmla="*/ 0 h 1230"/>
                        <a:gd name="T4" fmla="*/ 75 w 609"/>
                        <a:gd name="T5" fmla="*/ 154 h 1230"/>
                        <a:gd name="T6" fmla="*/ 36 w 609"/>
                        <a:gd name="T7" fmla="*/ 153 h 1230"/>
                        <a:gd name="T8" fmla="*/ 34 w 609"/>
                        <a:gd name="T9" fmla="*/ 152 h 1230"/>
                        <a:gd name="T10" fmla="*/ 33 w 609"/>
                        <a:gd name="T11" fmla="*/ 152 h 1230"/>
                        <a:gd name="T12" fmla="*/ 31 w 609"/>
                        <a:gd name="T13" fmla="*/ 151 h 1230"/>
                        <a:gd name="T14" fmla="*/ 29 w 609"/>
                        <a:gd name="T15" fmla="*/ 151 h 1230"/>
                        <a:gd name="T16" fmla="*/ 26 w 609"/>
                        <a:gd name="T17" fmla="*/ 149 h 1230"/>
                        <a:gd name="T18" fmla="*/ 24 w 609"/>
                        <a:gd name="T19" fmla="*/ 148 h 1230"/>
                        <a:gd name="T20" fmla="*/ 22 w 609"/>
                        <a:gd name="T21" fmla="*/ 146 h 1230"/>
                        <a:gd name="T22" fmla="*/ 20 w 609"/>
                        <a:gd name="T23" fmla="*/ 145 h 1230"/>
                        <a:gd name="T24" fmla="*/ 19 w 609"/>
                        <a:gd name="T25" fmla="*/ 143 h 1230"/>
                        <a:gd name="T26" fmla="*/ 17 w 609"/>
                        <a:gd name="T27" fmla="*/ 141 h 1230"/>
                        <a:gd name="T28" fmla="*/ 16 w 609"/>
                        <a:gd name="T29" fmla="*/ 140 h 1230"/>
                        <a:gd name="T30" fmla="*/ 14 w 609"/>
                        <a:gd name="T31" fmla="*/ 137 h 1230"/>
                        <a:gd name="T32" fmla="*/ 13 w 609"/>
                        <a:gd name="T33" fmla="*/ 134 h 1230"/>
                        <a:gd name="T34" fmla="*/ 12 w 609"/>
                        <a:gd name="T35" fmla="*/ 132 h 1230"/>
                        <a:gd name="T36" fmla="*/ 11 w 609"/>
                        <a:gd name="T37" fmla="*/ 130 h 1230"/>
                        <a:gd name="T38" fmla="*/ 10 w 609"/>
                        <a:gd name="T39" fmla="*/ 127 h 1230"/>
                        <a:gd name="T40" fmla="*/ 8 w 609"/>
                        <a:gd name="T41" fmla="*/ 124 h 1230"/>
                        <a:gd name="T42" fmla="*/ 7 w 609"/>
                        <a:gd name="T43" fmla="*/ 120 h 1230"/>
                        <a:gd name="T44" fmla="*/ 5 w 609"/>
                        <a:gd name="T45" fmla="*/ 115 h 1230"/>
                        <a:gd name="T46" fmla="*/ 4 w 609"/>
                        <a:gd name="T47" fmla="*/ 111 h 1230"/>
                        <a:gd name="T48" fmla="*/ 3 w 609"/>
                        <a:gd name="T49" fmla="*/ 106 h 1230"/>
                        <a:gd name="T50" fmla="*/ 2 w 609"/>
                        <a:gd name="T51" fmla="*/ 101 h 1230"/>
                        <a:gd name="T52" fmla="*/ 1 w 609"/>
                        <a:gd name="T53" fmla="*/ 96 h 1230"/>
                        <a:gd name="T54" fmla="*/ 0 w 609"/>
                        <a:gd name="T55" fmla="*/ 89 h 1230"/>
                        <a:gd name="T56" fmla="*/ 0 w 609"/>
                        <a:gd name="T57" fmla="*/ 83 h 1230"/>
                        <a:gd name="T58" fmla="*/ 0 w 609"/>
                        <a:gd name="T59" fmla="*/ 77 h 1230"/>
                        <a:gd name="T60" fmla="*/ 0 w 609"/>
                        <a:gd name="T61" fmla="*/ 67 h 1230"/>
                        <a:gd name="T62" fmla="*/ 1 w 609"/>
                        <a:gd name="T63" fmla="*/ 57 h 1230"/>
                        <a:gd name="T64" fmla="*/ 2 w 609"/>
                        <a:gd name="T65" fmla="*/ 51 h 1230"/>
                        <a:gd name="T66" fmla="*/ 3 w 609"/>
                        <a:gd name="T67" fmla="*/ 44 h 1230"/>
                        <a:gd name="T68" fmla="*/ 4 w 609"/>
                        <a:gd name="T69" fmla="*/ 39 h 1230"/>
                        <a:gd name="T70" fmla="*/ 5 w 609"/>
                        <a:gd name="T71" fmla="*/ 36 h 1230"/>
                        <a:gd name="T72" fmla="*/ 7 w 609"/>
                        <a:gd name="T73" fmla="*/ 30 h 1230"/>
                        <a:gd name="T74" fmla="*/ 10 w 609"/>
                        <a:gd name="T75" fmla="*/ 23 h 1230"/>
                        <a:gd name="T76" fmla="*/ 12 w 609"/>
                        <a:gd name="T77" fmla="*/ 19 h 1230"/>
                        <a:gd name="T78" fmla="*/ 14 w 609"/>
                        <a:gd name="T79" fmla="*/ 17 h 1230"/>
                        <a:gd name="T80" fmla="*/ 15 w 609"/>
                        <a:gd name="T81" fmla="*/ 15 h 1230"/>
                        <a:gd name="T82" fmla="*/ 17 w 609"/>
                        <a:gd name="T83" fmla="*/ 12 h 1230"/>
                        <a:gd name="T84" fmla="*/ 18 w 609"/>
                        <a:gd name="T85" fmla="*/ 11 h 1230"/>
                        <a:gd name="T86" fmla="*/ 19 w 609"/>
                        <a:gd name="T87" fmla="*/ 10 h 1230"/>
                        <a:gd name="T88" fmla="*/ 21 w 609"/>
                        <a:gd name="T89" fmla="*/ 7 h 1230"/>
                        <a:gd name="T90" fmla="*/ 22 w 609"/>
                        <a:gd name="T91" fmla="*/ 6 h 1230"/>
                        <a:gd name="T92" fmla="*/ 24 w 609"/>
                        <a:gd name="T93" fmla="*/ 5 h 1230"/>
                        <a:gd name="T94" fmla="*/ 25 w 609"/>
                        <a:gd name="T95" fmla="*/ 4 h 1230"/>
                        <a:gd name="T96" fmla="*/ 27 w 609"/>
                        <a:gd name="T97" fmla="*/ 3 h 1230"/>
                        <a:gd name="T98" fmla="*/ 28 w 609"/>
                        <a:gd name="T99" fmla="*/ 2 h 1230"/>
                        <a:gd name="T100" fmla="*/ 30 w 609"/>
                        <a:gd name="T101" fmla="*/ 1 h 1230"/>
                        <a:gd name="T102" fmla="*/ 31 w 609"/>
                        <a:gd name="T103" fmla="*/ 1 h 1230"/>
                        <a:gd name="T104" fmla="*/ 33 w 609"/>
                        <a:gd name="T105" fmla="*/ 1 h 1230"/>
                        <a:gd name="T106" fmla="*/ 34 w 609"/>
                        <a:gd name="T107" fmla="*/ 0 h 1230"/>
                        <a:gd name="T108" fmla="*/ 36 w 609"/>
                        <a:gd name="T109" fmla="*/ 0 h 1230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609"/>
                        <a:gd name="T166" fmla="*/ 0 h 1230"/>
                        <a:gd name="T167" fmla="*/ 609 w 609"/>
                        <a:gd name="T168" fmla="*/ 1230 h 1230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609" h="1230">
                          <a:moveTo>
                            <a:pt x="288" y="0"/>
                          </a:moveTo>
                          <a:lnTo>
                            <a:pt x="609" y="0"/>
                          </a:lnTo>
                          <a:lnTo>
                            <a:pt x="605" y="1230"/>
                          </a:lnTo>
                          <a:lnTo>
                            <a:pt x="288" y="1218"/>
                          </a:lnTo>
                          <a:lnTo>
                            <a:pt x="276" y="1216"/>
                          </a:lnTo>
                          <a:lnTo>
                            <a:pt x="264" y="1214"/>
                          </a:lnTo>
                          <a:lnTo>
                            <a:pt x="248" y="1208"/>
                          </a:lnTo>
                          <a:lnTo>
                            <a:pt x="232" y="1202"/>
                          </a:lnTo>
                          <a:lnTo>
                            <a:pt x="214" y="1190"/>
                          </a:lnTo>
                          <a:lnTo>
                            <a:pt x="196" y="1180"/>
                          </a:lnTo>
                          <a:lnTo>
                            <a:pt x="180" y="1166"/>
                          </a:lnTo>
                          <a:lnTo>
                            <a:pt x="166" y="1153"/>
                          </a:lnTo>
                          <a:lnTo>
                            <a:pt x="152" y="1139"/>
                          </a:lnTo>
                          <a:lnTo>
                            <a:pt x="142" y="1123"/>
                          </a:lnTo>
                          <a:lnTo>
                            <a:pt x="132" y="1113"/>
                          </a:lnTo>
                          <a:lnTo>
                            <a:pt x="118" y="1093"/>
                          </a:lnTo>
                          <a:lnTo>
                            <a:pt x="108" y="1071"/>
                          </a:lnTo>
                          <a:lnTo>
                            <a:pt x="96" y="1053"/>
                          </a:lnTo>
                          <a:lnTo>
                            <a:pt x="88" y="1037"/>
                          </a:lnTo>
                          <a:lnTo>
                            <a:pt x="82" y="1023"/>
                          </a:lnTo>
                          <a:lnTo>
                            <a:pt x="68" y="993"/>
                          </a:lnTo>
                          <a:lnTo>
                            <a:pt x="56" y="961"/>
                          </a:lnTo>
                          <a:lnTo>
                            <a:pt x="44" y="927"/>
                          </a:lnTo>
                          <a:lnTo>
                            <a:pt x="34" y="893"/>
                          </a:lnTo>
                          <a:lnTo>
                            <a:pt x="24" y="853"/>
                          </a:lnTo>
                          <a:lnTo>
                            <a:pt x="18" y="812"/>
                          </a:lnTo>
                          <a:lnTo>
                            <a:pt x="8" y="768"/>
                          </a:lnTo>
                          <a:lnTo>
                            <a:pt x="4" y="718"/>
                          </a:lnTo>
                          <a:lnTo>
                            <a:pt x="0" y="668"/>
                          </a:lnTo>
                          <a:lnTo>
                            <a:pt x="0" y="610"/>
                          </a:lnTo>
                          <a:lnTo>
                            <a:pt x="2" y="532"/>
                          </a:lnTo>
                          <a:lnTo>
                            <a:pt x="8" y="461"/>
                          </a:lnTo>
                          <a:lnTo>
                            <a:pt x="18" y="409"/>
                          </a:lnTo>
                          <a:lnTo>
                            <a:pt x="26" y="357"/>
                          </a:lnTo>
                          <a:lnTo>
                            <a:pt x="36" y="315"/>
                          </a:lnTo>
                          <a:lnTo>
                            <a:pt x="44" y="283"/>
                          </a:lnTo>
                          <a:lnTo>
                            <a:pt x="60" y="241"/>
                          </a:lnTo>
                          <a:lnTo>
                            <a:pt x="82" y="191"/>
                          </a:lnTo>
                          <a:lnTo>
                            <a:pt x="100" y="157"/>
                          </a:lnTo>
                          <a:lnTo>
                            <a:pt x="114" y="133"/>
                          </a:lnTo>
                          <a:lnTo>
                            <a:pt x="126" y="120"/>
                          </a:lnTo>
                          <a:lnTo>
                            <a:pt x="138" y="102"/>
                          </a:lnTo>
                          <a:lnTo>
                            <a:pt x="148" y="88"/>
                          </a:lnTo>
                          <a:lnTo>
                            <a:pt x="158" y="74"/>
                          </a:lnTo>
                          <a:lnTo>
                            <a:pt x="168" y="62"/>
                          </a:lnTo>
                          <a:lnTo>
                            <a:pt x="182" y="52"/>
                          </a:lnTo>
                          <a:lnTo>
                            <a:pt x="196" y="40"/>
                          </a:lnTo>
                          <a:lnTo>
                            <a:pt x="206" y="32"/>
                          </a:lnTo>
                          <a:lnTo>
                            <a:pt x="218" y="24"/>
                          </a:lnTo>
                          <a:lnTo>
                            <a:pt x="230" y="16"/>
                          </a:lnTo>
                          <a:lnTo>
                            <a:pt x="244" y="10"/>
                          </a:lnTo>
                          <a:lnTo>
                            <a:pt x="254" y="6"/>
                          </a:lnTo>
                          <a:lnTo>
                            <a:pt x="266" y="2"/>
                          </a:lnTo>
                          <a:lnTo>
                            <a:pt x="274" y="0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86" name="Oval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5" y="2853"/>
                      <a:ext cx="309" cy="617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581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2859" y="2980"/>
                    <a:ext cx="181" cy="363"/>
                    <a:chOff x="2859" y="2980"/>
                    <a:chExt cx="181" cy="363"/>
                  </a:xfrm>
                </p:grpSpPr>
                <p:sp>
                  <p:nvSpPr>
                    <p:cNvPr id="15582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59" y="2980"/>
                      <a:ext cx="181" cy="363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83" name="Oval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59" y="2990"/>
                      <a:ext cx="168" cy="339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84" name="Oval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34" y="3130"/>
                      <a:ext cx="30" cy="62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5561" name="Group 39"/>
              <p:cNvGrpSpPr>
                <a:grpSpLocks/>
              </p:cNvGrpSpPr>
              <p:nvPr/>
            </p:nvGrpSpPr>
            <p:grpSpPr bwMode="auto">
              <a:xfrm>
                <a:off x="2149" y="2872"/>
                <a:ext cx="663" cy="645"/>
                <a:chOff x="2149" y="2872"/>
                <a:chExt cx="663" cy="645"/>
              </a:xfrm>
            </p:grpSpPr>
            <p:grpSp>
              <p:nvGrpSpPr>
                <p:cNvPr id="15562" name="Group 30"/>
                <p:cNvGrpSpPr>
                  <a:grpSpLocks/>
                </p:cNvGrpSpPr>
                <p:nvPr/>
              </p:nvGrpSpPr>
              <p:grpSpPr bwMode="auto">
                <a:xfrm>
                  <a:off x="2149" y="2872"/>
                  <a:ext cx="474" cy="631"/>
                  <a:chOff x="2149" y="2872"/>
                  <a:chExt cx="474" cy="631"/>
                </a:xfrm>
              </p:grpSpPr>
              <p:grpSp>
                <p:nvGrpSpPr>
                  <p:cNvPr id="15571" name="Group 25"/>
                  <p:cNvGrpSpPr>
                    <a:grpSpLocks/>
                  </p:cNvGrpSpPr>
                  <p:nvPr/>
                </p:nvGrpSpPr>
                <p:grpSpPr bwMode="auto">
                  <a:xfrm>
                    <a:off x="2149" y="2872"/>
                    <a:ext cx="474" cy="631"/>
                    <a:chOff x="2149" y="2872"/>
                    <a:chExt cx="474" cy="631"/>
                  </a:xfrm>
                </p:grpSpPr>
                <p:sp>
                  <p:nvSpPr>
                    <p:cNvPr id="15576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149" y="2872"/>
                      <a:ext cx="318" cy="629"/>
                    </a:xfrm>
                    <a:custGeom>
                      <a:avLst/>
                      <a:gdLst>
                        <a:gd name="T0" fmla="*/ 37 w 637"/>
                        <a:gd name="T1" fmla="*/ 0 h 1258"/>
                        <a:gd name="T2" fmla="*/ 79 w 637"/>
                        <a:gd name="T3" fmla="*/ 0 h 1258"/>
                        <a:gd name="T4" fmla="*/ 79 w 637"/>
                        <a:gd name="T5" fmla="*/ 157 h 1258"/>
                        <a:gd name="T6" fmla="*/ 37 w 637"/>
                        <a:gd name="T7" fmla="*/ 156 h 1258"/>
                        <a:gd name="T8" fmla="*/ 36 w 637"/>
                        <a:gd name="T9" fmla="*/ 156 h 1258"/>
                        <a:gd name="T10" fmla="*/ 34 w 637"/>
                        <a:gd name="T11" fmla="*/ 156 h 1258"/>
                        <a:gd name="T12" fmla="*/ 32 w 637"/>
                        <a:gd name="T13" fmla="*/ 155 h 1258"/>
                        <a:gd name="T14" fmla="*/ 30 w 637"/>
                        <a:gd name="T15" fmla="*/ 154 h 1258"/>
                        <a:gd name="T16" fmla="*/ 28 w 637"/>
                        <a:gd name="T17" fmla="*/ 153 h 1258"/>
                        <a:gd name="T18" fmla="*/ 25 w 637"/>
                        <a:gd name="T19" fmla="*/ 151 h 1258"/>
                        <a:gd name="T20" fmla="*/ 23 w 637"/>
                        <a:gd name="T21" fmla="*/ 149 h 1258"/>
                        <a:gd name="T22" fmla="*/ 21 w 637"/>
                        <a:gd name="T23" fmla="*/ 148 h 1258"/>
                        <a:gd name="T24" fmla="*/ 20 w 637"/>
                        <a:gd name="T25" fmla="*/ 146 h 1258"/>
                        <a:gd name="T26" fmla="*/ 18 w 637"/>
                        <a:gd name="T27" fmla="*/ 144 h 1258"/>
                        <a:gd name="T28" fmla="*/ 17 w 637"/>
                        <a:gd name="T29" fmla="*/ 143 h 1258"/>
                        <a:gd name="T30" fmla="*/ 15 w 637"/>
                        <a:gd name="T31" fmla="*/ 140 h 1258"/>
                        <a:gd name="T32" fmla="*/ 14 w 637"/>
                        <a:gd name="T33" fmla="*/ 138 h 1258"/>
                        <a:gd name="T34" fmla="*/ 12 w 637"/>
                        <a:gd name="T35" fmla="*/ 135 h 1258"/>
                        <a:gd name="T36" fmla="*/ 11 w 637"/>
                        <a:gd name="T37" fmla="*/ 133 h 1258"/>
                        <a:gd name="T38" fmla="*/ 10 w 637"/>
                        <a:gd name="T39" fmla="*/ 131 h 1258"/>
                        <a:gd name="T40" fmla="*/ 8 w 637"/>
                        <a:gd name="T41" fmla="*/ 126 h 1258"/>
                        <a:gd name="T42" fmla="*/ 7 w 637"/>
                        <a:gd name="T43" fmla="*/ 122 h 1258"/>
                        <a:gd name="T44" fmla="*/ 6 w 637"/>
                        <a:gd name="T45" fmla="*/ 118 h 1258"/>
                        <a:gd name="T46" fmla="*/ 4 w 637"/>
                        <a:gd name="T47" fmla="*/ 113 h 1258"/>
                        <a:gd name="T48" fmla="*/ 3 w 637"/>
                        <a:gd name="T49" fmla="*/ 109 h 1258"/>
                        <a:gd name="T50" fmla="*/ 2 w 637"/>
                        <a:gd name="T51" fmla="*/ 103 h 1258"/>
                        <a:gd name="T52" fmla="*/ 1 w 637"/>
                        <a:gd name="T53" fmla="*/ 97 h 1258"/>
                        <a:gd name="T54" fmla="*/ 0 w 637"/>
                        <a:gd name="T55" fmla="*/ 91 h 1258"/>
                        <a:gd name="T56" fmla="*/ 0 w 637"/>
                        <a:gd name="T57" fmla="*/ 85 h 1258"/>
                        <a:gd name="T58" fmla="*/ 0 w 637"/>
                        <a:gd name="T59" fmla="*/ 78 h 1258"/>
                        <a:gd name="T60" fmla="*/ 0 w 637"/>
                        <a:gd name="T61" fmla="*/ 68 h 1258"/>
                        <a:gd name="T62" fmla="*/ 1 w 637"/>
                        <a:gd name="T63" fmla="*/ 58 h 1258"/>
                        <a:gd name="T64" fmla="*/ 2 w 637"/>
                        <a:gd name="T65" fmla="*/ 52 h 1258"/>
                        <a:gd name="T66" fmla="*/ 3 w 637"/>
                        <a:gd name="T67" fmla="*/ 45 h 1258"/>
                        <a:gd name="T68" fmla="*/ 4 w 637"/>
                        <a:gd name="T69" fmla="*/ 40 h 1258"/>
                        <a:gd name="T70" fmla="*/ 6 w 637"/>
                        <a:gd name="T71" fmla="*/ 37 h 1258"/>
                        <a:gd name="T72" fmla="*/ 8 w 637"/>
                        <a:gd name="T73" fmla="*/ 30 h 1258"/>
                        <a:gd name="T74" fmla="*/ 10 w 637"/>
                        <a:gd name="T75" fmla="*/ 24 h 1258"/>
                        <a:gd name="T76" fmla="*/ 13 w 637"/>
                        <a:gd name="T77" fmla="*/ 20 h 1258"/>
                        <a:gd name="T78" fmla="*/ 15 w 637"/>
                        <a:gd name="T79" fmla="*/ 17 h 1258"/>
                        <a:gd name="T80" fmla="*/ 16 w 637"/>
                        <a:gd name="T81" fmla="*/ 14 h 1258"/>
                        <a:gd name="T82" fmla="*/ 18 w 637"/>
                        <a:gd name="T83" fmla="*/ 12 h 1258"/>
                        <a:gd name="T84" fmla="*/ 19 w 637"/>
                        <a:gd name="T85" fmla="*/ 11 h 1258"/>
                        <a:gd name="T86" fmla="*/ 20 w 637"/>
                        <a:gd name="T87" fmla="*/ 10 h 1258"/>
                        <a:gd name="T88" fmla="*/ 22 w 637"/>
                        <a:gd name="T89" fmla="*/ 8 h 1258"/>
                        <a:gd name="T90" fmla="*/ 24 w 637"/>
                        <a:gd name="T91" fmla="*/ 6 h 1258"/>
                        <a:gd name="T92" fmla="*/ 25 w 637"/>
                        <a:gd name="T93" fmla="*/ 5 h 1258"/>
                        <a:gd name="T94" fmla="*/ 27 w 637"/>
                        <a:gd name="T95" fmla="*/ 4 h 1258"/>
                        <a:gd name="T96" fmla="*/ 28 w 637"/>
                        <a:gd name="T97" fmla="*/ 3 h 1258"/>
                        <a:gd name="T98" fmla="*/ 30 w 637"/>
                        <a:gd name="T99" fmla="*/ 2 h 1258"/>
                        <a:gd name="T100" fmla="*/ 32 w 637"/>
                        <a:gd name="T101" fmla="*/ 1 h 1258"/>
                        <a:gd name="T102" fmla="*/ 33 w 637"/>
                        <a:gd name="T103" fmla="*/ 1 h 1258"/>
                        <a:gd name="T104" fmla="*/ 34 w 637"/>
                        <a:gd name="T105" fmla="*/ 1 h 1258"/>
                        <a:gd name="T106" fmla="*/ 36 w 637"/>
                        <a:gd name="T107" fmla="*/ 0 h 1258"/>
                        <a:gd name="T108" fmla="*/ 37 w 637"/>
                        <a:gd name="T109" fmla="*/ 0 h 1258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637"/>
                        <a:gd name="T166" fmla="*/ 0 h 1258"/>
                        <a:gd name="T167" fmla="*/ 637 w 637"/>
                        <a:gd name="T168" fmla="*/ 1258 h 1258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637" h="1258">
                          <a:moveTo>
                            <a:pt x="302" y="0"/>
                          </a:moveTo>
                          <a:lnTo>
                            <a:pt x="637" y="0"/>
                          </a:lnTo>
                          <a:lnTo>
                            <a:pt x="633" y="1258"/>
                          </a:lnTo>
                          <a:lnTo>
                            <a:pt x="302" y="1246"/>
                          </a:lnTo>
                          <a:lnTo>
                            <a:pt x="290" y="1244"/>
                          </a:lnTo>
                          <a:lnTo>
                            <a:pt x="278" y="1242"/>
                          </a:lnTo>
                          <a:lnTo>
                            <a:pt x="260" y="1236"/>
                          </a:lnTo>
                          <a:lnTo>
                            <a:pt x="242" y="1230"/>
                          </a:lnTo>
                          <a:lnTo>
                            <a:pt x="224" y="1218"/>
                          </a:lnTo>
                          <a:lnTo>
                            <a:pt x="204" y="1206"/>
                          </a:lnTo>
                          <a:lnTo>
                            <a:pt x="188" y="1192"/>
                          </a:lnTo>
                          <a:lnTo>
                            <a:pt x="174" y="1178"/>
                          </a:lnTo>
                          <a:lnTo>
                            <a:pt x="160" y="1164"/>
                          </a:lnTo>
                          <a:lnTo>
                            <a:pt x="150" y="1148"/>
                          </a:lnTo>
                          <a:lnTo>
                            <a:pt x="138" y="1138"/>
                          </a:lnTo>
                          <a:lnTo>
                            <a:pt x="124" y="1117"/>
                          </a:lnTo>
                          <a:lnTo>
                            <a:pt x="112" y="1097"/>
                          </a:lnTo>
                          <a:lnTo>
                            <a:pt x="100" y="1077"/>
                          </a:lnTo>
                          <a:lnTo>
                            <a:pt x="92" y="1061"/>
                          </a:lnTo>
                          <a:lnTo>
                            <a:pt x="86" y="1047"/>
                          </a:lnTo>
                          <a:lnTo>
                            <a:pt x="70" y="1015"/>
                          </a:lnTo>
                          <a:lnTo>
                            <a:pt x="60" y="983"/>
                          </a:lnTo>
                          <a:lnTo>
                            <a:pt x="48" y="949"/>
                          </a:lnTo>
                          <a:lnTo>
                            <a:pt x="36" y="911"/>
                          </a:lnTo>
                          <a:lnTo>
                            <a:pt x="26" y="873"/>
                          </a:lnTo>
                          <a:lnTo>
                            <a:pt x="18" y="831"/>
                          </a:lnTo>
                          <a:lnTo>
                            <a:pt x="10" y="783"/>
                          </a:lnTo>
                          <a:lnTo>
                            <a:pt x="4" y="734"/>
                          </a:lnTo>
                          <a:lnTo>
                            <a:pt x="0" y="684"/>
                          </a:lnTo>
                          <a:lnTo>
                            <a:pt x="0" y="624"/>
                          </a:lnTo>
                          <a:lnTo>
                            <a:pt x="2" y="544"/>
                          </a:lnTo>
                          <a:lnTo>
                            <a:pt x="10" y="470"/>
                          </a:lnTo>
                          <a:lnTo>
                            <a:pt x="18" y="419"/>
                          </a:lnTo>
                          <a:lnTo>
                            <a:pt x="28" y="365"/>
                          </a:lnTo>
                          <a:lnTo>
                            <a:pt x="38" y="323"/>
                          </a:lnTo>
                          <a:lnTo>
                            <a:pt x="48" y="291"/>
                          </a:lnTo>
                          <a:lnTo>
                            <a:pt x="64" y="245"/>
                          </a:lnTo>
                          <a:lnTo>
                            <a:pt x="86" y="197"/>
                          </a:lnTo>
                          <a:lnTo>
                            <a:pt x="106" y="161"/>
                          </a:lnTo>
                          <a:lnTo>
                            <a:pt x="120" y="135"/>
                          </a:lnTo>
                          <a:lnTo>
                            <a:pt x="132" y="119"/>
                          </a:lnTo>
                          <a:lnTo>
                            <a:pt x="144" y="101"/>
                          </a:lnTo>
                          <a:lnTo>
                            <a:pt x="156" y="88"/>
                          </a:lnTo>
                          <a:lnTo>
                            <a:pt x="166" y="76"/>
                          </a:lnTo>
                          <a:lnTo>
                            <a:pt x="178" y="64"/>
                          </a:lnTo>
                          <a:lnTo>
                            <a:pt x="192" y="52"/>
                          </a:lnTo>
                          <a:lnTo>
                            <a:pt x="206" y="40"/>
                          </a:lnTo>
                          <a:lnTo>
                            <a:pt x="218" y="32"/>
                          </a:lnTo>
                          <a:lnTo>
                            <a:pt x="230" y="24"/>
                          </a:lnTo>
                          <a:lnTo>
                            <a:pt x="240" y="16"/>
                          </a:lnTo>
                          <a:lnTo>
                            <a:pt x="256" y="10"/>
                          </a:lnTo>
                          <a:lnTo>
                            <a:pt x="268" y="6"/>
                          </a:lnTo>
                          <a:lnTo>
                            <a:pt x="278" y="2"/>
                          </a:lnTo>
                          <a:lnTo>
                            <a:pt x="288" y="0"/>
                          </a:lnTo>
                          <a:lnTo>
                            <a:pt x="302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77" name="Oval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00" y="2872"/>
                      <a:ext cx="323" cy="631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572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2367" y="3001"/>
                    <a:ext cx="189" cy="371"/>
                    <a:chOff x="2367" y="3001"/>
                    <a:chExt cx="189" cy="371"/>
                  </a:xfrm>
                </p:grpSpPr>
                <p:sp>
                  <p:nvSpPr>
                    <p:cNvPr id="15573" name="Oval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67" y="3001"/>
                      <a:ext cx="189" cy="371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74" name="Oval 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67" y="3011"/>
                      <a:ext cx="175" cy="347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75" name="Oval 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45" y="3155"/>
                      <a:ext cx="31" cy="64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5563" name="Group 38"/>
                <p:cNvGrpSpPr>
                  <a:grpSpLocks/>
                </p:cNvGrpSpPr>
                <p:nvPr/>
              </p:nvGrpSpPr>
              <p:grpSpPr bwMode="auto">
                <a:xfrm>
                  <a:off x="2337" y="2872"/>
                  <a:ext cx="475" cy="645"/>
                  <a:chOff x="2337" y="2872"/>
                  <a:chExt cx="475" cy="645"/>
                </a:xfrm>
              </p:grpSpPr>
              <p:grpSp>
                <p:nvGrpSpPr>
                  <p:cNvPr id="15564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2337" y="2872"/>
                    <a:ext cx="475" cy="645"/>
                    <a:chOff x="2337" y="2872"/>
                    <a:chExt cx="475" cy="645"/>
                  </a:xfrm>
                </p:grpSpPr>
                <p:sp>
                  <p:nvSpPr>
                    <p:cNvPr id="15569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2337" y="2872"/>
                      <a:ext cx="320" cy="643"/>
                    </a:xfrm>
                    <a:custGeom>
                      <a:avLst/>
                      <a:gdLst>
                        <a:gd name="T0" fmla="*/ 38 w 639"/>
                        <a:gd name="T1" fmla="*/ 0 h 1286"/>
                        <a:gd name="T2" fmla="*/ 80 w 639"/>
                        <a:gd name="T3" fmla="*/ 0 h 1286"/>
                        <a:gd name="T4" fmla="*/ 80 w 639"/>
                        <a:gd name="T5" fmla="*/ 161 h 1286"/>
                        <a:gd name="T6" fmla="*/ 38 w 639"/>
                        <a:gd name="T7" fmla="*/ 160 h 1286"/>
                        <a:gd name="T8" fmla="*/ 36 w 639"/>
                        <a:gd name="T9" fmla="*/ 159 h 1286"/>
                        <a:gd name="T10" fmla="*/ 35 w 639"/>
                        <a:gd name="T11" fmla="*/ 159 h 1286"/>
                        <a:gd name="T12" fmla="*/ 33 w 639"/>
                        <a:gd name="T13" fmla="*/ 158 h 1286"/>
                        <a:gd name="T14" fmla="*/ 31 w 639"/>
                        <a:gd name="T15" fmla="*/ 158 h 1286"/>
                        <a:gd name="T16" fmla="*/ 28 w 639"/>
                        <a:gd name="T17" fmla="*/ 156 h 1286"/>
                        <a:gd name="T18" fmla="*/ 26 w 639"/>
                        <a:gd name="T19" fmla="*/ 155 h 1286"/>
                        <a:gd name="T20" fmla="*/ 24 w 639"/>
                        <a:gd name="T21" fmla="*/ 153 h 1286"/>
                        <a:gd name="T22" fmla="*/ 22 w 639"/>
                        <a:gd name="T23" fmla="*/ 151 h 1286"/>
                        <a:gd name="T24" fmla="*/ 20 w 639"/>
                        <a:gd name="T25" fmla="*/ 149 h 1286"/>
                        <a:gd name="T26" fmla="*/ 19 w 639"/>
                        <a:gd name="T27" fmla="*/ 147 h 1286"/>
                        <a:gd name="T28" fmla="*/ 18 w 639"/>
                        <a:gd name="T29" fmla="*/ 146 h 1286"/>
                        <a:gd name="T30" fmla="*/ 16 w 639"/>
                        <a:gd name="T31" fmla="*/ 143 h 1286"/>
                        <a:gd name="T32" fmla="*/ 15 w 639"/>
                        <a:gd name="T33" fmla="*/ 141 h 1286"/>
                        <a:gd name="T34" fmla="*/ 13 w 639"/>
                        <a:gd name="T35" fmla="*/ 138 h 1286"/>
                        <a:gd name="T36" fmla="*/ 12 w 639"/>
                        <a:gd name="T37" fmla="*/ 136 h 1286"/>
                        <a:gd name="T38" fmla="*/ 11 w 639"/>
                        <a:gd name="T39" fmla="*/ 134 h 1286"/>
                        <a:gd name="T40" fmla="*/ 9 w 639"/>
                        <a:gd name="T41" fmla="*/ 130 h 1286"/>
                        <a:gd name="T42" fmla="*/ 8 w 639"/>
                        <a:gd name="T43" fmla="*/ 125 h 1286"/>
                        <a:gd name="T44" fmla="*/ 6 w 639"/>
                        <a:gd name="T45" fmla="*/ 121 h 1286"/>
                        <a:gd name="T46" fmla="*/ 5 w 639"/>
                        <a:gd name="T47" fmla="*/ 116 h 1286"/>
                        <a:gd name="T48" fmla="*/ 4 w 639"/>
                        <a:gd name="T49" fmla="*/ 111 h 1286"/>
                        <a:gd name="T50" fmla="*/ 3 w 639"/>
                        <a:gd name="T51" fmla="*/ 106 h 1286"/>
                        <a:gd name="T52" fmla="*/ 2 w 639"/>
                        <a:gd name="T53" fmla="*/ 100 h 1286"/>
                        <a:gd name="T54" fmla="*/ 1 w 639"/>
                        <a:gd name="T55" fmla="*/ 93 h 1286"/>
                        <a:gd name="T56" fmla="*/ 0 w 639"/>
                        <a:gd name="T57" fmla="*/ 87 h 1286"/>
                        <a:gd name="T58" fmla="*/ 1 w 639"/>
                        <a:gd name="T59" fmla="*/ 80 h 1286"/>
                        <a:gd name="T60" fmla="*/ 1 w 639"/>
                        <a:gd name="T61" fmla="*/ 70 h 1286"/>
                        <a:gd name="T62" fmla="*/ 2 w 639"/>
                        <a:gd name="T63" fmla="*/ 60 h 1286"/>
                        <a:gd name="T64" fmla="*/ 3 w 639"/>
                        <a:gd name="T65" fmla="*/ 53 h 1286"/>
                        <a:gd name="T66" fmla="*/ 4 w 639"/>
                        <a:gd name="T67" fmla="*/ 46 h 1286"/>
                        <a:gd name="T68" fmla="*/ 5 w 639"/>
                        <a:gd name="T69" fmla="*/ 41 h 1286"/>
                        <a:gd name="T70" fmla="*/ 6 w 639"/>
                        <a:gd name="T71" fmla="*/ 38 h 1286"/>
                        <a:gd name="T72" fmla="*/ 8 w 639"/>
                        <a:gd name="T73" fmla="*/ 31 h 1286"/>
                        <a:gd name="T74" fmla="*/ 11 w 639"/>
                        <a:gd name="T75" fmla="*/ 25 h 1286"/>
                        <a:gd name="T76" fmla="*/ 14 w 639"/>
                        <a:gd name="T77" fmla="*/ 20 h 1286"/>
                        <a:gd name="T78" fmla="*/ 16 w 639"/>
                        <a:gd name="T79" fmla="*/ 18 h 1286"/>
                        <a:gd name="T80" fmla="*/ 17 w 639"/>
                        <a:gd name="T81" fmla="*/ 15 h 1286"/>
                        <a:gd name="T82" fmla="*/ 19 w 639"/>
                        <a:gd name="T83" fmla="*/ 12 h 1286"/>
                        <a:gd name="T84" fmla="*/ 20 w 639"/>
                        <a:gd name="T85" fmla="*/ 11 h 1286"/>
                        <a:gd name="T86" fmla="*/ 21 w 639"/>
                        <a:gd name="T87" fmla="*/ 10 h 1286"/>
                        <a:gd name="T88" fmla="*/ 22 w 639"/>
                        <a:gd name="T89" fmla="*/ 9 h 1286"/>
                        <a:gd name="T90" fmla="*/ 24 w 639"/>
                        <a:gd name="T91" fmla="*/ 6 h 1286"/>
                        <a:gd name="T92" fmla="*/ 26 w 639"/>
                        <a:gd name="T93" fmla="*/ 5 h 1286"/>
                        <a:gd name="T94" fmla="*/ 27 w 639"/>
                        <a:gd name="T95" fmla="*/ 4 h 1286"/>
                        <a:gd name="T96" fmla="*/ 29 w 639"/>
                        <a:gd name="T97" fmla="*/ 3 h 1286"/>
                        <a:gd name="T98" fmla="*/ 30 w 639"/>
                        <a:gd name="T99" fmla="*/ 3 h 1286"/>
                        <a:gd name="T100" fmla="*/ 32 w 639"/>
                        <a:gd name="T101" fmla="*/ 1 h 1286"/>
                        <a:gd name="T102" fmla="*/ 34 w 639"/>
                        <a:gd name="T103" fmla="*/ 1 h 1286"/>
                        <a:gd name="T104" fmla="*/ 35 w 639"/>
                        <a:gd name="T105" fmla="*/ 1 h 1286"/>
                        <a:gd name="T106" fmla="*/ 36 w 639"/>
                        <a:gd name="T107" fmla="*/ 1 h 1286"/>
                        <a:gd name="T108" fmla="*/ 38 w 639"/>
                        <a:gd name="T109" fmla="*/ 0 h 128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639"/>
                        <a:gd name="T166" fmla="*/ 0 h 1286"/>
                        <a:gd name="T167" fmla="*/ 639 w 639"/>
                        <a:gd name="T168" fmla="*/ 1286 h 128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639" h="1286">
                          <a:moveTo>
                            <a:pt x="300" y="0"/>
                          </a:moveTo>
                          <a:lnTo>
                            <a:pt x="639" y="0"/>
                          </a:lnTo>
                          <a:lnTo>
                            <a:pt x="633" y="1286"/>
                          </a:lnTo>
                          <a:lnTo>
                            <a:pt x="300" y="1276"/>
                          </a:lnTo>
                          <a:lnTo>
                            <a:pt x="288" y="1272"/>
                          </a:lnTo>
                          <a:lnTo>
                            <a:pt x="276" y="1270"/>
                          </a:lnTo>
                          <a:lnTo>
                            <a:pt x="260" y="1264"/>
                          </a:lnTo>
                          <a:lnTo>
                            <a:pt x="242" y="1258"/>
                          </a:lnTo>
                          <a:lnTo>
                            <a:pt x="224" y="1246"/>
                          </a:lnTo>
                          <a:lnTo>
                            <a:pt x="204" y="1234"/>
                          </a:lnTo>
                          <a:lnTo>
                            <a:pt x="188" y="1220"/>
                          </a:lnTo>
                          <a:lnTo>
                            <a:pt x="172" y="1206"/>
                          </a:lnTo>
                          <a:lnTo>
                            <a:pt x="160" y="1192"/>
                          </a:lnTo>
                          <a:lnTo>
                            <a:pt x="150" y="1174"/>
                          </a:lnTo>
                          <a:lnTo>
                            <a:pt x="138" y="1164"/>
                          </a:lnTo>
                          <a:lnTo>
                            <a:pt x="124" y="1142"/>
                          </a:lnTo>
                          <a:lnTo>
                            <a:pt x="114" y="1121"/>
                          </a:lnTo>
                          <a:lnTo>
                            <a:pt x="102" y="1101"/>
                          </a:lnTo>
                          <a:lnTo>
                            <a:pt x="94" y="1085"/>
                          </a:lnTo>
                          <a:lnTo>
                            <a:pt x="86" y="1071"/>
                          </a:lnTo>
                          <a:lnTo>
                            <a:pt x="72" y="1039"/>
                          </a:lnTo>
                          <a:lnTo>
                            <a:pt x="60" y="1007"/>
                          </a:lnTo>
                          <a:lnTo>
                            <a:pt x="48" y="971"/>
                          </a:lnTo>
                          <a:lnTo>
                            <a:pt x="36" y="933"/>
                          </a:lnTo>
                          <a:lnTo>
                            <a:pt x="26" y="889"/>
                          </a:lnTo>
                          <a:lnTo>
                            <a:pt x="20" y="849"/>
                          </a:lnTo>
                          <a:lnTo>
                            <a:pt x="10" y="803"/>
                          </a:lnTo>
                          <a:lnTo>
                            <a:pt x="6" y="750"/>
                          </a:lnTo>
                          <a:lnTo>
                            <a:pt x="0" y="698"/>
                          </a:lnTo>
                          <a:lnTo>
                            <a:pt x="2" y="638"/>
                          </a:lnTo>
                          <a:lnTo>
                            <a:pt x="4" y="556"/>
                          </a:lnTo>
                          <a:lnTo>
                            <a:pt x="10" y="482"/>
                          </a:lnTo>
                          <a:lnTo>
                            <a:pt x="20" y="427"/>
                          </a:lnTo>
                          <a:lnTo>
                            <a:pt x="30" y="373"/>
                          </a:lnTo>
                          <a:lnTo>
                            <a:pt x="38" y="331"/>
                          </a:lnTo>
                          <a:lnTo>
                            <a:pt x="48" y="297"/>
                          </a:lnTo>
                          <a:lnTo>
                            <a:pt x="64" y="253"/>
                          </a:lnTo>
                          <a:lnTo>
                            <a:pt x="88" y="201"/>
                          </a:lnTo>
                          <a:lnTo>
                            <a:pt x="106" y="165"/>
                          </a:lnTo>
                          <a:lnTo>
                            <a:pt x="122" y="139"/>
                          </a:lnTo>
                          <a:lnTo>
                            <a:pt x="132" y="123"/>
                          </a:lnTo>
                          <a:lnTo>
                            <a:pt x="146" y="103"/>
                          </a:lnTo>
                          <a:lnTo>
                            <a:pt x="156" y="89"/>
                          </a:lnTo>
                          <a:lnTo>
                            <a:pt x="164" y="78"/>
                          </a:lnTo>
                          <a:lnTo>
                            <a:pt x="176" y="66"/>
                          </a:lnTo>
                          <a:lnTo>
                            <a:pt x="190" y="54"/>
                          </a:lnTo>
                          <a:lnTo>
                            <a:pt x="204" y="42"/>
                          </a:lnTo>
                          <a:lnTo>
                            <a:pt x="216" y="32"/>
                          </a:lnTo>
                          <a:lnTo>
                            <a:pt x="228" y="26"/>
                          </a:lnTo>
                          <a:lnTo>
                            <a:pt x="240" y="18"/>
                          </a:lnTo>
                          <a:lnTo>
                            <a:pt x="254" y="12"/>
                          </a:lnTo>
                          <a:lnTo>
                            <a:pt x="266" y="6"/>
                          </a:lnTo>
                          <a:lnTo>
                            <a:pt x="278" y="4"/>
                          </a:lnTo>
                          <a:lnTo>
                            <a:pt x="288" y="2"/>
                          </a:lnTo>
                          <a:lnTo>
                            <a:pt x="300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70" name="Oval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88" y="2872"/>
                      <a:ext cx="324" cy="645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565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2555" y="3004"/>
                    <a:ext cx="189" cy="380"/>
                    <a:chOff x="2555" y="3004"/>
                    <a:chExt cx="189" cy="380"/>
                  </a:xfrm>
                </p:grpSpPr>
                <p:sp>
                  <p:nvSpPr>
                    <p:cNvPr id="15566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5" y="3004"/>
                      <a:ext cx="189" cy="380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67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6" y="3014"/>
                      <a:ext cx="176" cy="355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68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34" y="3162"/>
                      <a:ext cx="32" cy="65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5366" name="Group 65"/>
            <p:cNvGrpSpPr>
              <a:grpSpLocks/>
            </p:cNvGrpSpPr>
            <p:nvPr/>
          </p:nvGrpSpPr>
          <p:grpSpPr bwMode="auto">
            <a:xfrm>
              <a:off x="6240463" y="3514725"/>
              <a:ext cx="1144587" cy="1546225"/>
              <a:chOff x="3931" y="1968"/>
              <a:chExt cx="721" cy="974"/>
            </a:xfrm>
          </p:grpSpPr>
          <p:grpSp>
            <p:nvGrpSpPr>
              <p:cNvPr id="15536" name="Group 43"/>
              <p:cNvGrpSpPr>
                <a:grpSpLocks/>
              </p:cNvGrpSpPr>
              <p:nvPr/>
            </p:nvGrpSpPr>
            <p:grpSpPr bwMode="auto">
              <a:xfrm>
                <a:off x="3931" y="1968"/>
                <a:ext cx="530" cy="228"/>
                <a:chOff x="3931" y="1968"/>
                <a:chExt cx="530" cy="228"/>
              </a:xfrm>
            </p:grpSpPr>
            <p:sp>
              <p:nvSpPr>
                <p:cNvPr id="15558" name="Freeform 41"/>
                <p:cNvSpPr>
                  <a:spLocks/>
                </p:cNvSpPr>
                <p:nvPr/>
              </p:nvSpPr>
              <p:spPr bwMode="auto">
                <a:xfrm>
                  <a:off x="3931" y="1968"/>
                  <a:ext cx="530" cy="228"/>
                </a:xfrm>
                <a:custGeom>
                  <a:avLst/>
                  <a:gdLst>
                    <a:gd name="T0" fmla="*/ 99 w 1060"/>
                    <a:gd name="T1" fmla="*/ 0 h 455"/>
                    <a:gd name="T2" fmla="*/ 102 w 1060"/>
                    <a:gd name="T3" fmla="*/ 1 h 455"/>
                    <a:gd name="T4" fmla="*/ 105 w 1060"/>
                    <a:gd name="T5" fmla="*/ 2 h 455"/>
                    <a:gd name="T6" fmla="*/ 108 w 1060"/>
                    <a:gd name="T7" fmla="*/ 3 h 455"/>
                    <a:gd name="T8" fmla="*/ 110 w 1060"/>
                    <a:gd name="T9" fmla="*/ 5 h 455"/>
                    <a:gd name="T10" fmla="*/ 111 w 1060"/>
                    <a:gd name="T11" fmla="*/ 7 h 455"/>
                    <a:gd name="T12" fmla="*/ 113 w 1060"/>
                    <a:gd name="T13" fmla="*/ 9 h 455"/>
                    <a:gd name="T14" fmla="*/ 133 w 1060"/>
                    <a:gd name="T15" fmla="*/ 57 h 455"/>
                    <a:gd name="T16" fmla="*/ 95 w 1060"/>
                    <a:gd name="T17" fmla="*/ 44 h 455"/>
                    <a:gd name="T18" fmla="*/ 0 w 1060"/>
                    <a:gd name="T19" fmla="*/ 44 h 455"/>
                    <a:gd name="T20" fmla="*/ 0 w 1060"/>
                    <a:gd name="T21" fmla="*/ 0 h 455"/>
                    <a:gd name="T22" fmla="*/ 99 w 1060"/>
                    <a:gd name="T23" fmla="*/ 0 h 4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60"/>
                    <a:gd name="T37" fmla="*/ 0 h 455"/>
                    <a:gd name="T38" fmla="*/ 1060 w 1060"/>
                    <a:gd name="T39" fmla="*/ 455 h 4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60" h="455">
                      <a:moveTo>
                        <a:pt x="792" y="0"/>
                      </a:moveTo>
                      <a:lnTo>
                        <a:pt x="822" y="4"/>
                      </a:lnTo>
                      <a:lnTo>
                        <a:pt x="846" y="12"/>
                      </a:lnTo>
                      <a:lnTo>
                        <a:pt x="866" y="20"/>
                      </a:lnTo>
                      <a:lnTo>
                        <a:pt x="882" y="36"/>
                      </a:lnTo>
                      <a:lnTo>
                        <a:pt x="894" y="52"/>
                      </a:lnTo>
                      <a:lnTo>
                        <a:pt x="906" y="72"/>
                      </a:lnTo>
                      <a:lnTo>
                        <a:pt x="1060" y="455"/>
                      </a:lnTo>
                      <a:lnTo>
                        <a:pt x="766" y="345"/>
                      </a:lnTo>
                      <a:lnTo>
                        <a:pt x="0" y="345"/>
                      </a:lnTo>
                      <a:lnTo>
                        <a:pt x="0" y="0"/>
                      </a:lnTo>
                      <a:lnTo>
                        <a:pt x="792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9" name="Freeform 42"/>
                <p:cNvSpPr>
                  <a:spLocks/>
                </p:cNvSpPr>
                <p:nvPr/>
              </p:nvSpPr>
              <p:spPr bwMode="auto">
                <a:xfrm>
                  <a:off x="4021" y="1984"/>
                  <a:ext cx="371" cy="185"/>
                </a:xfrm>
                <a:custGeom>
                  <a:avLst/>
                  <a:gdLst>
                    <a:gd name="T0" fmla="*/ 92 w 743"/>
                    <a:gd name="T1" fmla="*/ 47 h 369"/>
                    <a:gd name="T2" fmla="*/ 87 w 743"/>
                    <a:gd name="T3" fmla="*/ 12 h 369"/>
                    <a:gd name="T4" fmla="*/ 86 w 743"/>
                    <a:gd name="T5" fmla="*/ 9 h 369"/>
                    <a:gd name="T6" fmla="*/ 84 w 743"/>
                    <a:gd name="T7" fmla="*/ 6 h 369"/>
                    <a:gd name="T8" fmla="*/ 83 w 743"/>
                    <a:gd name="T9" fmla="*/ 4 h 369"/>
                    <a:gd name="T10" fmla="*/ 81 w 743"/>
                    <a:gd name="T11" fmla="*/ 2 h 369"/>
                    <a:gd name="T12" fmla="*/ 78 w 743"/>
                    <a:gd name="T13" fmla="*/ 1 h 369"/>
                    <a:gd name="T14" fmla="*/ 76 w 743"/>
                    <a:gd name="T15" fmla="*/ 0 h 369"/>
                    <a:gd name="T16" fmla="*/ 8 w 743"/>
                    <a:gd name="T17" fmla="*/ 0 h 369"/>
                    <a:gd name="T18" fmla="*/ 4 w 743"/>
                    <a:gd name="T19" fmla="*/ 2 h 369"/>
                    <a:gd name="T20" fmla="*/ 1 w 743"/>
                    <a:gd name="T21" fmla="*/ 3 h 369"/>
                    <a:gd name="T22" fmla="*/ 0 w 743"/>
                    <a:gd name="T23" fmla="*/ 7 h 369"/>
                    <a:gd name="T24" fmla="*/ 0 w 743"/>
                    <a:gd name="T25" fmla="*/ 47 h 369"/>
                    <a:gd name="T26" fmla="*/ 92 w 743"/>
                    <a:gd name="T27" fmla="*/ 47 h 36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43"/>
                    <a:gd name="T43" fmla="*/ 0 h 369"/>
                    <a:gd name="T44" fmla="*/ 743 w 743"/>
                    <a:gd name="T45" fmla="*/ 369 h 36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43" h="369">
                      <a:moveTo>
                        <a:pt x="743" y="369"/>
                      </a:moveTo>
                      <a:lnTo>
                        <a:pt x="697" y="96"/>
                      </a:lnTo>
                      <a:lnTo>
                        <a:pt x="689" y="66"/>
                      </a:lnTo>
                      <a:lnTo>
                        <a:pt x="677" y="44"/>
                      </a:lnTo>
                      <a:lnTo>
                        <a:pt x="665" y="26"/>
                      </a:lnTo>
                      <a:lnTo>
                        <a:pt x="649" y="12"/>
                      </a:lnTo>
                      <a:lnTo>
                        <a:pt x="629" y="4"/>
                      </a:lnTo>
                      <a:lnTo>
                        <a:pt x="609" y="0"/>
                      </a:lnTo>
                      <a:lnTo>
                        <a:pt x="64" y="0"/>
                      </a:lnTo>
                      <a:lnTo>
                        <a:pt x="36" y="10"/>
                      </a:lnTo>
                      <a:lnTo>
                        <a:pt x="12" y="24"/>
                      </a:lnTo>
                      <a:lnTo>
                        <a:pt x="0" y="50"/>
                      </a:lnTo>
                      <a:lnTo>
                        <a:pt x="0" y="369"/>
                      </a:lnTo>
                      <a:lnTo>
                        <a:pt x="743" y="369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537" name="Freeform 44"/>
              <p:cNvSpPr>
                <a:spLocks/>
              </p:cNvSpPr>
              <p:nvPr/>
            </p:nvSpPr>
            <p:spPr bwMode="auto">
              <a:xfrm>
                <a:off x="4229" y="2707"/>
                <a:ext cx="412" cy="235"/>
              </a:xfrm>
              <a:custGeom>
                <a:avLst/>
                <a:gdLst>
                  <a:gd name="T0" fmla="*/ 0 w 824"/>
                  <a:gd name="T1" fmla="*/ 6 h 468"/>
                  <a:gd name="T2" fmla="*/ 97 w 824"/>
                  <a:gd name="T3" fmla="*/ 0 h 468"/>
                  <a:gd name="T4" fmla="*/ 103 w 824"/>
                  <a:gd name="T5" fmla="*/ 6 h 468"/>
                  <a:gd name="T6" fmla="*/ 103 w 824"/>
                  <a:gd name="T7" fmla="*/ 26 h 468"/>
                  <a:gd name="T8" fmla="*/ 96 w 824"/>
                  <a:gd name="T9" fmla="*/ 28 h 468"/>
                  <a:gd name="T10" fmla="*/ 103 w 824"/>
                  <a:gd name="T11" fmla="*/ 37 h 468"/>
                  <a:gd name="T12" fmla="*/ 103 w 824"/>
                  <a:gd name="T13" fmla="*/ 54 h 468"/>
                  <a:gd name="T14" fmla="*/ 100 w 824"/>
                  <a:gd name="T15" fmla="*/ 57 h 468"/>
                  <a:gd name="T16" fmla="*/ 88 w 824"/>
                  <a:gd name="T17" fmla="*/ 59 h 468"/>
                  <a:gd name="T18" fmla="*/ 88 w 824"/>
                  <a:gd name="T19" fmla="*/ 22 h 468"/>
                  <a:gd name="T20" fmla="*/ 88 w 824"/>
                  <a:gd name="T21" fmla="*/ 19 h 468"/>
                  <a:gd name="T22" fmla="*/ 86 w 824"/>
                  <a:gd name="T23" fmla="*/ 16 h 468"/>
                  <a:gd name="T24" fmla="*/ 84 w 824"/>
                  <a:gd name="T25" fmla="*/ 14 h 468"/>
                  <a:gd name="T26" fmla="*/ 82 w 824"/>
                  <a:gd name="T27" fmla="*/ 13 h 468"/>
                  <a:gd name="T28" fmla="*/ 80 w 824"/>
                  <a:gd name="T29" fmla="*/ 13 h 468"/>
                  <a:gd name="T30" fmla="*/ 0 w 824"/>
                  <a:gd name="T31" fmla="*/ 16 h 468"/>
                  <a:gd name="T32" fmla="*/ 0 w 824"/>
                  <a:gd name="T33" fmla="*/ 6 h 4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24"/>
                  <a:gd name="T52" fmla="*/ 0 h 468"/>
                  <a:gd name="T53" fmla="*/ 824 w 824"/>
                  <a:gd name="T54" fmla="*/ 468 h 4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24" h="468">
                    <a:moveTo>
                      <a:pt x="0" y="44"/>
                    </a:moveTo>
                    <a:lnTo>
                      <a:pt x="772" y="0"/>
                    </a:lnTo>
                    <a:lnTo>
                      <a:pt x="824" y="44"/>
                    </a:lnTo>
                    <a:lnTo>
                      <a:pt x="824" y="207"/>
                    </a:lnTo>
                    <a:lnTo>
                      <a:pt x="766" y="219"/>
                    </a:lnTo>
                    <a:lnTo>
                      <a:pt x="824" y="295"/>
                    </a:lnTo>
                    <a:lnTo>
                      <a:pt x="824" y="430"/>
                    </a:lnTo>
                    <a:lnTo>
                      <a:pt x="794" y="454"/>
                    </a:lnTo>
                    <a:lnTo>
                      <a:pt x="704" y="468"/>
                    </a:lnTo>
                    <a:lnTo>
                      <a:pt x="704" y="175"/>
                    </a:lnTo>
                    <a:lnTo>
                      <a:pt x="698" y="149"/>
                    </a:lnTo>
                    <a:lnTo>
                      <a:pt x="688" y="125"/>
                    </a:lnTo>
                    <a:lnTo>
                      <a:pt x="670" y="111"/>
                    </a:lnTo>
                    <a:lnTo>
                      <a:pt x="650" y="101"/>
                    </a:lnTo>
                    <a:lnTo>
                      <a:pt x="640" y="99"/>
                    </a:lnTo>
                    <a:lnTo>
                      <a:pt x="0" y="125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5538" name="Group 64"/>
              <p:cNvGrpSpPr>
                <a:grpSpLocks/>
              </p:cNvGrpSpPr>
              <p:nvPr/>
            </p:nvGrpSpPr>
            <p:grpSpPr bwMode="auto">
              <a:xfrm>
                <a:off x="4075" y="2139"/>
                <a:ext cx="577" cy="631"/>
                <a:chOff x="4075" y="2139"/>
                <a:chExt cx="577" cy="631"/>
              </a:xfrm>
            </p:grpSpPr>
            <p:grpSp>
              <p:nvGrpSpPr>
                <p:cNvPr id="15539" name="Group 47"/>
                <p:cNvGrpSpPr>
                  <a:grpSpLocks/>
                </p:cNvGrpSpPr>
                <p:nvPr/>
              </p:nvGrpSpPr>
              <p:grpSpPr bwMode="auto">
                <a:xfrm>
                  <a:off x="4075" y="2139"/>
                  <a:ext cx="237" cy="631"/>
                  <a:chOff x="4075" y="2139"/>
                  <a:chExt cx="237" cy="631"/>
                </a:xfrm>
              </p:grpSpPr>
              <p:sp>
                <p:nvSpPr>
                  <p:cNvPr id="15556" name="Freeform 45"/>
                  <p:cNvSpPr>
                    <a:spLocks/>
                  </p:cNvSpPr>
                  <p:nvPr/>
                </p:nvSpPr>
                <p:spPr bwMode="auto">
                  <a:xfrm>
                    <a:off x="4075" y="2139"/>
                    <a:ext cx="237" cy="631"/>
                  </a:xfrm>
                  <a:custGeom>
                    <a:avLst/>
                    <a:gdLst>
                      <a:gd name="T0" fmla="*/ 0 w 473"/>
                      <a:gd name="T1" fmla="*/ 0 h 1262"/>
                      <a:gd name="T2" fmla="*/ 60 w 473"/>
                      <a:gd name="T3" fmla="*/ 1 h 1262"/>
                      <a:gd name="T4" fmla="*/ 60 w 473"/>
                      <a:gd name="T5" fmla="*/ 158 h 1262"/>
                      <a:gd name="T6" fmla="*/ 0 w 473"/>
                      <a:gd name="T7" fmla="*/ 158 h 1262"/>
                      <a:gd name="T8" fmla="*/ 0 w 473"/>
                      <a:gd name="T9" fmla="*/ 0 h 1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73"/>
                      <a:gd name="T16" fmla="*/ 0 h 1262"/>
                      <a:gd name="T17" fmla="*/ 473 w 473"/>
                      <a:gd name="T18" fmla="*/ 1262 h 1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73" h="1262">
                        <a:moveTo>
                          <a:pt x="0" y="0"/>
                        </a:moveTo>
                        <a:lnTo>
                          <a:pt x="473" y="6"/>
                        </a:lnTo>
                        <a:lnTo>
                          <a:pt x="473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57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4079" y="2234"/>
                    <a:ext cx="229" cy="529"/>
                  </a:xfrm>
                  <a:prstGeom prst="rect">
                    <a:avLst/>
                  </a:prstGeom>
                  <a:solidFill>
                    <a:srgbClr val="A0A0A0"/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540" name="Group 63"/>
                <p:cNvGrpSpPr>
                  <a:grpSpLocks/>
                </p:cNvGrpSpPr>
                <p:nvPr/>
              </p:nvGrpSpPr>
              <p:grpSpPr bwMode="auto">
                <a:xfrm>
                  <a:off x="4311" y="2140"/>
                  <a:ext cx="341" cy="625"/>
                  <a:chOff x="4311" y="2140"/>
                  <a:chExt cx="341" cy="625"/>
                </a:xfrm>
              </p:grpSpPr>
              <p:grpSp>
                <p:nvGrpSpPr>
                  <p:cNvPr id="15541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4311" y="2140"/>
                    <a:ext cx="295" cy="625"/>
                    <a:chOff x="4311" y="2140"/>
                    <a:chExt cx="295" cy="625"/>
                  </a:xfrm>
                </p:grpSpPr>
                <p:sp>
                  <p:nvSpPr>
                    <p:cNvPr id="15551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4311" y="2140"/>
                      <a:ext cx="295" cy="625"/>
                    </a:xfrm>
                    <a:custGeom>
                      <a:avLst/>
                      <a:gdLst>
                        <a:gd name="T0" fmla="*/ 0 w 591"/>
                        <a:gd name="T1" fmla="*/ 0 h 1250"/>
                        <a:gd name="T2" fmla="*/ 51 w 591"/>
                        <a:gd name="T3" fmla="*/ 19 h 1250"/>
                        <a:gd name="T4" fmla="*/ 55 w 591"/>
                        <a:gd name="T5" fmla="*/ 26 h 1250"/>
                        <a:gd name="T6" fmla="*/ 65 w 591"/>
                        <a:gd name="T7" fmla="*/ 65 h 1250"/>
                        <a:gd name="T8" fmla="*/ 66 w 591"/>
                        <a:gd name="T9" fmla="*/ 71 h 1250"/>
                        <a:gd name="T10" fmla="*/ 63 w 591"/>
                        <a:gd name="T11" fmla="*/ 70 h 1250"/>
                        <a:gd name="T12" fmla="*/ 50 w 591"/>
                        <a:gd name="T13" fmla="*/ 70 h 1250"/>
                        <a:gd name="T14" fmla="*/ 25 w 591"/>
                        <a:gd name="T15" fmla="*/ 69 h 1250"/>
                        <a:gd name="T16" fmla="*/ 25 w 591"/>
                        <a:gd name="T17" fmla="*/ 24 h 1250"/>
                        <a:gd name="T18" fmla="*/ 50 w 591"/>
                        <a:gd name="T19" fmla="*/ 29 h 1250"/>
                        <a:gd name="T20" fmla="*/ 50 w 591"/>
                        <a:gd name="T21" fmla="*/ 70 h 1250"/>
                        <a:gd name="T22" fmla="*/ 52 w 591"/>
                        <a:gd name="T23" fmla="*/ 70 h 1250"/>
                        <a:gd name="T24" fmla="*/ 52 w 591"/>
                        <a:gd name="T25" fmla="*/ 30 h 1250"/>
                        <a:gd name="T26" fmla="*/ 63 w 591"/>
                        <a:gd name="T27" fmla="*/ 70 h 1250"/>
                        <a:gd name="T28" fmla="*/ 66 w 591"/>
                        <a:gd name="T29" fmla="*/ 71 h 1250"/>
                        <a:gd name="T30" fmla="*/ 67 w 591"/>
                        <a:gd name="T31" fmla="*/ 78 h 1250"/>
                        <a:gd name="T32" fmla="*/ 70 w 591"/>
                        <a:gd name="T33" fmla="*/ 83 h 1250"/>
                        <a:gd name="T34" fmla="*/ 73 w 591"/>
                        <a:gd name="T35" fmla="*/ 88 h 1250"/>
                        <a:gd name="T36" fmla="*/ 73 w 591"/>
                        <a:gd name="T37" fmla="*/ 144 h 1250"/>
                        <a:gd name="T38" fmla="*/ 73 w 591"/>
                        <a:gd name="T39" fmla="*/ 154 h 1250"/>
                        <a:gd name="T40" fmla="*/ 0 w 591"/>
                        <a:gd name="T41" fmla="*/ 156 h 1250"/>
                        <a:gd name="T42" fmla="*/ 0 w 591"/>
                        <a:gd name="T43" fmla="*/ 0 h 1250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91"/>
                        <a:gd name="T67" fmla="*/ 0 h 1250"/>
                        <a:gd name="T68" fmla="*/ 591 w 591"/>
                        <a:gd name="T69" fmla="*/ 1250 h 1250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91" h="1250">
                          <a:moveTo>
                            <a:pt x="0" y="0"/>
                          </a:moveTo>
                          <a:lnTo>
                            <a:pt x="410" y="146"/>
                          </a:lnTo>
                          <a:lnTo>
                            <a:pt x="445" y="209"/>
                          </a:lnTo>
                          <a:lnTo>
                            <a:pt x="527" y="516"/>
                          </a:lnTo>
                          <a:lnTo>
                            <a:pt x="533" y="564"/>
                          </a:lnTo>
                          <a:lnTo>
                            <a:pt x="509" y="554"/>
                          </a:lnTo>
                          <a:lnTo>
                            <a:pt x="400" y="554"/>
                          </a:lnTo>
                          <a:lnTo>
                            <a:pt x="206" y="548"/>
                          </a:lnTo>
                          <a:lnTo>
                            <a:pt x="206" y="197"/>
                          </a:lnTo>
                          <a:lnTo>
                            <a:pt x="400" y="237"/>
                          </a:lnTo>
                          <a:lnTo>
                            <a:pt x="402" y="554"/>
                          </a:lnTo>
                          <a:lnTo>
                            <a:pt x="422" y="554"/>
                          </a:lnTo>
                          <a:lnTo>
                            <a:pt x="422" y="243"/>
                          </a:lnTo>
                          <a:lnTo>
                            <a:pt x="509" y="554"/>
                          </a:lnTo>
                          <a:lnTo>
                            <a:pt x="533" y="564"/>
                          </a:lnTo>
                          <a:lnTo>
                            <a:pt x="539" y="620"/>
                          </a:lnTo>
                          <a:lnTo>
                            <a:pt x="567" y="670"/>
                          </a:lnTo>
                          <a:lnTo>
                            <a:pt x="591" y="706"/>
                          </a:lnTo>
                          <a:lnTo>
                            <a:pt x="591" y="1145"/>
                          </a:lnTo>
                          <a:lnTo>
                            <a:pt x="591" y="1226"/>
                          </a:lnTo>
                          <a:lnTo>
                            <a:pt x="0" y="12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52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4391" y="2454"/>
                      <a:ext cx="164" cy="240"/>
                    </a:xfrm>
                    <a:custGeom>
                      <a:avLst/>
                      <a:gdLst>
                        <a:gd name="T0" fmla="*/ 0 w 329"/>
                        <a:gd name="T1" fmla="*/ 0 h 481"/>
                        <a:gd name="T2" fmla="*/ 41 w 329"/>
                        <a:gd name="T3" fmla="*/ 1 h 481"/>
                        <a:gd name="T4" fmla="*/ 41 w 329"/>
                        <a:gd name="T5" fmla="*/ 58 h 481"/>
                        <a:gd name="T6" fmla="*/ 0 w 329"/>
                        <a:gd name="T7" fmla="*/ 60 h 481"/>
                        <a:gd name="T8" fmla="*/ 0 w 329"/>
                        <a:gd name="T9" fmla="*/ 0 h 4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29"/>
                        <a:gd name="T16" fmla="*/ 0 h 481"/>
                        <a:gd name="T17" fmla="*/ 329 w 329"/>
                        <a:gd name="T18" fmla="*/ 481 h 4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29" h="481">
                          <a:moveTo>
                            <a:pt x="0" y="0"/>
                          </a:moveTo>
                          <a:lnTo>
                            <a:pt x="329" y="8"/>
                          </a:lnTo>
                          <a:lnTo>
                            <a:pt x="329" y="471"/>
                          </a:lnTo>
                          <a:lnTo>
                            <a:pt x="0" y="48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53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4419" y="2427"/>
                      <a:ext cx="39" cy="11"/>
                    </a:xfrm>
                    <a:custGeom>
                      <a:avLst/>
                      <a:gdLst>
                        <a:gd name="T0" fmla="*/ 0 w 78"/>
                        <a:gd name="T1" fmla="*/ 0 h 22"/>
                        <a:gd name="T2" fmla="*/ 10 w 78"/>
                        <a:gd name="T3" fmla="*/ 1 h 22"/>
                        <a:gd name="T4" fmla="*/ 10 w 78"/>
                        <a:gd name="T5" fmla="*/ 3 h 22"/>
                        <a:gd name="T6" fmla="*/ 1 w 78"/>
                        <a:gd name="T7" fmla="*/ 3 h 22"/>
                        <a:gd name="T8" fmla="*/ 0 w 78"/>
                        <a:gd name="T9" fmla="*/ 0 h 2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8"/>
                        <a:gd name="T16" fmla="*/ 0 h 22"/>
                        <a:gd name="T17" fmla="*/ 78 w 78"/>
                        <a:gd name="T18" fmla="*/ 22 h 2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8" h="22">
                          <a:moveTo>
                            <a:pt x="0" y="0"/>
                          </a:moveTo>
                          <a:lnTo>
                            <a:pt x="78" y="2"/>
                          </a:lnTo>
                          <a:lnTo>
                            <a:pt x="78" y="22"/>
                          </a:lnTo>
                          <a:lnTo>
                            <a:pt x="2" y="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54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21" y="2192"/>
                      <a:ext cx="219" cy="5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55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1" y="2214"/>
                      <a:ext cx="1" cy="50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542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4503" y="2219"/>
                    <a:ext cx="149" cy="265"/>
                    <a:chOff x="4503" y="2219"/>
                    <a:chExt cx="149" cy="265"/>
                  </a:xfrm>
                </p:grpSpPr>
                <p:grpSp>
                  <p:nvGrpSpPr>
                    <p:cNvPr id="15543" name="Group 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3" y="2219"/>
                      <a:ext cx="119" cy="265"/>
                      <a:chOff x="4503" y="2219"/>
                      <a:chExt cx="119" cy="265"/>
                    </a:xfrm>
                  </p:grpSpPr>
                  <p:sp>
                    <p:nvSpPr>
                      <p:cNvPr id="15549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4503" y="2219"/>
                        <a:ext cx="119" cy="4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A0A0A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550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561" y="2461"/>
                        <a:ext cx="60" cy="2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A0A0A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5544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81" y="2265"/>
                      <a:ext cx="71" cy="201"/>
                      <a:chOff x="4581" y="2265"/>
                      <a:chExt cx="71" cy="201"/>
                    </a:xfrm>
                  </p:grpSpPr>
                  <p:sp>
                    <p:nvSpPr>
                      <p:cNvPr id="15545" name="Freeform 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581" y="2265"/>
                        <a:ext cx="66" cy="201"/>
                      </a:xfrm>
                      <a:custGeom>
                        <a:avLst/>
                        <a:gdLst>
                          <a:gd name="T0" fmla="*/ 0 w 132"/>
                          <a:gd name="T1" fmla="*/ 0 h 403"/>
                          <a:gd name="T2" fmla="*/ 17 w 132"/>
                          <a:gd name="T3" fmla="*/ 0 h 403"/>
                          <a:gd name="T4" fmla="*/ 17 w 132"/>
                          <a:gd name="T5" fmla="*/ 50 h 403"/>
                          <a:gd name="T6" fmla="*/ 0 w 132"/>
                          <a:gd name="T7" fmla="*/ 48 h 403"/>
                          <a:gd name="T8" fmla="*/ 0 w 132"/>
                          <a:gd name="T9" fmla="*/ 0 h 4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32"/>
                          <a:gd name="T16" fmla="*/ 0 h 403"/>
                          <a:gd name="T17" fmla="*/ 132 w 132"/>
                          <a:gd name="T18" fmla="*/ 403 h 4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32" h="403">
                            <a:moveTo>
                              <a:pt x="0" y="0"/>
                            </a:moveTo>
                            <a:lnTo>
                              <a:pt x="132" y="0"/>
                            </a:lnTo>
                            <a:lnTo>
                              <a:pt x="132" y="403"/>
                            </a:lnTo>
                            <a:lnTo>
                              <a:pt x="0" y="389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546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588" y="2283"/>
                        <a:ext cx="64" cy="6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E0E0E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547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594" y="2374"/>
                        <a:ext cx="56" cy="57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E0E0E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548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590" y="2312"/>
                        <a:ext cx="60" cy="5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E0E0E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</p:grpSp>
        <p:grpSp>
          <p:nvGrpSpPr>
            <p:cNvPr id="15367" name="Group 82"/>
            <p:cNvGrpSpPr>
              <a:grpSpLocks/>
            </p:cNvGrpSpPr>
            <p:nvPr/>
          </p:nvGrpSpPr>
          <p:grpSpPr bwMode="auto">
            <a:xfrm>
              <a:off x="6769100" y="4776788"/>
              <a:ext cx="509588" cy="561975"/>
              <a:chOff x="4264" y="2763"/>
              <a:chExt cx="321" cy="354"/>
            </a:xfrm>
          </p:grpSpPr>
          <p:grpSp>
            <p:nvGrpSpPr>
              <p:cNvPr id="15520" name="Group 73"/>
              <p:cNvGrpSpPr>
                <a:grpSpLocks/>
              </p:cNvGrpSpPr>
              <p:nvPr/>
            </p:nvGrpSpPr>
            <p:grpSpPr bwMode="auto">
              <a:xfrm>
                <a:off x="4264" y="2763"/>
                <a:ext cx="229" cy="346"/>
                <a:chOff x="4264" y="2763"/>
                <a:chExt cx="229" cy="346"/>
              </a:xfrm>
            </p:grpSpPr>
            <p:grpSp>
              <p:nvGrpSpPr>
                <p:cNvPr id="15529" name="Group 68"/>
                <p:cNvGrpSpPr>
                  <a:grpSpLocks/>
                </p:cNvGrpSpPr>
                <p:nvPr/>
              </p:nvGrpSpPr>
              <p:grpSpPr bwMode="auto">
                <a:xfrm>
                  <a:off x="4264" y="2763"/>
                  <a:ext cx="229" cy="346"/>
                  <a:chOff x="4264" y="2763"/>
                  <a:chExt cx="229" cy="346"/>
                </a:xfrm>
              </p:grpSpPr>
              <p:sp>
                <p:nvSpPr>
                  <p:cNvPr id="15534" name="Freeform 66"/>
                  <p:cNvSpPr>
                    <a:spLocks/>
                  </p:cNvSpPr>
                  <p:nvPr/>
                </p:nvSpPr>
                <p:spPr bwMode="auto">
                  <a:xfrm>
                    <a:off x="4264" y="2763"/>
                    <a:ext cx="152" cy="345"/>
                  </a:xfrm>
                  <a:custGeom>
                    <a:avLst/>
                    <a:gdLst>
                      <a:gd name="T0" fmla="*/ 18 w 306"/>
                      <a:gd name="T1" fmla="*/ 0 h 690"/>
                      <a:gd name="T2" fmla="*/ 38 w 306"/>
                      <a:gd name="T3" fmla="*/ 0 h 690"/>
                      <a:gd name="T4" fmla="*/ 37 w 306"/>
                      <a:gd name="T5" fmla="*/ 86 h 690"/>
                      <a:gd name="T6" fmla="*/ 18 w 306"/>
                      <a:gd name="T7" fmla="*/ 86 h 690"/>
                      <a:gd name="T8" fmla="*/ 17 w 306"/>
                      <a:gd name="T9" fmla="*/ 86 h 690"/>
                      <a:gd name="T10" fmla="*/ 16 w 306"/>
                      <a:gd name="T11" fmla="*/ 85 h 690"/>
                      <a:gd name="T12" fmla="*/ 15 w 306"/>
                      <a:gd name="T13" fmla="*/ 85 h 690"/>
                      <a:gd name="T14" fmla="*/ 14 w 306"/>
                      <a:gd name="T15" fmla="*/ 85 h 690"/>
                      <a:gd name="T16" fmla="*/ 13 w 306"/>
                      <a:gd name="T17" fmla="*/ 84 h 690"/>
                      <a:gd name="T18" fmla="*/ 12 w 306"/>
                      <a:gd name="T19" fmla="*/ 83 h 690"/>
                      <a:gd name="T20" fmla="*/ 11 w 306"/>
                      <a:gd name="T21" fmla="*/ 82 h 690"/>
                      <a:gd name="T22" fmla="*/ 10 w 306"/>
                      <a:gd name="T23" fmla="*/ 81 h 690"/>
                      <a:gd name="T24" fmla="*/ 9 w 306"/>
                      <a:gd name="T25" fmla="*/ 80 h 690"/>
                      <a:gd name="T26" fmla="*/ 9 w 306"/>
                      <a:gd name="T27" fmla="*/ 79 h 690"/>
                      <a:gd name="T28" fmla="*/ 8 w 306"/>
                      <a:gd name="T29" fmla="*/ 78 h 690"/>
                      <a:gd name="T30" fmla="*/ 7 w 306"/>
                      <a:gd name="T31" fmla="*/ 77 h 690"/>
                      <a:gd name="T32" fmla="*/ 6 w 306"/>
                      <a:gd name="T33" fmla="*/ 76 h 690"/>
                      <a:gd name="T34" fmla="*/ 6 w 306"/>
                      <a:gd name="T35" fmla="*/ 74 h 690"/>
                      <a:gd name="T36" fmla="*/ 5 w 306"/>
                      <a:gd name="T37" fmla="*/ 73 h 690"/>
                      <a:gd name="T38" fmla="*/ 5 w 306"/>
                      <a:gd name="T39" fmla="*/ 72 h 690"/>
                      <a:gd name="T40" fmla="*/ 4 w 306"/>
                      <a:gd name="T41" fmla="*/ 70 h 690"/>
                      <a:gd name="T42" fmla="*/ 3 w 306"/>
                      <a:gd name="T43" fmla="*/ 68 h 690"/>
                      <a:gd name="T44" fmla="*/ 2 w 306"/>
                      <a:gd name="T45" fmla="*/ 65 h 690"/>
                      <a:gd name="T46" fmla="*/ 2 w 306"/>
                      <a:gd name="T47" fmla="*/ 62 h 690"/>
                      <a:gd name="T48" fmla="*/ 1 w 306"/>
                      <a:gd name="T49" fmla="*/ 59 h 690"/>
                      <a:gd name="T50" fmla="*/ 1 w 306"/>
                      <a:gd name="T51" fmla="*/ 56 h 690"/>
                      <a:gd name="T52" fmla="*/ 0 w 306"/>
                      <a:gd name="T53" fmla="*/ 53 h 690"/>
                      <a:gd name="T54" fmla="*/ 0 w 306"/>
                      <a:gd name="T55" fmla="*/ 50 h 690"/>
                      <a:gd name="T56" fmla="*/ 0 w 306"/>
                      <a:gd name="T57" fmla="*/ 46 h 690"/>
                      <a:gd name="T58" fmla="*/ 0 w 306"/>
                      <a:gd name="T59" fmla="*/ 43 h 690"/>
                      <a:gd name="T60" fmla="*/ 0 w 306"/>
                      <a:gd name="T61" fmla="*/ 38 h 690"/>
                      <a:gd name="T62" fmla="*/ 0 w 306"/>
                      <a:gd name="T63" fmla="*/ 33 h 690"/>
                      <a:gd name="T64" fmla="*/ 1 w 306"/>
                      <a:gd name="T65" fmla="*/ 28 h 690"/>
                      <a:gd name="T66" fmla="*/ 1 w 306"/>
                      <a:gd name="T67" fmla="*/ 25 h 690"/>
                      <a:gd name="T68" fmla="*/ 2 w 306"/>
                      <a:gd name="T69" fmla="*/ 22 h 690"/>
                      <a:gd name="T70" fmla="*/ 2 w 306"/>
                      <a:gd name="T71" fmla="*/ 20 h 690"/>
                      <a:gd name="T72" fmla="*/ 3 w 306"/>
                      <a:gd name="T73" fmla="*/ 17 h 690"/>
                      <a:gd name="T74" fmla="*/ 5 w 306"/>
                      <a:gd name="T75" fmla="*/ 13 h 690"/>
                      <a:gd name="T76" fmla="*/ 6 w 306"/>
                      <a:gd name="T77" fmla="*/ 11 h 690"/>
                      <a:gd name="T78" fmla="*/ 7 w 306"/>
                      <a:gd name="T79" fmla="*/ 10 h 690"/>
                      <a:gd name="T80" fmla="*/ 8 w 306"/>
                      <a:gd name="T81" fmla="*/ 9 h 690"/>
                      <a:gd name="T82" fmla="*/ 8 w 306"/>
                      <a:gd name="T83" fmla="*/ 7 h 690"/>
                      <a:gd name="T84" fmla="*/ 9 w 306"/>
                      <a:gd name="T85" fmla="*/ 6 h 690"/>
                      <a:gd name="T86" fmla="*/ 9 w 306"/>
                      <a:gd name="T87" fmla="*/ 5 h 690"/>
                      <a:gd name="T88" fmla="*/ 10 w 306"/>
                      <a:gd name="T89" fmla="*/ 5 h 690"/>
                      <a:gd name="T90" fmla="*/ 11 w 306"/>
                      <a:gd name="T91" fmla="*/ 3 h 690"/>
                      <a:gd name="T92" fmla="*/ 12 w 306"/>
                      <a:gd name="T93" fmla="*/ 3 h 690"/>
                      <a:gd name="T94" fmla="*/ 13 w 306"/>
                      <a:gd name="T95" fmla="*/ 3 h 690"/>
                      <a:gd name="T96" fmla="*/ 13 w 306"/>
                      <a:gd name="T97" fmla="*/ 1 h 690"/>
                      <a:gd name="T98" fmla="*/ 14 w 306"/>
                      <a:gd name="T99" fmla="*/ 1 h 690"/>
                      <a:gd name="T100" fmla="*/ 15 w 306"/>
                      <a:gd name="T101" fmla="*/ 1 h 690"/>
                      <a:gd name="T102" fmla="*/ 16 w 306"/>
                      <a:gd name="T103" fmla="*/ 1 h 690"/>
                      <a:gd name="T104" fmla="*/ 16 w 306"/>
                      <a:gd name="T105" fmla="*/ 0 h 690"/>
                      <a:gd name="T106" fmla="*/ 17 w 306"/>
                      <a:gd name="T107" fmla="*/ 0 h 690"/>
                      <a:gd name="T108" fmla="*/ 18 w 306"/>
                      <a:gd name="T109" fmla="*/ 0 h 69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306"/>
                      <a:gd name="T166" fmla="*/ 0 h 690"/>
                      <a:gd name="T167" fmla="*/ 306 w 306"/>
                      <a:gd name="T168" fmla="*/ 690 h 69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306" h="690">
                        <a:moveTo>
                          <a:pt x="144" y="0"/>
                        </a:moveTo>
                        <a:lnTo>
                          <a:pt x="306" y="0"/>
                        </a:lnTo>
                        <a:lnTo>
                          <a:pt x="304" y="690"/>
                        </a:lnTo>
                        <a:lnTo>
                          <a:pt x="144" y="682"/>
                        </a:lnTo>
                        <a:lnTo>
                          <a:pt x="140" y="682"/>
                        </a:lnTo>
                        <a:lnTo>
                          <a:pt x="134" y="680"/>
                        </a:lnTo>
                        <a:lnTo>
                          <a:pt x="126" y="676"/>
                        </a:lnTo>
                        <a:lnTo>
                          <a:pt x="116" y="674"/>
                        </a:lnTo>
                        <a:lnTo>
                          <a:pt x="108" y="668"/>
                        </a:lnTo>
                        <a:lnTo>
                          <a:pt x="98" y="660"/>
                        </a:lnTo>
                        <a:lnTo>
                          <a:pt x="90" y="652"/>
                        </a:lnTo>
                        <a:lnTo>
                          <a:pt x="82" y="647"/>
                        </a:lnTo>
                        <a:lnTo>
                          <a:pt x="76" y="639"/>
                        </a:lnTo>
                        <a:lnTo>
                          <a:pt x="72" y="631"/>
                        </a:lnTo>
                        <a:lnTo>
                          <a:pt x="66" y="623"/>
                        </a:lnTo>
                        <a:lnTo>
                          <a:pt x="60" y="611"/>
                        </a:lnTo>
                        <a:lnTo>
                          <a:pt x="54" y="601"/>
                        </a:lnTo>
                        <a:lnTo>
                          <a:pt x="48" y="589"/>
                        </a:lnTo>
                        <a:lnTo>
                          <a:pt x="44" y="581"/>
                        </a:lnTo>
                        <a:lnTo>
                          <a:pt x="40" y="573"/>
                        </a:lnTo>
                        <a:lnTo>
                          <a:pt x="34" y="557"/>
                        </a:lnTo>
                        <a:lnTo>
                          <a:pt x="28" y="539"/>
                        </a:lnTo>
                        <a:lnTo>
                          <a:pt x="22" y="519"/>
                        </a:lnTo>
                        <a:lnTo>
                          <a:pt x="16" y="499"/>
                        </a:lnTo>
                        <a:lnTo>
                          <a:pt x="12" y="477"/>
                        </a:lnTo>
                        <a:lnTo>
                          <a:pt x="8" y="455"/>
                        </a:lnTo>
                        <a:lnTo>
                          <a:pt x="4" y="429"/>
                        </a:lnTo>
                        <a:lnTo>
                          <a:pt x="2" y="401"/>
                        </a:lnTo>
                        <a:lnTo>
                          <a:pt x="0" y="373"/>
                        </a:lnTo>
                        <a:lnTo>
                          <a:pt x="0" y="339"/>
                        </a:lnTo>
                        <a:lnTo>
                          <a:pt x="0" y="300"/>
                        </a:lnTo>
                        <a:lnTo>
                          <a:pt x="4" y="258"/>
                        </a:lnTo>
                        <a:lnTo>
                          <a:pt x="8" y="230"/>
                        </a:lnTo>
                        <a:lnTo>
                          <a:pt x="12" y="200"/>
                        </a:lnTo>
                        <a:lnTo>
                          <a:pt x="18" y="176"/>
                        </a:lnTo>
                        <a:lnTo>
                          <a:pt x="22" y="160"/>
                        </a:lnTo>
                        <a:lnTo>
                          <a:pt x="30" y="136"/>
                        </a:lnTo>
                        <a:lnTo>
                          <a:pt x="42" y="110"/>
                        </a:lnTo>
                        <a:lnTo>
                          <a:pt x="50" y="90"/>
                        </a:lnTo>
                        <a:lnTo>
                          <a:pt x="58" y="76"/>
                        </a:lnTo>
                        <a:lnTo>
                          <a:pt x="64" y="66"/>
                        </a:lnTo>
                        <a:lnTo>
                          <a:pt x="70" y="58"/>
                        </a:lnTo>
                        <a:lnTo>
                          <a:pt x="76" y="48"/>
                        </a:lnTo>
                        <a:lnTo>
                          <a:pt x="78" y="40"/>
                        </a:lnTo>
                        <a:lnTo>
                          <a:pt x="86" y="36"/>
                        </a:lnTo>
                        <a:lnTo>
                          <a:pt x="92" y="28"/>
                        </a:lnTo>
                        <a:lnTo>
                          <a:pt x="98" y="22"/>
                        </a:lnTo>
                        <a:lnTo>
                          <a:pt x="104" y="18"/>
                        </a:lnTo>
                        <a:lnTo>
                          <a:pt x="110" y="14"/>
                        </a:lnTo>
                        <a:lnTo>
                          <a:pt x="116" y="8"/>
                        </a:lnTo>
                        <a:lnTo>
                          <a:pt x="122" y="6"/>
                        </a:lnTo>
                        <a:lnTo>
                          <a:pt x="128" y="4"/>
                        </a:lnTo>
                        <a:lnTo>
                          <a:pt x="134" y="0"/>
                        </a:lnTo>
                        <a:lnTo>
                          <a:pt x="138" y="0"/>
                        </a:lnTo>
                        <a:lnTo>
                          <a:pt x="144" y="0"/>
                        </a:lnTo>
                        <a:close/>
                      </a:path>
                    </a:pathLst>
                  </a:custGeom>
                  <a:solidFill>
                    <a:srgbClr val="20202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35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4337" y="2763"/>
                    <a:ext cx="156" cy="346"/>
                  </a:xfrm>
                  <a:prstGeom prst="ellipse">
                    <a:avLst/>
                  </a:prstGeom>
                  <a:solidFill>
                    <a:srgbClr val="404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530" name="Group 72"/>
                <p:cNvGrpSpPr>
                  <a:grpSpLocks/>
                </p:cNvGrpSpPr>
                <p:nvPr/>
              </p:nvGrpSpPr>
              <p:grpSpPr bwMode="auto">
                <a:xfrm>
                  <a:off x="4369" y="2834"/>
                  <a:ext cx="91" cy="203"/>
                  <a:chOff x="4369" y="2834"/>
                  <a:chExt cx="91" cy="203"/>
                </a:xfrm>
              </p:grpSpPr>
              <p:sp>
                <p:nvSpPr>
                  <p:cNvPr id="15531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4369" y="2834"/>
                    <a:ext cx="91" cy="203"/>
                  </a:xfrm>
                  <a:prstGeom prst="ellipse">
                    <a:avLst/>
                  </a:pr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32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4370" y="2840"/>
                    <a:ext cx="83" cy="190"/>
                  </a:xfrm>
                  <a:prstGeom prst="ellipse">
                    <a:avLst/>
                  </a:pr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33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4407" y="2919"/>
                    <a:ext cx="14" cy="34"/>
                  </a:xfrm>
                  <a:prstGeom prst="ellipse">
                    <a:avLst/>
                  </a:prstGeom>
                  <a:solidFill>
                    <a:srgbClr val="404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5521" name="Group 81"/>
              <p:cNvGrpSpPr>
                <a:grpSpLocks/>
              </p:cNvGrpSpPr>
              <p:nvPr/>
            </p:nvGrpSpPr>
            <p:grpSpPr bwMode="auto">
              <a:xfrm>
                <a:off x="4355" y="2763"/>
                <a:ext cx="230" cy="354"/>
                <a:chOff x="4355" y="2763"/>
                <a:chExt cx="230" cy="354"/>
              </a:xfrm>
            </p:grpSpPr>
            <p:grpSp>
              <p:nvGrpSpPr>
                <p:cNvPr id="15522" name="Group 76"/>
                <p:cNvGrpSpPr>
                  <a:grpSpLocks/>
                </p:cNvGrpSpPr>
                <p:nvPr/>
              </p:nvGrpSpPr>
              <p:grpSpPr bwMode="auto">
                <a:xfrm>
                  <a:off x="4355" y="2763"/>
                  <a:ext cx="230" cy="354"/>
                  <a:chOff x="4355" y="2763"/>
                  <a:chExt cx="230" cy="354"/>
                </a:xfrm>
              </p:grpSpPr>
              <p:sp>
                <p:nvSpPr>
                  <p:cNvPr id="15527" name="Freeform 74"/>
                  <p:cNvSpPr>
                    <a:spLocks/>
                  </p:cNvSpPr>
                  <p:nvPr/>
                </p:nvSpPr>
                <p:spPr bwMode="auto">
                  <a:xfrm>
                    <a:off x="4355" y="2763"/>
                    <a:ext cx="153" cy="352"/>
                  </a:xfrm>
                  <a:custGeom>
                    <a:avLst/>
                    <a:gdLst>
                      <a:gd name="T0" fmla="*/ 18 w 308"/>
                      <a:gd name="T1" fmla="*/ 0 h 704"/>
                      <a:gd name="T2" fmla="*/ 38 w 308"/>
                      <a:gd name="T3" fmla="*/ 0 h 704"/>
                      <a:gd name="T4" fmla="*/ 38 w 308"/>
                      <a:gd name="T5" fmla="*/ 88 h 704"/>
                      <a:gd name="T6" fmla="*/ 18 w 308"/>
                      <a:gd name="T7" fmla="*/ 88 h 704"/>
                      <a:gd name="T8" fmla="*/ 17 w 308"/>
                      <a:gd name="T9" fmla="*/ 87 h 704"/>
                      <a:gd name="T10" fmla="*/ 16 w 308"/>
                      <a:gd name="T11" fmla="*/ 87 h 704"/>
                      <a:gd name="T12" fmla="*/ 15 w 308"/>
                      <a:gd name="T13" fmla="*/ 87 h 704"/>
                      <a:gd name="T14" fmla="*/ 14 w 308"/>
                      <a:gd name="T15" fmla="*/ 87 h 704"/>
                      <a:gd name="T16" fmla="*/ 13 w 308"/>
                      <a:gd name="T17" fmla="*/ 86 h 704"/>
                      <a:gd name="T18" fmla="*/ 12 w 308"/>
                      <a:gd name="T19" fmla="*/ 85 h 704"/>
                      <a:gd name="T20" fmla="*/ 11 w 308"/>
                      <a:gd name="T21" fmla="*/ 84 h 704"/>
                      <a:gd name="T22" fmla="*/ 10 w 308"/>
                      <a:gd name="T23" fmla="*/ 83 h 704"/>
                      <a:gd name="T24" fmla="*/ 9 w 308"/>
                      <a:gd name="T25" fmla="*/ 82 h 704"/>
                      <a:gd name="T26" fmla="*/ 9 w 308"/>
                      <a:gd name="T27" fmla="*/ 81 h 704"/>
                      <a:gd name="T28" fmla="*/ 8 w 308"/>
                      <a:gd name="T29" fmla="*/ 80 h 704"/>
                      <a:gd name="T30" fmla="*/ 7 w 308"/>
                      <a:gd name="T31" fmla="*/ 79 h 704"/>
                      <a:gd name="T32" fmla="*/ 6 w 308"/>
                      <a:gd name="T33" fmla="*/ 77 h 704"/>
                      <a:gd name="T34" fmla="*/ 6 w 308"/>
                      <a:gd name="T35" fmla="*/ 76 h 704"/>
                      <a:gd name="T36" fmla="*/ 5 w 308"/>
                      <a:gd name="T37" fmla="*/ 75 h 704"/>
                      <a:gd name="T38" fmla="*/ 5 w 308"/>
                      <a:gd name="T39" fmla="*/ 74 h 704"/>
                      <a:gd name="T40" fmla="*/ 4 w 308"/>
                      <a:gd name="T41" fmla="*/ 72 h 704"/>
                      <a:gd name="T42" fmla="*/ 3 w 308"/>
                      <a:gd name="T43" fmla="*/ 69 h 704"/>
                      <a:gd name="T44" fmla="*/ 2 w 308"/>
                      <a:gd name="T45" fmla="*/ 67 h 704"/>
                      <a:gd name="T46" fmla="*/ 2 w 308"/>
                      <a:gd name="T47" fmla="*/ 63 h 704"/>
                      <a:gd name="T48" fmla="*/ 1 w 308"/>
                      <a:gd name="T49" fmla="*/ 60 h 704"/>
                      <a:gd name="T50" fmla="*/ 1 w 308"/>
                      <a:gd name="T51" fmla="*/ 58 h 704"/>
                      <a:gd name="T52" fmla="*/ 0 w 308"/>
                      <a:gd name="T53" fmla="*/ 54 h 704"/>
                      <a:gd name="T54" fmla="*/ 0 w 308"/>
                      <a:gd name="T55" fmla="*/ 51 h 704"/>
                      <a:gd name="T56" fmla="*/ 0 w 308"/>
                      <a:gd name="T57" fmla="*/ 47 h 704"/>
                      <a:gd name="T58" fmla="*/ 0 w 308"/>
                      <a:gd name="T59" fmla="*/ 44 h 704"/>
                      <a:gd name="T60" fmla="*/ 0 w 308"/>
                      <a:gd name="T61" fmla="*/ 39 h 704"/>
                      <a:gd name="T62" fmla="*/ 0 w 308"/>
                      <a:gd name="T63" fmla="*/ 34 h 704"/>
                      <a:gd name="T64" fmla="*/ 1 w 308"/>
                      <a:gd name="T65" fmla="*/ 29 h 704"/>
                      <a:gd name="T66" fmla="*/ 1 w 308"/>
                      <a:gd name="T67" fmla="*/ 25 h 704"/>
                      <a:gd name="T68" fmla="*/ 2 w 308"/>
                      <a:gd name="T69" fmla="*/ 22 h 704"/>
                      <a:gd name="T70" fmla="*/ 2 w 308"/>
                      <a:gd name="T71" fmla="*/ 21 h 704"/>
                      <a:gd name="T72" fmla="*/ 3 w 308"/>
                      <a:gd name="T73" fmla="*/ 18 h 704"/>
                      <a:gd name="T74" fmla="*/ 5 w 308"/>
                      <a:gd name="T75" fmla="*/ 14 h 704"/>
                      <a:gd name="T76" fmla="*/ 6 w 308"/>
                      <a:gd name="T77" fmla="*/ 11 h 704"/>
                      <a:gd name="T78" fmla="*/ 7 w 308"/>
                      <a:gd name="T79" fmla="*/ 10 h 704"/>
                      <a:gd name="T80" fmla="*/ 8 w 308"/>
                      <a:gd name="T81" fmla="*/ 9 h 704"/>
                      <a:gd name="T82" fmla="*/ 8 w 308"/>
                      <a:gd name="T83" fmla="*/ 7 h 704"/>
                      <a:gd name="T84" fmla="*/ 9 w 308"/>
                      <a:gd name="T85" fmla="*/ 6 h 704"/>
                      <a:gd name="T86" fmla="*/ 10 w 308"/>
                      <a:gd name="T87" fmla="*/ 6 h 704"/>
                      <a:gd name="T88" fmla="*/ 10 w 308"/>
                      <a:gd name="T89" fmla="*/ 5 h 704"/>
                      <a:gd name="T90" fmla="*/ 11 w 308"/>
                      <a:gd name="T91" fmla="*/ 3 h 704"/>
                      <a:gd name="T92" fmla="*/ 12 w 308"/>
                      <a:gd name="T93" fmla="*/ 3 h 704"/>
                      <a:gd name="T94" fmla="*/ 13 w 308"/>
                      <a:gd name="T95" fmla="*/ 3 h 704"/>
                      <a:gd name="T96" fmla="*/ 13 w 308"/>
                      <a:gd name="T97" fmla="*/ 1 h 704"/>
                      <a:gd name="T98" fmla="*/ 14 w 308"/>
                      <a:gd name="T99" fmla="*/ 1 h 704"/>
                      <a:gd name="T100" fmla="*/ 15 w 308"/>
                      <a:gd name="T101" fmla="*/ 1 h 704"/>
                      <a:gd name="T102" fmla="*/ 16 w 308"/>
                      <a:gd name="T103" fmla="*/ 1 h 704"/>
                      <a:gd name="T104" fmla="*/ 16 w 308"/>
                      <a:gd name="T105" fmla="*/ 1 h 704"/>
                      <a:gd name="T106" fmla="*/ 17 w 308"/>
                      <a:gd name="T107" fmla="*/ 0 h 704"/>
                      <a:gd name="T108" fmla="*/ 18 w 308"/>
                      <a:gd name="T109" fmla="*/ 0 h 70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308"/>
                      <a:gd name="T166" fmla="*/ 0 h 704"/>
                      <a:gd name="T167" fmla="*/ 308 w 308"/>
                      <a:gd name="T168" fmla="*/ 704 h 70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308" h="704">
                        <a:moveTo>
                          <a:pt x="144" y="0"/>
                        </a:moveTo>
                        <a:lnTo>
                          <a:pt x="308" y="0"/>
                        </a:lnTo>
                        <a:lnTo>
                          <a:pt x="306" y="704"/>
                        </a:lnTo>
                        <a:lnTo>
                          <a:pt x="144" y="698"/>
                        </a:lnTo>
                        <a:lnTo>
                          <a:pt x="138" y="696"/>
                        </a:lnTo>
                        <a:lnTo>
                          <a:pt x="134" y="694"/>
                        </a:lnTo>
                        <a:lnTo>
                          <a:pt x="126" y="692"/>
                        </a:lnTo>
                        <a:lnTo>
                          <a:pt x="116" y="690"/>
                        </a:lnTo>
                        <a:lnTo>
                          <a:pt x="108" y="682"/>
                        </a:lnTo>
                        <a:lnTo>
                          <a:pt x="98" y="676"/>
                        </a:lnTo>
                        <a:lnTo>
                          <a:pt x="90" y="668"/>
                        </a:lnTo>
                        <a:lnTo>
                          <a:pt x="84" y="660"/>
                        </a:lnTo>
                        <a:lnTo>
                          <a:pt x="78" y="652"/>
                        </a:lnTo>
                        <a:lnTo>
                          <a:pt x="72" y="643"/>
                        </a:lnTo>
                        <a:lnTo>
                          <a:pt x="66" y="639"/>
                        </a:lnTo>
                        <a:lnTo>
                          <a:pt x="60" y="625"/>
                        </a:lnTo>
                        <a:lnTo>
                          <a:pt x="54" y="615"/>
                        </a:lnTo>
                        <a:lnTo>
                          <a:pt x="50" y="603"/>
                        </a:lnTo>
                        <a:lnTo>
                          <a:pt x="44" y="595"/>
                        </a:lnTo>
                        <a:lnTo>
                          <a:pt x="40" y="587"/>
                        </a:lnTo>
                        <a:lnTo>
                          <a:pt x="34" y="569"/>
                        </a:lnTo>
                        <a:lnTo>
                          <a:pt x="28" y="551"/>
                        </a:lnTo>
                        <a:lnTo>
                          <a:pt x="22" y="531"/>
                        </a:lnTo>
                        <a:lnTo>
                          <a:pt x="16" y="511"/>
                        </a:lnTo>
                        <a:lnTo>
                          <a:pt x="12" y="487"/>
                        </a:lnTo>
                        <a:lnTo>
                          <a:pt x="8" y="465"/>
                        </a:lnTo>
                        <a:lnTo>
                          <a:pt x="4" y="439"/>
                        </a:lnTo>
                        <a:lnTo>
                          <a:pt x="2" y="411"/>
                        </a:lnTo>
                        <a:lnTo>
                          <a:pt x="0" y="381"/>
                        </a:lnTo>
                        <a:lnTo>
                          <a:pt x="0" y="349"/>
                        </a:lnTo>
                        <a:lnTo>
                          <a:pt x="0" y="306"/>
                        </a:lnTo>
                        <a:lnTo>
                          <a:pt x="4" y="266"/>
                        </a:lnTo>
                        <a:lnTo>
                          <a:pt x="8" y="236"/>
                        </a:lnTo>
                        <a:lnTo>
                          <a:pt x="14" y="206"/>
                        </a:lnTo>
                        <a:lnTo>
                          <a:pt x="18" y="182"/>
                        </a:lnTo>
                        <a:lnTo>
                          <a:pt x="22" y="164"/>
                        </a:lnTo>
                        <a:lnTo>
                          <a:pt x="30" y="140"/>
                        </a:lnTo>
                        <a:lnTo>
                          <a:pt x="42" y="112"/>
                        </a:lnTo>
                        <a:lnTo>
                          <a:pt x="50" y="92"/>
                        </a:lnTo>
                        <a:lnTo>
                          <a:pt x="58" y="78"/>
                        </a:lnTo>
                        <a:lnTo>
                          <a:pt x="64" y="68"/>
                        </a:lnTo>
                        <a:lnTo>
                          <a:pt x="70" y="60"/>
                        </a:lnTo>
                        <a:lnTo>
                          <a:pt x="74" y="50"/>
                        </a:lnTo>
                        <a:lnTo>
                          <a:pt x="80" y="42"/>
                        </a:lnTo>
                        <a:lnTo>
                          <a:pt x="84" y="36"/>
                        </a:lnTo>
                        <a:lnTo>
                          <a:pt x="92" y="30"/>
                        </a:lnTo>
                        <a:lnTo>
                          <a:pt x="98" y="22"/>
                        </a:lnTo>
                        <a:lnTo>
                          <a:pt x="104" y="18"/>
                        </a:lnTo>
                        <a:lnTo>
                          <a:pt x="110" y="14"/>
                        </a:lnTo>
                        <a:lnTo>
                          <a:pt x="116" y="10"/>
                        </a:lnTo>
                        <a:lnTo>
                          <a:pt x="122" y="6"/>
                        </a:lnTo>
                        <a:lnTo>
                          <a:pt x="128" y="4"/>
                        </a:lnTo>
                        <a:lnTo>
                          <a:pt x="134" y="2"/>
                        </a:lnTo>
                        <a:lnTo>
                          <a:pt x="138" y="0"/>
                        </a:lnTo>
                        <a:lnTo>
                          <a:pt x="144" y="0"/>
                        </a:lnTo>
                        <a:close/>
                      </a:path>
                    </a:pathLst>
                  </a:custGeom>
                  <a:solidFill>
                    <a:srgbClr val="20202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28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4427" y="2763"/>
                    <a:ext cx="158" cy="354"/>
                  </a:xfrm>
                  <a:prstGeom prst="ellipse">
                    <a:avLst/>
                  </a:prstGeom>
                  <a:solidFill>
                    <a:srgbClr val="404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523" name="Group 80"/>
                <p:cNvGrpSpPr>
                  <a:grpSpLocks/>
                </p:cNvGrpSpPr>
                <p:nvPr/>
              </p:nvGrpSpPr>
              <p:grpSpPr bwMode="auto">
                <a:xfrm>
                  <a:off x="4460" y="2836"/>
                  <a:ext cx="92" cy="208"/>
                  <a:chOff x="4460" y="2836"/>
                  <a:chExt cx="92" cy="208"/>
                </a:xfrm>
              </p:grpSpPr>
              <p:sp>
                <p:nvSpPr>
                  <p:cNvPr id="15524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4460" y="2836"/>
                    <a:ext cx="92" cy="208"/>
                  </a:xfrm>
                  <a:prstGeom prst="ellipse">
                    <a:avLst/>
                  </a:pr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25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4460" y="2842"/>
                    <a:ext cx="85" cy="19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26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4498" y="2922"/>
                    <a:ext cx="15" cy="35"/>
                  </a:xfrm>
                  <a:prstGeom prst="ellipse">
                    <a:avLst/>
                  </a:prstGeom>
                  <a:solidFill>
                    <a:srgbClr val="404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368" name="Group 90"/>
            <p:cNvGrpSpPr>
              <a:grpSpLocks/>
            </p:cNvGrpSpPr>
            <p:nvPr/>
          </p:nvGrpSpPr>
          <p:grpSpPr bwMode="auto">
            <a:xfrm>
              <a:off x="6565900" y="4862513"/>
              <a:ext cx="393700" cy="228600"/>
              <a:chOff x="4136" y="2817"/>
              <a:chExt cx="248" cy="144"/>
            </a:xfrm>
          </p:grpSpPr>
          <p:sp>
            <p:nvSpPr>
              <p:cNvPr id="15513" name="Oval 83"/>
              <p:cNvSpPr>
                <a:spLocks noChangeArrowheads="1"/>
              </p:cNvSpPr>
              <p:nvPr/>
            </p:nvSpPr>
            <p:spPr bwMode="auto">
              <a:xfrm>
                <a:off x="4250" y="2817"/>
                <a:ext cx="134" cy="144"/>
              </a:xfrm>
              <a:prstGeom prst="ellipse">
                <a:avLst/>
              </a:prstGeom>
              <a:solidFill>
                <a:srgbClr val="60606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14" name="Oval 84"/>
              <p:cNvSpPr>
                <a:spLocks noChangeArrowheads="1"/>
              </p:cNvSpPr>
              <p:nvPr/>
            </p:nvSpPr>
            <p:spPr bwMode="auto">
              <a:xfrm>
                <a:off x="4231" y="2817"/>
                <a:ext cx="134" cy="144"/>
              </a:xfrm>
              <a:prstGeom prst="ellipse">
                <a:avLst/>
              </a:prstGeom>
              <a:solidFill>
                <a:srgbClr val="60606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15" name="Oval 85"/>
              <p:cNvSpPr>
                <a:spLocks noChangeArrowheads="1"/>
              </p:cNvSpPr>
              <p:nvPr/>
            </p:nvSpPr>
            <p:spPr bwMode="auto">
              <a:xfrm>
                <a:off x="4212" y="2817"/>
                <a:ext cx="134" cy="144"/>
              </a:xfrm>
              <a:prstGeom prst="ellipse">
                <a:avLst/>
              </a:prstGeom>
              <a:solidFill>
                <a:srgbClr val="80808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16" name="Oval 86"/>
              <p:cNvSpPr>
                <a:spLocks noChangeArrowheads="1"/>
              </p:cNvSpPr>
              <p:nvPr/>
            </p:nvSpPr>
            <p:spPr bwMode="auto">
              <a:xfrm>
                <a:off x="4193" y="2817"/>
                <a:ext cx="135" cy="144"/>
              </a:xfrm>
              <a:prstGeom prst="ellipse">
                <a:avLst/>
              </a:prstGeom>
              <a:solidFill>
                <a:srgbClr val="80808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17" name="Oval 87"/>
              <p:cNvSpPr>
                <a:spLocks noChangeArrowheads="1"/>
              </p:cNvSpPr>
              <p:nvPr/>
            </p:nvSpPr>
            <p:spPr bwMode="auto">
              <a:xfrm>
                <a:off x="4174" y="2817"/>
                <a:ext cx="135" cy="144"/>
              </a:xfrm>
              <a:prstGeom prst="ellipse">
                <a:avLst/>
              </a:prstGeom>
              <a:solidFill>
                <a:srgbClr val="80808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18" name="Oval 88"/>
              <p:cNvSpPr>
                <a:spLocks noChangeArrowheads="1"/>
              </p:cNvSpPr>
              <p:nvPr/>
            </p:nvSpPr>
            <p:spPr bwMode="auto">
              <a:xfrm>
                <a:off x="4155" y="2817"/>
                <a:ext cx="135" cy="144"/>
              </a:xfrm>
              <a:prstGeom prst="ellipse">
                <a:avLst/>
              </a:prstGeom>
              <a:solidFill>
                <a:srgbClr val="80808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19" name="Oval 89"/>
              <p:cNvSpPr>
                <a:spLocks noChangeArrowheads="1"/>
              </p:cNvSpPr>
              <p:nvPr/>
            </p:nvSpPr>
            <p:spPr bwMode="auto">
              <a:xfrm>
                <a:off x="4136" y="2817"/>
                <a:ext cx="135" cy="144"/>
              </a:xfrm>
              <a:prstGeom prst="ellipse">
                <a:avLst/>
              </a:prstGeom>
              <a:solidFill>
                <a:srgbClr val="40404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369" name="Group 125"/>
            <p:cNvGrpSpPr>
              <a:grpSpLocks/>
            </p:cNvGrpSpPr>
            <p:nvPr/>
          </p:nvGrpSpPr>
          <p:grpSpPr bwMode="auto">
            <a:xfrm>
              <a:off x="5448300" y="4826000"/>
              <a:ext cx="1066800" cy="749300"/>
              <a:chOff x="3432" y="2794"/>
              <a:chExt cx="672" cy="472"/>
            </a:xfrm>
          </p:grpSpPr>
          <p:grpSp>
            <p:nvGrpSpPr>
              <p:cNvPr id="15479" name="Group 107"/>
              <p:cNvGrpSpPr>
                <a:grpSpLocks/>
              </p:cNvGrpSpPr>
              <p:nvPr/>
            </p:nvGrpSpPr>
            <p:grpSpPr bwMode="auto">
              <a:xfrm>
                <a:off x="3669" y="2794"/>
                <a:ext cx="435" cy="424"/>
                <a:chOff x="3669" y="2794"/>
                <a:chExt cx="435" cy="424"/>
              </a:xfrm>
            </p:grpSpPr>
            <p:grpSp>
              <p:nvGrpSpPr>
                <p:cNvPr id="15497" name="Group 98"/>
                <p:cNvGrpSpPr>
                  <a:grpSpLocks/>
                </p:cNvGrpSpPr>
                <p:nvPr/>
              </p:nvGrpSpPr>
              <p:grpSpPr bwMode="auto">
                <a:xfrm>
                  <a:off x="3669" y="2794"/>
                  <a:ext cx="311" cy="415"/>
                  <a:chOff x="3669" y="2794"/>
                  <a:chExt cx="311" cy="415"/>
                </a:xfrm>
              </p:grpSpPr>
              <p:grpSp>
                <p:nvGrpSpPr>
                  <p:cNvPr id="15506" name="Group 93"/>
                  <p:cNvGrpSpPr>
                    <a:grpSpLocks/>
                  </p:cNvGrpSpPr>
                  <p:nvPr/>
                </p:nvGrpSpPr>
                <p:grpSpPr bwMode="auto">
                  <a:xfrm>
                    <a:off x="3669" y="2794"/>
                    <a:ext cx="311" cy="415"/>
                    <a:chOff x="3669" y="2794"/>
                    <a:chExt cx="311" cy="415"/>
                  </a:xfrm>
                </p:grpSpPr>
                <p:sp>
                  <p:nvSpPr>
                    <p:cNvPr id="15511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3669" y="2794"/>
                      <a:ext cx="208" cy="413"/>
                    </a:xfrm>
                    <a:custGeom>
                      <a:avLst/>
                      <a:gdLst>
                        <a:gd name="T0" fmla="*/ 24 w 417"/>
                        <a:gd name="T1" fmla="*/ 0 h 826"/>
                        <a:gd name="T2" fmla="*/ 52 w 417"/>
                        <a:gd name="T3" fmla="*/ 0 h 826"/>
                        <a:gd name="T4" fmla="*/ 51 w 417"/>
                        <a:gd name="T5" fmla="*/ 103 h 826"/>
                        <a:gd name="T6" fmla="*/ 24 w 417"/>
                        <a:gd name="T7" fmla="*/ 103 h 826"/>
                        <a:gd name="T8" fmla="*/ 23 w 417"/>
                        <a:gd name="T9" fmla="*/ 103 h 826"/>
                        <a:gd name="T10" fmla="*/ 22 w 417"/>
                        <a:gd name="T11" fmla="*/ 102 h 826"/>
                        <a:gd name="T12" fmla="*/ 20 w 417"/>
                        <a:gd name="T13" fmla="*/ 102 h 826"/>
                        <a:gd name="T14" fmla="*/ 19 w 417"/>
                        <a:gd name="T15" fmla="*/ 101 h 826"/>
                        <a:gd name="T16" fmla="*/ 18 w 417"/>
                        <a:gd name="T17" fmla="*/ 100 h 826"/>
                        <a:gd name="T18" fmla="*/ 16 w 417"/>
                        <a:gd name="T19" fmla="*/ 99 h 826"/>
                        <a:gd name="T20" fmla="*/ 15 w 417"/>
                        <a:gd name="T21" fmla="*/ 98 h 826"/>
                        <a:gd name="T22" fmla="*/ 13 w 417"/>
                        <a:gd name="T23" fmla="*/ 97 h 826"/>
                        <a:gd name="T24" fmla="*/ 12 w 417"/>
                        <a:gd name="T25" fmla="*/ 96 h 826"/>
                        <a:gd name="T26" fmla="*/ 11 w 417"/>
                        <a:gd name="T27" fmla="*/ 95 h 826"/>
                        <a:gd name="T28" fmla="*/ 10 w 417"/>
                        <a:gd name="T29" fmla="*/ 94 h 826"/>
                        <a:gd name="T30" fmla="*/ 9 w 417"/>
                        <a:gd name="T31" fmla="*/ 92 h 826"/>
                        <a:gd name="T32" fmla="*/ 8 w 417"/>
                        <a:gd name="T33" fmla="*/ 90 h 826"/>
                        <a:gd name="T34" fmla="*/ 8 w 417"/>
                        <a:gd name="T35" fmla="*/ 89 h 826"/>
                        <a:gd name="T36" fmla="*/ 7 w 417"/>
                        <a:gd name="T37" fmla="*/ 87 h 826"/>
                        <a:gd name="T38" fmla="*/ 7 w 417"/>
                        <a:gd name="T39" fmla="*/ 86 h 826"/>
                        <a:gd name="T40" fmla="*/ 5 w 417"/>
                        <a:gd name="T41" fmla="*/ 84 h 826"/>
                        <a:gd name="T42" fmla="*/ 4 w 417"/>
                        <a:gd name="T43" fmla="*/ 81 h 826"/>
                        <a:gd name="T44" fmla="*/ 3 w 417"/>
                        <a:gd name="T45" fmla="*/ 78 h 826"/>
                        <a:gd name="T46" fmla="*/ 3 w 417"/>
                        <a:gd name="T47" fmla="*/ 75 h 826"/>
                        <a:gd name="T48" fmla="*/ 2 w 417"/>
                        <a:gd name="T49" fmla="*/ 72 h 826"/>
                        <a:gd name="T50" fmla="*/ 1 w 417"/>
                        <a:gd name="T51" fmla="*/ 69 h 826"/>
                        <a:gd name="T52" fmla="*/ 0 w 417"/>
                        <a:gd name="T53" fmla="*/ 65 h 826"/>
                        <a:gd name="T54" fmla="*/ 0 w 417"/>
                        <a:gd name="T55" fmla="*/ 60 h 826"/>
                        <a:gd name="T56" fmla="*/ 0 w 417"/>
                        <a:gd name="T57" fmla="*/ 55 h 826"/>
                        <a:gd name="T58" fmla="*/ 0 w 417"/>
                        <a:gd name="T59" fmla="*/ 51 h 826"/>
                        <a:gd name="T60" fmla="*/ 0 w 417"/>
                        <a:gd name="T61" fmla="*/ 45 h 826"/>
                        <a:gd name="T62" fmla="*/ 0 w 417"/>
                        <a:gd name="T63" fmla="*/ 39 h 826"/>
                        <a:gd name="T64" fmla="*/ 1 w 417"/>
                        <a:gd name="T65" fmla="*/ 35 h 826"/>
                        <a:gd name="T66" fmla="*/ 2 w 417"/>
                        <a:gd name="T67" fmla="*/ 30 h 826"/>
                        <a:gd name="T68" fmla="*/ 3 w 417"/>
                        <a:gd name="T69" fmla="*/ 26 h 826"/>
                        <a:gd name="T70" fmla="*/ 3 w 417"/>
                        <a:gd name="T71" fmla="*/ 24 h 826"/>
                        <a:gd name="T72" fmla="*/ 5 w 417"/>
                        <a:gd name="T73" fmla="*/ 21 h 826"/>
                        <a:gd name="T74" fmla="*/ 7 w 417"/>
                        <a:gd name="T75" fmla="*/ 17 h 826"/>
                        <a:gd name="T76" fmla="*/ 8 w 417"/>
                        <a:gd name="T77" fmla="*/ 13 h 826"/>
                        <a:gd name="T78" fmla="*/ 9 w 417"/>
                        <a:gd name="T79" fmla="*/ 12 h 826"/>
                        <a:gd name="T80" fmla="*/ 10 w 417"/>
                        <a:gd name="T81" fmla="*/ 10 h 826"/>
                        <a:gd name="T82" fmla="*/ 11 w 417"/>
                        <a:gd name="T83" fmla="*/ 9 h 826"/>
                        <a:gd name="T84" fmla="*/ 12 w 417"/>
                        <a:gd name="T85" fmla="*/ 7 h 826"/>
                        <a:gd name="T86" fmla="*/ 13 w 417"/>
                        <a:gd name="T87" fmla="*/ 6 h 826"/>
                        <a:gd name="T88" fmla="*/ 14 w 417"/>
                        <a:gd name="T89" fmla="*/ 6 h 826"/>
                        <a:gd name="T90" fmla="*/ 15 w 417"/>
                        <a:gd name="T91" fmla="*/ 5 h 826"/>
                        <a:gd name="T92" fmla="*/ 16 w 417"/>
                        <a:gd name="T93" fmla="*/ 3 h 826"/>
                        <a:gd name="T94" fmla="*/ 17 w 417"/>
                        <a:gd name="T95" fmla="*/ 3 h 826"/>
                        <a:gd name="T96" fmla="*/ 18 w 417"/>
                        <a:gd name="T97" fmla="*/ 2 h 826"/>
                        <a:gd name="T98" fmla="*/ 19 w 417"/>
                        <a:gd name="T99" fmla="*/ 2 h 826"/>
                        <a:gd name="T100" fmla="*/ 20 w 417"/>
                        <a:gd name="T101" fmla="*/ 1 h 826"/>
                        <a:gd name="T102" fmla="*/ 21 w 417"/>
                        <a:gd name="T103" fmla="*/ 1 h 826"/>
                        <a:gd name="T104" fmla="*/ 22 w 417"/>
                        <a:gd name="T105" fmla="*/ 0 h 826"/>
                        <a:gd name="T106" fmla="*/ 23 w 417"/>
                        <a:gd name="T107" fmla="*/ 0 h 826"/>
                        <a:gd name="T108" fmla="*/ 24 w 417"/>
                        <a:gd name="T109" fmla="*/ 0 h 8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417"/>
                        <a:gd name="T166" fmla="*/ 0 h 826"/>
                        <a:gd name="T167" fmla="*/ 417 w 417"/>
                        <a:gd name="T168" fmla="*/ 826 h 8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417" h="826">
                          <a:moveTo>
                            <a:pt x="195" y="0"/>
                          </a:moveTo>
                          <a:lnTo>
                            <a:pt x="417" y="0"/>
                          </a:lnTo>
                          <a:lnTo>
                            <a:pt x="413" y="826"/>
                          </a:lnTo>
                          <a:lnTo>
                            <a:pt x="195" y="820"/>
                          </a:lnTo>
                          <a:lnTo>
                            <a:pt x="187" y="818"/>
                          </a:lnTo>
                          <a:lnTo>
                            <a:pt x="179" y="816"/>
                          </a:lnTo>
                          <a:lnTo>
                            <a:pt x="167" y="812"/>
                          </a:lnTo>
                          <a:lnTo>
                            <a:pt x="155" y="808"/>
                          </a:lnTo>
                          <a:lnTo>
                            <a:pt x="145" y="800"/>
                          </a:lnTo>
                          <a:lnTo>
                            <a:pt x="131" y="792"/>
                          </a:lnTo>
                          <a:lnTo>
                            <a:pt x="121" y="784"/>
                          </a:lnTo>
                          <a:lnTo>
                            <a:pt x="111" y="774"/>
                          </a:lnTo>
                          <a:lnTo>
                            <a:pt x="103" y="766"/>
                          </a:lnTo>
                          <a:lnTo>
                            <a:pt x="95" y="756"/>
                          </a:lnTo>
                          <a:lnTo>
                            <a:pt x="87" y="748"/>
                          </a:lnTo>
                          <a:lnTo>
                            <a:pt x="79" y="732"/>
                          </a:lnTo>
                          <a:lnTo>
                            <a:pt x="71" y="720"/>
                          </a:lnTo>
                          <a:lnTo>
                            <a:pt x="64" y="706"/>
                          </a:lnTo>
                          <a:lnTo>
                            <a:pt x="58" y="696"/>
                          </a:lnTo>
                          <a:lnTo>
                            <a:pt x="56" y="686"/>
                          </a:lnTo>
                          <a:lnTo>
                            <a:pt x="46" y="666"/>
                          </a:lnTo>
                          <a:lnTo>
                            <a:pt x="38" y="646"/>
                          </a:lnTo>
                          <a:lnTo>
                            <a:pt x="30" y="622"/>
                          </a:lnTo>
                          <a:lnTo>
                            <a:pt x="24" y="598"/>
                          </a:lnTo>
                          <a:lnTo>
                            <a:pt x="18" y="573"/>
                          </a:lnTo>
                          <a:lnTo>
                            <a:pt x="12" y="545"/>
                          </a:lnTo>
                          <a:lnTo>
                            <a:pt x="6" y="515"/>
                          </a:lnTo>
                          <a:lnTo>
                            <a:pt x="4" y="481"/>
                          </a:lnTo>
                          <a:lnTo>
                            <a:pt x="0" y="447"/>
                          </a:lnTo>
                          <a:lnTo>
                            <a:pt x="0" y="407"/>
                          </a:lnTo>
                          <a:lnTo>
                            <a:pt x="2" y="355"/>
                          </a:lnTo>
                          <a:lnTo>
                            <a:pt x="6" y="307"/>
                          </a:lnTo>
                          <a:lnTo>
                            <a:pt x="12" y="273"/>
                          </a:lnTo>
                          <a:lnTo>
                            <a:pt x="18" y="240"/>
                          </a:lnTo>
                          <a:lnTo>
                            <a:pt x="26" y="212"/>
                          </a:lnTo>
                          <a:lnTo>
                            <a:pt x="30" y="192"/>
                          </a:lnTo>
                          <a:lnTo>
                            <a:pt x="42" y="162"/>
                          </a:lnTo>
                          <a:lnTo>
                            <a:pt x="56" y="130"/>
                          </a:lnTo>
                          <a:lnTo>
                            <a:pt x="68" y="106"/>
                          </a:lnTo>
                          <a:lnTo>
                            <a:pt x="77" y="90"/>
                          </a:lnTo>
                          <a:lnTo>
                            <a:pt x="83" y="80"/>
                          </a:lnTo>
                          <a:lnTo>
                            <a:pt x="93" y="68"/>
                          </a:lnTo>
                          <a:lnTo>
                            <a:pt x="99" y="58"/>
                          </a:lnTo>
                          <a:lnTo>
                            <a:pt x="105" y="48"/>
                          </a:lnTo>
                          <a:lnTo>
                            <a:pt x="113" y="42"/>
                          </a:lnTo>
                          <a:lnTo>
                            <a:pt x="123" y="34"/>
                          </a:lnTo>
                          <a:lnTo>
                            <a:pt x="131" y="26"/>
                          </a:lnTo>
                          <a:lnTo>
                            <a:pt x="139" y="20"/>
                          </a:lnTo>
                          <a:lnTo>
                            <a:pt x="147" y="16"/>
                          </a:lnTo>
                          <a:lnTo>
                            <a:pt x="155" y="10"/>
                          </a:lnTo>
                          <a:lnTo>
                            <a:pt x="165" y="6"/>
                          </a:lnTo>
                          <a:lnTo>
                            <a:pt x="171" y="2"/>
                          </a:lnTo>
                          <a:lnTo>
                            <a:pt x="179" y="0"/>
                          </a:lnTo>
                          <a:lnTo>
                            <a:pt x="187" y="0"/>
                          </a:lnTo>
                          <a:lnTo>
                            <a:pt x="195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12" name="Oval 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8" y="2794"/>
                      <a:ext cx="212" cy="415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507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3812" y="2879"/>
                    <a:ext cx="123" cy="244"/>
                    <a:chOff x="3812" y="2879"/>
                    <a:chExt cx="123" cy="244"/>
                  </a:xfrm>
                </p:grpSpPr>
                <p:sp>
                  <p:nvSpPr>
                    <p:cNvPr id="15508" name="Oval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12" y="2879"/>
                      <a:ext cx="123" cy="244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09" name="Oval 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13" y="2886"/>
                      <a:ext cx="113" cy="228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10" name="Oval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63" y="2980"/>
                      <a:ext cx="20" cy="41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5498" name="Group 106"/>
                <p:cNvGrpSpPr>
                  <a:grpSpLocks/>
                </p:cNvGrpSpPr>
                <p:nvPr/>
              </p:nvGrpSpPr>
              <p:grpSpPr bwMode="auto">
                <a:xfrm>
                  <a:off x="3792" y="2794"/>
                  <a:ext cx="312" cy="424"/>
                  <a:chOff x="3792" y="2794"/>
                  <a:chExt cx="312" cy="424"/>
                </a:xfrm>
              </p:grpSpPr>
              <p:grpSp>
                <p:nvGrpSpPr>
                  <p:cNvPr id="15499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792" y="2794"/>
                    <a:ext cx="312" cy="424"/>
                    <a:chOff x="3792" y="2794"/>
                    <a:chExt cx="312" cy="424"/>
                  </a:xfrm>
                </p:grpSpPr>
                <p:sp>
                  <p:nvSpPr>
                    <p:cNvPr id="15504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3792" y="2794"/>
                      <a:ext cx="209" cy="422"/>
                    </a:xfrm>
                    <a:custGeom>
                      <a:avLst/>
                      <a:gdLst>
                        <a:gd name="T0" fmla="*/ 24 w 419"/>
                        <a:gd name="T1" fmla="*/ 0 h 844"/>
                        <a:gd name="T2" fmla="*/ 52 w 419"/>
                        <a:gd name="T3" fmla="*/ 0 h 844"/>
                        <a:gd name="T4" fmla="*/ 52 w 419"/>
                        <a:gd name="T5" fmla="*/ 106 h 844"/>
                        <a:gd name="T6" fmla="*/ 24 w 419"/>
                        <a:gd name="T7" fmla="*/ 105 h 844"/>
                        <a:gd name="T8" fmla="*/ 23 w 419"/>
                        <a:gd name="T9" fmla="*/ 105 h 844"/>
                        <a:gd name="T10" fmla="*/ 22 w 419"/>
                        <a:gd name="T11" fmla="*/ 105 h 844"/>
                        <a:gd name="T12" fmla="*/ 21 w 419"/>
                        <a:gd name="T13" fmla="*/ 104 h 844"/>
                        <a:gd name="T14" fmla="*/ 20 w 419"/>
                        <a:gd name="T15" fmla="*/ 104 h 844"/>
                        <a:gd name="T16" fmla="*/ 18 w 419"/>
                        <a:gd name="T17" fmla="*/ 103 h 844"/>
                        <a:gd name="T18" fmla="*/ 17 w 419"/>
                        <a:gd name="T19" fmla="*/ 102 h 844"/>
                        <a:gd name="T20" fmla="*/ 15 w 419"/>
                        <a:gd name="T21" fmla="*/ 101 h 844"/>
                        <a:gd name="T22" fmla="*/ 14 w 419"/>
                        <a:gd name="T23" fmla="*/ 99 h 844"/>
                        <a:gd name="T24" fmla="*/ 13 w 419"/>
                        <a:gd name="T25" fmla="*/ 98 h 844"/>
                        <a:gd name="T26" fmla="*/ 12 w 419"/>
                        <a:gd name="T27" fmla="*/ 97 h 844"/>
                        <a:gd name="T28" fmla="*/ 11 w 419"/>
                        <a:gd name="T29" fmla="*/ 96 h 844"/>
                        <a:gd name="T30" fmla="*/ 10 w 419"/>
                        <a:gd name="T31" fmla="*/ 94 h 844"/>
                        <a:gd name="T32" fmla="*/ 9 w 419"/>
                        <a:gd name="T33" fmla="*/ 92 h 844"/>
                        <a:gd name="T34" fmla="*/ 8 w 419"/>
                        <a:gd name="T35" fmla="*/ 91 h 844"/>
                        <a:gd name="T36" fmla="*/ 7 w 419"/>
                        <a:gd name="T37" fmla="*/ 89 h 844"/>
                        <a:gd name="T38" fmla="*/ 7 w 419"/>
                        <a:gd name="T39" fmla="*/ 88 h 844"/>
                        <a:gd name="T40" fmla="*/ 6 w 419"/>
                        <a:gd name="T41" fmla="*/ 86 h 844"/>
                        <a:gd name="T42" fmla="*/ 5 w 419"/>
                        <a:gd name="T43" fmla="*/ 83 h 844"/>
                        <a:gd name="T44" fmla="*/ 4 w 419"/>
                        <a:gd name="T45" fmla="*/ 80 h 844"/>
                        <a:gd name="T46" fmla="*/ 3 w 419"/>
                        <a:gd name="T47" fmla="*/ 77 h 844"/>
                        <a:gd name="T48" fmla="*/ 2 w 419"/>
                        <a:gd name="T49" fmla="*/ 74 h 844"/>
                        <a:gd name="T50" fmla="*/ 1 w 419"/>
                        <a:gd name="T51" fmla="*/ 70 h 844"/>
                        <a:gd name="T52" fmla="*/ 1 w 419"/>
                        <a:gd name="T53" fmla="*/ 66 h 844"/>
                        <a:gd name="T54" fmla="*/ 0 w 419"/>
                        <a:gd name="T55" fmla="*/ 61 h 844"/>
                        <a:gd name="T56" fmla="*/ 0 w 419"/>
                        <a:gd name="T57" fmla="*/ 57 h 844"/>
                        <a:gd name="T58" fmla="*/ 0 w 419"/>
                        <a:gd name="T59" fmla="*/ 53 h 844"/>
                        <a:gd name="T60" fmla="*/ 0 w 419"/>
                        <a:gd name="T61" fmla="*/ 46 h 844"/>
                        <a:gd name="T62" fmla="*/ 1 w 419"/>
                        <a:gd name="T63" fmla="*/ 40 h 844"/>
                        <a:gd name="T64" fmla="*/ 1 w 419"/>
                        <a:gd name="T65" fmla="*/ 35 h 844"/>
                        <a:gd name="T66" fmla="*/ 2 w 419"/>
                        <a:gd name="T67" fmla="*/ 30 h 844"/>
                        <a:gd name="T68" fmla="*/ 3 w 419"/>
                        <a:gd name="T69" fmla="*/ 27 h 844"/>
                        <a:gd name="T70" fmla="*/ 4 w 419"/>
                        <a:gd name="T71" fmla="*/ 25 h 844"/>
                        <a:gd name="T72" fmla="*/ 5 w 419"/>
                        <a:gd name="T73" fmla="*/ 21 h 844"/>
                        <a:gd name="T74" fmla="*/ 7 w 419"/>
                        <a:gd name="T75" fmla="*/ 17 h 844"/>
                        <a:gd name="T76" fmla="*/ 8 w 419"/>
                        <a:gd name="T77" fmla="*/ 13 h 844"/>
                        <a:gd name="T78" fmla="*/ 10 w 419"/>
                        <a:gd name="T79" fmla="*/ 12 h 844"/>
                        <a:gd name="T80" fmla="*/ 11 w 419"/>
                        <a:gd name="T81" fmla="*/ 10 h 844"/>
                        <a:gd name="T82" fmla="*/ 12 w 419"/>
                        <a:gd name="T83" fmla="*/ 9 h 844"/>
                        <a:gd name="T84" fmla="*/ 12 w 419"/>
                        <a:gd name="T85" fmla="*/ 7 h 844"/>
                        <a:gd name="T86" fmla="*/ 13 w 419"/>
                        <a:gd name="T87" fmla="*/ 7 h 844"/>
                        <a:gd name="T88" fmla="*/ 14 w 419"/>
                        <a:gd name="T89" fmla="*/ 6 h 844"/>
                        <a:gd name="T90" fmla="*/ 15 w 419"/>
                        <a:gd name="T91" fmla="*/ 5 h 844"/>
                        <a:gd name="T92" fmla="*/ 17 w 419"/>
                        <a:gd name="T93" fmla="*/ 3 h 844"/>
                        <a:gd name="T94" fmla="*/ 18 w 419"/>
                        <a:gd name="T95" fmla="*/ 3 h 844"/>
                        <a:gd name="T96" fmla="*/ 19 w 419"/>
                        <a:gd name="T97" fmla="*/ 2 h 844"/>
                        <a:gd name="T98" fmla="*/ 19 w 419"/>
                        <a:gd name="T99" fmla="*/ 2 h 844"/>
                        <a:gd name="T100" fmla="*/ 21 w 419"/>
                        <a:gd name="T101" fmla="*/ 1 h 844"/>
                        <a:gd name="T102" fmla="*/ 22 w 419"/>
                        <a:gd name="T103" fmla="*/ 1 h 844"/>
                        <a:gd name="T104" fmla="*/ 23 w 419"/>
                        <a:gd name="T105" fmla="*/ 0 h 844"/>
                        <a:gd name="T106" fmla="*/ 23 w 419"/>
                        <a:gd name="T107" fmla="*/ 0 h 844"/>
                        <a:gd name="T108" fmla="*/ 24 w 419"/>
                        <a:gd name="T109" fmla="*/ 0 h 844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419"/>
                        <a:gd name="T166" fmla="*/ 0 h 844"/>
                        <a:gd name="T167" fmla="*/ 419 w 419"/>
                        <a:gd name="T168" fmla="*/ 844 h 844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419" h="844">
                          <a:moveTo>
                            <a:pt x="198" y="0"/>
                          </a:moveTo>
                          <a:lnTo>
                            <a:pt x="419" y="0"/>
                          </a:lnTo>
                          <a:lnTo>
                            <a:pt x="417" y="844"/>
                          </a:lnTo>
                          <a:lnTo>
                            <a:pt x="198" y="838"/>
                          </a:lnTo>
                          <a:lnTo>
                            <a:pt x="190" y="836"/>
                          </a:lnTo>
                          <a:lnTo>
                            <a:pt x="182" y="834"/>
                          </a:lnTo>
                          <a:lnTo>
                            <a:pt x="172" y="830"/>
                          </a:lnTo>
                          <a:lnTo>
                            <a:pt x="160" y="826"/>
                          </a:lnTo>
                          <a:lnTo>
                            <a:pt x="148" y="818"/>
                          </a:lnTo>
                          <a:lnTo>
                            <a:pt x="136" y="810"/>
                          </a:lnTo>
                          <a:lnTo>
                            <a:pt x="124" y="802"/>
                          </a:lnTo>
                          <a:lnTo>
                            <a:pt x="114" y="792"/>
                          </a:lnTo>
                          <a:lnTo>
                            <a:pt x="106" y="782"/>
                          </a:lnTo>
                          <a:lnTo>
                            <a:pt x="98" y="772"/>
                          </a:lnTo>
                          <a:lnTo>
                            <a:pt x="92" y="764"/>
                          </a:lnTo>
                          <a:lnTo>
                            <a:pt x="82" y="750"/>
                          </a:lnTo>
                          <a:lnTo>
                            <a:pt x="76" y="736"/>
                          </a:lnTo>
                          <a:lnTo>
                            <a:pt x="68" y="722"/>
                          </a:lnTo>
                          <a:lnTo>
                            <a:pt x="62" y="712"/>
                          </a:lnTo>
                          <a:lnTo>
                            <a:pt x="56" y="702"/>
                          </a:lnTo>
                          <a:lnTo>
                            <a:pt x="48" y="682"/>
                          </a:lnTo>
                          <a:lnTo>
                            <a:pt x="40" y="660"/>
                          </a:lnTo>
                          <a:lnTo>
                            <a:pt x="32" y="636"/>
                          </a:lnTo>
                          <a:lnTo>
                            <a:pt x="24" y="612"/>
                          </a:lnTo>
                          <a:lnTo>
                            <a:pt x="18" y="585"/>
                          </a:lnTo>
                          <a:lnTo>
                            <a:pt x="14" y="557"/>
                          </a:lnTo>
                          <a:lnTo>
                            <a:pt x="8" y="527"/>
                          </a:lnTo>
                          <a:lnTo>
                            <a:pt x="4" y="493"/>
                          </a:lnTo>
                          <a:lnTo>
                            <a:pt x="0" y="457"/>
                          </a:lnTo>
                          <a:lnTo>
                            <a:pt x="2" y="417"/>
                          </a:lnTo>
                          <a:lnTo>
                            <a:pt x="2" y="365"/>
                          </a:lnTo>
                          <a:lnTo>
                            <a:pt x="8" y="315"/>
                          </a:lnTo>
                          <a:lnTo>
                            <a:pt x="14" y="279"/>
                          </a:lnTo>
                          <a:lnTo>
                            <a:pt x="20" y="244"/>
                          </a:lnTo>
                          <a:lnTo>
                            <a:pt x="26" y="218"/>
                          </a:lnTo>
                          <a:lnTo>
                            <a:pt x="32" y="196"/>
                          </a:lnTo>
                          <a:lnTo>
                            <a:pt x="42" y="168"/>
                          </a:lnTo>
                          <a:lnTo>
                            <a:pt x="58" y="132"/>
                          </a:lnTo>
                          <a:lnTo>
                            <a:pt x="70" y="110"/>
                          </a:lnTo>
                          <a:lnTo>
                            <a:pt x="80" y="92"/>
                          </a:lnTo>
                          <a:lnTo>
                            <a:pt x="88" y="80"/>
                          </a:lnTo>
                          <a:lnTo>
                            <a:pt x="96" y="70"/>
                          </a:lnTo>
                          <a:lnTo>
                            <a:pt x="102" y="60"/>
                          </a:lnTo>
                          <a:lnTo>
                            <a:pt x="110" y="50"/>
                          </a:lnTo>
                          <a:lnTo>
                            <a:pt x="118" y="42"/>
                          </a:lnTo>
                          <a:lnTo>
                            <a:pt x="126" y="34"/>
                          </a:lnTo>
                          <a:lnTo>
                            <a:pt x="136" y="26"/>
                          </a:lnTo>
                          <a:lnTo>
                            <a:pt x="144" y="20"/>
                          </a:lnTo>
                          <a:lnTo>
                            <a:pt x="152" y="16"/>
                          </a:lnTo>
                          <a:lnTo>
                            <a:pt x="158" y="10"/>
                          </a:lnTo>
                          <a:lnTo>
                            <a:pt x="168" y="6"/>
                          </a:lnTo>
                          <a:lnTo>
                            <a:pt x="176" y="4"/>
                          </a:lnTo>
                          <a:lnTo>
                            <a:pt x="184" y="0"/>
                          </a:lnTo>
                          <a:lnTo>
                            <a:pt x="190" y="0"/>
                          </a:lnTo>
                          <a:lnTo>
                            <a:pt x="198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05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1" y="2794"/>
                      <a:ext cx="213" cy="424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500" name="Group 105"/>
                  <p:cNvGrpSpPr>
                    <a:grpSpLocks/>
                  </p:cNvGrpSpPr>
                  <p:nvPr/>
                </p:nvGrpSpPr>
                <p:grpSpPr bwMode="auto">
                  <a:xfrm>
                    <a:off x="3935" y="2881"/>
                    <a:ext cx="124" cy="249"/>
                    <a:chOff x="3935" y="2881"/>
                    <a:chExt cx="124" cy="249"/>
                  </a:xfrm>
                </p:grpSpPr>
                <p:sp>
                  <p:nvSpPr>
                    <p:cNvPr id="15501" name="Oval 1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5" y="2881"/>
                      <a:ext cx="124" cy="249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02" name="Oval 1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5" y="2888"/>
                      <a:ext cx="116" cy="233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503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7" y="2984"/>
                      <a:ext cx="20" cy="42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5480" name="Group 124"/>
              <p:cNvGrpSpPr>
                <a:grpSpLocks/>
              </p:cNvGrpSpPr>
              <p:nvPr/>
            </p:nvGrpSpPr>
            <p:grpSpPr bwMode="auto">
              <a:xfrm>
                <a:off x="3432" y="2803"/>
                <a:ext cx="474" cy="463"/>
                <a:chOff x="3432" y="2803"/>
                <a:chExt cx="474" cy="463"/>
              </a:xfrm>
            </p:grpSpPr>
            <p:grpSp>
              <p:nvGrpSpPr>
                <p:cNvPr id="15481" name="Group 115"/>
                <p:cNvGrpSpPr>
                  <a:grpSpLocks/>
                </p:cNvGrpSpPr>
                <p:nvPr/>
              </p:nvGrpSpPr>
              <p:grpSpPr bwMode="auto">
                <a:xfrm>
                  <a:off x="3432" y="2803"/>
                  <a:ext cx="340" cy="452"/>
                  <a:chOff x="3432" y="2803"/>
                  <a:chExt cx="340" cy="452"/>
                </a:xfrm>
              </p:grpSpPr>
              <p:grpSp>
                <p:nvGrpSpPr>
                  <p:cNvPr id="15490" name="Group 110"/>
                  <p:cNvGrpSpPr>
                    <a:grpSpLocks/>
                  </p:cNvGrpSpPr>
                  <p:nvPr/>
                </p:nvGrpSpPr>
                <p:grpSpPr bwMode="auto">
                  <a:xfrm>
                    <a:off x="3432" y="2803"/>
                    <a:ext cx="340" cy="452"/>
                    <a:chOff x="3432" y="2803"/>
                    <a:chExt cx="340" cy="452"/>
                  </a:xfrm>
                </p:grpSpPr>
                <p:sp>
                  <p:nvSpPr>
                    <p:cNvPr id="15495" name="Freeform 108"/>
                    <p:cNvSpPr>
                      <a:spLocks/>
                    </p:cNvSpPr>
                    <p:nvPr/>
                  </p:nvSpPr>
                  <p:spPr bwMode="auto">
                    <a:xfrm>
                      <a:off x="3432" y="2803"/>
                      <a:ext cx="228" cy="451"/>
                    </a:xfrm>
                    <a:custGeom>
                      <a:avLst/>
                      <a:gdLst>
                        <a:gd name="T0" fmla="*/ 27 w 456"/>
                        <a:gd name="T1" fmla="*/ 0 h 902"/>
                        <a:gd name="T2" fmla="*/ 57 w 456"/>
                        <a:gd name="T3" fmla="*/ 0 h 902"/>
                        <a:gd name="T4" fmla="*/ 57 w 456"/>
                        <a:gd name="T5" fmla="*/ 113 h 902"/>
                        <a:gd name="T6" fmla="*/ 27 w 456"/>
                        <a:gd name="T7" fmla="*/ 112 h 902"/>
                        <a:gd name="T8" fmla="*/ 26 w 456"/>
                        <a:gd name="T9" fmla="*/ 112 h 902"/>
                        <a:gd name="T10" fmla="*/ 25 w 456"/>
                        <a:gd name="T11" fmla="*/ 112 h 902"/>
                        <a:gd name="T12" fmla="*/ 24 w 456"/>
                        <a:gd name="T13" fmla="*/ 111 h 902"/>
                        <a:gd name="T14" fmla="*/ 22 w 456"/>
                        <a:gd name="T15" fmla="*/ 111 h 902"/>
                        <a:gd name="T16" fmla="*/ 20 w 456"/>
                        <a:gd name="T17" fmla="*/ 110 h 902"/>
                        <a:gd name="T18" fmla="*/ 19 w 456"/>
                        <a:gd name="T19" fmla="*/ 108 h 902"/>
                        <a:gd name="T20" fmla="*/ 17 w 456"/>
                        <a:gd name="T21" fmla="*/ 107 h 902"/>
                        <a:gd name="T22" fmla="*/ 15 w 456"/>
                        <a:gd name="T23" fmla="*/ 106 h 902"/>
                        <a:gd name="T24" fmla="*/ 14 w 456"/>
                        <a:gd name="T25" fmla="*/ 105 h 902"/>
                        <a:gd name="T26" fmla="*/ 14 w 456"/>
                        <a:gd name="T27" fmla="*/ 103 h 902"/>
                        <a:gd name="T28" fmla="*/ 13 w 456"/>
                        <a:gd name="T29" fmla="*/ 102 h 902"/>
                        <a:gd name="T30" fmla="*/ 11 w 456"/>
                        <a:gd name="T31" fmla="*/ 100 h 902"/>
                        <a:gd name="T32" fmla="*/ 10 w 456"/>
                        <a:gd name="T33" fmla="*/ 99 h 902"/>
                        <a:gd name="T34" fmla="*/ 9 w 456"/>
                        <a:gd name="T35" fmla="*/ 97 h 902"/>
                        <a:gd name="T36" fmla="*/ 9 w 456"/>
                        <a:gd name="T37" fmla="*/ 95 h 902"/>
                        <a:gd name="T38" fmla="*/ 7 w 456"/>
                        <a:gd name="T39" fmla="*/ 94 h 902"/>
                        <a:gd name="T40" fmla="*/ 7 w 456"/>
                        <a:gd name="T41" fmla="*/ 91 h 902"/>
                        <a:gd name="T42" fmla="*/ 6 w 456"/>
                        <a:gd name="T43" fmla="*/ 88 h 902"/>
                        <a:gd name="T44" fmla="*/ 4 w 456"/>
                        <a:gd name="T45" fmla="*/ 85 h 902"/>
                        <a:gd name="T46" fmla="*/ 4 w 456"/>
                        <a:gd name="T47" fmla="*/ 82 h 902"/>
                        <a:gd name="T48" fmla="*/ 3 w 456"/>
                        <a:gd name="T49" fmla="*/ 78 h 902"/>
                        <a:gd name="T50" fmla="*/ 2 w 456"/>
                        <a:gd name="T51" fmla="*/ 75 h 902"/>
                        <a:gd name="T52" fmla="*/ 1 w 456"/>
                        <a:gd name="T53" fmla="*/ 71 h 902"/>
                        <a:gd name="T54" fmla="*/ 1 w 456"/>
                        <a:gd name="T55" fmla="*/ 66 h 902"/>
                        <a:gd name="T56" fmla="*/ 0 w 456"/>
                        <a:gd name="T57" fmla="*/ 61 h 902"/>
                        <a:gd name="T58" fmla="*/ 0 w 456"/>
                        <a:gd name="T59" fmla="*/ 56 h 902"/>
                        <a:gd name="T60" fmla="*/ 1 w 456"/>
                        <a:gd name="T61" fmla="*/ 49 h 902"/>
                        <a:gd name="T62" fmla="*/ 1 w 456"/>
                        <a:gd name="T63" fmla="*/ 43 h 902"/>
                        <a:gd name="T64" fmla="*/ 2 w 456"/>
                        <a:gd name="T65" fmla="*/ 38 h 902"/>
                        <a:gd name="T66" fmla="*/ 3 w 456"/>
                        <a:gd name="T67" fmla="*/ 33 h 902"/>
                        <a:gd name="T68" fmla="*/ 4 w 456"/>
                        <a:gd name="T69" fmla="*/ 28 h 902"/>
                        <a:gd name="T70" fmla="*/ 4 w 456"/>
                        <a:gd name="T71" fmla="*/ 27 h 902"/>
                        <a:gd name="T72" fmla="*/ 6 w 456"/>
                        <a:gd name="T73" fmla="*/ 23 h 902"/>
                        <a:gd name="T74" fmla="*/ 7 w 456"/>
                        <a:gd name="T75" fmla="*/ 18 h 902"/>
                        <a:gd name="T76" fmla="*/ 10 w 456"/>
                        <a:gd name="T77" fmla="*/ 14 h 902"/>
                        <a:gd name="T78" fmla="*/ 11 w 456"/>
                        <a:gd name="T79" fmla="*/ 13 h 902"/>
                        <a:gd name="T80" fmla="*/ 12 w 456"/>
                        <a:gd name="T81" fmla="*/ 11 h 902"/>
                        <a:gd name="T82" fmla="*/ 13 w 456"/>
                        <a:gd name="T83" fmla="*/ 10 h 902"/>
                        <a:gd name="T84" fmla="*/ 14 w 456"/>
                        <a:gd name="T85" fmla="*/ 8 h 902"/>
                        <a:gd name="T86" fmla="*/ 14 w 456"/>
                        <a:gd name="T87" fmla="*/ 7 h 902"/>
                        <a:gd name="T88" fmla="*/ 15 w 456"/>
                        <a:gd name="T89" fmla="*/ 6 h 902"/>
                        <a:gd name="T90" fmla="*/ 17 w 456"/>
                        <a:gd name="T91" fmla="*/ 5 h 902"/>
                        <a:gd name="T92" fmla="*/ 19 w 456"/>
                        <a:gd name="T93" fmla="*/ 4 h 902"/>
                        <a:gd name="T94" fmla="*/ 20 w 456"/>
                        <a:gd name="T95" fmla="*/ 3 h 902"/>
                        <a:gd name="T96" fmla="*/ 21 w 456"/>
                        <a:gd name="T97" fmla="*/ 3 h 902"/>
                        <a:gd name="T98" fmla="*/ 22 w 456"/>
                        <a:gd name="T99" fmla="*/ 2 h 902"/>
                        <a:gd name="T100" fmla="*/ 23 w 456"/>
                        <a:gd name="T101" fmla="*/ 1 h 902"/>
                        <a:gd name="T102" fmla="*/ 24 w 456"/>
                        <a:gd name="T103" fmla="*/ 1 h 902"/>
                        <a:gd name="T104" fmla="*/ 25 w 456"/>
                        <a:gd name="T105" fmla="*/ 1 h 902"/>
                        <a:gd name="T106" fmla="*/ 26 w 456"/>
                        <a:gd name="T107" fmla="*/ 0 h 902"/>
                        <a:gd name="T108" fmla="*/ 27 w 456"/>
                        <a:gd name="T109" fmla="*/ 0 h 902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456"/>
                        <a:gd name="T166" fmla="*/ 0 h 902"/>
                        <a:gd name="T167" fmla="*/ 456 w 456"/>
                        <a:gd name="T168" fmla="*/ 902 h 902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456" h="902">
                          <a:moveTo>
                            <a:pt x="214" y="0"/>
                          </a:moveTo>
                          <a:lnTo>
                            <a:pt x="456" y="0"/>
                          </a:lnTo>
                          <a:lnTo>
                            <a:pt x="454" y="902"/>
                          </a:lnTo>
                          <a:lnTo>
                            <a:pt x="214" y="894"/>
                          </a:lnTo>
                          <a:lnTo>
                            <a:pt x="206" y="892"/>
                          </a:lnTo>
                          <a:lnTo>
                            <a:pt x="198" y="890"/>
                          </a:lnTo>
                          <a:lnTo>
                            <a:pt x="186" y="886"/>
                          </a:lnTo>
                          <a:lnTo>
                            <a:pt x="172" y="882"/>
                          </a:lnTo>
                          <a:lnTo>
                            <a:pt x="160" y="874"/>
                          </a:lnTo>
                          <a:lnTo>
                            <a:pt x="146" y="864"/>
                          </a:lnTo>
                          <a:lnTo>
                            <a:pt x="134" y="854"/>
                          </a:lnTo>
                          <a:lnTo>
                            <a:pt x="124" y="846"/>
                          </a:lnTo>
                          <a:lnTo>
                            <a:pt x="114" y="834"/>
                          </a:lnTo>
                          <a:lnTo>
                            <a:pt x="106" y="824"/>
                          </a:lnTo>
                          <a:lnTo>
                            <a:pt x="98" y="816"/>
                          </a:lnTo>
                          <a:lnTo>
                            <a:pt x="88" y="800"/>
                          </a:lnTo>
                          <a:lnTo>
                            <a:pt x="80" y="786"/>
                          </a:lnTo>
                          <a:lnTo>
                            <a:pt x="72" y="770"/>
                          </a:lnTo>
                          <a:lnTo>
                            <a:pt x="66" y="760"/>
                          </a:lnTo>
                          <a:lnTo>
                            <a:pt x="60" y="750"/>
                          </a:lnTo>
                          <a:lnTo>
                            <a:pt x="50" y="728"/>
                          </a:lnTo>
                          <a:lnTo>
                            <a:pt x="42" y="704"/>
                          </a:lnTo>
                          <a:lnTo>
                            <a:pt x="32" y="680"/>
                          </a:lnTo>
                          <a:lnTo>
                            <a:pt x="26" y="654"/>
                          </a:lnTo>
                          <a:lnTo>
                            <a:pt x="18" y="624"/>
                          </a:lnTo>
                          <a:lnTo>
                            <a:pt x="14" y="594"/>
                          </a:lnTo>
                          <a:lnTo>
                            <a:pt x="6" y="561"/>
                          </a:lnTo>
                          <a:lnTo>
                            <a:pt x="4" y="525"/>
                          </a:lnTo>
                          <a:lnTo>
                            <a:pt x="0" y="489"/>
                          </a:lnTo>
                          <a:lnTo>
                            <a:pt x="0" y="445"/>
                          </a:lnTo>
                          <a:lnTo>
                            <a:pt x="2" y="389"/>
                          </a:lnTo>
                          <a:lnTo>
                            <a:pt x="6" y="337"/>
                          </a:lnTo>
                          <a:lnTo>
                            <a:pt x="14" y="299"/>
                          </a:lnTo>
                          <a:lnTo>
                            <a:pt x="20" y="259"/>
                          </a:lnTo>
                          <a:lnTo>
                            <a:pt x="26" y="229"/>
                          </a:lnTo>
                          <a:lnTo>
                            <a:pt x="32" y="210"/>
                          </a:lnTo>
                          <a:lnTo>
                            <a:pt x="44" y="178"/>
                          </a:lnTo>
                          <a:lnTo>
                            <a:pt x="62" y="144"/>
                          </a:lnTo>
                          <a:lnTo>
                            <a:pt x="74" y="118"/>
                          </a:lnTo>
                          <a:lnTo>
                            <a:pt x="86" y="100"/>
                          </a:lnTo>
                          <a:lnTo>
                            <a:pt x="94" y="88"/>
                          </a:lnTo>
                          <a:lnTo>
                            <a:pt x="104" y="76"/>
                          </a:lnTo>
                          <a:lnTo>
                            <a:pt x="112" y="64"/>
                          </a:lnTo>
                          <a:lnTo>
                            <a:pt x="118" y="54"/>
                          </a:lnTo>
                          <a:lnTo>
                            <a:pt x="126" y="46"/>
                          </a:lnTo>
                          <a:lnTo>
                            <a:pt x="136" y="38"/>
                          </a:lnTo>
                          <a:lnTo>
                            <a:pt x="146" y="30"/>
                          </a:lnTo>
                          <a:lnTo>
                            <a:pt x="154" y="24"/>
                          </a:lnTo>
                          <a:lnTo>
                            <a:pt x="162" y="18"/>
                          </a:lnTo>
                          <a:lnTo>
                            <a:pt x="172" y="12"/>
                          </a:lnTo>
                          <a:lnTo>
                            <a:pt x="182" y="8"/>
                          </a:lnTo>
                          <a:lnTo>
                            <a:pt x="190" y="4"/>
                          </a:lnTo>
                          <a:lnTo>
                            <a:pt x="198" y="2"/>
                          </a:lnTo>
                          <a:lnTo>
                            <a:pt x="206" y="0"/>
                          </a:lnTo>
                          <a:lnTo>
                            <a:pt x="214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96" name="Oval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0" y="2803"/>
                      <a:ext cx="232" cy="452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491" name="Group 114"/>
                  <p:cNvGrpSpPr>
                    <a:grpSpLocks/>
                  </p:cNvGrpSpPr>
                  <p:nvPr/>
                </p:nvGrpSpPr>
                <p:grpSpPr bwMode="auto">
                  <a:xfrm>
                    <a:off x="3589" y="2897"/>
                    <a:ext cx="134" cy="265"/>
                    <a:chOff x="3589" y="2897"/>
                    <a:chExt cx="134" cy="265"/>
                  </a:xfrm>
                </p:grpSpPr>
                <p:sp>
                  <p:nvSpPr>
                    <p:cNvPr id="15492" name="Oval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89" y="2897"/>
                      <a:ext cx="134" cy="265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93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89" y="2904"/>
                      <a:ext cx="124" cy="248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94" name="Oval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45" y="3005"/>
                      <a:ext cx="22" cy="46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5482" name="Group 123"/>
                <p:cNvGrpSpPr>
                  <a:grpSpLocks/>
                </p:cNvGrpSpPr>
                <p:nvPr/>
              </p:nvGrpSpPr>
              <p:grpSpPr bwMode="auto">
                <a:xfrm>
                  <a:off x="3567" y="2803"/>
                  <a:ext cx="339" cy="463"/>
                  <a:chOff x="3567" y="2803"/>
                  <a:chExt cx="339" cy="463"/>
                </a:xfrm>
              </p:grpSpPr>
              <p:grpSp>
                <p:nvGrpSpPr>
                  <p:cNvPr id="15483" name="Group 118"/>
                  <p:cNvGrpSpPr>
                    <a:grpSpLocks/>
                  </p:cNvGrpSpPr>
                  <p:nvPr/>
                </p:nvGrpSpPr>
                <p:grpSpPr bwMode="auto">
                  <a:xfrm>
                    <a:off x="3567" y="2803"/>
                    <a:ext cx="339" cy="463"/>
                    <a:chOff x="3567" y="2803"/>
                    <a:chExt cx="339" cy="463"/>
                  </a:xfrm>
                </p:grpSpPr>
                <p:sp>
                  <p:nvSpPr>
                    <p:cNvPr id="15488" name="Freeform 116"/>
                    <p:cNvSpPr>
                      <a:spLocks/>
                    </p:cNvSpPr>
                    <p:nvPr/>
                  </p:nvSpPr>
                  <p:spPr bwMode="auto">
                    <a:xfrm>
                      <a:off x="3567" y="2803"/>
                      <a:ext cx="228" cy="461"/>
                    </a:xfrm>
                    <a:custGeom>
                      <a:avLst/>
                      <a:gdLst>
                        <a:gd name="T0" fmla="*/ 27 w 455"/>
                        <a:gd name="T1" fmla="*/ 0 h 921"/>
                        <a:gd name="T2" fmla="*/ 57 w 455"/>
                        <a:gd name="T3" fmla="*/ 0 h 921"/>
                        <a:gd name="T4" fmla="*/ 57 w 455"/>
                        <a:gd name="T5" fmla="*/ 116 h 921"/>
                        <a:gd name="T6" fmla="*/ 27 w 455"/>
                        <a:gd name="T7" fmla="*/ 115 h 921"/>
                        <a:gd name="T8" fmla="*/ 26 w 455"/>
                        <a:gd name="T9" fmla="*/ 114 h 921"/>
                        <a:gd name="T10" fmla="*/ 25 w 455"/>
                        <a:gd name="T11" fmla="*/ 114 h 921"/>
                        <a:gd name="T12" fmla="*/ 24 w 455"/>
                        <a:gd name="T13" fmla="*/ 114 h 921"/>
                        <a:gd name="T14" fmla="*/ 22 w 455"/>
                        <a:gd name="T15" fmla="*/ 113 h 921"/>
                        <a:gd name="T16" fmla="*/ 21 w 455"/>
                        <a:gd name="T17" fmla="*/ 112 h 921"/>
                        <a:gd name="T18" fmla="*/ 19 w 455"/>
                        <a:gd name="T19" fmla="*/ 111 h 921"/>
                        <a:gd name="T20" fmla="*/ 17 w 455"/>
                        <a:gd name="T21" fmla="*/ 110 h 921"/>
                        <a:gd name="T22" fmla="*/ 16 w 455"/>
                        <a:gd name="T23" fmla="*/ 108 h 921"/>
                        <a:gd name="T24" fmla="*/ 15 w 455"/>
                        <a:gd name="T25" fmla="*/ 107 h 921"/>
                        <a:gd name="T26" fmla="*/ 14 w 455"/>
                        <a:gd name="T27" fmla="*/ 106 h 921"/>
                        <a:gd name="T28" fmla="*/ 13 w 455"/>
                        <a:gd name="T29" fmla="*/ 105 h 921"/>
                        <a:gd name="T30" fmla="*/ 12 w 455"/>
                        <a:gd name="T31" fmla="*/ 103 h 921"/>
                        <a:gd name="T32" fmla="*/ 11 w 455"/>
                        <a:gd name="T33" fmla="*/ 101 h 921"/>
                        <a:gd name="T34" fmla="*/ 10 w 455"/>
                        <a:gd name="T35" fmla="*/ 99 h 921"/>
                        <a:gd name="T36" fmla="*/ 9 w 455"/>
                        <a:gd name="T37" fmla="*/ 98 h 921"/>
                        <a:gd name="T38" fmla="*/ 8 w 455"/>
                        <a:gd name="T39" fmla="*/ 96 h 921"/>
                        <a:gd name="T40" fmla="*/ 7 w 455"/>
                        <a:gd name="T41" fmla="*/ 93 h 921"/>
                        <a:gd name="T42" fmla="*/ 6 w 455"/>
                        <a:gd name="T43" fmla="*/ 90 h 921"/>
                        <a:gd name="T44" fmla="*/ 5 w 455"/>
                        <a:gd name="T45" fmla="*/ 87 h 921"/>
                        <a:gd name="T46" fmla="*/ 4 w 455"/>
                        <a:gd name="T47" fmla="*/ 84 h 921"/>
                        <a:gd name="T48" fmla="*/ 3 w 455"/>
                        <a:gd name="T49" fmla="*/ 80 h 921"/>
                        <a:gd name="T50" fmla="*/ 2 w 455"/>
                        <a:gd name="T51" fmla="*/ 76 h 921"/>
                        <a:gd name="T52" fmla="*/ 1 w 455"/>
                        <a:gd name="T53" fmla="*/ 72 h 921"/>
                        <a:gd name="T54" fmla="*/ 1 w 455"/>
                        <a:gd name="T55" fmla="*/ 68 h 921"/>
                        <a:gd name="T56" fmla="*/ 0 w 455"/>
                        <a:gd name="T57" fmla="*/ 63 h 921"/>
                        <a:gd name="T58" fmla="*/ 1 w 455"/>
                        <a:gd name="T59" fmla="*/ 58 h 921"/>
                        <a:gd name="T60" fmla="*/ 1 w 455"/>
                        <a:gd name="T61" fmla="*/ 50 h 921"/>
                        <a:gd name="T62" fmla="*/ 1 w 455"/>
                        <a:gd name="T63" fmla="*/ 44 h 921"/>
                        <a:gd name="T64" fmla="*/ 2 w 455"/>
                        <a:gd name="T65" fmla="*/ 39 h 921"/>
                        <a:gd name="T66" fmla="*/ 3 w 455"/>
                        <a:gd name="T67" fmla="*/ 34 h 921"/>
                        <a:gd name="T68" fmla="*/ 4 w 455"/>
                        <a:gd name="T69" fmla="*/ 30 h 921"/>
                        <a:gd name="T70" fmla="*/ 5 w 455"/>
                        <a:gd name="T71" fmla="*/ 27 h 921"/>
                        <a:gd name="T72" fmla="*/ 6 w 455"/>
                        <a:gd name="T73" fmla="*/ 23 h 921"/>
                        <a:gd name="T74" fmla="*/ 8 w 455"/>
                        <a:gd name="T75" fmla="*/ 19 h 921"/>
                        <a:gd name="T76" fmla="*/ 10 w 455"/>
                        <a:gd name="T77" fmla="*/ 15 h 921"/>
                        <a:gd name="T78" fmla="*/ 11 w 455"/>
                        <a:gd name="T79" fmla="*/ 13 h 921"/>
                        <a:gd name="T80" fmla="*/ 12 w 455"/>
                        <a:gd name="T81" fmla="*/ 12 h 921"/>
                        <a:gd name="T82" fmla="*/ 13 w 455"/>
                        <a:gd name="T83" fmla="*/ 10 h 921"/>
                        <a:gd name="T84" fmla="*/ 14 w 455"/>
                        <a:gd name="T85" fmla="*/ 9 h 921"/>
                        <a:gd name="T86" fmla="*/ 15 w 455"/>
                        <a:gd name="T87" fmla="*/ 7 h 921"/>
                        <a:gd name="T88" fmla="*/ 16 w 455"/>
                        <a:gd name="T89" fmla="*/ 6 h 921"/>
                        <a:gd name="T90" fmla="*/ 18 w 455"/>
                        <a:gd name="T91" fmla="*/ 5 h 921"/>
                        <a:gd name="T92" fmla="*/ 19 w 455"/>
                        <a:gd name="T93" fmla="*/ 4 h 921"/>
                        <a:gd name="T94" fmla="*/ 20 w 455"/>
                        <a:gd name="T95" fmla="*/ 3 h 921"/>
                        <a:gd name="T96" fmla="*/ 21 w 455"/>
                        <a:gd name="T97" fmla="*/ 3 h 921"/>
                        <a:gd name="T98" fmla="*/ 22 w 455"/>
                        <a:gd name="T99" fmla="*/ 2 h 921"/>
                        <a:gd name="T100" fmla="*/ 23 w 455"/>
                        <a:gd name="T101" fmla="*/ 1 h 921"/>
                        <a:gd name="T102" fmla="*/ 24 w 455"/>
                        <a:gd name="T103" fmla="*/ 1 h 921"/>
                        <a:gd name="T104" fmla="*/ 25 w 455"/>
                        <a:gd name="T105" fmla="*/ 1 h 921"/>
                        <a:gd name="T106" fmla="*/ 26 w 455"/>
                        <a:gd name="T107" fmla="*/ 1 h 921"/>
                        <a:gd name="T108" fmla="*/ 27 w 455"/>
                        <a:gd name="T109" fmla="*/ 0 h 92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455"/>
                        <a:gd name="T166" fmla="*/ 0 h 921"/>
                        <a:gd name="T167" fmla="*/ 455 w 455"/>
                        <a:gd name="T168" fmla="*/ 921 h 921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455" h="921">
                          <a:moveTo>
                            <a:pt x="216" y="0"/>
                          </a:moveTo>
                          <a:lnTo>
                            <a:pt x="455" y="0"/>
                          </a:lnTo>
                          <a:lnTo>
                            <a:pt x="453" y="921"/>
                          </a:lnTo>
                          <a:lnTo>
                            <a:pt x="216" y="914"/>
                          </a:lnTo>
                          <a:lnTo>
                            <a:pt x="206" y="912"/>
                          </a:lnTo>
                          <a:lnTo>
                            <a:pt x="200" y="910"/>
                          </a:lnTo>
                          <a:lnTo>
                            <a:pt x="188" y="906"/>
                          </a:lnTo>
                          <a:lnTo>
                            <a:pt x="174" y="902"/>
                          </a:lnTo>
                          <a:lnTo>
                            <a:pt x="162" y="894"/>
                          </a:lnTo>
                          <a:lnTo>
                            <a:pt x="146" y="884"/>
                          </a:lnTo>
                          <a:lnTo>
                            <a:pt x="136" y="874"/>
                          </a:lnTo>
                          <a:lnTo>
                            <a:pt x="124" y="864"/>
                          </a:lnTo>
                          <a:lnTo>
                            <a:pt x="114" y="854"/>
                          </a:lnTo>
                          <a:lnTo>
                            <a:pt x="108" y="842"/>
                          </a:lnTo>
                          <a:lnTo>
                            <a:pt x="100" y="834"/>
                          </a:lnTo>
                          <a:lnTo>
                            <a:pt x="90" y="818"/>
                          </a:lnTo>
                          <a:lnTo>
                            <a:pt x="82" y="804"/>
                          </a:lnTo>
                          <a:lnTo>
                            <a:pt x="74" y="788"/>
                          </a:lnTo>
                          <a:lnTo>
                            <a:pt x="66" y="778"/>
                          </a:lnTo>
                          <a:lnTo>
                            <a:pt x="62" y="766"/>
                          </a:lnTo>
                          <a:lnTo>
                            <a:pt x="52" y="744"/>
                          </a:lnTo>
                          <a:lnTo>
                            <a:pt x="44" y="720"/>
                          </a:lnTo>
                          <a:lnTo>
                            <a:pt x="34" y="696"/>
                          </a:lnTo>
                          <a:lnTo>
                            <a:pt x="26" y="668"/>
                          </a:lnTo>
                          <a:lnTo>
                            <a:pt x="20" y="638"/>
                          </a:lnTo>
                          <a:lnTo>
                            <a:pt x="14" y="608"/>
                          </a:lnTo>
                          <a:lnTo>
                            <a:pt x="8" y="574"/>
                          </a:lnTo>
                          <a:lnTo>
                            <a:pt x="4" y="537"/>
                          </a:lnTo>
                          <a:lnTo>
                            <a:pt x="0" y="501"/>
                          </a:lnTo>
                          <a:lnTo>
                            <a:pt x="2" y="457"/>
                          </a:lnTo>
                          <a:lnTo>
                            <a:pt x="2" y="399"/>
                          </a:lnTo>
                          <a:lnTo>
                            <a:pt x="8" y="345"/>
                          </a:lnTo>
                          <a:lnTo>
                            <a:pt x="14" y="305"/>
                          </a:lnTo>
                          <a:lnTo>
                            <a:pt x="22" y="265"/>
                          </a:lnTo>
                          <a:lnTo>
                            <a:pt x="28" y="235"/>
                          </a:lnTo>
                          <a:lnTo>
                            <a:pt x="34" y="214"/>
                          </a:lnTo>
                          <a:lnTo>
                            <a:pt x="46" y="184"/>
                          </a:lnTo>
                          <a:lnTo>
                            <a:pt x="62" y="146"/>
                          </a:lnTo>
                          <a:lnTo>
                            <a:pt x="76" y="120"/>
                          </a:lnTo>
                          <a:lnTo>
                            <a:pt x="88" y="102"/>
                          </a:lnTo>
                          <a:lnTo>
                            <a:pt x="96" y="90"/>
                          </a:lnTo>
                          <a:lnTo>
                            <a:pt x="104" y="76"/>
                          </a:lnTo>
                          <a:lnTo>
                            <a:pt x="112" y="66"/>
                          </a:lnTo>
                          <a:lnTo>
                            <a:pt x="120" y="56"/>
                          </a:lnTo>
                          <a:lnTo>
                            <a:pt x="128" y="48"/>
                          </a:lnTo>
                          <a:lnTo>
                            <a:pt x="138" y="38"/>
                          </a:lnTo>
                          <a:lnTo>
                            <a:pt x="146" y="30"/>
                          </a:lnTo>
                          <a:lnTo>
                            <a:pt x="156" y="24"/>
                          </a:lnTo>
                          <a:lnTo>
                            <a:pt x="164" y="18"/>
                          </a:lnTo>
                          <a:lnTo>
                            <a:pt x="172" y="12"/>
                          </a:lnTo>
                          <a:lnTo>
                            <a:pt x="184" y="8"/>
                          </a:lnTo>
                          <a:lnTo>
                            <a:pt x="192" y="6"/>
                          </a:lnTo>
                          <a:lnTo>
                            <a:pt x="200" y="2"/>
                          </a:lnTo>
                          <a:lnTo>
                            <a:pt x="206" y="2"/>
                          </a:lnTo>
                          <a:lnTo>
                            <a:pt x="216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89" name="Oval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6" y="2803"/>
                      <a:ext cx="230" cy="463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484" name="Group 122"/>
                  <p:cNvGrpSpPr>
                    <a:grpSpLocks/>
                  </p:cNvGrpSpPr>
                  <p:nvPr/>
                </p:nvGrpSpPr>
                <p:grpSpPr bwMode="auto">
                  <a:xfrm>
                    <a:off x="3723" y="2899"/>
                    <a:ext cx="134" cy="271"/>
                    <a:chOff x="3723" y="2899"/>
                    <a:chExt cx="134" cy="271"/>
                  </a:xfrm>
                </p:grpSpPr>
                <p:sp>
                  <p:nvSpPr>
                    <p:cNvPr id="15485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3" y="2899"/>
                      <a:ext cx="134" cy="271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86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3" y="2906"/>
                      <a:ext cx="125" cy="254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87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80" y="3010"/>
                      <a:ext cx="22" cy="46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sp>
          <p:nvSpPr>
            <p:cNvPr id="15370" name="Freeform 126"/>
            <p:cNvSpPr>
              <a:spLocks/>
            </p:cNvSpPr>
            <p:nvPr/>
          </p:nvSpPr>
          <p:spPr bwMode="auto">
            <a:xfrm>
              <a:off x="5464175" y="4897438"/>
              <a:ext cx="342900" cy="504825"/>
            </a:xfrm>
            <a:custGeom>
              <a:avLst/>
              <a:gdLst>
                <a:gd name="T0" fmla="*/ 0 w 432"/>
                <a:gd name="T1" fmla="*/ 2147483647 h 636"/>
                <a:gd name="T2" fmla="*/ 0 w 432"/>
                <a:gd name="T3" fmla="*/ 2147483647 h 636"/>
                <a:gd name="T4" fmla="*/ 2147483647 w 432"/>
                <a:gd name="T5" fmla="*/ 2147483647 h 636"/>
                <a:gd name="T6" fmla="*/ 2147483647 w 432"/>
                <a:gd name="T7" fmla="*/ 0 h 636"/>
                <a:gd name="T8" fmla="*/ 0 w 432"/>
                <a:gd name="T9" fmla="*/ 2147483647 h 6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2"/>
                <a:gd name="T16" fmla="*/ 0 h 636"/>
                <a:gd name="T17" fmla="*/ 432 w 432"/>
                <a:gd name="T18" fmla="*/ 636 h 6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2" h="636">
                  <a:moveTo>
                    <a:pt x="0" y="38"/>
                  </a:moveTo>
                  <a:lnTo>
                    <a:pt x="0" y="618"/>
                  </a:lnTo>
                  <a:lnTo>
                    <a:pt x="432" y="636"/>
                  </a:lnTo>
                  <a:lnTo>
                    <a:pt x="432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2020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371" name="Group 139"/>
            <p:cNvGrpSpPr>
              <a:grpSpLocks/>
            </p:cNvGrpSpPr>
            <p:nvPr/>
          </p:nvGrpSpPr>
          <p:grpSpPr bwMode="auto">
            <a:xfrm>
              <a:off x="3635375" y="2154238"/>
              <a:ext cx="2938463" cy="2765425"/>
              <a:chOff x="2290" y="1111"/>
              <a:chExt cx="1851" cy="1742"/>
            </a:xfrm>
          </p:grpSpPr>
          <p:grpSp>
            <p:nvGrpSpPr>
              <p:cNvPr id="15467" name="Group 129"/>
              <p:cNvGrpSpPr>
                <a:grpSpLocks/>
              </p:cNvGrpSpPr>
              <p:nvPr/>
            </p:nvGrpSpPr>
            <p:grpSpPr bwMode="auto">
              <a:xfrm>
                <a:off x="2290" y="1111"/>
                <a:ext cx="1851" cy="1742"/>
                <a:chOff x="2290" y="1111"/>
                <a:chExt cx="1851" cy="1742"/>
              </a:xfrm>
            </p:grpSpPr>
            <p:sp>
              <p:nvSpPr>
                <p:cNvPr id="15477" name="Freeform 127"/>
                <p:cNvSpPr>
                  <a:spLocks/>
                </p:cNvSpPr>
                <p:nvPr/>
              </p:nvSpPr>
              <p:spPr bwMode="auto">
                <a:xfrm>
                  <a:off x="2290" y="1111"/>
                  <a:ext cx="1851" cy="1742"/>
                </a:xfrm>
                <a:custGeom>
                  <a:avLst/>
                  <a:gdLst>
                    <a:gd name="T0" fmla="*/ 1 w 3701"/>
                    <a:gd name="T1" fmla="*/ 0 h 3484"/>
                    <a:gd name="T2" fmla="*/ 463 w 3701"/>
                    <a:gd name="T3" fmla="*/ 202 h 3484"/>
                    <a:gd name="T4" fmla="*/ 463 w 3701"/>
                    <a:gd name="T5" fmla="*/ 421 h 3484"/>
                    <a:gd name="T6" fmla="*/ 0 w 3701"/>
                    <a:gd name="T7" fmla="*/ 436 h 3484"/>
                    <a:gd name="T8" fmla="*/ 1 w 3701"/>
                    <a:gd name="T9" fmla="*/ 0 h 34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01"/>
                    <a:gd name="T16" fmla="*/ 0 h 3484"/>
                    <a:gd name="T17" fmla="*/ 3701 w 3701"/>
                    <a:gd name="T18" fmla="*/ 3484 h 34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01" h="3484">
                      <a:moveTo>
                        <a:pt x="6" y="0"/>
                      </a:moveTo>
                      <a:lnTo>
                        <a:pt x="3701" y="1611"/>
                      </a:lnTo>
                      <a:lnTo>
                        <a:pt x="3701" y="3362"/>
                      </a:lnTo>
                      <a:lnTo>
                        <a:pt x="0" y="348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8" name="Freeform 128"/>
                <p:cNvSpPr>
                  <a:spLocks/>
                </p:cNvSpPr>
                <p:nvPr/>
              </p:nvSpPr>
              <p:spPr bwMode="auto">
                <a:xfrm>
                  <a:off x="2290" y="1177"/>
                  <a:ext cx="1851" cy="1600"/>
                </a:xfrm>
                <a:custGeom>
                  <a:avLst/>
                  <a:gdLst>
                    <a:gd name="T0" fmla="*/ 1 w 3701"/>
                    <a:gd name="T1" fmla="*/ 0 h 3200"/>
                    <a:gd name="T2" fmla="*/ 463 w 3701"/>
                    <a:gd name="T3" fmla="*/ 195 h 3200"/>
                    <a:gd name="T4" fmla="*/ 463 w 3701"/>
                    <a:gd name="T5" fmla="*/ 391 h 3200"/>
                    <a:gd name="T6" fmla="*/ 0 w 3701"/>
                    <a:gd name="T7" fmla="*/ 400 h 3200"/>
                    <a:gd name="T8" fmla="*/ 1 w 3701"/>
                    <a:gd name="T9" fmla="*/ 0 h 32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01"/>
                    <a:gd name="T16" fmla="*/ 0 h 3200"/>
                    <a:gd name="T17" fmla="*/ 3701 w 3701"/>
                    <a:gd name="T18" fmla="*/ 3200 h 32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01" h="3200">
                      <a:moveTo>
                        <a:pt x="6" y="0"/>
                      </a:moveTo>
                      <a:lnTo>
                        <a:pt x="3701" y="1555"/>
                      </a:lnTo>
                      <a:lnTo>
                        <a:pt x="3701" y="3127"/>
                      </a:lnTo>
                      <a:lnTo>
                        <a:pt x="0" y="320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468" name="Group 133"/>
              <p:cNvGrpSpPr>
                <a:grpSpLocks/>
              </p:cNvGrpSpPr>
              <p:nvPr/>
            </p:nvGrpSpPr>
            <p:grpSpPr bwMode="auto">
              <a:xfrm>
                <a:off x="2323" y="2792"/>
                <a:ext cx="86" cy="34"/>
                <a:chOff x="2323" y="2792"/>
                <a:chExt cx="86" cy="34"/>
              </a:xfrm>
            </p:grpSpPr>
            <p:sp>
              <p:nvSpPr>
                <p:cNvPr id="15474" name="Rectangle 130"/>
                <p:cNvSpPr>
                  <a:spLocks noChangeArrowheads="1"/>
                </p:cNvSpPr>
                <p:nvPr/>
              </p:nvSpPr>
              <p:spPr bwMode="auto">
                <a:xfrm>
                  <a:off x="2323" y="2797"/>
                  <a:ext cx="86" cy="25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5" name="Oval 131"/>
                <p:cNvSpPr>
                  <a:spLocks noChangeArrowheads="1"/>
                </p:cNvSpPr>
                <p:nvPr/>
              </p:nvSpPr>
              <p:spPr bwMode="auto">
                <a:xfrm>
                  <a:off x="2347" y="2792"/>
                  <a:ext cx="36" cy="34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6" name="Oval 132"/>
                <p:cNvSpPr>
                  <a:spLocks noChangeArrowheads="1"/>
                </p:cNvSpPr>
                <p:nvPr/>
              </p:nvSpPr>
              <p:spPr bwMode="auto">
                <a:xfrm>
                  <a:off x="2357" y="2800"/>
                  <a:ext cx="15" cy="18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469" name="Group 138"/>
              <p:cNvGrpSpPr>
                <a:grpSpLocks/>
              </p:cNvGrpSpPr>
              <p:nvPr/>
            </p:nvGrpSpPr>
            <p:grpSpPr bwMode="auto">
              <a:xfrm>
                <a:off x="2325" y="1141"/>
                <a:ext cx="93" cy="76"/>
                <a:chOff x="2325" y="1141"/>
                <a:chExt cx="93" cy="76"/>
              </a:xfrm>
            </p:grpSpPr>
            <p:sp>
              <p:nvSpPr>
                <p:cNvPr id="15470" name="Freeform 134"/>
                <p:cNvSpPr>
                  <a:spLocks/>
                </p:cNvSpPr>
                <p:nvPr/>
              </p:nvSpPr>
              <p:spPr bwMode="auto">
                <a:xfrm>
                  <a:off x="2325" y="1141"/>
                  <a:ext cx="93" cy="76"/>
                </a:xfrm>
                <a:custGeom>
                  <a:avLst/>
                  <a:gdLst>
                    <a:gd name="T0" fmla="*/ 0 w 185"/>
                    <a:gd name="T1" fmla="*/ 0 h 151"/>
                    <a:gd name="T2" fmla="*/ 24 w 185"/>
                    <a:gd name="T3" fmla="*/ 11 h 151"/>
                    <a:gd name="T4" fmla="*/ 24 w 185"/>
                    <a:gd name="T5" fmla="*/ 19 h 151"/>
                    <a:gd name="T6" fmla="*/ 0 w 185"/>
                    <a:gd name="T7" fmla="*/ 9 h 151"/>
                    <a:gd name="T8" fmla="*/ 0 w 185"/>
                    <a:gd name="T9" fmla="*/ 0 h 1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151"/>
                    <a:gd name="T17" fmla="*/ 185 w 185"/>
                    <a:gd name="T18" fmla="*/ 151 h 1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151">
                      <a:moveTo>
                        <a:pt x="0" y="0"/>
                      </a:moveTo>
                      <a:lnTo>
                        <a:pt x="185" y="84"/>
                      </a:lnTo>
                      <a:lnTo>
                        <a:pt x="185" y="151"/>
                      </a:lnTo>
                      <a:lnTo>
                        <a:pt x="0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5471" name="Group 137"/>
                <p:cNvGrpSpPr>
                  <a:grpSpLocks/>
                </p:cNvGrpSpPr>
                <p:nvPr/>
              </p:nvGrpSpPr>
              <p:grpSpPr bwMode="auto">
                <a:xfrm>
                  <a:off x="2356" y="1163"/>
                  <a:ext cx="29" cy="34"/>
                  <a:chOff x="2356" y="1163"/>
                  <a:chExt cx="29" cy="34"/>
                </a:xfrm>
              </p:grpSpPr>
              <p:sp>
                <p:nvSpPr>
                  <p:cNvPr id="15472" name="Oval 135"/>
                  <p:cNvSpPr>
                    <a:spLocks noChangeArrowheads="1"/>
                  </p:cNvSpPr>
                  <p:nvPr/>
                </p:nvSpPr>
                <p:spPr bwMode="auto">
                  <a:xfrm>
                    <a:off x="2356" y="1163"/>
                    <a:ext cx="29" cy="34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473" name="Oval 136"/>
                  <p:cNvSpPr>
                    <a:spLocks noChangeArrowheads="1"/>
                  </p:cNvSpPr>
                  <p:nvPr/>
                </p:nvSpPr>
                <p:spPr bwMode="auto">
                  <a:xfrm>
                    <a:off x="2363" y="1171"/>
                    <a:ext cx="13" cy="18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372" name="Group 159"/>
            <p:cNvGrpSpPr>
              <a:grpSpLocks/>
            </p:cNvGrpSpPr>
            <p:nvPr/>
          </p:nvGrpSpPr>
          <p:grpSpPr bwMode="auto">
            <a:xfrm>
              <a:off x="1314450" y="2154238"/>
              <a:ext cx="2325688" cy="2765425"/>
              <a:chOff x="828" y="1111"/>
              <a:chExt cx="1465" cy="1742"/>
            </a:xfrm>
          </p:grpSpPr>
          <p:grpSp>
            <p:nvGrpSpPr>
              <p:cNvPr id="15448" name="Group 150"/>
              <p:cNvGrpSpPr>
                <a:grpSpLocks/>
              </p:cNvGrpSpPr>
              <p:nvPr/>
            </p:nvGrpSpPr>
            <p:grpSpPr bwMode="auto">
              <a:xfrm>
                <a:off x="828" y="1111"/>
                <a:ext cx="1465" cy="1742"/>
                <a:chOff x="828" y="1111"/>
                <a:chExt cx="1465" cy="1742"/>
              </a:xfrm>
            </p:grpSpPr>
            <p:sp>
              <p:nvSpPr>
                <p:cNvPr id="15457" name="Freeform 140"/>
                <p:cNvSpPr>
                  <a:spLocks/>
                </p:cNvSpPr>
                <p:nvPr/>
              </p:nvSpPr>
              <p:spPr bwMode="auto">
                <a:xfrm>
                  <a:off x="828" y="1111"/>
                  <a:ext cx="1465" cy="1742"/>
                </a:xfrm>
                <a:custGeom>
                  <a:avLst/>
                  <a:gdLst>
                    <a:gd name="T0" fmla="*/ 366 w 2931"/>
                    <a:gd name="T1" fmla="*/ 0 h 3484"/>
                    <a:gd name="T2" fmla="*/ 365 w 2931"/>
                    <a:gd name="T3" fmla="*/ 436 h 3484"/>
                    <a:gd name="T4" fmla="*/ 0 w 2931"/>
                    <a:gd name="T5" fmla="*/ 426 h 3484"/>
                    <a:gd name="T6" fmla="*/ 0 w 2931"/>
                    <a:gd name="T7" fmla="*/ 27 h 3484"/>
                    <a:gd name="T8" fmla="*/ 366 w 2931"/>
                    <a:gd name="T9" fmla="*/ 0 h 34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31"/>
                    <a:gd name="T16" fmla="*/ 0 h 3484"/>
                    <a:gd name="T17" fmla="*/ 2931 w 2931"/>
                    <a:gd name="T18" fmla="*/ 3484 h 34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31" h="3484">
                      <a:moveTo>
                        <a:pt x="2931" y="0"/>
                      </a:moveTo>
                      <a:lnTo>
                        <a:pt x="2925" y="3484"/>
                      </a:lnTo>
                      <a:lnTo>
                        <a:pt x="6" y="3406"/>
                      </a:lnTo>
                      <a:lnTo>
                        <a:pt x="0" y="217"/>
                      </a:lnTo>
                      <a:lnTo>
                        <a:pt x="2931" y="0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5458" name="Group 143"/>
                <p:cNvGrpSpPr>
                  <a:grpSpLocks/>
                </p:cNvGrpSpPr>
                <p:nvPr/>
              </p:nvGrpSpPr>
              <p:grpSpPr bwMode="auto">
                <a:xfrm>
                  <a:off x="919" y="1253"/>
                  <a:ext cx="588" cy="1419"/>
                  <a:chOff x="919" y="1253"/>
                  <a:chExt cx="588" cy="1419"/>
                </a:xfrm>
              </p:grpSpPr>
              <p:sp>
                <p:nvSpPr>
                  <p:cNvPr id="15465" name="Freeform 141"/>
                  <p:cNvSpPr>
                    <a:spLocks/>
                  </p:cNvSpPr>
                  <p:nvPr/>
                </p:nvSpPr>
                <p:spPr bwMode="auto">
                  <a:xfrm>
                    <a:off x="919" y="1253"/>
                    <a:ext cx="588" cy="1411"/>
                  </a:xfrm>
                  <a:custGeom>
                    <a:avLst/>
                    <a:gdLst>
                      <a:gd name="T0" fmla="*/ 147 w 1175"/>
                      <a:gd name="T1" fmla="*/ 0 h 2824"/>
                      <a:gd name="T2" fmla="*/ 147 w 1175"/>
                      <a:gd name="T3" fmla="*/ 352 h 2824"/>
                      <a:gd name="T4" fmla="*/ 0 w 1175"/>
                      <a:gd name="T5" fmla="*/ 352 h 2824"/>
                      <a:gd name="T6" fmla="*/ 0 w 1175"/>
                      <a:gd name="T7" fmla="*/ 10 h 2824"/>
                      <a:gd name="T8" fmla="*/ 147 w 1175"/>
                      <a:gd name="T9" fmla="*/ 0 h 28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175"/>
                      <a:gd name="T16" fmla="*/ 0 h 2824"/>
                      <a:gd name="T17" fmla="*/ 1175 w 1175"/>
                      <a:gd name="T18" fmla="*/ 2824 h 28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175" h="2824">
                        <a:moveTo>
                          <a:pt x="1175" y="0"/>
                        </a:moveTo>
                        <a:lnTo>
                          <a:pt x="1175" y="2824"/>
                        </a:lnTo>
                        <a:lnTo>
                          <a:pt x="0" y="2824"/>
                        </a:lnTo>
                        <a:lnTo>
                          <a:pt x="0" y="86"/>
                        </a:lnTo>
                        <a:lnTo>
                          <a:pt x="1175" y="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466" name="Line 142"/>
                  <p:cNvSpPr>
                    <a:spLocks noChangeShapeType="1"/>
                  </p:cNvSpPr>
                  <p:nvPr/>
                </p:nvSpPr>
                <p:spPr bwMode="auto">
                  <a:xfrm>
                    <a:off x="1204" y="1280"/>
                    <a:ext cx="1" cy="1392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459" name="Group 146"/>
                <p:cNvGrpSpPr>
                  <a:grpSpLocks/>
                </p:cNvGrpSpPr>
                <p:nvPr/>
              </p:nvGrpSpPr>
              <p:grpSpPr bwMode="auto">
                <a:xfrm>
                  <a:off x="1583" y="1202"/>
                  <a:ext cx="622" cy="1470"/>
                  <a:chOff x="1583" y="1202"/>
                  <a:chExt cx="622" cy="1470"/>
                </a:xfrm>
              </p:grpSpPr>
              <p:sp>
                <p:nvSpPr>
                  <p:cNvPr id="15463" name="Freeform 144"/>
                  <p:cNvSpPr>
                    <a:spLocks/>
                  </p:cNvSpPr>
                  <p:nvPr/>
                </p:nvSpPr>
                <p:spPr bwMode="auto">
                  <a:xfrm>
                    <a:off x="1583" y="1202"/>
                    <a:ext cx="622" cy="1462"/>
                  </a:xfrm>
                  <a:custGeom>
                    <a:avLst/>
                    <a:gdLst>
                      <a:gd name="T0" fmla="*/ 155 w 1246"/>
                      <a:gd name="T1" fmla="*/ 0 h 2926"/>
                      <a:gd name="T2" fmla="*/ 155 w 1246"/>
                      <a:gd name="T3" fmla="*/ 364 h 2926"/>
                      <a:gd name="T4" fmla="*/ 0 w 1246"/>
                      <a:gd name="T5" fmla="*/ 365 h 2926"/>
                      <a:gd name="T6" fmla="*/ 0 w 1246"/>
                      <a:gd name="T7" fmla="*/ 11 h 2926"/>
                      <a:gd name="T8" fmla="*/ 155 w 1246"/>
                      <a:gd name="T9" fmla="*/ 0 h 29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46"/>
                      <a:gd name="T16" fmla="*/ 0 h 2926"/>
                      <a:gd name="T17" fmla="*/ 1246 w 1246"/>
                      <a:gd name="T18" fmla="*/ 2926 h 29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46" h="2926">
                        <a:moveTo>
                          <a:pt x="1246" y="0"/>
                        </a:moveTo>
                        <a:lnTo>
                          <a:pt x="1242" y="2918"/>
                        </a:lnTo>
                        <a:lnTo>
                          <a:pt x="0" y="2926"/>
                        </a:lnTo>
                        <a:lnTo>
                          <a:pt x="0" y="92"/>
                        </a:lnTo>
                        <a:lnTo>
                          <a:pt x="1246" y="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464" name="Line 145"/>
                  <p:cNvSpPr>
                    <a:spLocks noChangeShapeType="1"/>
                  </p:cNvSpPr>
                  <p:nvPr/>
                </p:nvSpPr>
                <p:spPr bwMode="auto">
                  <a:xfrm>
                    <a:off x="1903" y="1234"/>
                    <a:ext cx="1" cy="1438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460" name="Group 151"/>
                <p:cNvGrpSpPr>
                  <a:grpSpLocks/>
                </p:cNvGrpSpPr>
                <p:nvPr/>
              </p:nvGrpSpPr>
              <p:grpSpPr bwMode="auto">
                <a:xfrm>
                  <a:off x="1445" y="1603"/>
                  <a:ext cx="198" cy="728"/>
                  <a:chOff x="1445" y="1603"/>
                  <a:chExt cx="198" cy="728"/>
                </a:xfrm>
              </p:grpSpPr>
              <p:sp>
                <p:nvSpPr>
                  <p:cNvPr id="15461" name="Freeform 147"/>
                  <p:cNvSpPr>
                    <a:spLocks/>
                  </p:cNvSpPr>
                  <p:nvPr/>
                </p:nvSpPr>
                <p:spPr bwMode="auto">
                  <a:xfrm>
                    <a:off x="1445" y="1603"/>
                    <a:ext cx="198" cy="50"/>
                  </a:xfrm>
                  <a:custGeom>
                    <a:avLst/>
                    <a:gdLst>
                      <a:gd name="T0" fmla="*/ 0 w 397"/>
                      <a:gd name="T1" fmla="*/ 2 h 102"/>
                      <a:gd name="T2" fmla="*/ 49 w 397"/>
                      <a:gd name="T3" fmla="*/ 0 h 102"/>
                      <a:gd name="T4" fmla="*/ 49 w 397"/>
                      <a:gd name="T5" fmla="*/ 10 h 102"/>
                      <a:gd name="T6" fmla="*/ 0 w 397"/>
                      <a:gd name="T7" fmla="*/ 12 h 102"/>
                      <a:gd name="T8" fmla="*/ 0 w 397"/>
                      <a:gd name="T9" fmla="*/ 2 h 10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97"/>
                      <a:gd name="T16" fmla="*/ 0 h 102"/>
                      <a:gd name="T17" fmla="*/ 397 w 397"/>
                      <a:gd name="T18" fmla="*/ 102 h 10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97" h="102">
                        <a:moveTo>
                          <a:pt x="0" y="18"/>
                        </a:moveTo>
                        <a:lnTo>
                          <a:pt x="397" y="0"/>
                        </a:lnTo>
                        <a:lnTo>
                          <a:pt x="397" y="86"/>
                        </a:lnTo>
                        <a:lnTo>
                          <a:pt x="2" y="102"/>
                        </a:ln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462" name="Freeform 148"/>
                  <p:cNvSpPr>
                    <a:spLocks/>
                  </p:cNvSpPr>
                  <p:nvPr/>
                </p:nvSpPr>
                <p:spPr bwMode="auto">
                  <a:xfrm>
                    <a:off x="1445" y="2281"/>
                    <a:ext cx="198" cy="50"/>
                  </a:xfrm>
                  <a:custGeom>
                    <a:avLst/>
                    <a:gdLst>
                      <a:gd name="T0" fmla="*/ 0 w 397"/>
                      <a:gd name="T1" fmla="*/ 2 h 102"/>
                      <a:gd name="T2" fmla="*/ 49 w 397"/>
                      <a:gd name="T3" fmla="*/ 0 h 102"/>
                      <a:gd name="T4" fmla="*/ 49 w 397"/>
                      <a:gd name="T5" fmla="*/ 10 h 102"/>
                      <a:gd name="T6" fmla="*/ 0 w 397"/>
                      <a:gd name="T7" fmla="*/ 12 h 102"/>
                      <a:gd name="T8" fmla="*/ 0 w 397"/>
                      <a:gd name="T9" fmla="*/ 2 h 10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97"/>
                      <a:gd name="T16" fmla="*/ 0 h 102"/>
                      <a:gd name="T17" fmla="*/ 397 w 397"/>
                      <a:gd name="T18" fmla="*/ 102 h 10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97" h="102">
                        <a:moveTo>
                          <a:pt x="0" y="16"/>
                        </a:moveTo>
                        <a:lnTo>
                          <a:pt x="397" y="0"/>
                        </a:lnTo>
                        <a:lnTo>
                          <a:pt x="397" y="84"/>
                        </a:lnTo>
                        <a:lnTo>
                          <a:pt x="2" y="102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5449" name="Group 154"/>
              <p:cNvGrpSpPr>
                <a:grpSpLocks/>
              </p:cNvGrpSpPr>
              <p:nvPr/>
            </p:nvGrpSpPr>
            <p:grpSpPr bwMode="auto">
              <a:xfrm>
                <a:off x="849" y="2690"/>
                <a:ext cx="296" cy="90"/>
                <a:chOff x="849" y="2690"/>
                <a:chExt cx="296" cy="90"/>
              </a:xfrm>
            </p:grpSpPr>
            <p:sp>
              <p:nvSpPr>
                <p:cNvPr id="15454" name="Oval 151"/>
                <p:cNvSpPr>
                  <a:spLocks noChangeArrowheads="1"/>
                </p:cNvSpPr>
                <p:nvPr/>
              </p:nvSpPr>
              <p:spPr bwMode="auto">
                <a:xfrm>
                  <a:off x="849" y="2690"/>
                  <a:ext cx="90" cy="90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5" name="Oval 152"/>
                <p:cNvSpPr>
                  <a:spLocks noChangeArrowheads="1"/>
                </p:cNvSpPr>
                <p:nvPr/>
              </p:nvSpPr>
              <p:spPr bwMode="auto">
                <a:xfrm>
                  <a:off x="963" y="2690"/>
                  <a:ext cx="90" cy="90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6" name="Oval 153"/>
                <p:cNvSpPr>
                  <a:spLocks noChangeArrowheads="1"/>
                </p:cNvSpPr>
                <p:nvPr/>
              </p:nvSpPr>
              <p:spPr bwMode="auto">
                <a:xfrm>
                  <a:off x="1058" y="2690"/>
                  <a:ext cx="87" cy="90"/>
                </a:xfrm>
                <a:prstGeom prst="ellipse">
                  <a:avLst/>
                </a:prstGeom>
                <a:solidFill>
                  <a:srgbClr val="E0E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450" name="Group 158"/>
              <p:cNvGrpSpPr>
                <a:grpSpLocks/>
              </p:cNvGrpSpPr>
              <p:nvPr/>
            </p:nvGrpSpPr>
            <p:grpSpPr bwMode="auto">
              <a:xfrm>
                <a:off x="1934" y="2718"/>
                <a:ext cx="297" cy="90"/>
                <a:chOff x="1934" y="2718"/>
                <a:chExt cx="297" cy="90"/>
              </a:xfrm>
            </p:grpSpPr>
            <p:sp>
              <p:nvSpPr>
                <p:cNvPr id="15451" name="Oval 155"/>
                <p:cNvSpPr>
                  <a:spLocks noChangeArrowheads="1"/>
                </p:cNvSpPr>
                <p:nvPr/>
              </p:nvSpPr>
              <p:spPr bwMode="auto">
                <a:xfrm>
                  <a:off x="2142" y="2718"/>
                  <a:ext cx="89" cy="90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2" name="Oval 156"/>
                <p:cNvSpPr>
                  <a:spLocks noChangeArrowheads="1"/>
                </p:cNvSpPr>
                <p:nvPr/>
              </p:nvSpPr>
              <p:spPr bwMode="auto">
                <a:xfrm>
                  <a:off x="2029" y="2718"/>
                  <a:ext cx="90" cy="90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3" name="Oval 157"/>
                <p:cNvSpPr>
                  <a:spLocks noChangeArrowheads="1"/>
                </p:cNvSpPr>
                <p:nvPr/>
              </p:nvSpPr>
              <p:spPr bwMode="auto">
                <a:xfrm>
                  <a:off x="1934" y="2718"/>
                  <a:ext cx="90" cy="90"/>
                </a:xfrm>
                <a:prstGeom prst="ellipse">
                  <a:avLst/>
                </a:prstGeom>
                <a:solidFill>
                  <a:srgbClr val="E0E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373" name="Group 168"/>
            <p:cNvGrpSpPr>
              <a:grpSpLocks/>
            </p:cNvGrpSpPr>
            <p:nvPr/>
          </p:nvGrpSpPr>
          <p:grpSpPr bwMode="auto">
            <a:xfrm>
              <a:off x="6669088" y="3252788"/>
              <a:ext cx="192087" cy="1612900"/>
              <a:chOff x="4201" y="1803"/>
              <a:chExt cx="121" cy="1016"/>
            </a:xfrm>
          </p:grpSpPr>
          <p:grpSp>
            <p:nvGrpSpPr>
              <p:cNvPr id="15440" name="Group 164"/>
              <p:cNvGrpSpPr>
                <a:grpSpLocks/>
              </p:cNvGrpSpPr>
              <p:nvPr/>
            </p:nvGrpSpPr>
            <p:grpSpPr bwMode="auto">
              <a:xfrm>
                <a:off x="4201" y="1803"/>
                <a:ext cx="104" cy="1016"/>
                <a:chOff x="4201" y="1803"/>
                <a:chExt cx="104" cy="1016"/>
              </a:xfrm>
            </p:grpSpPr>
            <p:sp>
              <p:nvSpPr>
                <p:cNvPr id="15444" name="Freeform 160"/>
                <p:cNvSpPr>
                  <a:spLocks/>
                </p:cNvSpPr>
                <p:nvPr/>
              </p:nvSpPr>
              <p:spPr bwMode="auto">
                <a:xfrm>
                  <a:off x="4201" y="1837"/>
                  <a:ext cx="104" cy="982"/>
                </a:xfrm>
                <a:custGeom>
                  <a:avLst/>
                  <a:gdLst>
                    <a:gd name="T0" fmla="*/ 0 w 207"/>
                    <a:gd name="T1" fmla="*/ 236 h 1964"/>
                    <a:gd name="T2" fmla="*/ 10 w 207"/>
                    <a:gd name="T3" fmla="*/ 236 h 1964"/>
                    <a:gd name="T4" fmla="*/ 12 w 207"/>
                    <a:gd name="T5" fmla="*/ 236 h 1964"/>
                    <a:gd name="T6" fmla="*/ 13 w 207"/>
                    <a:gd name="T7" fmla="*/ 236 h 1964"/>
                    <a:gd name="T8" fmla="*/ 14 w 207"/>
                    <a:gd name="T9" fmla="*/ 235 h 1964"/>
                    <a:gd name="T10" fmla="*/ 14 w 207"/>
                    <a:gd name="T11" fmla="*/ 235 h 1964"/>
                    <a:gd name="T12" fmla="*/ 15 w 207"/>
                    <a:gd name="T13" fmla="*/ 233 h 1964"/>
                    <a:gd name="T14" fmla="*/ 15 w 207"/>
                    <a:gd name="T15" fmla="*/ 0 h 1964"/>
                    <a:gd name="T16" fmla="*/ 26 w 207"/>
                    <a:gd name="T17" fmla="*/ 0 h 1964"/>
                    <a:gd name="T18" fmla="*/ 26 w 207"/>
                    <a:gd name="T19" fmla="*/ 235 h 1964"/>
                    <a:gd name="T20" fmla="*/ 26 w 207"/>
                    <a:gd name="T21" fmla="*/ 236 h 1964"/>
                    <a:gd name="T22" fmla="*/ 26 w 207"/>
                    <a:gd name="T23" fmla="*/ 238 h 1964"/>
                    <a:gd name="T24" fmla="*/ 26 w 207"/>
                    <a:gd name="T25" fmla="*/ 240 h 1964"/>
                    <a:gd name="T26" fmla="*/ 25 w 207"/>
                    <a:gd name="T27" fmla="*/ 241 h 1964"/>
                    <a:gd name="T28" fmla="*/ 23 w 207"/>
                    <a:gd name="T29" fmla="*/ 243 h 1964"/>
                    <a:gd name="T30" fmla="*/ 22 w 207"/>
                    <a:gd name="T31" fmla="*/ 244 h 1964"/>
                    <a:gd name="T32" fmla="*/ 20 w 207"/>
                    <a:gd name="T33" fmla="*/ 245 h 1964"/>
                    <a:gd name="T34" fmla="*/ 19 w 207"/>
                    <a:gd name="T35" fmla="*/ 245 h 1964"/>
                    <a:gd name="T36" fmla="*/ 17 w 207"/>
                    <a:gd name="T37" fmla="*/ 246 h 1964"/>
                    <a:gd name="T38" fmla="*/ 15 w 207"/>
                    <a:gd name="T39" fmla="*/ 246 h 1964"/>
                    <a:gd name="T40" fmla="*/ 0 w 207"/>
                    <a:gd name="T41" fmla="*/ 246 h 1964"/>
                    <a:gd name="T42" fmla="*/ 0 w 207"/>
                    <a:gd name="T43" fmla="*/ 236 h 196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7"/>
                    <a:gd name="T67" fmla="*/ 0 h 1964"/>
                    <a:gd name="T68" fmla="*/ 207 w 207"/>
                    <a:gd name="T69" fmla="*/ 1964 h 196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7" h="1964">
                      <a:moveTo>
                        <a:pt x="0" y="1888"/>
                      </a:moveTo>
                      <a:lnTo>
                        <a:pt x="80" y="1888"/>
                      </a:lnTo>
                      <a:lnTo>
                        <a:pt x="90" y="1886"/>
                      </a:lnTo>
                      <a:lnTo>
                        <a:pt x="98" y="1884"/>
                      </a:lnTo>
                      <a:lnTo>
                        <a:pt x="107" y="1880"/>
                      </a:lnTo>
                      <a:lnTo>
                        <a:pt x="111" y="1874"/>
                      </a:lnTo>
                      <a:lnTo>
                        <a:pt x="117" y="1864"/>
                      </a:lnTo>
                      <a:lnTo>
                        <a:pt x="117" y="0"/>
                      </a:lnTo>
                      <a:lnTo>
                        <a:pt x="207" y="0"/>
                      </a:lnTo>
                      <a:lnTo>
                        <a:pt x="207" y="1874"/>
                      </a:lnTo>
                      <a:lnTo>
                        <a:pt x="205" y="1888"/>
                      </a:lnTo>
                      <a:lnTo>
                        <a:pt x="205" y="1900"/>
                      </a:lnTo>
                      <a:lnTo>
                        <a:pt x="201" y="1914"/>
                      </a:lnTo>
                      <a:lnTo>
                        <a:pt x="193" y="1926"/>
                      </a:lnTo>
                      <a:lnTo>
                        <a:pt x="181" y="1938"/>
                      </a:lnTo>
                      <a:lnTo>
                        <a:pt x="169" y="1946"/>
                      </a:lnTo>
                      <a:lnTo>
                        <a:pt x="157" y="1954"/>
                      </a:lnTo>
                      <a:lnTo>
                        <a:pt x="145" y="1958"/>
                      </a:lnTo>
                      <a:lnTo>
                        <a:pt x="131" y="1962"/>
                      </a:lnTo>
                      <a:lnTo>
                        <a:pt x="117" y="1964"/>
                      </a:lnTo>
                      <a:lnTo>
                        <a:pt x="0" y="1964"/>
                      </a:lnTo>
                      <a:lnTo>
                        <a:pt x="0" y="1888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5445" name="Group 163"/>
                <p:cNvGrpSpPr>
                  <a:grpSpLocks/>
                </p:cNvGrpSpPr>
                <p:nvPr/>
              </p:nvGrpSpPr>
              <p:grpSpPr bwMode="auto">
                <a:xfrm>
                  <a:off x="4259" y="1803"/>
                  <a:ext cx="44" cy="38"/>
                  <a:chOff x="4259" y="1803"/>
                  <a:chExt cx="44" cy="38"/>
                </a:xfrm>
              </p:grpSpPr>
              <p:sp>
                <p:nvSpPr>
                  <p:cNvPr id="15446" name="Oval 161"/>
                  <p:cNvSpPr>
                    <a:spLocks noChangeArrowheads="1"/>
                  </p:cNvSpPr>
                  <p:nvPr/>
                </p:nvSpPr>
                <p:spPr bwMode="auto">
                  <a:xfrm>
                    <a:off x="4259" y="1832"/>
                    <a:ext cx="44" cy="9"/>
                  </a:xfrm>
                  <a:prstGeom prst="ellipse">
                    <a:avLst/>
                  </a:pr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447" name="Freeform 162"/>
                  <p:cNvSpPr>
                    <a:spLocks/>
                  </p:cNvSpPr>
                  <p:nvPr/>
                </p:nvSpPr>
                <p:spPr bwMode="auto">
                  <a:xfrm>
                    <a:off x="4260" y="1803"/>
                    <a:ext cx="39" cy="33"/>
                  </a:xfrm>
                  <a:custGeom>
                    <a:avLst/>
                    <a:gdLst>
                      <a:gd name="T0" fmla="*/ 0 w 78"/>
                      <a:gd name="T1" fmla="*/ 8 h 66"/>
                      <a:gd name="T2" fmla="*/ 1 w 78"/>
                      <a:gd name="T3" fmla="*/ 5 h 66"/>
                      <a:gd name="T4" fmla="*/ 3 w 78"/>
                      <a:gd name="T5" fmla="*/ 3 h 66"/>
                      <a:gd name="T6" fmla="*/ 5 w 78"/>
                      <a:gd name="T7" fmla="*/ 2 h 66"/>
                      <a:gd name="T8" fmla="*/ 6 w 78"/>
                      <a:gd name="T9" fmla="*/ 1 h 66"/>
                      <a:gd name="T10" fmla="*/ 7 w 78"/>
                      <a:gd name="T11" fmla="*/ 1 h 66"/>
                      <a:gd name="T12" fmla="*/ 9 w 78"/>
                      <a:gd name="T13" fmla="*/ 0 h 66"/>
                      <a:gd name="T14" fmla="*/ 10 w 78"/>
                      <a:gd name="T15" fmla="*/ 0 h 66"/>
                      <a:gd name="T16" fmla="*/ 10 w 78"/>
                      <a:gd name="T17" fmla="*/ 1 h 66"/>
                      <a:gd name="T18" fmla="*/ 9 w 78"/>
                      <a:gd name="T19" fmla="*/ 2 h 66"/>
                      <a:gd name="T20" fmla="*/ 7 w 78"/>
                      <a:gd name="T21" fmla="*/ 3 h 66"/>
                      <a:gd name="T22" fmla="*/ 6 w 78"/>
                      <a:gd name="T23" fmla="*/ 5 h 66"/>
                      <a:gd name="T24" fmla="*/ 5 w 78"/>
                      <a:gd name="T25" fmla="*/ 6 h 66"/>
                      <a:gd name="T26" fmla="*/ 2 w 78"/>
                      <a:gd name="T27" fmla="*/ 7 h 66"/>
                      <a:gd name="T28" fmla="*/ 1 w 78"/>
                      <a:gd name="T29" fmla="*/ 8 h 66"/>
                      <a:gd name="T30" fmla="*/ 0 w 78"/>
                      <a:gd name="T31" fmla="*/ 8 h 6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78"/>
                      <a:gd name="T49" fmla="*/ 0 h 66"/>
                      <a:gd name="T50" fmla="*/ 78 w 78"/>
                      <a:gd name="T51" fmla="*/ 66 h 6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78" h="66">
                        <a:moveTo>
                          <a:pt x="0" y="66"/>
                        </a:moveTo>
                        <a:lnTo>
                          <a:pt x="14" y="46"/>
                        </a:lnTo>
                        <a:lnTo>
                          <a:pt x="28" y="28"/>
                        </a:lnTo>
                        <a:lnTo>
                          <a:pt x="38" y="18"/>
                        </a:lnTo>
                        <a:lnTo>
                          <a:pt x="48" y="12"/>
                        </a:lnTo>
                        <a:lnTo>
                          <a:pt x="58" y="6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8"/>
                        </a:lnTo>
                        <a:lnTo>
                          <a:pt x="70" y="22"/>
                        </a:lnTo>
                        <a:lnTo>
                          <a:pt x="62" y="30"/>
                        </a:lnTo>
                        <a:lnTo>
                          <a:pt x="50" y="42"/>
                        </a:lnTo>
                        <a:lnTo>
                          <a:pt x="38" y="50"/>
                        </a:lnTo>
                        <a:lnTo>
                          <a:pt x="22" y="62"/>
                        </a:lnTo>
                        <a:lnTo>
                          <a:pt x="10" y="66"/>
                        </a:ln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5441" name="Group 167"/>
              <p:cNvGrpSpPr>
                <a:grpSpLocks/>
              </p:cNvGrpSpPr>
              <p:nvPr/>
            </p:nvGrpSpPr>
            <p:grpSpPr bwMode="auto">
              <a:xfrm>
                <a:off x="4241" y="2259"/>
                <a:ext cx="81" cy="319"/>
                <a:chOff x="4241" y="2259"/>
                <a:chExt cx="81" cy="319"/>
              </a:xfrm>
            </p:grpSpPr>
            <p:sp>
              <p:nvSpPr>
                <p:cNvPr id="15442" name="Freeform 165"/>
                <p:cNvSpPr>
                  <a:spLocks/>
                </p:cNvSpPr>
                <p:nvPr/>
              </p:nvSpPr>
              <p:spPr bwMode="auto">
                <a:xfrm>
                  <a:off x="4283" y="2260"/>
                  <a:ext cx="39" cy="318"/>
                </a:xfrm>
                <a:custGeom>
                  <a:avLst/>
                  <a:gdLst>
                    <a:gd name="T0" fmla="*/ 0 w 78"/>
                    <a:gd name="T1" fmla="*/ 0 h 636"/>
                    <a:gd name="T2" fmla="*/ 10 w 78"/>
                    <a:gd name="T3" fmla="*/ 2 h 636"/>
                    <a:gd name="T4" fmla="*/ 10 w 78"/>
                    <a:gd name="T5" fmla="*/ 78 h 636"/>
                    <a:gd name="T6" fmla="*/ 0 w 78"/>
                    <a:gd name="T7" fmla="*/ 80 h 636"/>
                    <a:gd name="T8" fmla="*/ 0 w 78"/>
                    <a:gd name="T9" fmla="*/ 0 h 6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"/>
                    <a:gd name="T16" fmla="*/ 0 h 636"/>
                    <a:gd name="T17" fmla="*/ 78 w 78"/>
                    <a:gd name="T18" fmla="*/ 636 h 6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" h="636">
                      <a:moveTo>
                        <a:pt x="0" y="0"/>
                      </a:moveTo>
                      <a:lnTo>
                        <a:pt x="78" y="18"/>
                      </a:lnTo>
                      <a:lnTo>
                        <a:pt x="78" y="617"/>
                      </a:lnTo>
                      <a:lnTo>
                        <a:pt x="0" y="6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3" name="Freeform 166"/>
                <p:cNvSpPr>
                  <a:spLocks/>
                </p:cNvSpPr>
                <p:nvPr/>
              </p:nvSpPr>
              <p:spPr bwMode="auto">
                <a:xfrm>
                  <a:off x="4241" y="2259"/>
                  <a:ext cx="42" cy="319"/>
                </a:xfrm>
                <a:custGeom>
                  <a:avLst/>
                  <a:gdLst>
                    <a:gd name="T0" fmla="*/ 11 w 83"/>
                    <a:gd name="T1" fmla="*/ 1 h 638"/>
                    <a:gd name="T2" fmla="*/ 11 w 83"/>
                    <a:gd name="T3" fmla="*/ 80 h 638"/>
                    <a:gd name="T4" fmla="*/ 0 w 83"/>
                    <a:gd name="T5" fmla="*/ 80 h 638"/>
                    <a:gd name="T6" fmla="*/ 0 w 83"/>
                    <a:gd name="T7" fmla="*/ 0 h 638"/>
                    <a:gd name="T8" fmla="*/ 11 w 83"/>
                    <a:gd name="T9" fmla="*/ 1 h 6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638"/>
                    <a:gd name="T17" fmla="*/ 83 w 83"/>
                    <a:gd name="T18" fmla="*/ 638 h 6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638">
                      <a:moveTo>
                        <a:pt x="83" y="2"/>
                      </a:moveTo>
                      <a:lnTo>
                        <a:pt x="83" y="638"/>
                      </a:lnTo>
                      <a:lnTo>
                        <a:pt x="0" y="638"/>
                      </a:lnTo>
                      <a:lnTo>
                        <a:pt x="0" y="0"/>
                      </a:lnTo>
                      <a:lnTo>
                        <a:pt x="83" y="2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374" name="Group 203"/>
            <p:cNvGrpSpPr>
              <a:grpSpLocks/>
            </p:cNvGrpSpPr>
            <p:nvPr/>
          </p:nvGrpSpPr>
          <p:grpSpPr bwMode="auto">
            <a:xfrm>
              <a:off x="1493838" y="4930775"/>
              <a:ext cx="1395412" cy="971550"/>
              <a:chOff x="941" y="2860"/>
              <a:chExt cx="879" cy="612"/>
            </a:xfrm>
          </p:grpSpPr>
          <p:grpSp>
            <p:nvGrpSpPr>
              <p:cNvPr id="15406" name="Group 185"/>
              <p:cNvGrpSpPr>
                <a:grpSpLocks/>
              </p:cNvGrpSpPr>
              <p:nvPr/>
            </p:nvGrpSpPr>
            <p:grpSpPr bwMode="auto">
              <a:xfrm>
                <a:off x="1236" y="2860"/>
                <a:ext cx="584" cy="569"/>
                <a:chOff x="1236" y="2860"/>
                <a:chExt cx="584" cy="569"/>
              </a:xfrm>
            </p:grpSpPr>
            <p:grpSp>
              <p:nvGrpSpPr>
                <p:cNvPr id="15424" name="Group 176"/>
                <p:cNvGrpSpPr>
                  <a:grpSpLocks/>
                </p:cNvGrpSpPr>
                <p:nvPr/>
              </p:nvGrpSpPr>
              <p:grpSpPr bwMode="auto">
                <a:xfrm>
                  <a:off x="1236" y="2860"/>
                  <a:ext cx="418" cy="555"/>
                  <a:chOff x="1236" y="2860"/>
                  <a:chExt cx="418" cy="555"/>
                </a:xfrm>
              </p:grpSpPr>
              <p:grpSp>
                <p:nvGrpSpPr>
                  <p:cNvPr id="15433" name="Group 171"/>
                  <p:cNvGrpSpPr>
                    <a:grpSpLocks/>
                  </p:cNvGrpSpPr>
                  <p:nvPr/>
                </p:nvGrpSpPr>
                <p:grpSpPr bwMode="auto">
                  <a:xfrm>
                    <a:off x="1236" y="2860"/>
                    <a:ext cx="418" cy="555"/>
                    <a:chOff x="1236" y="2860"/>
                    <a:chExt cx="418" cy="555"/>
                  </a:xfrm>
                </p:grpSpPr>
                <p:sp>
                  <p:nvSpPr>
                    <p:cNvPr id="15438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1236" y="2860"/>
                      <a:ext cx="281" cy="554"/>
                    </a:xfrm>
                    <a:custGeom>
                      <a:avLst/>
                      <a:gdLst>
                        <a:gd name="T0" fmla="*/ 34 w 561"/>
                        <a:gd name="T1" fmla="*/ 0 h 1109"/>
                        <a:gd name="T2" fmla="*/ 71 w 561"/>
                        <a:gd name="T3" fmla="*/ 0 h 1109"/>
                        <a:gd name="T4" fmla="*/ 70 w 561"/>
                        <a:gd name="T5" fmla="*/ 138 h 1109"/>
                        <a:gd name="T6" fmla="*/ 34 w 561"/>
                        <a:gd name="T7" fmla="*/ 137 h 1109"/>
                        <a:gd name="T8" fmla="*/ 32 w 561"/>
                        <a:gd name="T9" fmla="*/ 136 h 1109"/>
                        <a:gd name="T10" fmla="*/ 31 w 561"/>
                        <a:gd name="T11" fmla="*/ 136 h 1109"/>
                        <a:gd name="T12" fmla="*/ 29 w 561"/>
                        <a:gd name="T13" fmla="*/ 136 h 1109"/>
                        <a:gd name="T14" fmla="*/ 27 w 561"/>
                        <a:gd name="T15" fmla="*/ 135 h 1109"/>
                        <a:gd name="T16" fmla="*/ 25 w 561"/>
                        <a:gd name="T17" fmla="*/ 134 h 1109"/>
                        <a:gd name="T18" fmla="*/ 23 w 561"/>
                        <a:gd name="T19" fmla="*/ 132 h 1109"/>
                        <a:gd name="T20" fmla="*/ 21 w 561"/>
                        <a:gd name="T21" fmla="*/ 131 h 1109"/>
                        <a:gd name="T22" fmla="*/ 19 w 561"/>
                        <a:gd name="T23" fmla="*/ 129 h 1109"/>
                        <a:gd name="T24" fmla="*/ 18 w 561"/>
                        <a:gd name="T25" fmla="*/ 128 h 1109"/>
                        <a:gd name="T26" fmla="*/ 17 w 561"/>
                        <a:gd name="T27" fmla="*/ 126 h 1109"/>
                        <a:gd name="T28" fmla="*/ 16 w 561"/>
                        <a:gd name="T29" fmla="*/ 125 h 1109"/>
                        <a:gd name="T30" fmla="*/ 14 w 561"/>
                        <a:gd name="T31" fmla="*/ 122 h 1109"/>
                        <a:gd name="T32" fmla="*/ 13 w 561"/>
                        <a:gd name="T33" fmla="*/ 120 h 1109"/>
                        <a:gd name="T34" fmla="*/ 11 w 561"/>
                        <a:gd name="T35" fmla="*/ 118 h 1109"/>
                        <a:gd name="T36" fmla="*/ 11 w 561"/>
                        <a:gd name="T37" fmla="*/ 116 h 1109"/>
                        <a:gd name="T38" fmla="*/ 10 w 561"/>
                        <a:gd name="T39" fmla="*/ 115 h 1109"/>
                        <a:gd name="T40" fmla="*/ 8 w 561"/>
                        <a:gd name="T41" fmla="*/ 112 h 1109"/>
                        <a:gd name="T42" fmla="*/ 7 w 561"/>
                        <a:gd name="T43" fmla="*/ 108 h 1109"/>
                        <a:gd name="T44" fmla="*/ 6 w 561"/>
                        <a:gd name="T45" fmla="*/ 104 h 1109"/>
                        <a:gd name="T46" fmla="*/ 4 w 561"/>
                        <a:gd name="T47" fmla="*/ 100 h 1109"/>
                        <a:gd name="T48" fmla="*/ 3 w 561"/>
                        <a:gd name="T49" fmla="*/ 96 h 1109"/>
                        <a:gd name="T50" fmla="*/ 2 w 561"/>
                        <a:gd name="T51" fmla="*/ 91 h 1109"/>
                        <a:gd name="T52" fmla="*/ 1 w 561"/>
                        <a:gd name="T53" fmla="*/ 86 h 1109"/>
                        <a:gd name="T54" fmla="*/ 1 w 561"/>
                        <a:gd name="T55" fmla="*/ 81 h 1109"/>
                        <a:gd name="T56" fmla="*/ 0 w 561"/>
                        <a:gd name="T57" fmla="*/ 75 h 1109"/>
                        <a:gd name="T58" fmla="*/ 0 w 561"/>
                        <a:gd name="T59" fmla="*/ 68 h 1109"/>
                        <a:gd name="T60" fmla="*/ 1 w 561"/>
                        <a:gd name="T61" fmla="*/ 60 h 1109"/>
                        <a:gd name="T62" fmla="*/ 1 w 561"/>
                        <a:gd name="T63" fmla="*/ 51 h 1109"/>
                        <a:gd name="T64" fmla="*/ 2 w 561"/>
                        <a:gd name="T65" fmla="*/ 46 h 1109"/>
                        <a:gd name="T66" fmla="*/ 4 w 561"/>
                        <a:gd name="T67" fmla="*/ 40 h 1109"/>
                        <a:gd name="T68" fmla="*/ 4 w 561"/>
                        <a:gd name="T69" fmla="*/ 35 h 1109"/>
                        <a:gd name="T70" fmla="*/ 6 w 561"/>
                        <a:gd name="T71" fmla="*/ 31 h 1109"/>
                        <a:gd name="T72" fmla="*/ 7 w 561"/>
                        <a:gd name="T73" fmla="*/ 27 h 1109"/>
                        <a:gd name="T74" fmla="*/ 10 w 561"/>
                        <a:gd name="T75" fmla="*/ 21 h 1109"/>
                        <a:gd name="T76" fmla="*/ 12 w 561"/>
                        <a:gd name="T77" fmla="*/ 17 h 1109"/>
                        <a:gd name="T78" fmla="*/ 14 w 561"/>
                        <a:gd name="T79" fmla="*/ 14 h 1109"/>
                        <a:gd name="T80" fmla="*/ 15 w 561"/>
                        <a:gd name="T81" fmla="*/ 13 h 1109"/>
                        <a:gd name="T82" fmla="*/ 16 w 561"/>
                        <a:gd name="T83" fmla="*/ 11 h 1109"/>
                        <a:gd name="T84" fmla="*/ 18 w 561"/>
                        <a:gd name="T85" fmla="*/ 9 h 1109"/>
                        <a:gd name="T86" fmla="*/ 19 w 561"/>
                        <a:gd name="T87" fmla="*/ 8 h 1109"/>
                        <a:gd name="T88" fmla="*/ 20 w 561"/>
                        <a:gd name="T89" fmla="*/ 7 h 1109"/>
                        <a:gd name="T90" fmla="*/ 21 w 561"/>
                        <a:gd name="T91" fmla="*/ 5 h 1109"/>
                        <a:gd name="T92" fmla="*/ 23 w 561"/>
                        <a:gd name="T93" fmla="*/ 4 h 1109"/>
                        <a:gd name="T94" fmla="*/ 24 w 561"/>
                        <a:gd name="T95" fmla="*/ 3 h 1109"/>
                        <a:gd name="T96" fmla="*/ 26 w 561"/>
                        <a:gd name="T97" fmla="*/ 2 h 1109"/>
                        <a:gd name="T98" fmla="*/ 27 w 561"/>
                        <a:gd name="T99" fmla="*/ 1 h 1109"/>
                        <a:gd name="T100" fmla="*/ 28 w 561"/>
                        <a:gd name="T101" fmla="*/ 1 h 1109"/>
                        <a:gd name="T102" fmla="*/ 30 w 561"/>
                        <a:gd name="T103" fmla="*/ 0 h 1109"/>
                        <a:gd name="T104" fmla="*/ 31 w 561"/>
                        <a:gd name="T105" fmla="*/ 0 h 1109"/>
                        <a:gd name="T106" fmla="*/ 32 w 561"/>
                        <a:gd name="T107" fmla="*/ 0 h 1109"/>
                        <a:gd name="T108" fmla="*/ 34 w 561"/>
                        <a:gd name="T109" fmla="*/ 0 h 1109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561"/>
                        <a:gd name="T166" fmla="*/ 0 h 1109"/>
                        <a:gd name="T167" fmla="*/ 561 w 561"/>
                        <a:gd name="T168" fmla="*/ 1109 h 1109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561" h="1109">
                          <a:moveTo>
                            <a:pt x="266" y="0"/>
                          </a:moveTo>
                          <a:lnTo>
                            <a:pt x="561" y="0"/>
                          </a:lnTo>
                          <a:lnTo>
                            <a:pt x="559" y="1109"/>
                          </a:lnTo>
                          <a:lnTo>
                            <a:pt x="266" y="1099"/>
                          </a:lnTo>
                          <a:lnTo>
                            <a:pt x="254" y="1095"/>
                          </a:lnTo>
                          <a:lnTo>
                            <a:pt x="244" y="1095"/>
                          </a:lnTo>
                          <a:lnTo>
                            <a:pt x="228" y="1089"/>
                          </a:lnTo>
                          <a:lnTo>
                            <a:pt x="214" y="1083"/>
                          </a:lnTo>
                          <a:lnTo>
                            <a:pt x="196" y="1073"/>
                          </a:lnTo>
                          <a:lnTo>
                            <a:pt x="180" y="1063"/>
                          </a:lnTo>
                          <a:lnTo>
                            <a:pt x="166" y="1051"/>
                          </a:lnTo>
                          <a:lnTo>
                            <a:pt x="152" y="1039"/>
                          </a:lnTo>
                          <a:lnTo>
                            <a:pt x="140" y="1027"/>
                          </a:lnTo>
                          <a:lnTo>
                            <a:pt x="132" y="1013"/>
                          </a:lnTo>
                          <a:lnTo>
                            <a:pt x="122" y="1001"/>
                          </a:lnTo>
                          <a:lnTo>
                            <a:pt x="108" y="983"/>
                          </a:lnTo>
                          <a:lnTo>
                            <a:pt x="100" y="965"/>
                          </a:lnTo>
                          <a:lnTo>
                            <a:pt x="88" y="947"/>
                          </a:lnTo>
                          <a:lnTo>
                            <a:pt x="82" y="935"/>
                          </a:lnTo>
                          <a:lnTo>
                            <a:pt x="76" y="921"/>
                          </a:lnTo>
                          <a:lnTo>
                            <a:pt x="62" y="897"/>
                          </a:lnTo>
                          <a:lnTo>
                            <a:pt x="52" y="867"/>
                          </a:lnTo>
                          <a:lnTo>
                            <a:pt x="42" y="837"/>
                          </a:lnTo>
                          <a:lnTo>
                            <a:pt x="32" y="805"/>
                          </a:lnTo>
                          <a:lnTo>
                            <a:pt x="22" y="770"/>
                          </a:lnTo>
                          <a:lnTo>
                            <a:pt x="16" y="732"/>
                          </a:lnTo>
                          <a:lnTo>
                            <a:pt x="8" y="692"/>
                          </a:lnTo>
                          <a:lnTo>
                            <a:pt x="4" y="648"/>
                          </a:lnTo>
                          <a:lnTo>
                            <a:pt x="0" y="602"/>
                          </a:lnTo>
                          <a:lnTo>
                            <a:pt x="0" y="548"/>
                          </a:lnTo>
                          <a:lnTo>
                            <a:pt x="2" y="480"/>
                          </a:lnTo>
                          <a:lnTo>
                            <a:pt x="8" y="415"/>
                          </a:lnTo>
                          <a:lnTo>
                            <a:pt x="16" y="369"/>
                          </a:lnTo>
                          <a:lnTo>
                            <a:pt x="26" y="321"/>
                          </a:lnTo>
                          <a:lnTo>
                            <a:pt x="32" y="283"/>
                          </a:lnTo>
                          <a:lnTo>
                            <a:pt x="42" y="255"/>
                          </a:lnTo>
                          <a:lnTo>
                            <a:pt x="56" y="217"/>
                          </a:lnTo>
                          <a:lnTo>
                            <a:pt x="76" y="173"/>
                          </a:lnTo>
                          <a:lnTo>
                            <a:pt x="92" y="141"/>
                          </a:lnTo>
                          <a:lnTo>
                            <a:pt x="106" y="119"/>
                          </a:lnTo>
                          <a:lnTo>
                            <a:pt x="116" y="108"/>
                          </a:lnTo>
                          <a:lnTo>
                            <a:pt x="126" y="92"/>
                          </a:lnTo>
                          <a:lnTo>
                            <a:pt x="138" y="78"/>
                          </a:lnTo>
                          <a:lnTo>
                            <a:pt x="146" y="66"/>
                          </a:lnTo>
                          <a:lnTo>
                            <a:pt x="156" y="56"/>
                          </a:lnTo>
                          <a:lnTo>
                            <a:pt x="168" y="46"/>
                          </a:lnTo>
                          <a:lnTo>
                            <a:pt x="180" y="36"/>
                          </a:lnTo>
                          <a:lnTo>
                            <a:pt x="192" y="28"/>
                          </a:lnTo>
                          <a:lnTo>
                            <a:pt x="202" y="22"/>
                          </a:lnTo>
                          <a:lnTo>
                            <a:pt x="212" y="14"/>
                          </a:lnTo>
                          <a:lnTo>
                            <a:pt x="224" y="8"/>
                          </a:lnTo>
                          <a:lnTo>
                            <a:pt x="234" y="4"/>
                          </a:lnTo>
                          <a:lnTo>
                            <a:pt x="244" y="2"/>
                          </a:lnTo>
                          <a:lnTo>
                            <a:pt x="254" y="0"/>
                          </a:lnTo>
                          <a:lnTo>
                            <a:pt x="266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39" name="Oval 1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70" y="2860"/>
                      <a:ext cx="284" cy="555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5434" name="Group 175"/>
                  <p:cNvGrpSpPr>
                    <a:grpSpLocks/>
                  </p:cNvGrpSpPr>
                  <p:nvPr/>
                </p:nvGrpSpPr>
                <p:grpSpPr bwMode="auto">
                  <a:xfrm>
                    <a:off x="1428" y="2974"/>
                    <a:ext cx="167" cy="328"/>
                    <a:chOff x="1428" y="2974"/>
                    <a:chExt cx="167" cy="328"/>
                  </a:xfrm>
                </p:grpSpPr>
                <p:sp>
                  <p:nvSpPr>
                    <p:cNvPr id="15435" name="Oval 1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8" y="2974"/>
                      <a:ext cx="167" cy="328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36" name="Oval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2983"/>
                      <a:ext cx="154" cy="307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437" name="Oval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98" y="3110"/>
                      <a:ext cx="27" cy="55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5425" name="Group 184"/>
                <p:cNvGrpSpPr>
                  <a:grpSpLocks/>
                </p:cNvGrpSpPr>
                <p:nvPr/>
              </p:nvGrpSpPr>
              <p:grpSpPr bwMode="auto">
                <a:xfrm>
                  <a:off x="1403" y="2860"/>
                  <a:ext cx="417" cy="569"/>
                  <a:chOff x="1403" y="2860"/>
                  <a:chExt cx="417" cy="569"/>
                </a:xfrm>
              </p:grpSpPr>
              <p:sp>
                <p:nvSpPr>
                  <p:cNvPr id="15426" name="Oval 177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2860"/>
                    <a:ext cx="284" cy="569"/>
                  </a:xfrm>
                  <a:prstGeom prst="ellipse">
                    <a:avLst/>
                  </a:prstGeom>
                  <a:solidFill>
                    <a:srgbClr val="20202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5427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1403" y="2860"/>
                    <a:ext cx="358" cy="566"/>
                    <a:chOff x="1403" y="2860"/>
                    <a:chExt cx="358" cy="566"/>
                  </a:xfrm>
                </p:grpSpPr>
                <p:sp>
                  <p:nvSpPr>
                    <p:cNvPr id="15428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1403" y="2860"/>
                      <a:ext cx="280" cy="566"/>
                    </a:xfrm>
                    <a:custGeom>
                      <a:avLst/>
                      <a:gdLst>
                        <a:gd name="T0" fmla="*/ 32 w 561"/>
                        <a:gd name="T1" fmla="*/ 0 h 1133"/>
                        <a:gd name="T2" fmla="*/ 70 w 561"/>
                        <a:gd name="T3" fmla="*/ 0 h 1133"/>
                        <a:gd name="T4" fmla="*/ 69 w 561"/>
                        <a:gd name="T5" fmla="*/ 141 h 1133"/>
                        <a:gd name="T6" fmla="*/ 32 w 561"/>
                        <a:gd name="T7" fmla="*/ 140 h 1133"/>
                        <a:gd name="T8" fmla="*/ 31 w 561"/>
                        <a:gd name="T9" fmla="*/ 140 h 1133"/>
                        <a:gd name="T10" fmla="*/ 30 w 561"/>
                        <a:gd name="T11" fmla="*/ 139 h 1133"/>
                        <a:gd name="T12" fmla="*/ 28 w 561"/>
                        <a:gd name="T13" fmla="*/ 139 h 1133"/>
                        <a:gd name="T14" fmla="*/ 26 w 561"/>
                        <a:gd name="T15" fmla="*/ 138 h 1133"/>
                        <a:gd name="T16" fmla="*/ 24 w 561"/>
                        <a:gd name="T17" fmla="*/ 137 h 1133"/>
                        <a:gd name="T18" fmla="*/ 22 w 561"/>
                        <a:gd name="T19" fmla="*/ 135 h 1133"/>
                        <a:gd name="T20" fmla="*/ 20 w 561"/>
                        <a:gd name="T21" fmla="*/ 134 h 1133"/>
                        <a:gd name="T22" fmla="*/ 19 w 561"/>
                        <a:gd name="T23" fmla="*/ 132 h 1133"/>
                        <a:gd name="T24" fmla="*/ 17 w 561"/>
                        <a:gd name="T25" fmla="*/ 131 h 1133"/>
                        <a:gd name="T26" fmla="*/ 16 w 561"/>
                        <a:gd name="T27" fmla="*/ 129 h 1133"/>
                        <a:gd name="T28" fmla="*/ 15 w 561"/>
                        <a:gd name="T29" fmla="*/ 128 h 1133"/>
                        <a:gd name="T30" fmla="*/ 13 w 561"/>
                        <a:gd name="T31" fmla="*/ 125 h 1133"/>
                        <a:gd name="T32" fmla="*/ 12 w 561"/>
                        <a:gd name="T33" fmla="*/ 123 h 1133"/>
                        <a:gd name="T34" fmla="*/ 11 w 561"/>
                        <a:gd name="T35" fmla="*/ 121 h 1133"/>
                        <a:gd name="T36" fmla="*/ 10 w 561"/>
                        <a:gd name="T37" fmla="*/ 119 h 1133"/>
                        <a:gd name="T38" fmla="*/ 9 w 561"/>
                        <a:gd name="T39" fmla="*/ 117 h 1133"/>
                        <a:gd name="T40" fmla="*/ 7 w 561"/>
                        <a:gd name="T41" fmla="*/ 114 h 1133"/>
                        <a:gd name="T42" fmla="*/ 6 w 561"/>
                        <a:gd name="T43" fmla="*/ 110 h 1133"/>
                        <a:gd name="T44" fmla="*/ 5 w 561"/>
                        <a:gd name="T45" fmla="*/ 107 h 1133"/>
                        <a:gd name="T46" fmla="*/ 3 w 561"/>
                        <a:gd name="T47" fmla="*/ 102 h 1133"/>
                        <a:gd name="T48" fmla="*/ 2 w 561"/>
                        <a:gd name="T49" fmla="*/ 98 h 1133"/>
                        <a:gd name="T50" fmla="*/ 2 w 561"/>
                        <a:gd name="T51" fmla="*/ 93 h 1133"/>
                        <a:gd name="T52" fmla="*/ 1 w 561"/>
                        <a:gd name="T53" fmla="*/ 88 h 1133"/>
                        <a:gd name="T54" fmla="*/ 0 w 561"/>
                        <a:gd name="T55" fmla="*/ 82 h 1133"/>
                        <a:gd name="T56" fmla="*/ 0 w 561"/>
                        <a:gd name="T57" fmla="*/ 76 h 1133"/>
                        <a:gd name="T58" fmla="*/ 0 w 561"/>
                        <a:gd name="T59" fmla="*/ 70 h 1133"/>
                        <a:gd name="T60" fmla="*/ 0 w 561"/>
                        <a:gd name="T61" fmla="*/ 61 h 1133"/>
                        <a:gd name="T62" fmla="*/ 1 w 561"/>
                        <a:gd name="T63" fmla="*/ 53 h 1133"/>
                        <a:gd name="T64" fmla="*/ 2 w 561"/>
                        <a:gd name="T65" fmla="*/ 47 h 1133"/>
                        <a:gd name="T66" fmla="*/ 3 w 561"/>
                        <a:gd name="T67" fmla="*/ 41 h 1133"/>
                        <a:gd name="T68" fmla="*/ 4 w 561"/>
                        <a:gd name="T69" fmla="*/ 36 h 1133"/>
                        <a:gd name="T70" fmla="*/ 5 w 561"/>
                        <a:gd name="T71" fmla="*/ 32 h 1133"/>
                        <a:gd name="T72" fmla="*/ 7 w 561"/>
                        <a:gd name="T73" fmla="*/ 27 h 1133"/>
                        <a:gd name="T74" fmla="*/ 9 w 561"/>
                        <a:gd name="T75" fmla="*/ 22 h 1133"/>
                        <a:gd name="T76" fmla="*/ 11 w 561"/>
                        <a:gd name="T77" fmla="*/ 18 h 1133"/>
                        <a:gd name="T78" fmla="*/ 13 w 561"/>
                        <a:gd name="T79" fmla="*/ 15 h 1133"/>
                        <a:gd name="T80" fmla="*/ 14 w 561"/>
                        <a:gd name="T81" fmla="*/ 13 h 1133"/>
                        <a:gd name="T82" fmla="*/ 15 w 561"/>
                        <a:gd name="T83" fmla="*/ 11 h 1133"/>
                        <a:gd name="T84" fmla="*/ 17 w 561"/>
                        <a:gd name="T85" fmla="*/ 10 h 1133"/>
                        <a:gd name="T86" fmla="*/ 18 w 561"/>
                        <a:gd name="T87" fmla="*/ 8 h 1133"/>
                        <a:gd name="T88" fmla="*/ 19 w 561"/>
                        <a:gd name="T89" fmla="*/ 7 h 1133"/>
                        <a:gd name="T90" fmla="*/ 20 w 561"/>
                        <a:gd name="T91" fmla="*/ 5 h 1133"/>
                        <a:gd name="T92" fmla="*/ 22 w 561"/>
                        <a:gd name="T93" fmla="*/ 4 h 1133"/>
                        <a:gd name="T94" fmla="*/ 23 w 561"/>
                        <a:gd name="T95" fmla="*/ 3 h 1133"/>
                        <a:gd name="T96" fmla="*/ 25 w 561"/>
                        <a:gd name="T97" fmla="*/ 2 h 1133"/>
                        <a:gd name="T98" fmla="*/ 26 w 561"/>
                        <a:gd name="T99" fmla="*/ 1 h 1133"/>
                        <a:gd name="T100" fmla="*/ 27 w 561"/>
                        <a:gd name="T101" fmla="*/ 1 h 1133"/>
                        <a:gd name="T102" fmla="*/ 29 w 561"/>
                        <a:gd name="T103" fmla="*/ 0 h 1133"/>
                        <a:gd name="T104" fmla="*/ 30 w 561"/>
                        <a:gd name="T105" fmla="*/ 0 h 1133"/>
                        <a:gd name="T106" fmla="*/ 31 w 561"/>
                        <a:gd name="T107" fmla="*/ 0 h 1133"/>
                        <a:gd name="T108" fmla="*/ 32 w 561"/>
                        <a:gd name="T109" fmla="*/ 0 h 1133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561"/>
                        <a:gd name="T166" fmla="*/ 0 h 1133"/>
                        <a:gd name="T167" fmla="*/ 561 w 561"/>
                        <a:gd name="T168" fmla="*/ 1133 h 1133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561" h="1133">
                          <a:moveTo>
                            <a:pt x="263" y="0"/>
                          </a:moveTo>
                          <a:lnTo>
                            <a:pt x="561" y="0"/>
                          </a:lnTo>
                          <a:lnTo>
                            <a:pt x="557" y="1133"/>
                          </a:lnTo>
                          <a:lnTo>
                            <a:pt x="263" y="1123"/>
                          </a:lnTo>
                          <a:lnTo>
                            <a:pt x="253" y="1121"/>
                          </a:lnTo>
                          <a:lnTo>
                            <a:pt x="243" y="1119"/>
                          </a:lnTo>
                          <a:lnTo>
                            <a:pt x="227" y="1115"/>
                          </a:lnTo>
                          <a:lnTo>
                            <a:pt x="211" y="1109"/>
                          </a:lnTo>
                          <a:lnTo>
                            <a:pt x="196" y="1099"/>
                          </a:lnTo>
                          <a:lnTo>
                            <a:pt x="180" y="1087"/>
                          </a:lnTo>
                          <a:lnTo>
                            <a:pt x="166" y="1075"/>
                          </a:lnTo>
                          <a:lnTo>
                            <a:pt x="152" y="1063"/>
                          </a:lnTo>
                          <a:lnTo>
                            <a:pt x="140" y="1051"/>
                          </a:lnTo>
                          <a:lnTo>
                            <a:pt x="130" y="1035"/>
                          </a:lnTo>
                          <a:lnTo>
                            <a:pt x="122" y="1025"/>
                          </a:lnTo>
                          <a:lnTo>
                            <a:pt x="108" y="1007"/>
                          </a:lnTo>
                          <a:lnTo>
                            <a:pt x="98" y="987"/>
                          </a:lnTo>
                          <a:lnTo>
                            <a:pt x="88" y="969"/>
                          </a:lnTo>
                          <a:lnTo>
                            <a:pt x="80" y="957"/>
                          </a:lnTo>
                          <a:lnTo>
                            <a:pt x="74" y="943"/>
                          </a:lnTo>
                          <a:lnTo>
                            <a:pt x="62" y="915"/>
                          </a:lnTo>
                          <a:lnTo>
                            <a:pt x="50" y="887"/>
                          </a:lnTo>
                          <a:lnTo>
                            <a:pt x="40" y="857"/>
                          </a:lnTo>
                          <a:lnTo>
                            <a:pt x="30" y="823"/>
                          </a:lnTo>
                          <a:lnTo>
                            <a:pt x="22" y="786"/>
                          </a:lnTo>
                          <a:lnTo>
                            <a:pt x="16" y="748"/>
                          </a:lnTo>
                          <a:lnTo>
                            <a:pt x="8" y="708"/>
                          </a:lnTo>
                          <a:lnTo>
                            <a:pt x="2" y="662"/>
                          </a:lnTo>
                          <a:lnTo>
                            <a:pt x="0" y="614"/>
                          </a:lnTo>
                          <a:lnTo>
                            <a:pt x="0" y="562"/>
                          </a:lnTo>
                          <a:lnTo>
                            <a:pt x="2" y="490"/>
                          </a:lnTo>
                          <a:lnTo>
                            <a:pt x="8" y="425"/>
                          </a:lnTo>
                          <a:lnTo>
                            <a:pt x="16" y="377"/>
                          </a:lnTo>
                          <a:lnTo>
                            <a:pt x="24" y="329"/>
                          </a:lnTo>
                          <a:lnTo>
                            <a:pt x="32" y="291"/>
                          </a:lnTo>
                          <a:lnTo>
                            <a:pt x="40" y="261"/>
                          </a:lnTo>
                          <a:lnTo>
                            <a:pt x="56" y="221"/>
                          </a:lnTo>
                          <a:lnTo>
                            <a:pt x="76" y="177"/>
                          </a:lnTo>
                          <a:lnTo>
                            <a:pt x="92" y="145"/>
                          </a:lnTo>
                          <a:lnTo>
                            <a:pt x="106" y="121"/>
                          </a:lnTo>
                          <a:lnTo>
                            <a:pt x="114" y="110"/>
                          </a:lnTo>
                          <a:lnTo>
                            <a:pt x="126" y="94"/>
                          </a:lnTo>
                          <a:lnTo>
                            <a:pt x="136" y="80"/>
                          </a:lnTo>
                          <a:lnTo>
                            <a:pt x="146" y="68"/>
                          </a:lnTo>
                          <a:lnTo>
                            <a:pt x="156" y="58"/>
                          </a:lnTo>
                          <a:lnTo>
                            <a:pt x="166" y="46"/>
                          </a:lnTo>
                          <a:lnTo>
                            <a:pt x="180" y="38"/>
                          </a:lnTo>
                          <a:lnTo>
                            <a:pt x="190" y="28"/>
                          </a:lnTo>
                          <a:lnTo>
                            <a:pt x="200" y="22"/>
                          </a:lnTo>
                          <a:lnTo>
                            <a:pt x="211" y="14"/>
                          </a:lnTo>
                          <a:lnTo>
                            <a:pt x="223" y="10"/>
                          </a:lnTo>
                          <a:lnTo>
                            <a:pt x="233" y="6"/>
                          </a:lnTo>
                          <a:lnTo>
                            <a:pt x="243" y="2"/>
                          </a:lnTo>
                          <a:lnTo>
                            <a:pt x="251" y="0"/>
                          </a:lnTo>
                          <a:lnTo>
                            <a:pt x="263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5429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5" y="2977"/>
                      <a:ext cx="166" cy="335"/>
                      <a:chOff x="1595" y="2977"/>
                      <a:chExt cx="166" cy="335"/>
                    </a:xfrm>
                  </p:grpSpPr>
                  <p:sp>
                    <p:nvSpPr>
                      <p:cNvPr id="15430" name="Oval 1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95" y="2977"/>
                        <a:ext cx="166" cy="335"/>
                      </a:xfrm>
                      <a:prstGeom prst="ellipse">
                        <a:avLst/>
                      </a:prstGeom>
                      <a:solidFill>
                        <a:srgbClr val="60606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431" name="Oval 1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95" y="2986"/>
                        <a:ext cx="154" cy="314"/>
                      </a:xfrm>
                      <a:prstGeom prst="ellipse">
                        <a:avLst/>
                      </a:prstGeom>
                      <a:solidFill>
                        <a:srgbClr val="40404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432" name="Oval 1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63" y="3116"/>
                        <a:ext cx="28" cy="56"/>
                      </a:xfrm>
                      <a:prstGeom prst="ellipse">
                        <a:avLst/>
                      </a:prstGeom>
                      <a:solidFill>
                        <a:srgbClr val="20202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grpSp>
            <p:nvGrpSpPr>
              <p:cNvPr id="15407" name="Group 202"/>
              <p:cNvGrpSpPr>
                <a:grpSpLocks/>
              </p:cNvGrpSpPr>
              <p:nvPr/>
            </p:nvGrpSpPr>
            <p:grpSpPr bwMode="auto">
              <a:xfrm>
                <a:off x="941" y="2877"/>
                <a:ext cx="611" cy="595"/>
                <a:chOff x="941" y="2877"/>
                <a:chExt cx="611" cy="595"/>
              </a:xfrm>
            </p:grpSpPr>
            <p:sp>
              <p:nvSpPr>
                <p:cNvPr id="15408" name="Oval 186"/>
                <p:cNvSpPr>
                  <a:spLocks noChangeArrowheads="1"/>
                </p:cNvSpPr>
                <p:nvPr/>
              </p:nvSpPr>
              <p:spPr bwMode="auto">
                <a:xfrm>
                  <a:off x="1253" y="2877"/>
                  <a:ext cx="299" cy="595"/>
                </a:xfrm>
                <a:prstGeom prst="ellipse">
                  <a:avLst/>
                </a:prstGeom>
                <a:solidFill>
                  <a:srgbClr val="2020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5409" name="Group 201"/>
                <p:cNvGrpSpPr>
                  <a:grpSpLocks/>
                </p:cNvGrpSpPr>
                <p:nvPr/>
              </p:nvGrpSpPr>
              <p:grpSpPr bwMode="auto">
                <a:xfrm>
                  <a:off x="941" y="2877"/>
                  <a:ext cx="548" cy="593"/>
                  <a:chOff x="941" y="2877"/>
                  <a:chExt cx="548" cy="593"/>
                </a:xfrm>
              </p:grpSpPr>
              <p:grpSp>
                <p:nvGrpSpPr>
                  <p:cNvPr id="15410" name="Group 194"/>
                  <p:cNvGrpSpPr>
                    <a:grpSpLocks/>
                  </p:cNvGrpSpPr>
                  <p:nvPr/>
                </p:nvGrpSpPr>
                <p:grpSpPr bwMode="auto">
                  <a:xfrm>
                    <a:off x="941" y="2877"/>
                    <a:ext cx="436" cy="582"/>
                    <a:chOff x="941" y="2877"/>
                    <a:chExt cx="436" cy="582"/>
                  </a:xfrm>
                </p:grpSpPr>
                <p:grpSp>
                  <p:nvGrpSpPr>
                    <p:cNvPr id="15417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41" y="2877"/>
                      <a:ext cx="436" cy="582"/>
                      <a:chOff x="941" y="2877"/>
                      <a:chExt cx="436" cy="582"/>
                    </a:xfrm>
                  </p:grpSpPr>
                  <p:sp>
                    <p:nvSpPr>
                      <p:cNvPr id="15422" name="Freeform 1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41" y="2877"/>
                        <a:ext cx="292" cy="580"/>
                      </a:xfrm>
                      <a:custGeom>
                        <a:avLst/>
                        <a:gdLst>
                          <a:gd name="T0" fmla="*/ 35 w 584"/>
                          <a:gd name="T1" fmla="*/ 0 h 1160"/>
                          <a:gd name="T2" fmla="*/ 73 w 584"/>
                          <a:gd name="T3" fmla="*/ 0 h 1160"/>
                          <a:gd name="T4" fmla="*/ 73 w 584"/>
                          <a:gd name="T5" fmla="*/ 145 h 1160"/>
                          <a:gd name="T6" fmla="*/ 35 w 584"/>
                          <a:gd name="T7" fmla="*/ 144 h 1160"/>
                          <a:gd name="T8" fmla="*/ 34 w 584"/>
                          <a:gd name="T9" fmla="*/ 144 h 1160"/>
                          <a:gd name="T10" fmla="*/ 31 w 584"/>
                          <a:gd name="T11" fmla="*/ 143 h 1160"/>
                          <a:gd name="T12" fmla="*/ 29 w 584"/>
                          <a:gd name="T13" fmla="*/ 143 h 1160"/>
                          <a:gd name="T14" fmla="*/ 27 w 584"/>
                          <a:gd name="T15" fmla="*/ 142 h 1160"/>
                          <a:gd name="T16" fmla="*/ 25 w 584"/>
                          <a:gd name="T17" fmla="*/ 141 h 1160"/>
                          <a:gd name="T18" fmla="*/ 23 w 584"/>
                          <a:gd name="T19" fmla="*/ 140 h 1160"/>
                          <a:gd name="T20" fmla="*/ 21 w 584"/>
                          <a:gd name="T21" fmla="*/ 138 h 1160"/>
                          <a:gd name="T22" fmla="*/ 19 w 584"/>
                          <a:gd name="T23" fmla="*/ 136 h 1160"/>
                          <a:gd name="T24" fmla="*/ 18 w 584"/>
                          <a:gd name="T25" fmla="*/ 135 h 1160"/>
                          <a:gd name="T26" fmla="*/ 17 w 584"/>
                          <a:gd name="T27" fmla="*/ 133 h 1160"/>
                          <a:gd name="T28" fmla="*/ 15 w 584"/>
                          <a:gd name="T29" fmla="*/ 132 h 1160"/>
                          <a:gd name="T30" fmla="*/ 14 w 584"/>
                          <a:gd name="T31" fmla="*/ 129 h 1160"/>
                          <a:gd name="T32" fmla="*/ 12 w 584"/>
                          <a:gd name="T33" fmla="*/ 126 h 1160"/>
                          <a:gd name="T34" fmla="*/ 11 w 584"/>
                          <a:gd name="T35" fmla="*/ 124 h 1160"/>
                          <a:gd name="T36" fmla="*/ 10 w 584"/>
                          <a:gd name="T37" fmla="*/ 122 h 1160"/>
                          <a:gd name="T38" fmla="*/ 9 w 584"/>
                          <a:gd name="T39" fmla="*/ 120 h 1160"/>
                          <a:gd name="T40" fmla="*/ 7 w 584"/>
                          <a:gd name="T41" fmla="*/ 117 h 1160"/>
                          <a:gd name="T42" fmla="*/ 6 w 584"/>
                          <a:gd name="T43" fmla="*/ 113 h 1160"/>
                          <a:gd name="T44" fmla="*/ 5 w 584"/>
                          <a:gd name="T45" fmla="*/ 109 h 1160"/>
                          <a:gd name="T46" fmla="*/ 3 w 584"/>
                          <a:gd name="T47" fmla="*/ 105 h 1160"/>
                          <a:gd name="T48" fmla="*/ 3 w 584"/>
                          <a:gd name="T49" fmla="*/ 100 h 1160"/>
                          <a:gd name="T50" fmla="*/ 2 w 584"/>
                          <a:gd name="T51" fmla="*/ 95 h 1160"/>
                          <a:gd name="T52" fmla="*/ 1 w 584"/>
                          <a:gd name="T53" fmla="*/ 90 h 1160"/>
                          <a:gd name="T54" fmla="*/ 1 w 584"/>
                          <a:gd name="T55" fmla="*/ 84 h 1160"/>
                          <a:gd name="T56" fmla="*/ 0 w 584"/>
                          <a:gd name="T57" fmla="*/ 78 h 1160"/>
                          <a:gd name="T58" fmla="*/ 0 w 584"/>
                          <a:gd name="T59" fmla="*/ 72 h 1160"/>
                          <a:gd name="T60" fmla="*/ 1 w 584"/>
                          <a:gd name="T61" fmla="*/ 62 h 1160"/>
                          <a:gd name="T62" fmla="*/ 1 w 584"/>
                          <a:gd name="T63" fmla="*/ 54 h 1160"/>
                          <a:gd name="T64" fmla="*/ 2 w 584"/>
                          <a:gd name="T65" fmla="*/ 48 h 1160"/>
                          <a:gd name="T66" fmla="*/ 3 w 584"/>
                          <a:gd name="T67" fmla="*/ 42 h 1160"/>
                          <a:gd name="T68" fmla="*/ 5 w 584"/>
                          <a:gd name="T69" fmla="*/ 37 h 1160"/>
                          <a:gd name="T70" fmla="*/ 5 w 584"/>
                          <a:gd name="T71" fmla="*/ 34 h 1160"/>
                          <a:gd name="T72" fmla="*/ 7 w 584"/>
                          <a:gd name="T73" fmla="*/ 28 h 1160"/>
                          <a:gd name="T74" fmla="*/ 9 w 584"/>
                          <a:gd name="T75" fmla="*/ 22 h 1160"/>
                          <a:gd name="T76" fmla="*/ 11 w 584"/>
                          <a:gd name="T77" fmla="*/ 18 h 1160"/>
                          <a:gd name="T78" fmla="*/ 13 w 584"/>
                          <a:gd name="T79" fmla="*/ 15 h 1160"/>
                          <a:gd name="T80" fmla="*/ 14 w 584"/>
                          <a:gd name="T81" fmla="*/ 13 h 1160"/>
                          <a:gd name="T82" fmla="*/ 17 w 584"/>
                          <a:gd name="T83" fmla="*/ 11 h 1160"/>
                          <a:gd name="T84" fmla="*/ 18 w 584"/>
                          <a:gd name="T85" fmla="*/ 10 h 1160"/>
                          <a:gd name="T86" fmla="*/ 18 w 584"/>
                          <a:gd name="T87" fmla="*/ 9 h 1160"/>
                          <a:gd name="T88" fmla="*/ 20 w 584"/>
                          <a:gd name="T89" fmla="*/ 7 h 1160"/>
                          <a:gd name="T90" fmla="*/ 21 w 584"/>
                          <a:gd name="T91" fmla="*/ 6 h 1160"/>
                          <a:gd name="T92" fmla="*/ 23 w 584"/>
                          <a:gd name="T93" fmla="*/ 5 h 1160"/>
                          <a:gd name="T94" fmla="*/ 24 w 584"/>
                          <a:gd name="T95" fmla="*/ 3 h 1160"/>
                          <a:gd name="T96" fmla="*/ 26 w 584"/>
                          <a:gd name="T97" fmla="*/ 3 h 1160"/>
                          <a:gd name="T98" fmla="*/ 27 w 584"/>
                          <a:gd name="T99" fmla="*/ 2 h 1160"/>
                          <a:gd name="T100" fmla="*/ 29 w 584"/>
                          <a:gd name="T101" fmla="*/ 1 h 1160"/>
                          <a:gd name="T102" fmla="*/ 30 w 584"/>
                          <a:gd name="T103" fmla="*/ 1 h 1160"/>
                          <a:gd name="T104" fmla="*/ 31 w 584"/>
                          <a:gd name="T105" fmla="*/ 1 h 1160"/>
                          <a:gd name="T106" fmla="*/ 33 w 584"/>
                          <a:gd name="T107" fmla="*/ 1 h 1160"/>
                          <a:gd name="T108" fmla="*/ 35 w 584"/>
                          <a:gd name="T109" fmla="*/ 0 h 1160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60000 65536"/>
                          <a:gd name="T163" fmla="*/ 0 60000 65536"/>
                          <a:gd name="T164" fmla="*/ 0 60000 65536"/>
                          <a:gd name="T165" fmla="*/ 0 w 584"/>
                          <a:gd name="T166" fmla="*/ 0 h 1160"/>
                          <a:gd name="T167" fmla="*/ 584 w 584"/>
                          <a:gd name="T168" fmla="*/ 1160 h 1160"/>
                        </a:gdLst>
                        <a:ahLst/>
                        <a:cxnLst>
                          <a:cxn ang="T110">
                            <a:pos x="T0" y="T1"/>
                          </a:cxn>
                          <a:cxn ang="T111">
                            <a:pos x="T2" y="T3"/>
                          </a:cxn>
                          <a:cxn ang="T112">
                            <a:pos x="T4" y="T5"/>
                          </a:cxn>
                          <a:cxn ang="T113">
                            <a:pos x="T6" y="T7"/>
                          </a:cxn>
                          <a:cxn ang="T114">
                            <a:pos x="T8" y="T9"/>
                          </a:cxn>
                          <a:cxn ang="T115">
                            <a:pos x="T10" y="T11"/>
                          </a:cxn>
                          <a:cxn ang="T116">
                            <a:pos x="T12" y="T13"/>
                          </a:cxn>
                          <a:cxn ang="T117">
                            <a:pos x="T14" y="T15"/>
                          </a:cxn>
                          <a:cxn ang="T118">
                            <a:pos x="T16" y="T17"/>
                          </a:cxn>
                          <a:cxn ang="T119">
                            <a:pos x="T18" y="T19"/>
                          </a:cxn>
                          <a:cxn ang="T120">
                            <a:pos x="T20" y="T21"/>
                          </a:cxn>
                          <a:cxn ang="T121">
                            <a:pos x="T22" y="T23"/>
                          </a:cxn>
                          <a:cxn ang="T122">
                            <a:pos x="T24" y="T25"/>
                          </a:cxn>
                          <a:cxn ang="T123">
                            <a:pos x="T26" y="T27"/>
                          </a:cxn>
                          <a:cxn ang="T124">
                            <a:pos x="T28" y="T29"/>
                          </a:cxn>
                          <a:cxn ang="T125">
                            <a:pos x="T30" y="T31"/>
                          </a:cxn>
                          <a:cxn ang="T126">
                            <a:pos x="T32" y="T33"/>
                          </a:cxn>
                          <a:cxn ang="T127">
                            <a:pos x="T34" y="T35"/>
                          </a:cxn>
                          <a:cxn ang="T128">
                            <a:pos x="T36" y="T37"/>
                          </a:cxn>
                          <a:cxn ang="T129">
                            <a:pos x="T38" y="T39"/>
                          </a:cxn>
                          <a:cxn ang="T130">
                            <a:pos x="T40" y="T41"/>
                          </a:cxn>
                          <a:cxn ang="T131">
                            <a:pos x="T42" y="T43"/>
                          </a:cxn>
                          <a:cxn ang="T132">
                            <a:pos x="T44" y="T45"/>
                          </a:cxn>
                          <a:cxn ang="T133">
                            <a:pos x="T46" y="T47"/>
                          </a:cxn>
                          <a:cxn ang="T134">
                            <a:pos x="T48" y="T49"/>
                          </a:cxn>
                          <a:cxn ang="T135">
                            <a:pos x="T50" y="T51"/>
                          </a:cxn>
                          <a:cxn ang="T136">
                            <a:pos x="T52" y="T53"/>
                          </a:cxn>
                          <a:cxn ang="T137">
                            <a:pos x="T54" y="T55"/>
                          </a:cxn>
                          <a:cxn ang="T138">
                            <a:pos x="T56" y="T57"/>
                          </a:cxn>
                          <a:cxn ang="T139">
                            <a:pos x="T58" y="T59"/>
                          </a:cxn>
                          <a:cxn ang="T140">
                            <a:pos x="T60" y="T61"/>
                          </a:cxn>
                          <a:cxn ang="T141">
                            <a:pos x="T62" y="T63"/>
                          </a:cxn>
                          <a:cxn ang="T142">
                            <a:pos x="T64" y="T65"/>
                          </a:cxn>
                          <a:cxn ang="T143">
                            <a:pos x="T66" y="T67"/>
                          </a:cxn>
                          <a:cxn ang="T144">
                            <a:pos x="T68" y="T69"/>
                          </a:cxn>
                          <a:cxn ang="T145">
                            <a:pos x="T70" y="T71"/>
                          </a:cxn>
                          <a:cxn ang="T146">
                            <a:pos x="T72" y="T73"/>
                          </a:cxn>
                          <a:cxn ang="T147">
                            <a:pos x="T74" y="T75"/>
                          </a:cxn>
                          <a:cxn ang="T148">
                            <a:pos x="T76" y="T77"/>
                          </a:cxn>
                          <a:cxn ang="T149">
                            <a:pos x="T78" y="T79"/>
                          </a:cxn>
                          <a:cxn ang="T150">
                            <a:pos x="T80" y="T81"/>
                          </a:cxn>
                          <a:cxn ang="T151">
                            <a:pos x="T82" y="T83"/>
                          </a:cxn>
                          <a:cxn ang="T152">
                            <a:pos x="T84" y="T85"/>
                          </a:cxn>
                          <a:cxn ang="T153">
                            <a:pos x="T86" y="T87"/>
                          </a:cxn>
                          <a:cxn ang="T154">
                            <a:pos x="T88" y="T89"/>
                          </a:cxn>
                          <a:cxn ang="T155">
                            <a:pos x="T90" y="T91"/>
                          </a:cxn>
                          <a:cxn ang="T156">
                            <a:pos x="T92" y="T93"/>
                          </a:cxn>
                          <a:cxn ang="T157">
                            <a:pos x="T94" y="T95"/>
                          </a:cxn>
                          <a:cxn ang="T158">
                            <a:pos x="T96" y="T97"/>
                          </a:cxn>
                          <a:cxn ang="T159">
                            <a:pos x="T98" y="T99"/>
                          </a:cxn>
                          <a:cxn ang="T160">
                            <a:pos x="T100" y="T101"/>
                          </a:cxn>
                          <a:cxn ang="T161">
                            <a:pos x="T102" y="T103"/>
                          </a:cxn>
                          <a:cxn ang="T162">
                            <a:pos x="T104" y="T105"/>
                          </a:cxn>
                          <a:cxn ang="T163">
                            <a:pos x="T106" y="T107"/>
                          </a:cxn>
                          <a:cxn ang="T164">
                            <a:pos x="T108" y="T109"/>
                          </a:cxn>
                        </a:cxnLst>
                        <a:rect l="T165" t="T166" r="T167" b="T168"/>
                        <a:pathLst>
                          <a:path w="584" h="1160">
                            <a:moveTo>
                              <a:pt x="275" y="0"/>
                            </a:moveTo>
                            <a:lnTo>
                              <a:pt x="584" y="0"/>
                            </a:lnTo>
                            <a:lnTo>
                              <a:pt x="582" y="1160"/>
                            </a:lnTo>
                            <a:lnTo>
                              <a:pt x="275" y="1150"/>
                            </a:lnTo>
                            <a:lnTo>
                              <a:pt x="265" y="1146"/>
                            </a:lnTo>
                            <a:lnTo>
                              <a:pt x="253" y="1144"/>
                            </a:lnTo>
                            <a:lnTo>
                              <a:pt x="237" y="1140"/>
                            </a:lnTo>
                            <a:lnTo>
                              <a:pt x="221" y="1134"/>
                            </a:lnTo>
                            <a:lnTo>
                              <a:pt x="205" y="1124"/>
                            </a:lnTo>
                            <a:lnTo>
                              <a:pt x="187" y="1113"/>
                            </a:lnTo>
                            <a:lnTo>
                              <a:pt x="171" y="1101"/>
                            </a:lnTo>
                            <a:lnTo>
                              <a:pt x="159" y="1087"/>
                            </a:lnTo>
                            <a:lnTo>
                              <a:pt x="145" y="1075"/>
                            </a:lnTo>
                            <a:lnTo>
                              <a:pt x="135" y="1061"/>
                            </a:lnTo>
                            <a:lnTo>
                              <a:pt x="125" y="1049"/>
                            </a:lnTo>
                            <a:lnTo>
                              <a:pt x="113" y="1031"/>
                            </a:lnTo>
                            <a:lnTo>
                              <a:pt x="101" y="1011"/>
                            </a:lnTo>
                            <a:lnTo>
                              <a:pt x="91" y="993"/>
                            </a:lnTo>
                            <a:lnTo>
                              <a:pt x="83" y="979"/>
                            </a:lnTo>
                            <a:lnTo>
                              <a:pt x="77" y="965"/>
                            </a:lnTo>
                            <a:lnTo>
                              <a:pt x="63" y="937"/>
                            </a:lnTo>
                            <a:lnTo>
                              <a:pt x="53" y="907"/>
                            </a:lnTo>
                            <a:lnTo>
                              <a:pt x="41" y="875"/>
                            </a:lnTo>
                            <a:lnTo>
                              <a:pt x="31" y="843"/>
                            </a:lnTo>
                            <a:lnTo>
                              <a:pt x="24" y="805"/>
                            </a:lnTo>
                            <a:lnTo>
                              <a:pt x="16" y="766"/>
                            </a:lnTo>
                            <a:lnTo>
                              <a:pt x="8" y="724"/>
                            </a:lnTo>
                            <a:lnTo>
                              <a:pt x="4" y="678"/>
                            </a:lnTo>
                            <a:lnTo>
                              <a:pt x="0" y="630"/>
                            </a:lnTo>
                            <a:lnTo>
                              <a:pt x="0" y="576"/>
                            </a:lnTo>
                            <a:lnTo>
                              <a:pt x="2" y="502"/>
                            </a:lnTo>
                            <a:lnTo>
                              <a:pt x="8" y="434"/>
                            </a:lnTo>
                            <a:lnTo>
                              <a:pt x="16" y="387"/>
                            </a:lnTo>
                            <a:lnTo>
                              <a:pt x="26" y="337"/>
                            </a:lnTo>
                            <a:lnTo>
                              <a:pt x="33" y="297"/>
                            </a:lnTo>
                            <a:lnTo>
                              <a:pt x="41" y="269"/>
                            </a:lnTo>
                            <a:lnTo>
                              <a:pt x="57" y="227"/>
                            </a:lnTo>
                            <a:lnTo>
                              <a:pt x="79" y="181"/>
                            </a:lnTo>
                            <a:lnTo>
                              <a:pt x="95" y="149"/>
                            </a:lnTo>
                            <a:lnTo>
                              <a:pt x="109" y="125"/>
                            </a:lnTo>
                            <a:lnTo>
                              <a:pt x="119" y="111"/>
                            </a:lnTo>
                            <a:lnTo>
                              <a:pt x="131" y="93"/>
                            </a:lnTo>
                            <a:lnTo>
                              <a:pt x="141" y="81"/>
                            </a:lnTo>
                            <a:lnTo>
                              <a:pt x="151" y="70"/>
                            </a:lnTo>
                            <a:lnTo>
                              <a:pt x="163" y="60"/>
                            </a:lnTo>
                            <a:lnTo>
                              <a:pt x="175" y="50"/>
                            </a:lnTo>
                            <a:lnTo>
                              <a:pt x="187" y="38"/>
                            </a:lnTo>
                            <a:lnTo>
                              <a:pt x="199" y="30"/>
                            </a:lnTo>
                            <a:lnTo>
                              <a:pt x="209" y="24"/>
                            </a:lnTo>
                            <a:lnTo>
                              <a:pt x="219" y="16"/>
                            </a:lnTo>
                            <a:lnTo>
                              <a:pt x="233" y="10"/>
                            </a:lnTo>
                            <a:lnTo>
                              <a:pt x="245" y="6"/>
                            </a:lnTo>
                            <a:lnTo>
                              <a:pt x="255" y="4"/>
                            </a:lnTo>
                            <a:lnTo>
                              <a:pt x="263" y="2"/>
                            </a:lnTo>
                            <a:lnTo>
                              <a:pt x="275" y="0"/>
                            </a:lnTo>
                            <a:close/>
                          </a:path>
                        </a:pathLst>
                      </a:custGeom>
                      <a:solidFill>
                        <a:srgbClr val="20202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423" name="Oval 1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80" y="2877"/>
                        <a:ext cx="297" cy="582"/>
                      </a:xfrm>
                      <a:prstGeom prst="ellipse">
                        <a:avLst/>
                      </a:prstGeom>
                      <a:solidFill>
                        <a:srgbClr val="40404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5418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40" y="2997"/>
                      <a:ext cx="175" cy="342"/>
                      <a:chOff x="1140" y="2997"/>
                      <a:chExt cx="175" cy="342"/>
                    </a:xfrm>
                  </p:grpSpPr>
                  <p:sp>
                    <p:nvSpPr>
                      <p:cNvPr id="15419" name="Oval 1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40" y="2997"/>
                        <a:ext cx="175" cy="342"/>
                      </a:xfrm>
                      <a:prstGeom prst="ellipse">
                        <a:avLst/>
                      </a:prstGeom>
                      <a:solidFill>
                        <a:srgbClr val="A0A0A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420" name="Oval 1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41" y="3005"/>
                        <a:ext cx="161" cy="322"/>
                      </a:xfrm>
                      <a:prstGeom prst="ellipse">
                        <a:avLst/>
                      </a:pr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421" name="Oval 1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13" y="3139"/>
                        <a:ext cx="29" cy="58"/>
                      </a:xfrm>
                      <a:prstGeom prst="ellipse">
                        <a:avLst/>
                      </a:prstGeom>
                      <a:solidFill>
                        <a:srgbClr val="40404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5411" name="Group 200"/>
                  <p:cNvGrpSpPr>
                    <a:grpSpLocks/>
                  </p:cNvGrpSpPr>
                  <p:nvPr/>
                </p:nvGrpSpPr>
                <p:grpSpPr bwMode="auto">
                  <a:xfrm>
                    <a:off x="1114" y="2877"/>
                    <a:ext cx="375" cy="593"/>
                    <a:chOff x="1114" y="2877"/>
                    <a:chExt cx="375" cy="593"/>
                  </a:xfrm>
                </p:grpSpPr>
                <p:sp>
                  <p:nvSpPr>
                    <p:cNvPr id="15412" name="Freeform 195"/>
                    <p:cNvSpPr>
                      <a:spLocks/>
                    </p:cNvSpPr>
                    <p:nvPr/>
                  </p:nvSpPr>
                  <p:spPr bwMode="auto">
                    <a:xfrm>
                      <a:off x="1114" y="2877"/>
                      <a:ext cx="294" cy="593"/>
                    </a:xfrm>
                    <a:custGeom>
                      <a:avLst/>
                      <a:gdLst>
                        <a:gd name="T0" fmla="*/ 35 w 587"/>
                        <a:gd name="T1" fmla="*/ 0 h 1186"/>
                        <a:gd name="T2" fmla="*/ 74 w 587"/>
                        <a:gd name="T3" fmla="*/ 0 h 1186"/>
                        <a:gd name="T4" fmla="*/ 73 w 587"/>
                        <a:gd name="T5" fmla="*/ 148 h 1186"/>
                        <a:gd name="T6" fmla="*/ 35 w 587"/>
                        <a:gd name="T7" fmla="*/ 147 h 1186"/>
                        <a:gd name="T8" fmla="*/ 33 w 587"/>
                        <a:gd name="T9" fmla="*/ 147 h 1186"/>
                        <a:gd name="T10" fmla="*/ 32 w 587"/>
                        <a:gd name="T11" fmla="*/ 147 h 1186"/>
                        <a:gd name="T12" fmla="*/ 30 w 587"/>
                        <a:gd name="T13" fmla="*/ 146 h 1186"/>
                        <a:gd name="T14" fmla="*/ 28 w 587"/>
                        <a:gd name="T15" fmla="*/ 145 h 1186"/>
                        <a:gd name="T16" fmla="*/ 26 w 587"/>
                        <a:gd name="T17" fmla="*/ 144 h 1186"/>
                        <a:gd name="T18" fmla="*/ 24 w 587"/>
                        <a:gd name="T19" fmla="*/ 143 h 1186"/>
                        <a:gd name="T20" fmla="*/ 22 w 587"/>
                        <a:gd name="T21" fmla="*/ 141 h 1186"/>
                        <a:gd name="T22" fmla="*/ 20 w 587"/>
                        <a:gd name="T23" fmla="*/ 140 h 1186"/>
                        <a:gd name="T24" fmla="*/ 19 w 587"/>
                        <a:gd name="T25" fmla="*/ 138 h 1186"/>
                        <a:gd name="T26" fmla="*/ 17 w 587"/>
                        <a:gd name="T27" fmla="*/ 136 h 1186"/>
                        <a:gd name="T28" fmla="*/ 16 w 587"/>
                        <a:gd name="T29" fmla="*/ 135 h 1186"/>
                        <a:gd name="T30" fmla="*/ 14 w 587"/>
                        <a:gd name="T31" fmla="*/ 132 h 1186"/>
                        <a:gd name="T32" fmla="*/ 13 w 587"/>
                        <a:gd name="T33" fmla="*/ 130 h 1186"/>
                        <a:gd name="T34" fmla="*/ 12 w 587"/>
                        <a:gd name="T35" fmla="*/ 126 h 1186"/>
                        <a:gd name="T36" fmla="*/ 11 w 587"/>
                        <a:gd name="T37" fmla="*/ 125 h 1186"/>
                        <a:gd name="T38" fmla="*/ 10 w 587"/>
                        <a:gd name="T39" fmla="*/ 123 h 1186"/>
                        <a:gd name="T40" fmla="*/ 8 w 587"/>
                        <a:gd name="T41" fmla="*/ 119 h 1186"/>
                        <a:gd name="T42" fmla="*/ 7 w 587"/>
                        <a:gd name="T43" fmla="*/ 116 h 1186"/>
                        <a:gd name="T44" fmla="*/ 6 w 587"/>
                        <a:gd name="T45" fmla="*/ 111 h 1186"/>
                        <a:gd name="T46" fmla="*/ 4 w 587"/>
                        <a:gd name="T47" fmla="*/ 107 h 1186"/>
                        <a:gd name="T48" fmla="*/ 3 w 587"/>
                        <a:gd name="T49" fmla="*/ 102 h 1186"/>
                        <a:gd name="T50" fmla="*/ 3 w 587"/>
                        <a:gd name="T51" fmla="*/ 97 h 1186"/>
                        <a:gd name="T52" fmla="*/ 2 w 587"/>
                        <a:gd name="T53" fmla="*/ 92 h 1186"/>
                        <a:gd name="T54" fmla="*/ 1 w 587"/>
                        <a:gd name="T55" fmla="*/ 86 h 1186"/>
                        <a:gd name="T56" fmla="*/ 0 w 587"/>
                        <a:gd name="T57" fmla="*/ 80 h 1186"/>
                        <a:gd name="T58" fmla="*/ 1 w 587"/>
                        <a:gd name="T59" fmla="*/ 74 h 1186"/>
                        <a:gd name="T60" fmla="*/ 1 w 587"/>
                        <a:gd name="T61" fmla="*/ 65 h 1186"/>
                        <a:gd name="T62" fmla="*/ 2 w 587"/>
                        <a:gd name="T63" fmla="*/ 55 h 1186"/>
                        <a:gd name="T64" fmla="*/ 3 w 587"/>
                        <a:gd name="T65" fmla="*/ 49 h 1186"/>
                        <a:gd name="T66" fmla="*/ 4 w 587"/>
                        <a:gd name="T67" fmla="*/ 43 h 1186"/>
                        <a:gd name="T68" fmla="*/ 5 w 587"/>
                        <a:gd name="T69" fmla="*/ 38 h 1186"/>
                        <a:gd name="T70" fmla="*/ 6 w 587"/>
                        <a:gd name="T71" fmla="*/ 35 h 1186"/>
                        <a:gd name="T72" fmla="*/ 7 w 587"/>
                        <a:gd name="T73" fmla="*/ 29 h 1186"/>
                        <a:gd name="T74" fmla="*/ 10 w 587"/>
                        <a:gd name="T75" fmla="*/ 23 h 1186"/>
                        <a:gd name="T76" fmla="*/ 12 w 587"/>
                        <a:gd name="T77" fmla="*/ 19 h 1186"/>
                        <a:gd name="T78" fmla="*/ 14 w 587"/>
                        <a:gd name="T79" fmla="*/ 17 h 1186"/>
                        <a:gd name="T80" fmla="*/ 15 w 587"/>
                        <a:gd name="T81" fmla="*/ 14 h 1186"/>
                        <a:gd name="T82" fmla="*/ 17 w 587"/>
                        <a:gd name="T83" fmla="*/ 12 h 1186"/>
                        <a:gd name="T84" fmla="*/ 18 w 587"/>
                        <a:gd name="T85" fmla="*/ 10 h 1186"/>
                        <a:gd name="T86" fmla="*/ 19 w 587"/>
                        <a:gd name="T87" fmla="*/ 9 h 1186"/>
                        <a:gd name="T88" fmla="*/ 21 w 587"/>
                        <a:gd name="T89" fmla="*/ 7 h 1186"/>
                        <a:gd name="T90" fmla="*/ 22 w 587"/>
                        <a:gd name="T91" fmla="*/ 6 h 1186"/>
                        <a:gd name="T92" fmla="*/ 24 w 587"/>
                        <a:gd name="T93" fmla="*/ 5 h 1186"/>
                        <a:gd name="T94" fmla="*/ 25 w 587"/>
                        <a:gd name="T95" fmla="*/ 4 h 1186"/>
                        <a:gd name="T96" fmla="*/ 27 w 587"/>
                        <a:gd name="T97" fmla="*/ 3 h 1186"/>
                        <a:gd name="T98" fmla="*/ 28 w 587"/>
                        <a:gd name="T99" fmla="*/ 2 h 1186"/>
                        <a:gd name="T100" fmla="*/ 30 w 587"/>
                        <a:gd name="T101" fmla="*/ 1 h 1186"/>
                        <a:gd name="T102" fmla="*/ 31 w 587"/>
                        <a:gd name="T103" fmla="*/ 1 h 1186"/>
                        <a:gd name="T104" fmla="*/ 32 w 587"/>
                        <a:gd name="T105" fmla="*/ 1 h 1186"/>
                        <a:gd name="T106" fmla="*/ 33 w 587"/>
                        <a:gd name="T107" fmla="*/ 1 h 1186"/>
                        <a:gd name="T108" fmla="*/ 35 w 587"/>
                        <a:gd name="T109" fmla="*/ 0 h 118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587"/>
                        <a:gd name="T166" fmla="*/ 0 h 1186"/>
                        <a:gd name="T167" fmla="*/ 587 w 587"/>
                        <a:gd name="T168" fmla="*/ 1186 h 118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587" h="1186">
                          <a:moveTo>
                            <a:pt x="275" y="0"/>
                          </a:moveTo>
                          <a:lnTo>
                            <a:pt x="587" y="0"/>
                          </a:lnTo>
                          <a:lnTo>
                            <a:pt x="583" y="1186"/>
                          </a:lnTo>
                          <a:lnTo>
                            <a:pt x="275" y="1176"/>
                          </a:lnTo>
                          <a:lnTo>
                            <a:pt x="263" y="1172"/>
                          </a:lnTo>
                          <a:lnTo>
                            <a:pt x="253" y="1172"/>
                          </a:lnTo>
                          <a:lnTo>
                            <a:pt x="237" y="1166"/>
                          </a:lnTo>
                          <a:lnTo>
                            <a:pt x="222" y="1160"/>
                          </a:lnTo>
                          <a:lnTo>
                            <a:pt x="204" y="1150"/>
                          </a:lnTo>
                          <a:lnTo>
                            <a:pt x="186" y="1138"/>
                          </a:lnTo>
                          <a:lnTo>
                            <a:pt x="172" y="1124"/>
                          </a:lnTo>
                          <a:lnTo>
                            <a:pt x="158" y="1113"/>
                          </a:lnTo>
                          <a:lnTo>
                            <a:pt x="146" y="1099"/>
                          </a:lnTo>
                          <a:lnTo>
                            <a:pt x="136" y="1085"/>
                          </a:lnTo>
                          <a:lnTo>
                            <a:pt x="126" y="1073"/>
                          </a:lnTo>
                          <a:lnTo>
                            <a:pt x="112" y="1053"/>
                          </a:lnTo>
                          <a:lnTo>
                            <a:pt x="102" y="1035"/>
                          </a:lnTo>
                          <a:lnTo>
                            <a:pt x="92" y="1015"/>
                          </a:lnTo>
                          <a:lnTo>
                            <a:pt x="82" y="1001"/>
                          </a:lnTo>
                          <a:lnTo>
                            <a:pt x="76" y="987"/>
                          </a:lnTo>
                          <a:lnTo>
                            <a:pt x="64" y="959"/>
                          </a:lnTo>
                          <a:lnTo>
                            <a:pt x="52" y="929"/>
                          </a:lnTo>
                          <a:lnTo>
                            <a:pt x="44" y="895"/>
                          </a:lnTo>
                          <a:lnTo>
                            <a:pt x="32" y="863"/>
                          </a:lnTo>
                          <a:lnTo>
                            <a:pt x="24" y="823"/>
                          </a:lnTo>
                          <a:lnTo>
                            <a:pt x="18" y="783"/>
                          </a:lnTo>
                          <a:lnTo>
                            <a:pt x="10" y="740"/>
                          </a:lnTo>
                          <a:lnTo>
                            <a:pt x="4" y="692"/>
                          </a:lnTo>
                          <a:lnTo>
                            <a:pt x="0" y="644"/>
                          </a:lnTo>
                          <a:lnTo>
                            <a:pt x="2" y="588"/>
                          </a:lnTo>
                          <a:lnTo>
                            <a:pt x="2" y="514"/>
                          </a:lnTo>
                          <a:lnTo>
                            <a:pt x="10" y="444"/>
                          </a:lnTo>
                          <a:lnTo>
                            <a:pt x="18" y="395"/>
                          </a:lnTo>
                          <a:lnTo>
                            <a:pt x="26" y="345"/>
                          </a:lnTo>
                          <a:lnTo>
                            <a:pt x="36" y="305"/>
                          </a:lnTo>
                          <a:lnTo>
                            <a:pt x="44" y="275"/>
                          </a:lnTo>
                          <a:lnTo>
                            <a:pt x="56" y="233"/>
                          </a:lnTo>
                          <a:lnTo>
                            <a:pt x="78" y="187"/>
                          </a:lnTo>
                          <a:lnTo>
                            <a:pt x="96" y="153"/>
                          </a:lnTo>
                          <a:lnTo>
                            <a:pt x="110" y="129"/>
                          </a:lnTo>
                          <a:lnTo>
                            <a:pt x="120" y="113"/>
                          </a:lnTo>
                          <a:lnTo>
                            <a:pt x="130" y="97"/>
                          </a:lnTo>
                          <a:lnTo>
                            <a:pt x="142" y="83"/>
                          </a:lnTo>
                          <a:lnTo>
                            <a:pt x="152" y="72"/>
                          </a:lnTo>
                          <a:lnTo>
                            <a:pt x="162" y="62"/>
                          </a:lnTo>
                          <a:lnTo>
                            <a:pt x="174" y="50"/>
                          </a:lnTo>
                          <a:lnTo>
                            <a:pt x="188" y="40"/>
                          </a:lnTo>
                          <a:lnTo>
                            <a:pt x="198" y="32"/>
                          </a:lnTo>
                          <a:lnTo>
                            <a:pt x="210" y="24"/>
                          </a:lnTo>
                          <a:lnTo>
                            <a:pt x="220" y="18"/>
                          </a:lnTo>
                          <a:lnTo>
                            <a:pt x="233" y="12"/>
                          </a:lnTo>
                          <a:lnTo>
                            <a:pt x="243" y="6"/>
                          </a:lnTo>
                          <a:lnTo>
                            <a:pt x="255" y="4"/>
                          </a:lnTo>
                          <a:lnTo>
                            <a:pt x="263" y="2"/>
                          </a:lnTo>
                          <a:lnTo>
                            <a:pt x="275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5413" name="Group 1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15" y="2999"/>
                      <a:ext cx="174" cy="350"/>
                      <a:chOff x="1315" y="2999"/>
                      <a:chExt cx="174" cy="350"/>
                    </a:xfrm>
                  </p:grpSpPr>
                  <p:sp>
                    <p:nvSpPr>
                      <p:cNvPr id="15414" name="Oval 1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15" y="2999"/>
                        <a:ext cx="174" cy="350"/>
                      </a:xfrm>
                      <a:prstGeom prst="ellipse">
                        <a:avLst/>
                      </a:prstGeom>
                      <a:solidFill>
                        <a:srgbClr val="60606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415" name="Oval 1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15" y="3008"/>
                        <a:ext cx="162" cy="329"/>
                      </a:xfrm>
                      <a:prstGeom prst="ellipse">
                        <a:avLst/>
                      </a:prstGeom>
                      <a:solidFill>
                        <a:srgbClr val="40404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416" name="Oval 1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87" y="3145"/>
                        <a:ext cx="29" cy="59"/>
                      </a:xfrm>
                      <a:prstGeom prst="ellipse">
                        <a:avLst/>
                      </a:prstGeom>
                      <a:solidFill>
                        <a:srgbClr val="20202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</p:grpSp>
        <p:grpSp>
          <p:nvGrpSpPr>
            <p:cNvPr id="15375" name="Group 210"/>
            <p:cNvGrpSpPr>
              <a:grpSpLocks/>
            </p:cNvGrpSpPr>
            <p:nvPr/>
          </p:nvGrpSpPr>
          <p:grpSpPr bwMode="auto">
            <a:xfrm>
              <a:off x="1441450" y="4881563"/>
              <a:ext cx="2212975" cy="881062"/>
              <a:chOff x="908" y="2829"/>
              <a:chExt cx="1394" cy="555"/>
            </a:xfrm>
          </p:grpSpPr>
          <p:grpSp>
            <p:nvGrpSpPr>
              <p:cNvPr id="15400" name="Group 206"/>
              <p:cNvGrpSpPr>
                <a:grpSpLocks/>
              </p:cNvGrpSpPr>
              <p:nvPr/>
            </p:nvGrpSpPr>
            <p:grpSpPr bwMode="auto">
              <a:xfrm>
                <a:off x="1988" y="2867"/>
                <a:ext cx="314" cy="517"/>
                <a:chOff x="1988" y="2867"/>
                <a:chExt cx="314" cy="517"/>
              </a:xfrm>
            </p:grpSpPr>
            <p:sp>
              <p:nvSpPr>
                <p:cNvPr id="15404" name="Freeform 204"/>
                <p:cNvSpPr>
                  <a:spLocks/>
                </p:cNvSpPr>
                <p:nvPr/>
              </p:nvSpPr>
              <p:spPr bwMode="auto">
                <a:xfrm>
                  <a:off x="1988" y="2867"/>
                  <a:ext cx="314" cy="517"/>
                </a:xfrm>
                <a:custGeom>
                  <a:avLst/>
                  <a:gdLst>
                    <a:gd name="T0" fmla="*/ 0 w 629"/>
                    <a:gd name="T1" fmla="*/ 0 h 1035"/>
                    <a:gd name="T2" fmla="*/ 78 w 629"/>
                    <a:gd name="T3" fmla="*/ 1 h 1035"/>
                    <a:gd name="T4" fmla="*/ 78 w 629"/>
                    <a:gd name="T5" fmla="*/ 129 h 1035"/>
                    <a:gd name="T6" fmla="*/ 1 w 629"/>
                    <a:gd name="T7" fmla="*/ 126 h 1035"/>
                    <a:gd name="T8" fmla="*/ 0 w 629"/>
                    <a:gd name="T9" fmla="*/ 0 h 10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9"/>
                    <a:gd name="T16" fmla="*/ 0 h 1035"/>
                    <a:gd name="T17" fmla="*/ 629 w 629"/>
                    <a:gd name="T18" fmla="*/ 1035 h 10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9" h="1035">
                      <a:moveTo>
                        <a:pt x="0" y="0"/>
                      </a:moveTo>
                      <a:lnTo>
                        <a:pt x="629" y="14"/>
                      </a:lnTo>
                      <a:lnTo>
                        <a:pt x="629" y="1035"/>
                      </a:lnTo>
                      <a:lnTo>
                        <a:pt x="10" y="10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5" name="Freeform 205"/>
                <p:cNvSpPr>
                  <a:spLocks/>
                </p:cNvSpPr>
                <p:nvPr/>
              </p:nvSpPr>
              <p:spPr bwMode="auto">
                <a:xfrm>
                  <a:off x="1988" y="2867"/>
                  <a:ext cx="314" cy="362"/>
                </a:xfrm>
                <a:custGeom>
                  <a:avLst/>
                  <a:gdLst>
                    <a:gd name="T0" fmla="*/ 0 w 629"/>
                    <a:gd name="T1" fmla="*/ 0 h 724"/>
                    <a:gd name="T2" fmla="*/ 78 w 629"/>
                    <a:gd name="T3" fmla="*/ 1 h 724"/>
                    <a:gd name="T4" fmla="*/ 78 w 629"/>
                    <a:gd name="T5" fmla="*/ 91 h 724"/>
                    <a:gd name="T6" fmla="*/ 0 w 629"/>
                    <a:gd name="T7" fmla="*/ 86 h 724"/>
                    <a:gd name="T8" fmla="*/ 0 w 629"/>
                    <a:gd name="T9" fmla="*/ 0 h 7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9"/>
                    <a:gd name="T16" fmla="*/ 0 h 724"/>
                    <a:gd name="T17" fmla="*/ 629 w 629"/>
                    <a:gd name="T18" fmla="*/ 724 h 7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9" h="724">
                      <a:moveTo>
                        <a:pt x="0" y="0"/>
                      </a:moveTo>
                      <a:lnTo>
                        <a:pt x="629" y="14"/>
                      </a:lnTo>
                      <a:lnTo>
                        <a:pt x="629" y="724"/>
                      </a:lnTo>
                      <a:lnTo>
                        <a:pt x="4" y="6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401" name="Group 209"/>
              <p:cNvGrpSpPr>
                <a:grpSpLocks/>
              </p:cNvGrpSpPr>
              <p:nvPr/>
            </p:nvGrpSpPr>
            <p:grpSpPr bwMode="auto">
              <a:xfrm>
                <a:off x="908" y="2829"/>
                <a:ext cx="303" cy="467"/>
                <a:chOff x="908" y="2829"/>
                <a:chExt cx="303" cy="467"/>
              </a:xfrm>
            </p:grpSpPr>
            <p:sp>
              <p:nvSpPr>
                <p:cNvPr id="15402" name="Freeform 207"/>
                <p:cNvSpPr>
                  <a:spLocks/>
                </p:cNvSpPr>
                <p:nvPr/>
              </p:nvSpPr>
              <p:spPr bwMode="auto">
                <a:xfrm>
                  <a:off x="908" y="2829"/>
                  <a:ext cx="303" cy="467"/>
                </a:xfrm>
                <a:custGeom>
                  <a:avLst/>
                  <a:gdLst>
                    <a:gd name="T0" fmla="*/ 0 w 607"/>
                    <a:gd name="T1" fmla="*/ 0 h 933"/>
                    <a:gd name="T2" fmla="*/ 75 w 607"/>
                    <a:gd name="T3" fmla="*/ 1 h 933"/>
                    <a:gd name="T4" fmla="*/ 75 w 607"/>
                    <a:gd name="T5" fmla="*/ 117 h 933"/>
                    <a:gd name="T6" fmla="*/ 0 w 607"/>
                    <a:gd name="T7" fmla="*/ 115 h 933"/>
                    <a:gd name="T8" fmla="*/ 0 w 607"/>
                    <a:gd name="T9" fmla="*/ 0 h 9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7"/>
                    <a:gd name="T16" fmla="*/ 0 h 933"/>
                    <a:gd name="T17" fmla="*/ 607 w 607"/>
                    <a:gd name="T18" fmla="*/ 933 h 9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7" h="933">
                      <a:moveTo>
                        <a:pt x="0" y="0"/>
                      </a:moveTo>
                      <a:lnTo>
                        <a:pt x="607" y="6"/>
                      </a:lnTo>
                      <a:lnTo>
                        <a:pt x="607" y="933"/>
                      </a:lnTo>
                      <a:lnTo>
                        <a:pt x="0" y="9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3" name="Freeform 208"/>
                <p:cNvSpPr>
                  <a:spLocks/>
                </p:cNvSpPr>
                <p:nvPr/>
              </p:nvSpPr>
              <p:spPr bwMode="auto">
                <a:xfrm>
                  <a:off x="908" y="2829"/>
                  <a:ext cx="303" cy="251"/>
                </a:xfrm>
                <a:custGeom>
                  <a:avLst/>
                  <a:gdLst>
                    <a:gd name="T0" fmla="*/ 0 w 607"/>
                    <a:gd name="T1" fmla="*/ 0 h 503"/>
                    <a:gd name="T2" fmla="*/ 75 w 607"/>
                    <a:gd name="T3" fmla="*/ 0 h 503"/>
                    <a:gd name="T4" fmla="*/ 75 w 607"/>
                    <a:gd name="T5" fmla="*/ 62 h 503"/>
                    <a:gd name="T6" fmla="*/ 0 w 607"/>
                    <a:gd name="T7" fmla="*/ 55 h 503"/>
                    <a:gd name="T8" fmla="*/ 0 w 607"/>
                    <a:gd name="T9" fmla="*/ 0 h 5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7"/>
                    <a:gd name="T16" fmla="*/ 0 h 503"/>
                    <a:gd name="T17" fmla="*/ 607 w 607"/>
                    <a:gd name="T18" fmla="*/ 503 h 5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7" h="503">
                      <a:moveTo>
                        <a:pt x="0" y="0"/>
                      </a:moveTo>
                      <a:lnTo>
                        <a:pt x="607" y="6"/>
                      </a:lnTo>
                      <a:lnTo>
                        <a:pt x="607" y="503"/>
                      </a:lnTo>
                      <a:lnTo>
                        <a:pt x="0" y="4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376" name="Group 219"/>
            <p:cNvGrpSpPr>
              <a:grpSpLocks/>
            </p:cNvGrpSpPr>
            <p:nvPr/>
          </p:nvGrpSpPr>
          <p:grpSpPr bwMode="auto">
            <a:xfrm>
              <a:off x="1606550" y="4906963"/>
              <a:ext cx="1689100" cy="434975"/>
              <a:chOff x="1012" y="2845"/>
              <a:chExt cx="1064" cy="274"/>
            </a:xfrm>
          </p:grpSpPr>
          <p:sp>
            <p:nvSpPr>
              <p:cNvPr id="15392" name="Freeform 211"/>
              <p:cNvSpPr>
                <a:spLocks/>
              </p:cNvSpPr>
              <p:nvPr/>
            </p:nvSpPr>
            <p:spPr bwMode="auto">
              <a:xfrm>
                <a:off x="1012" y="2845"/>
                <a:ext cx="1032" cy="274"/>
              </a:xfrm>
              <a:custGeom>
                <a:avLst/>
                <a:gdLst>
                  <a:gd name="T0" fmla="*/ 37 w 2065"/>
                  <a:gd name="T1" fmla="*/ 0 h 548"/>
                  <a:gd name="T2" fmla="*/ 54 w 2065"/>
                  <a:gd name="T3" fmla="*/ 1 h 548"/>
                  <a:gd name="T4" fmla="*/ 54 w 2065"/>
                  <a:gd name="T5" fmla="*/ 34 h 548"/>
                  <a:gd name="T6" fmla="*/ 204 w 2065"/>
                  <a:gd name="T7" fmla="*/ 39 h 548"/>
                  <a:gd name="T8" fmla="*/ 204 w 2065"/>
                  <a:gd name="T9" fmla="*/ 4 h 548"/>
                  <a:gd name="T10" fmla="*/ 221 w 2065"/>
                  <a:gd name="T11" fmla="*/ 5 h 548"/>
                  <a:gd name="T12" fmla="*/ 221 w 2065"/>
                  <a:gd name="T13" fmla="*/ 40 h 548"/>
                  <a:gd name="T14" fmla="*/ 258 w 2065"/>
                  <a:gd name="T15" fmla="*/ 41 h 548"/>
                  <a:gd name="T16" fmla="*/ 258 w 2065"/>
                  <a:gd name="T17" fmla="*/ 69 h 548"/>
                  <a:gd name="T18" fmla="*/ 0 w 2065"/>
                  <a:gd name="T19" fmla="*/ 58 h 548"/>
                  <a:gd name="T20" fmla="*/ 0 w 2065"/>
                  <a:gd name="T21" fmla="*/ 34 h 548"/>
                  <a:gd name="T22" fmla="*/ 37 w 2065"/>
                  <a:gd name="T23" fmla="*/ 35 h 548"/>
                  <a:gd name="T24" fmla="*/ 37 w 2065"/>
                  <a:gd name="T25" fmla="*/ 0 h 54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065"/>
                  <a:gd name="T40" fmla="*/ 0 h 548"/>
                  <a:gd name="T41" fmla="*/ 2065 w 2065"/>
                  <a:gd name="T42" fmla="*/ 548 h 54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065" h="548">
                    <a:moveTo>
                      <a:pt x="302" y="0"/>
                    </a:moveTo>
                    <a:lnTo>
                      <a:pt x="434" y="6"/>
                    </a:lnTo>
                    <a:lnTo>
                      <a:pt x="434" y="277"/>
                    </a:lnTo>
                    <a:lnTo>
                      <a:pt x="1635" y="315"/>
                    </a:lnTo>
                    <a:lnTo>
                      <a:pt x="1635" y="36"/>
                    </a:lnTo>
                    <a:lnTo>
                      <a:pt x="1773" y="40"/>
                    </a:lnTo>
                    <a:lnTo>
                      <a:pt x="1773" y="321"/>
                    </a:lnTo>
                    <a:lnTo>
                      <a:pt x="2065" y="329"/>
                    </a:lnTo>
                    <a:lnTo>
                      <a:pt x="2065" y="548"/>
                    </a:lnTo>
                    <a:lnTo>
                      <a:pt x="0" y="467"/>
                    </a:lnTo>
                    <a:lnTo>
                      <a:pt x="0" y="277"/>
                    </a:lnTo>
                    <a:lnTo>
                      <a:pt x="302" y="28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A0A0A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5393" name="Group 218"/>
              <p:cNvGrpSpPr>
                <a:grpSpLocks/>
              </p:cNvGrpSpPr>
              <p:nvPr/>
            </p:nvGrpSpPr>
            <p:grpSpPr bwMode="auto">
              <a:xfrm>
                <a:off x="1013" y="2849"/>
                <a:ext cx="1063" cy="269"/>
                <a:chOff x="1013" y="2849"/>
                <a:chExt cx="1063" cy="269"/>
              </a:xfrm>
            </p:grpSpPr>
            <p:sp>
              <p:nvSpPr>
                <p:cNvPr id="15394" name="Freeform 212"/>
                <p:cNvSpPr>
                  <a:spLocks/>
                </p:cNvSpPr>
                <p:nvPr/>
              </p:nvSpPr>
              <p:spPr bwMode="auto">
                <a:xfrm>
                  <a:off x="1228" y="2849"/>
                  <a:ext cx="32" cy="137"/>
                </a:xfrm>
                <a:custGeom>
                  <a:avLst/>
                  <a:gdLst>
                    <a:gd name="T0" fmla="*/ 0 w 63"/>
                    <a:gd name="T1" fmla="*/ 0 h 273"/>
                    <a:gd name="T2" fmla="*/ 8 w 63"/>
                    <a:gd name="T3" fmla="*/ 1 h 273"/>
                    <a:gd name="T4" fmla="*/ 8 w 63"/>
                    <a:gd name="T5" fmla="*/ 30 h 273"/>
                    <a:gd name="T6" fmla="*/ 0 w 63"/>
                    <a:gd name="T7" fmla="*/ 35 h 273"/>
                    <a:gd name="T8" fmla="*/ 0 w 63"/>
                    <a:gd name="T9" fmla="*/ 0 h 2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"/>
                    <a:gd name="T16" fmla="*/ 0 h 273"/>
                    <a:gd name="T17" fmla="*/ 63 w 63"/>
                    <a:gd name="T18" fmla="*/ 273 h 2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" h="273">
                      <a:moveTo>
                        <a:pt x="0" y="0"/>
                      </a:moveTo>
                      <a:lnTo>
                        <a:pt x="63" y="6"/>
                      </a:lnTo>
                      <a:lnTo>
                        <a:pt x="63" y="237"/>
                      </a:lnTo>
                      <a:lnTo>
                        <a:pt x="0" y="2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5" name="Freeform 213"/>
                <p:cNvSpPr>
                  <a:spLocks/>
                </p:cNvSpPr>
                <p:nvPr/>
              </p:nvSpPr>
              <p:spPr bwMode="auto">
                <a:xfrm>
                  <a:off x="1013" y="2966"/>
                  <a:ext cx="149" cy="21"/>
                </a:xfrm>
                <a:custGeom>
                  <a:avLst/>
                  <a:gdLst>
                    <a:gd name="T0" fmla="*/ 0 w 300"/>
                    <a:gd name="T1" fmla="*/ 5 h 42"/>
                    <a:gd name="T2" fmla="*/ 37 w 300"/>
                    <a:gd name="T3" fmla="*/ 5 h 42"/>
                    <a:gd name="T4" fmla="*/ 37 w 300"/>
                    <a:gd name="T5" fmla="*/ 1 h 42"/>
                    <a:gd name="T6" fmla="*/ 7 w 300"/>
                    <a:gd name="T7" fmla="*/ 0 h 42"/>
                    <a:gd name="T8" fmla="*/ 0 w 300"/>
                    <a:gd name="T9" fmla="*/ 5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0"/>
                    <a:gd name="T16" fmla="*/ 0 h 42"/>
                    <a:gd name="T17" fmla="*/ 300 w 30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0" h="42">
                      <a:moveTo>
                        <a:pt x="0" y="38"/>
                      </a:moveTo>
                      <a:lnTo>
                        <a:pt x="300" y="42"/>
                      </a:lnTo>
                      <a:lnTo>
                        <a:pt x="300" y="2"/>
                      </a:lnTo>
                      <a:lnTo>
                        <a:pt x="60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6" name="Freeform 214"/>
                <p:cNvSpPr>
                  <a:spLocks/>
                </p:cNvSpPr>
                <p:nvPr/>
              </p:nvSpPr>
              <p:spPr bwMode="auto">
                <a:xfrm>
                  <a:off x="1228" y="2967"/>
                  <a:ext cx="599" cy="35"/>
                </a:xfrm>
                <a:custGeom>
                  <a:avLst/>
                  <a:gdLst>
                    <a:gd name="T0" fmla="*/ 0 w 1197"/>
                    <a:gd name="T1" fmla="*/ 4 h 72"/>
                    <a:gd name="T2" fmla="*/ 8 w 1197"/>
                    <a:gd name="T3" fmla="*/ 0 h 72"/>
                    <a:gd name="T4" fmla="*/ 150 w 1197"/>
                    <a:gd name="T5" fmla="*/ 3 h 72"/>
                    <a:gd name="T6" fmla="*/ 150 w 1197"/>
                    <a:gd name="T7" fmla="*/ 8 h 72"/>
                    <a:gd name="T8" fmla="*/ 0 w 1197"/>
                    <a:gd name="T9" fmla="*/ 4 h 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7"/>
                    <a:gd name="T16" fmla="*/ 0 h 72"/>
                    <a:gd name="T17" fmla="*/ 1197 w 1197"/>
                    <a:gd name="T18" fmla="*/ 72 h 7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7" h="72">
                      <a:moveTo>
                        <a:pt x="0" y="38"/>
                      </a:moveTo>
                      <a:lnTo>
                        <a:pt x="63" y="0"/>
                      </a:lnTo>
                      <a:lnTo>
                        <a:pt x="1197" y="30"/>
                      </a:lnTo>
                      <a:lnTo>
                        <a:pt x="1197" y="7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7" name="Freeform 215"/>
                <p:cNvSpPr>
                  <a:spLocks/>
                </p:cNvSpPr>
                <p:nvPr/>
              </p:nvSpPr>
              <p:spPr bwMode="auto">
                <a:xfrm>
                  <a:off x="1898" y="2863"/>
                  <a:ext cx="32" cy="144"/>
                </a:xfrm>
                <a:custGeom>
                  <a:avLst/>
                  <a:gdLst>
                    <a:gd name="T0" fmla="*/ 0 w 64"/>
                    <a:gd name="T1" fmla="*/ 0 h 289"/>
                    <a:gd name="T2" fmla="*/ 8 w 64"/>
                    <a:gd name="T3" fmla="*/ 0 h 289"/>
                    <a:gd name="T4" fmla="*/ 8 w 64"/>
                    <a:gd name="T5" fmla="*/ 31 h 289"/>
                    <a:gd name="T6" fmla="*/ 0 w 64"/>
                    <a:gd name="T7" fmla="*/ 36 h 289"/>
                    <a:gd name="T8" fmla="*/ 0 w 64"/>
                    <a:gd name="T9" fmla="*/ 0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289"/>
                    <a:gd name="T17" fmla="*/ 64 w 64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289">
                      <a:moveTo>
                        <a:pt x="0" y="2"/>
                      </a:moveTo>
                      <a:lnTo>
                        <a:pt x="64" y="0"/>
                      </a:lnTo>
                      <a:lnTo>
                        <a:pt x="64" y="249"/>
                      </a:lnTo>
                      <a:lnTo>
                        <a:pt x="0" y="289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8" name="Freeform 216"/>
                <p:cNvSpPr>
                  <a:spLocks/>
                </p:cNvSpPr>
                <p:nvPr/>
              </p:nvSpPr>
              <p:spPr bwMode="auto">
                <a:xfrm>
                  <a:off x="1900" y="2987"/>
                  <a:ext cx="176" cy="22"/>
                </a:xfrm>
                <a:custGeom>
                  <a:avLst/>
                  <a:gdLst>
                    <a:gd name="T0" fmla="*/ 0 w 351"/>
                    <a:gd name="T1" fmla="*/ 5 h 46"/>
                    <a:gd name="T2" fmla="*/ 8 w 351"/>
                    <a:gd name="T3" fmla="*/ 0 h 46"/>
                    <a:gd name="T4" fmla="*/ 44 w 351"/>
                    <a:gd name="T5" fmla="*/ 1 h 46"/>
                    <a:gd name="T6" fmla="*/ 36 w 351"/>
                    <a:gd name="T7" fmla="*/ 5 h 46"/>
                    <a:gd name="T8" fmla="*/ 0 w 351"/>
                    <a:gd name="T9" fmla="*/ 5 h 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1"/>
                    <a:gd name="T16" fmla="*/ 0 h 46"/>
                    <a:gd name="T17" fmla="*/ 351 w 351"/>
                    <a:gd name="T18" fmla="*/ 46 h 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1" h="46">
                      <a:moveTo>
                        <a:pt x="0" y="42"/>
                      </a:moveTo>
                      <a:lnTo>
                        <a:pt x="60" y="0"/>
                      </a:lnTo>
                      <a:lnTo>
                        <a:pt x="351" y="8"/>
                      </a:lnTo>
                      <a:lnTo>
                        <a:pt x="288" y="46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9" name="Freeform 217"/>
                <p:cNvSpPr>
                  <a:spLocks/>
                </p:cNvSpPr>
                <p:nvPr/>
              </p:nvSpPr>
              <p:spPr bwMode="auto">
                <a:xfrm>
                  <a:off x="2043" y="2991"/>
                  <a:ext cx="33" cy="127"/>
                </a:xfrm>
                <a:custGeom>
                  <a:avLst/>
                  <a:gdLst>
                    <a:gd name="T0" fmla="*/ 9 w 65"/>
                    <a:gd name="T1" fmla="*/ 0 h 255"/>
                    <a:gd name="T2" fmla="*/ 0 w 65"/>
                    <a:gd name="T3" fmla="*/ 5 h 255"/>
                    <a:gd name="T4" fmla="*/ 0 w 65"/>
                    <a:gd name="T5" fmla="*/ 31 h 255"/>
                    <a:gd name="T6" fmla="*/ 9 w 65"/>
                    <a:gd name="T7" fmla="*/ 25 h 255"/>
                    <a:gd name="T8" fmla="*/ 9 w 65"/>
                    <a:gd name="T9" fmla="*/ 0 h 25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255"/>
                    <a:gd name="T17" fmla="*/ 65 w 65"/>
                    <a:gd name="T18" fmla="*/ 255 h 25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255">
                      <a:moveTo>
                        <a:pt x="65" y="0"/>
                      </a:moveTo>
                      <a:lnTo>
                        <a:pt x="0" y="40"/>
                      </a:lnTo>
                      <a:lnTo>
                        <a:pt x="0" y="255"/>
                      </a:lnTo>
                      <a:lnTo>
                        <a:pt x="65" y="207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377" name="Group 234"/>
            <p:cNvGrpSpPr>
              <a:grpSpLocks/>
            </p:cNvGrpSpPr>
            <p:nvPr/>
          </p:nvGrpSpPr>
          <p:grpSpPr bwMode="auto">
            <a:xfrm>
              <a:off x="2200275" y="4678363"/>
              <a:ext cx="460375" cy="254000"/>
              <a:chOff x="1386" y="2701"/>
              <a:chExt cx="290" cy="160"/>
            </a:xfrm>
          </p:grpSpPr>
          <p:sp>
            <p:nvSpPr>
              <p:cNvPr id="15379" name="Freeform 221"/>
              <p:cNvSpPr>
                <a:spLocks/>
              </p:cNvSpPr>
              <p:nvPr/>
            </p:nvSpPr>
            <p:spPr bwMode="auto">
              <a:xfrm>
                <a:off x="1386" y="2715"/>
                <a:ext cx="290" cy="146"/>
              </a:xfrm>
              <a:custGeom>
                <a:avLst/>
                <a:gdLst>
                  <a:gd name="T0" fmla="*/ 0 w 581"/>
                  <a:gd name="T1" fmla="*/ 0 h 291"/>
                  <a:gd name="T2" fmla="*/ 72 w 581"/>
                  <a:gd name="T3" fmla="*/ 0 h 291"/>
                  <a:gd name="T4" fmla="*/ 72 w 581"/>
                  <a:gd name="T5" fmla="*/ 37 h 291"/>
                  <a:gd name="T6" fmla="*/ 0 w 581"/>
                  <a:gd name="T7" fmla="*/ 36 h 291"/>
                  <a:gd name="T8" fmla="*/ 0 w 581"/>
                  <a:gd name="T9" fmla="*/ 0 h 2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1"/>
                  <a:gd name="T16" fmla="*/ 0 h 291"/>
                  <a:gd name="T17" fmla="*/ 581 w 581"/>
                  <a:gd name="T18" fmla="*/ 291 h 2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1" h="291">
                    <a:moveTo>
                      <a:pt x="0" y="0"/>
                    </a:moveTo>
                    <a:lnTo>
                      <a:pt x="581" y="0"/>
                    </a:lnTo>
                    <a:lnTo>
                      <a:pt x="581" y="291"/>
                    </a:lnTo>
                    <a:lnTo>
                      <a:pt x="0" y="2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5380" name="Group 230"/>
              <p:cNvGrpSpPr>
                <a:grpSpLocks/>
              </p:cNvGrpSpPr>
              <p:nvPr/>
            </p:nvGrpSpPr>
            <p:grpSpPr bwMode="auto">
              <a:xfrm>
                <a:off x="1403" y="2730"/>
                <a:ext cx="266" cy="113"/>
                <a:chOff x="1403" y="2730"/>
                <a:chExt cx="266" cy="113"/>
              </a:xfrm>
            </p:grpSpPr>
            <p:grpSp>
              <p:nvGrpSpPr>
                <p:cNvPr id="15384" name="Group 226"/>
                <p:cNvGrpSpPr>
                  <a:grpSpLocks/>
                </p:cNvGrpSpPr>
                <p:nvPr/>
              </p:nvGrpSpPr>
              <p:grpSpPr bwMode="auto">
                <a:xfrm>
                  <a:off x="1433" y="2757"/>
                  <a:ext cx="198" cy="61"/>
                  <a:chOff x="1433" y="2757"/>
                  <a:chExt cx="198" cy="61"/>
                </a:xfrm>
              </p:grpSpPr>
              <p:sp>
                <p:nvSpPr>
                  <p:cNvPr id="15388" name="Freeform 222"/>
                  <p:cNvSpPr>
                    <a:spLocks/>
                  </p:cNvSpPr>
                  <p:nvPr/>
                </p:nvSpPr>
                <p:spPr bwMode="auto">
                  <a:xfrm>
                    <a:off x="1596" y="2757"/>
                    <a:ext cx="35" cy="60"/>
                  </a:xfrm>
                  <a:custGeom>
                    <a:avLst/>
                    <a:gdLst>
                      <a:gd name="T0" fmla="*/ 2 w 70"/>
                      <a:gd name="T1" fmla="*/ 0 h 120"/>
                      <a:gd name="T2" fmla="*/ 6 w 70"/>
                      <a:gd name="T3" fmla="*/ 0 h 120"/>
                      <a:gd name="T4" fmla="*/ 9 w 70"/>
                      <a:gd name="T5" fmla="*/ 2 h 120"/>
                      <a:gd name="T6" fmla="*/ 9 w 70"/>
                      <a:gd name="T7" fmla="*/ 6 h 120"/>
                      <a:gd name="T8" fmla="*/ 7 w 70"/>
                      <a:gd name="T9" fmla="*/ 8 h 120"/>
                      <a:gd name="T10" fmla="*/ 9 w 70"/>
                      <a:gd name="T11" fmla="*/ 10 h 120"/>
                      <a:gd name="T12" fmla="*/ 9 w 70"/>
                      <a:gd name="T13" fmla="*/ 13 h 120"/>
                      <a:gd name="T14" fmla="*/ 6 w 70"/>
                      <a:gd name="T15" fmla="*/ 15 h 120"/>
                      <a:gd name="T16" fmla="*/ 2 w 70"/>
                      <a:gd name="T17" fmla="*/ 15 h 120"/>
                      <a:gd name="T18" fmla="*/ 0 w 70"/>
                      <a:gd name="T19" fmla="*/ 13 h 120"/>
                      <a:gd name="T20" fmla="*/ 0 w 70"/>
                      <a:gd name="T21" fmla="*/ 12 h 120"/>
                      <a:gd name="T22" fmla="*/ 3 w 70"/>
                      <a:gd name="T23" fmla="*/ 12 h 120"/>
                      <a:gd name="T24" fmla="*/ 3 w 70"/>
                      <a:gd name="T25" fmla="*/ 13 h 120"/>
                      <a:gd name="T26" fmla="*/ 5 w 70"/>
                      <a:gd name="T27" fmla="*/ 13 h 120"/>
                      <a:gd name="T28" fmla="*/ 5 w 70"/>
                      <a:gd name="T29" fmla="*/ 10 h 120"/>
                      <a:gd name="T30" fmla="*/ 3 w 70"/>
                      <a:gd name="T31" fmla="*/ 10 h 120"/>
                      <a:gd name="T32" fmla="*/ 3 w 70"/>
                      <a:gd name="T33" fmla="*/ 6 h 120"/>
                      <a:gd name="T34" fmla="*/ 5 w 70"/>
                      <a:gd name="T35" fmla="*/ 6 h 120"/>
                      <a:gd name="T36" fmla="*/ 5 w 70"/>
                      <a:gd name="T37" fmla="*/ 3 h 120"/>
                      <a:gd name="T38" fmla="*/ 3 w 70"/>
                      <a:gd name="T39" fmla="*/ 3 h 120"/>
                      <a:gd name="T40" fmla="*/ 3 w 70"/>
                      <a:gd name="T41" fmla="*/ 4 h 120"/>
                      <a:gd name="T42" fmla="*/ 0 w 70"/>
                      <a:gd name="T43" fmla="*/ 4 h 120"/>
                      <a:gd name="T44" fmla="*/ 0 w 70"/>
                      <a:gd name="T45" fmla="*/ 2 h 120"/>
                      <a:gd name="T46" fmla="*/ 2 w 70"/>
                      <a:gd name="T47" fmla="*/ 0 h 120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70"/>
                      <a:gd name="T73" fmla="*/ 0 h 120"/>
                      <a:gd name="T74" fmla="*/ 70 w 70"/>
                      <a:gd name="T75" fmla="*/ 120 h 120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70" h="120">
                        <a:moveTo>
                          <a:pt x="18" y="0"/>
                        </a:moveTo>
                        <a:lnTo>
                          <a:pt x="52" y="0"/>
                        </a:lnTo>
                        <a:lnTo>
                          <a:pt x="70" y="16"/>
                        </a:lnTo>
                        <a:lnTo>
                          <a:pt x="70" y="46"/>
                        </a:lnTo>
                        <a:lnTo>
                          <a:pt x="56" y="60"/>
                        </a:lnTo>
                        <a:lnTo>
                          <a:pt x="70" y="74"/>
                        </a:lnTo>
                        <a:lnTo>
                          <a:pt x="70" y="104"/>
                        </a:lnTo>
                        <a:lnTo>
                          <a:pt x="52" y="120"/>
                        </a:lnTo>
                        <a:lnTo>
                          <a:pt x="18" y="120"/>
                        </a:lnTo>
                        <a:lnTo>
                          <a:pt x="0" y="104"/>
                        </a:lnTo>
                        <a:lnTo>
                          <a:pt x="0" y="90"/>
                        </a:lnTo>
                        <a:lnTo>
                          <a:pt x="24" y="90"/>
                        </a:lnTo>
                        <a:lnTo>
                          <a:pt x="24" y="98"/>
                        </a:lnTo>
                        <a:lnTo>
                          <a:pt x="44" y="98"/>
                        </a:lnTo>
                        <a:lnTo>
                          <a:pt x="44" y="74"/>
                        </a:lnTo>
                        <a:lnTo>
                          <a:pt x="24" y="74"/>
                        </a:lnTo>
                        <a:lnTo>
                          <a:pt x="24" y="46"/>
                        </a:lnTo>
                        <a:lnTo>
                          <a:pt x="44" y="46"/>
                        </a:lnTo>
                        <a:lnTo>
                          <a:pt x="44" y="22"/>
                        </a:lnTo>
                        <a:lnTo>
                          <a:pt x="24" y="22"/>
                        </a:lnTo>
                        <a:lnTo>
                          <a:pt x="24" y="30"/>
                        </a:lnTo>
                        <a:lnTo>
                          <a:pt x="0" y="30"/>
                        </a:lnTo>
                        <a:lnTo>
                          <a:pt x="0" y="1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000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389" name="Freeform 223"/>
                  <p:cNvSpPr>
                    <a:spLocks/>
                  </p:cNvSpPr>
                  <p:nvPr/>
                </p:nvSpPr>
                <p:spPr bwMode="auto">
                  <a:xfrm>
                    <a:off x="1553" y="2757"/>
                    <a:ext cx="36" cy="61"/>
                  </a:xfrm>
                  <a:custGeom>
                    <a:avLst/>
                    <a:gdLst>
                      <a:gd name="T0" fmla="*/ 0 w 72"/>
                      <a:gd name="T1" fmla="*/ 0 h 122"/>
                      <a:gd name="T2" fmla="*/ 9 w 72"/>
                      <a:gd name="T3" fmla="*/ 0 h 122"/>
                      <a:gd name="T4" fmla="*/ 9 w 72"/>
                      <a:gd name="T5" fmla="*/ 4 h 122"/>
                      <a:gd name="T6" fmla="*/ 3 w 72"/>
                      <a:gd name="T7" fmla="*/ 4 h 122"/>
                      <a:gd name="T8" fmla="*/ 3 w 72"/>
                      <a:gd name="T9" fmla="*/ 5 h 122"/>
                      <a:gd name="T10" fmla="*/ 6 w 72"/>
                      <a:gd name="T11" fmla="*/ 5 h 122"/>
                      <a:gd name="T12" fmla="*/ 9 w 72"/>
                      <a:gd name="T13" fmla="*/ 8 h 122"/>
                      <a:gd name="T14" fmla="*/ 9 w 72"/>
                      <a:gd name="T15" fmla="*/ 13 h 122"/>
                      <a:gd name="T16" fmla="*/ 6 w 72"/>
                      <a:gd name="T17" fmla="*/ 15 h 122"/>
                      <a:gd name="T18" fmla="*/ 2 w 72"/>
                      <a:gd name="T19" fmla="*/ 15 h 122"/>
                      <a:gd name="T20" fmla="*/ 0 w 72"/>
                      <a:gd name="T21" fmla="*/ 13 h 122"/>
                      <a:gd name="T22" fmla="*/ 0 w 72"/>
                      <a:gd name="T23" fmla="*/ 11 h 122"/>
                      <a:gd name="T24" fmla="*/ 3 w 72"/>
                      <a:gd name="T25" fmla="*/ 11 h 122"/>
                      <a:gd name="T26" fmla="*/ 3 w 72"/>
                      <a:gd name="T27" fmla="*/ 13 h 122"/>
                      <a:gd name="T28" fmla="*/ 5 w 72"/>
                      <a:gd name="T29" fmla="*/ 13 h 122"/>
                      <a:gd name="T30" fmla="*/ 5 w 72"/>
                      <a:gd name="T31" fmla="*/ 8 h 122"/>
                      <a:gd name="T32" fmla="*/ 2 w 72"/>
                      <a:gd name="T33" fmla="*/ 8 h 122"/>
                      <a:gd name="T34" fmla="*/ 0 w 72"/>
                      <a:gd name="T35" fmla="*/ 6 h 122"/>
                      <a:gd name="T36" fmla="*/ 0 w 72"/>
                      <a:gd name="T37" fmla="*/ 0 h 12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72"/>
                      <a:gd name="T58" fmla="*/ 0 h 122"/>
                      <a:gd name="T59" fmla="*/ 72 w 72"/>
                      <a:gd name="T60" fmla="*/ 122 h 12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72" h="122">
                        <a:moveTo>
                          <a:pt x="0" y="0"/>
                        </a:moveTo>
                        <a:lnTo>
                          <a:pt x="68" y="0"/>
                        </a:lnTo>
                        <a:lnTo>
                          <a:pt x="68" y="26"/>
                        </a:lnTo>
                        <a:lnTo>
                          <a:pt x="26" y="26"/>
                        </a:lnTo>
                        <a:lnTo>
                          <a:pt x="26" y="40"/>
                        </a:lnTo>
                        <a:lnTo>
                          <a:pt x="52" y="40"/>
                        </a:lnTo>
                        <a:lnTo>
                          <a:pt x="72" y="60"/>
                        </a:lnTo>
                        <a:lnTo>
                          <a:pt x="72" y="102"/>
                        </a:lnTo>
                        <a:lnTo>
                          <a:pt x="52" y="122"/>
                        </a:lnTo>
                        <a:lnTo>
                          <a:pt x="18" y="122"/>
                        </a:lnTo>
                        <a:lnTo>
                          <a:pt x="0" y="102"/>
                        </a:lnTo>
                        <a:lnTo>
                          <a:pt x="0" y="84"/>
                        </a:lnTo>
                        <a:lnTo>
                          <a:pt x="26" y="84"/>
                        </a:lnTo>
                        <a:lnTo>
                          <a:pt x="26" y="98"/>
                        </a:lnTo>
                        <a:lnTo>
                          <a:pt x="46" y="98"/>
                        </a:lnTo>
                        <a:lnTo>
                          <a:pt x="46" y="64"/>
                        </a:lnTo>
                        <a:lnTo>
                          <a:pt x="18" y="64"/>
                        </a:lnTo>
                        <a:lnTo>
                          <a:pt x="0" y="4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390" name="Freeform 224"/>
                  <p:cNvSpPr>
                    <a:spLocks/>
                  </p:cNvSpPr>
                  <p:nvPr/>
                </p:nvSpPr>
                <p:spPr bwMode="auto">
                  <a:xfrm>
                    <a:off x="1433" y="2757"/>
                    <a:ext cx="41" cy="60"/>
                  </a:xfrm>
                  <a:custGeom>
                    <a:avLst/>
                    <a:gdLst>
                      <a:gd name="T0" fmla="*/ 3 w 82"/>
                      <a:gd name="T1" fmla="*/ 0 h 120"/>
                      <a:gd name="T2" fmla="*/ 7 w 82"/>
                      <a:gd name="T3" fmla="*/ 0 h 120"/>
                      <a:gd name="T4" fmla="*/ 10 w 82"/>
                      <a:gd name="T5" fmla="*/ 15 h 120"/>
                      <a:gd name="T6" fmla="*/ 6 w 82"/>
                      <a:gd name="T7" fmla="*/ 15 h 120"/>
                      <a:gd name="T8" fmla="*/ 6 w 82"/>
                      <a:gd name="T9" fmla="*/ 12 h 120"/>
                      <a:gd name="T10" fmla="*/ 6 w 82"/>
                      <a:gd name="T11" fmla="*/ 10 h 120"/>
                      <a:gd name="T12" fmla="*/ 5 w 82"/>
                      <a:gd name="T13" fmla="*/ 3 h 120"/>
                      <a:gd name="T14" fmla="*/ 3 w 82"/>
                      <a:gd name="T15" fmla="*/ 10 h 120"/>
                      <a:gd name="T16" fmla="*/ 6 w 82"/>
                      <a:gd name="T17" fmla="*/ 10 h 120"/>
                      <a:gd name="T18" fmla="*/ 6 w 82"/>
                      <a:gd name="T19" fmla="*/ 12 h 120"/>
                      <a:gd name="T20" fmla="*/ 3 w 82"/>
                      <a:gd name="T21" fmla="*/ 12 h 120"/>
                      <a:gd name="T22" fmla="*/ 3 w 82"/>
                      <a:gd name="T23" fmla="*/ 15 h 120"/>
                      <a:gd name="T24" fmla="*/ 0 w 82"/>
                      <a:gd name="T25" fmla="*/ 15 h 120"/>
                      <a:gd name="T26" fmla="*/ 3 w 82"/>
                      <a:gd name="T27" fmla="*/ 0 h 120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82"/>
                      <a:gd name="T43" fmla="*/ 0 h 120"/>
                      <a:gd name="T44" fmla="*/ 82 w 82"/>
                      <a:gd name="T45" fmla="*/ 120 h 120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82" h="120">
                        <a:moveTo>
                          <a:pt x="20" y="0"/>
                        </a:moveTo>
                        <a:lnTo>
                          <a:pt x="60" y="0"/>
                        </a:lnTo>
                        <a:lnTo>
                          <a:pt x="82" y="120"/>
                        </a:lnTo>
                        <a:lnTo>
                          <a:pt x="54" y="120"/>
                        </a:lnTo>
                        <a:lnTo>
                          <a:pt x="50" y="96"/>
                        </a:lnTo>
                        <a:lnTo>
                          <a:pt x="50" y="78"/>
                        </a:lnTo>
                        <a:lnTo>
                          <a:pt x="40" y="20"/>
                        </a:lnTo>
                        <a:lnTo>
                          <a:pt x="30" y="78"/>
                        </a:lnTo>
                        <a:lnTo>
                          <a:pt x="50" y="78"/>
                        </a:lnTo>
                        <a:lnTo>
                          <a:pt x="50" y="96"/>
                        </a:lnTo>
                        <a:lnTo>
                          <a:pt x="30" y="96"/>
                        </a:lnTo>
                        <a:lnTo>
                          <a:pt x="26" y="120"/>
                        </a:lnTo>
                        <a:lnTo>
                          <a:pt x="0" y="120"/>
                        </a:lnTo>
                        <a:lnTo>
                          <a:pt x="20" y="0"/>
                        </a:lnTo>
                        <a:close/>
                      </a:path>
                    </a:pathLst>
                  </a:custGeom>
                  <a:solidFill>
                    <a:srgbClr val="000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391" name="Freeform 225"/>
                  <p:cNvSpPr>
                    <a:spLocks/>
                  </p:cNvSpPr>
                  <p:nvPr/>
                </p:nvSpPr>
                <p:spPr bwMode="auto">
                  <a:xfrm>
                    <a:off x="1473" y="2757"/>
                    <a:ext cx="67" cy="60"/>
                  </a:xfrm>
                  <a:custGeom>
                    <a:avLst/>
                    <a:gdLst>
                      <a:gd name="T0" fmla="*/ 0 w 133"/>
                      <a:gd name="T1" fmla="*/ 0 h 120"/>
                      <a:gd name="T2" fmla="*/ 4 w 133"/>
                      <a:gd name="T3" fmla="*/ 0 h 120"/>
                      <a:gd name="T4" fmla="*/ 5 w 133"/>
                      <a:gd name="T5" fmla="*/ 10 h 120"/>
                      <a:gd name="T6" fmla="*/ 7 w 133"/>
                      <a:gd name="T7" fmla="*/ 0 h 120"/>
                      <a:gd name="T8" fmla="*/ 10 w 133"/>
                      <a:gd name="T9" fmla="*/ 0 h 120"/>
                      <a:gd name="T10" fmla="*/ 12 w 133"/>
                      <a:gd name="T11" fmla="*/ 10 h 120"/>
                      <a:gd name="T12" fmla="*/ 13 w 133"/>
                      <a:gd name="T13" fmla="*/ 0 h 120"/>
                      <a:gd name="T14" fmla="*/ 17 w 133"/>
                      <a:gd name="T15" fmla="*/ 0 h 120"/>
                      <a:gd name="T16" fmla="*/ 15 w 133"/>
                      <a:gd name="T17" fmla="*/ 15 h 120"/>
                      <a:gd name="T18" fmla="*/ 10 w 133"/>
                      <a:gd name="T19" fmla="*/ 15 h 120"/>
                      <a:gd name="T20" fmla="*/ 9 w 133"/>
                      <a:gd name="T21" fmla="*/ 9 h 120"/>
                      <a:gd name="T22" fmla="*/ 8 w 133"/>
                      <a:gd name="T23" fmla="*/ 15 h 120"/>
                      <a:gd name="T24" fmla="*/ 3 w 133"/>
                      <a:gd name="T25" fmla="*/ 15 h 120"/>
                      <a:gd name="T26" fmla="*/ 0 w 133"/>
                      <a:gd name="T27" fmla="*/ 0 h 120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133"/>
                      <a:gd name="T43" fmla="*/ 0 h 120"/>
                      <a:gd name="T44" fmla="*/ 133 w 133"/>
                      <a:gd name="T45" fmla="*/ 120 h 120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133" h="120">
                        <a:moveTo>
                          <a:pt x="0" y="0"/>
                        </a:moveTo>
                        <a:lnTo>
                          <a:pt x="30" y="0"/>
                        </a:lnTo>
                        <a:lnTo>
                          <a:pt x="40" y="78"/>
                        </a:lnTo>
                        <a:lnTo>
                          <a:pt x="54" y="0"/>
                        </a:lnTo>
                        <a:lnTo>
                          <a:pt x="79" y="0"/>
                        </a:lnTo>
                        <a:lnTo>
                          <a:pt x="93" y="80"/>
                        </a:lnTo>
                        <a:lnTo>
                          <a:pt x="103" y="0"/>
                        </a:lnTo>
                        <a:lnTo>
                          <a:pt x="133" y="0"/>
                        </a:lnTo>
                        <a:lnTo>
                          <a:pt x="113" y="120"/>
                        </a:lnTo>
                        <a:lnTo>
                          <a:pt x="77" y="120"/>
                        </a:lnTo>
                        <a:lnTo>
                          <a:pt x="65" y="70"/>
                        </a:lnTo>
                        <a:lnTo>
                          <a:pt x="60" y="120"/>
                        </a:lnTo>
                        <a:lnTo>
                          <a:pt x="20" y="1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4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5385" name="Line 227"/>
                <p:cNvSpPr>
                  <a:spLocks noChangeShapeType="1"/>
                </p:cNvSpPr>
                <p:nvPr/>
              </p:nvSpPr>
              <p:spPr bwMode="auto">
                <a:xfrm>
                  <a:off x="1403" y="2730"/>
                  <a:ext cx="266" cy="1"/>
                </a:xfrm>
                <a:prstGeom prst="line">
                  <a:avLst/>
                </a:prstGeom>
                <a:noFill/>
                <a:ln w="12700">
                  <a:solidFill>
                    <a:srgbClr val="000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86" name="Line 228"/>
                <p:cNvSpPr>
                  <a:spLocks noChangeShapeType="1"/>
                </p:cNvSpPr>
                <p:nvPr/>
              </p:nvSpPr>
              <p:spPr bwMode="auto">
                <a:xfrm>
                  <a:off x="1404" y="2842"/>
                  <a:ext cx="92" cy="1"/>
                </a:xfrm>
                <a:prstGeom prst="line">
                  <a:avLst/>
                </a:prstGeom>
                <a:noFill/>
                <a:ln w="12700">
                  <a:solidFill>
                    <a:srgbClr val="000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87" name="Line 229"/>
                <p:cNvSpPr>
                  <a:spLocks noChangeShapeType="1"/>
                </p:cNvSpPr>
                <p:nvPr/>
              </p:nvSpPr>
              <p:spPr bwMode="auto">
                <a:xfrm>
                  <a:off x="1532" y="2841"/>
                  <a:ext cx="137" cy="1"/>
                </a:xfrm>
                <a:prstGeom prst="line">
                  <a:avLst/>
                </a:prstGeom>
                <a:noFill/>
                <a:ln w="12700">
                  <a:solidFill>
                    <a:srgbClr val="000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381" name="Group 233"/>
              <p:cNvGrpSpPr>
                <a:grpSpLocks/>
              </p:cNvGrpSpPr>
              <p:nvPr/>
            </p:nvGrpSpPr>
            <p:grpSpPr bwMode="auto">
              <a:xfrm>
                <a:off x="1458" y="2701"/>
                <a:ext cx="156" cy="6"/>
                <a:chOff x="1458" y="2701"/>
                <a:chExt cx="156" cy="6"/>
              </a:xfrm>
            </p:grpSpPr>
            <p:sp>
              <p:nvSpPr>
                <p:cNvPr id="15382" name="Oval 231"/>
                <p:cNvSpPr>
                  <a:spLocks noChangeArrowheads="1"/>
                </p:cNvSpPr>
                <p:nvPr/>
              </p:nvSpPr>
              <p:spPr bwMode="auto">
                <a:xfrm>
                  <a:off x="1458" y="2701"/>
                  <a:ext cx="7" cy="6"/>
                </a:xfrm>
                <a:prstGeom prst="ellipse">
                  <a:avLst/>
                </a:prstGeom>
                <a:solidFill>
                  <a:srgbClr val="808080"/>
                </a:solidFill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83" name="Oval 232"/>
                <p:cNvSpPr>
                  <a:spLocks noChangeArrowheads="1"/>
                </p:cNvSpPr>
                <p:nvPr/>
              </p:nvSpPr>
              <p:spPr bwMode="auto">
                <a:xfrm>
                  <a:off x="1607" y="2701"/>
                  <a:ext cx="7" cy="6"/>
                </a:xfrm>
                <a:prstGeom prst="ellipse">
                  <a:avLst/>
                </a:prstGeom>
                <a:solidFill>
                  <a:srgbClr val="808080"/>
                </a:solidFill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33" name="Rectangle 4"/>
            <p:cNvSpPr txBox="1">
              <a:spLocks noChangeArrowheads="1"/>
            </p:cNvSpPr>
            <p:nvPr/>
          </p:nvSpPr>
          <p:spPr bwMode="auto">
            <a:xfrm>
              <a:off x="3638550" y="3419475"/>
              <a:ext cx="2943225" cy="11430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 anchor="ctr">
              <a:scene3d>
                <a:camera prst="orthographicFront">
                  <a:rot lat="0" lon="18899960" rev="0"/>
                </a:camera>
                <a:lightRig rig="threePt" dir="t"/>
              </a:scene3d>
              <a:sp3d z="38100"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kumimoji="0" lang="en-US" sz="11500" kern="0" dirty="0">
                  <a:solidFill>
                    <a:srgbClr val="6287C6"/>
                  </a:solidFill>
                  <a:latin typeface="+mj-lt"/>
                  <a:ea typeface="+mj-ea"/>
                  <a:cs typeface="+mj-cs"/>
                </a:rPr>
                <a:t>RTS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to Supplier (RTS)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SSM-RTS-020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657600" y="1930400"/>
            <a:ext cx="1812925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Customer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Return Site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821488" y="3784600"/>
            <a:ext cx="1373187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Supplier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847725" y="3700463"/>
            <a:ext cx="1536700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Customer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3111500" y="5534025"/>
            <a:ext cx="2925763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b="0" dirty="0">
                <a:latin typeface="+mn-lt"/>
              </a:rPr>
              <a:t>Distribution Center</a:t>
            </a:r>
          </a:p>
          <a:p>
            <a:pPr algn="ctr">
              <a:defRPr/>
            </a:pPr>
            <a:r>
              <a:rPr lang="en-US" sz="1100" b="0" dirty="0">
                <a:latin typeface="+mn-lt"/>
              </a:rPr>
              <a:t>(May be same as Return Site)</a:t>
            </a:r>
          </a:p>
        </p:txBody>
      </p:sp>
      <p:cxnSp>
        <p:nvCxnSpPr>
          <p:cNvPr id="16392" name="Elbow Connector 21"/>
          <p:cNvCxnSpPr>
            <a:cxnSpLocks noChangeShapeType="1"/>
          </p:cNvCxnSpPr>
          <p:nvPr/>
        </p:nvCxnSpPr>
        <p:spPr bwMode="auto">
          <a:xfrm rot="5400000" flipH="1" flipV="1">
            <a:off x="2164557" y="1007268"/>
            <a:ext cx="1162050" cy="2328863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pic>
        <p:nvPicPr>
          <p:cNvPr id="16393" name="Picture 2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3438" y="2752725"/>
            <a:ext cx="14954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6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0013" y="1185863"/>
            <a:ext cx="13239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7" descr="Region Captur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8450" y="2781300"/>
            <a:ext cx="17145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8" descr="Region Captur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43338" y="4881563"/>
            <a:ext cx="14573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397" name="Shape 32"/>
          <p:cNvCxnSpPr>
            <a:cxnSpLocks noChangeShapeType="1"/>
          </p:cNvCxnSpPr>
          <p:nvPr/>
        </p:nvCxnSpPr>
        <p:spPr bwMode="auto">
          <a:xfrm>
            <a:off x="5233988" y="1590675"/>
            <a:ext cx="2271712" cy="1190625"/>
          </a:xfrm>
          <a:prstGeom prst="bentConnector2">
            <a:avLst/>
          </a:prstGeom>
          <a:noFill/>
          <a:ln w="19050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6398" name="Shape 34"/>
          <p:cNvCxnSpPr>
            <a:cxnSpLocks noChangeShapeType="1"/>
            <a:stCxn id="11" idx="2"/>
          </p:cNvCxnSpPr>
          <p:nvPr/>
        </p:nvCxnSpPr>
        <p:spPr bwMode="auto">
          <a:xfrm rot="5400000">
            <a:off x="5871308" y="3611501"/>
            <a:ext cx="1066131" cy="2207418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6399" name="Shape 36"/>
          <p:cNvCxnSpPr>
            <a:cxnSpLocks noChangeShapeType="1"/>
            <a:endCxn id="13" idx="2"/>
          </p:cNvCxnSpPr>
          <p:nvPr/>
        </p:nvCxnSpPr>
        <p:spPr bwMode="auto">
          <a:xfrm rot="10800000">
            <a:off x="1616075" y="4098009"/>
            <a:ext cx="2227264" cy="1150269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to Supplier (RTS)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SSM-RTS-030</a:t>
            </a:r>
          </a:p>
        </p:txBody>
      </p:sp>
      <p:pic>
        <p:nvPicPr>
          <p:cNvPr id="1741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8575" y="2319338"/>
            <a:ext cx="13954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413" name="Elbow Connector 7"/>
          <p:cNvCxnSpPr>
            <a:cxnSpLocks noChangeShapeType="1"/>
            <a:endCxn id="17412" idx="1"/>
          </p:cNvCxnSpPr>
          <p:nvPr/>
        </p:nvCxnSpPr>
        <p:spPr bwMode="auto">
          <a:xfrm flipV="1">
            <a:off x="2019077" y="2822576"/>
            <a:ext cx="1819498" cy="1206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7414" name="Elbow Connector 9"/>
          <p:cNvCxnSpPr>
            <a:cxnSpLocks noChangeShapeType="1"/>
            <a:stCxn id="17412" idx="3"/>
          </p:cNvCxnSpPr>
          <p:nvPr/>
        </p:nvCxnSpPr>
        <p:spPr bwMode="auto">
          <a:xfrm flipV="1">
            <a:off x="5233988" y="2819338"/>
            <a:ext cx="1814512" cy="32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grpSp>
        <p:nvGrpSpPr>
          <p:cNvPr id="17415" name="Group 15"/>
          <p:cNvGrpSpPr>
            <a:grpSpLocks/>
          </p:cNvGrpSpPr>
          <p:nvPr/>
        </p:nvGrpSpPr>
        <p:grpSpPr bwMode="auto">
          <a:xfrm>
            <a:off x="409575" y="2286000"/>
            <a:ext cx="1628775" cy="1382767"/>
            <a:chOff x="819150" y="3143313"/>
            <a:chExt cx="1628775" cy="1382758"/>
          </a:xfrm>
        </p:grpSpPr>
        <p:pic>
          <p:nvPicPr>
            <p:cNvPr id="17425" name="Picture 3" descr="Region Capture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3531" y="3143313"/>
              <a:ext cx="1595121" cy="1097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19150" y="4159306"/>
              <a:ext cx="1628775" cy="3667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Customer</a:t>
              </a: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482850" y="2576513"/>
            <a:ext cx="676467" cy="43088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RMA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Receipt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86200" y="3248025"/>
            <a:ext cx="145584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Warehouse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676900" y="2481263"/>
            <a:ext cx="952500" cy="73866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RTS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Shipment </a:t>
            </a:r>
          </a:p>
          <a:p>
            <a:pPr algn="ctr">
              <a:defRPr/>
            </a:pPr>
            <a:r>
              <a:rPr lang="en-US" sz="1000" b="0" dirty="0">
                <a:latin typeface="+mj-lt"/>
              </a:rPr>
              <a:t>(can reference RMA)</a:t>
            </a:r>
          </a:p>
        </p:txBody>
      </p:sp>
      <p:grpSp>
        <p:nvGrpSpPr>
          <p:cNvPr id="17419" name="Group 16"/>
          <p:cNvGrpSpPr>
            <a:grpSpLocks/>
          </p:cNvGrpSpPr>
          <p:nvPr/>
        </p:nvGrpSpPr>
        <p:grpSpPr bwMode="auto">
          <a:xfrm>
            <a:off x="7048500" y="2276475"/>
            <a:ext cx="1714500" cy="1382765"/>
            <a:chOff x="6648557" y="3143318"/>
            <a:chExt cx="1714286" cy="1382751"/>
          </a:xfrm>
        </p:grpSpPr>
        <p:pic>
          <p:nvPicPr>
            <p:cNvPr id="17423" name="Picture 5" descr="Region Capture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648557" y="3143318"/>
              <a:ext cx="1714286" cy="1085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7005700" y="4159306"/>
              <a:ext cx="1065865" cy="3667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Supplier</a:t>
              </a:r>
            </a:p>
          </p:txBody>
        </p:sp>
      </p:grp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5938838" y="4024313"/>
            <a:ext cx="1466850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Return from supplier options</a:t>
            </a:r>
          </a:p>
        </p:txBody>
      </p:sp>
      <p:cxnSp>
        <p:nvCxnSpPr>
          <p:cNvPr id="17421" name="Elbow Connector 19"/>
          <p:cNvCxnSpPr>
            <a:cxnSpLocks noChangeShapeType="1"/>
            <a:endCxn id="13" idx="2"/>
          </p:cNvCxnSpPr>
          <p:nvPr/>
        </p:nvCxnSpPr>
        <p:spPr bwMode="auto">
          <a:xfrm rot="5400000" flipH="1">
            <a:off x="6255463" y="1976019"/>
            <a:ext cx="41885" cy="3324563"/>
          </a:xfrm>
          <a:prstGeom prst="bentConnector3">
            <a:avLst>
              <a:gd name="adj1" fmla="val -54578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7422" name="Elbow Connector 21"/>
          <p:cNvCxnSpPr>
            <a:cxnSpLocks noChangeShapeType="1"/>
          </p:cNvCxnSpPr>
          <p:nvPr/>
        </p:nvCxnSpPr>
        <p:spPr bwMode="auto">
          <a:xfrm rot="5400000">
            <a:off x="4576563" y="306642"/>
            <a:ext cx="9525" cy="6714724"/>
          </a:xfrm>
          <a:prstGeom prst="bentConnector3">
            <a:avLst>
              <a:gd name="adj1" fmla="val 250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9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471613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Tracking RTS Inventory</a:t>
            </a:r>
          </a:p>
        </p:txBody>
      </p:sp>
      <p:sp>
        <p:nvSpPr>
          <p:cNvPr id="1843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SSM-RTS-040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30900" y="3121025"/>
            <a:ext cx="3049588" cy="33686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032625" y="4511675"/>
            <a:ext cx="1690688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b="0">
                <a:latin typeface="+mj-lt"/>
              </a:rPr>
              <a:t>Warehouse</a:t>
            </a:r>
            <a:br>
              <a:rPr lang="en-US" b="0">
                <a:latin typeface="+mj-lt"/>
              </a:rPr>
            </a:br>
            <a:r>
              <a:rPr lang="en-US" b="0">
                <a:latin typeface="+mj-lt"/>
              </a:rPr>
              <a:t>or Factory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868738" y="4905375"/>
            <a:ext cx="1501775" cy="9525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10000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Vendor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At Supplier 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Site/Loc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996950" y="4895850"/>
            <a:ext cx="2062163" cy="116698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The At Supplier Site represents all supplier sites where inventory is shipped with an RTS.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6072188" y="5443538"/>
            <a:ext cx="1489191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10000/RETURN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Customer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Return Site/Loc</a:t>
            </a: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083300" y="3263900"/>
            <a:ext cx="1616148" cy="73866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10000/SPARES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Return from 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Supplier Site/Loc</a:t>
            </a:r>
            <a:endParaRPr lang="en-US" sz="1400" b="0" dirty="0">
              <a:latin typeface="+mj-lt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3101975" y="5981700"/>
            <a:ext cx="1029130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>
                <a:latin typeface="+mj-lt"/>
              </a:rPr>
              <a:t>Customer</a:t>
            </a:r>
          </a:p>
          <a:p>
            <a:pPr algn="ctr">
              <a:defRPr/>
            </a:pPr>
            <a:r>
              <a:rPr lang="en-US" sz="1400" b="0">
                <a:latin typeface="+mj-lt"/>
              </a:rPr>
              <a:t>Returns</a:t>
            </a:r>
          </a:p>
          <a:p>
            <a:pPr algn="ctr">
              <a:defRPr/>
            </a:pPr>
            <a:r>
              <a:rPr lang="en-US" sz="1400" b="0">
                <a:latin typeface="+mj-lt"/>
              </a:rPr>
              <a:t>(via RMA)</a:t>
            </a:r>
          </a:p>
        </p:txBody>
      </p:sp>
      <p:cxnSp>
        <p:nvCxnSpPr>
          <p:cNvPr id="18445" name="Shape 23"/>
          <p:cNvCxnSpPr>
            <a:cxnSpLocks noChangeShapeType="1"/>
            <a:stCxn id="8" idx="2"/>
          </p:cNvCxnSpPr>
          <p:nvPr/>
        </p:nvCxnSpPr>
        <p:spPr bwMode="auto">
          <a:xfrm rot="5400000" flipH="1" flipV="1">
            <a:off x="5315744" y="5090319"/>
            <a:ext cx="71437" cy="1463675"/>
          </a:xfrm>
          <a:prstGeom prst="bentConnector4">
            <a:avLst>
              <a:gd name="adj1" fmla="val -320000"/>
              <a:gd name="adj2" fmla="val 7565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8446" name="Shape 25"/>
          <p:cNvCxnSpPr>
            <a:cxnSpLocks noChangeShapeType="1"/>
            <a:stCxn id="12" idx="0"/>
            <a:endCxn id="8" idx="3"/>
          </p:cNvCxnSpPr>
          <p:nvPr/>
        </p:nvCxnSpPr>
        <p:spPr bwMode="auto">
          <a:xfrm rot="16200000" flipV="1">
            <a:off x="6062693" y="4689446"/>
            <a:ext cx="61913" cy="1446271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18447" name="Elbow Connector 28"/>
          <p:cNvCxnSpPr>
            <a:cxnSpLocks noChangeShapeType="1"/>
            <a:stCxn id="8" idx="0"/>
            <a:endCxn id="13" idx="2"/>
          </p:cNvCxnSpPr>
          <p:nvPr/>
        </p:nvCxnSpPr>
        <p:spPr bwMode="auto">
          <a:xfrm rot="5400000" flipH="1" flipV="1">
            <a:off x="5304095" y="3318096"/>
            <a:ext cx="902811" cy="227174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8448" name="Rounded Rectangle 29"/>
          <p:cNvSpPr>
            <a:spLocks noChangeArrowheads="1"/>
          </p:cNvSpPr>
          <p:nvPr/>
        </p:nvSpPr>
        <p:spPr bwMode="auto">
          <a:xfrm>
            <a:off x="333375" y="3829050"/>
            <a:ext cx="5572125" cy="8096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Transferring RTS Items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SSM-RTS-050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98583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2052638"/>
            <a:ext cx="6103938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85725" y="4238625"/>
            <a:ext cx="2908300" cy="193642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200" dirty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200" dirty="0">
                <a:latin typeface="+mj-lt"/>
              </a:rPr>
              <a:t>Inventory Issue = No</a:t>
            </a:r>
          </a:p>
          <a:p>
            <a:pPr marL="171450" indent="-171450">
              <a:defRPr/>
            </a:pPr>
            <a:endParaRPr lang="en-US" sz="1200" dirty="0">
              <a:latin typeface="+mj-lt"/>
            </a:endParaRPr>
          </a:p>
          <a:p>
            <a:pPr marL="171450" indent="-171450">
              <a:defRPr/>
            </a:pPr>
            <a:r>
              <a:rPr lang="en-US" sz="1200" dirty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j-lt"/>
              </a:rPr>
              <a:t>Inventory is transferred from the Customer Return Site to the 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At Supplier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j-lt"/>
              </a:rPr>
              <a:t>Inventory will show on-hand in QAD EE at the supplier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j-lt"/>
              </a:rPr>
              <a:t>Ship Type is set to R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6172200" y="838200"/>
            <a:ext cx="2720975" cy="116698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Inv Issue field: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Do you want inventory at the At Supplier site to be counted as on-hand in QAD EE?</a:t>
            </a:r>
          </a:p>
        </p:txBody>
      </p:sp>
      <p:sp>
        <p:nvSpPr>
          <p:cNvPr id="19464" name="Right Brace 7"/>
          <p:cNvSpPr>
            <a:spLocks/>
          </p:cNvSpPr>
          <p:nvPr/>
        </p:nvSpPr>
        <p:spPr bwMode="auto">
          <a:xfrm>
            <a:off x="2457450" y="3200400"/>
            <a:ext cx="342900" cy="1000125"/>
          </a:xfrm>
          <a:prstGeom prst="rightBrace">
            <a:avLst>
              <a:gd name="adj1" fmla="val 44439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5" name="Right Brace 8"/>
          <p:cNvSpPr>
            <a:spLocks/>
          </p:cNvSpPr>
          <p:nvPr/>
        </p:nvSpPr>
        <p:spPr bwMode="auto">
          <a:xfrm>
            <a:off x="4648200" y="4695825"/>
            <a:ext cx="342900" cy="1000125"/>
          </a:xfrm>
          <a:prstGeom prst="rightBrace">
            <a:avLst>
              <a:gd name="adj1" fmla="val 44439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6" name="Elbow Connector 10"/>
          <p:cNvCxnSpPr>
            <a:cxnSpLocks noChangeShapeType="1"/>
            <a:stCxn id="19464" idx="1"/>
            <a:endCxn id="19465" idx="1"/>
          </p:cNvCxnSpPr>
          <p:nvPr/>
        </p:nvCxnSpPr>
        <p:spPr bwMode="auto">
          <a:xfrm rot="10800000" flipH="1" flipV="1">
            <a:off x="2800350" y="3700463"/>
            <a:ext cx="2190750" cy="1495425"/>
          </a:xfrm>
          <a:prstGeom prst="bentConnector3">
            <a:avLst>
              <a:gd name="adj1" fmla="val 12043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Issuing RTS Items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SSM-RTS-060</a:t>
            </a:r>
          </a:p>
        </p:txBody>
      </p:sp>
      <p:pic>
        <p:nvPicPr>
          <p:cNvPr id="2048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9953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167313" y="1162050"/>
            <a:ext cx="3687762" cy="2228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Inventory Issue = Yes</a:t>
            </a:r>
          </a:p>
          <a:p>
            <a:pPr marL="171450" indent="-171450">
              <a:defRPr/>
            </a:pP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is shipped from the Customer Return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will not show on-hand in QAD EE at the At Supplier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No To Site/Location can be specified.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Ship Type is blank.</a:t>
            </a:r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1400175" y="3533775"/>
            <a:ext cx="790575" cy="228600"/>
          </a:xfrm>
          <a:prstGeom prst="rect">
            <a:avLst/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1362075" y="4391025"/>
            <a:ext cx="790575" cy="365125"/>
          </a:xfrm>
          <a:prstGeom prst="rect">
            <a:avLst/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8" name="Rectangle 9"/>
          <p:cNvSpPr>
            <a:spLocks noChangeArrowheads="1"/>
          </p:cNvSpPr>
          <p:nvPr/>
        </p:nvSpPr>
        <p:spPr bwMode="auto">
          <a:xfrm>
            <a:off x="4724400" y="4352925"/>
            <a:ext cx="790575" cy="228600"/>
          </a:xfrm>
          <a:prstGeom prst="rect">
            <a:avLst/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Receiving an RTS Transfer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SSM-RTS-070</a:t>
            </a:r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0850" y="1166813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238" y="2038350"/>
            <a:ext cx="53197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Left Brace 5"/>
          <p:cNvSpPr>
            <a:spLocks/>
          </p:cNvSpPr>
          <p:nvPr/>
        </p:nvSpPr>
        <p:spPr bwMode="auto">
          <a:xfrm>
            <a:off x="6438900" y="3448050"/>
            <a:ext cx="295275" cy="914400"/>
          </a:xfrm>
          <a:prstGeom prst="leftBrace">
            <a:avLst>
              <a:gd name="adj1" fmla="val 85749"/>
              <a:gd name="adj2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511" name="Left Brace 6"/>
          <p:cNvSpPr>
            <a:spLocks/>
          </p:cNvSpPr>
          <p:nvPr/>
        </p:nvSpPr>
        <p:spPr bwMode="auto">
          <a:xfrm rot="10800000">
            <a:off x="2209800" y="4752975"/>
            <a:ext cx="295275" cy="914400"/>
          </a:xfrm>
          <a:prstGeom prst="leftBrace">
            <a:avLst>
              <a:gd name="adj1" fmla="val 85749"/>
              <a:gd name="adj2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2" name="Elbow Connector 8"/>
          <p:cNvCxnSpPr>
            <a:cxnSpLocks noChangeShapeType="1"/>
            <a:stCxn id="21510" idx="1"/>
            <a:endCxn id="21511" idx="1"/>
          </p:cNvCxnSpPr>
          <p:nvPr/>
        </p:nvCxnSpPr>
        <p:spPr bwMode="auto">
          <a:xfrm rot="10800000" flipV="1">
            <a:off x="2505076" y="3905249"/>
            <a:ext cx="3933825" cy="1304925"/>
          </a:xfrm>
          <a:prstGeom prst="bentConnector3">
            <a:avLst>
              <a:gd name="adj1" fmla="val 36683"/>
            </a:avLst>
          </a:prstGeom>
          <a:noFill/>
          <a:ln w="28575" algn="ctr">
            <a:solidFill>
              <a:srgbClr val="6287C6"/>
            </a:solidFill>
            <a:round/>
            <a:headEnd type="arrow" w="med" len="med"/>
            <a:tailEnd type="arrow" w="med" len="med"/>
          </a:ln>
        </p:spPr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286000" y="1409700"/>
            <a:ext cx="4371975" cy="19367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200" dirty="0">
                <a:latin typeface="+mn-lt"/>
              </a:rPr>
              <a:t>Action:</a:t>
            </a:r>
          </a:p>
          <a:p>
            <a:pPr marL="171450" indent="-171450">
              <a:defRPr/>
            </a:pPr>
            <a:r>
              <a:rPr lang="en-US" sz="1200" dirty="0">
                <a:latin typeface="+mn-lt"/>
              </a:rPr>
              <a:t>Inventory Receipt = No</a:t>
            </a:r>
          </a:p>
          <a:p>
            <a:pPr marL="171450" indent="-171450">
              <a:defRPr/>
            </a:pPr>
            <a:endParaRPr lang="en-US" sz="1200" dirty="0">
              <a:latin typeface="+mn-lt"/>
            </a:endParaRPr>
          </a:p>
          <a:p>
            <a:pPr marL="171450" indent="-171450">
              <a:defRPr/>
            </a:pPr>
            <a:r>
              <a:rPr lang="en-US" sz="1200" dirty="0">
                <a:latin typeface="+mn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n-lt"/>
              </a:rPr>
              <a:t>Inventory is transferred from the At Supplier Site to the </a:t>
            </a:r>
            <a:br>
              <a:rPr lang="en-US" sz="1200" dirty="0">
                <a:latin typeface="+mn-lt"/>
              </a:rPr>
            </a:br>
            <a:r>
              <a:rPr lang="en-US" sz="1200" dirty="0">
                <a:latin typeface="+mn-lt"/>
              </a:rPr>
              <a:t>Return From Supplier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n-lt"/>
              </a:rPr>
              <a:t>Inventory will show on-hand in QAD EE at the Return From Supplier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n-lt"/>
              </a:rPr>
              <a:t>Ship Type is set to 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Receiving an RTS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SSM-RTS-080</a:t>
            </a:r>
          </a:p>
        </p:txBody>
      </p:sp>
      <p:pic>
        <p:nvPicPr>
          <p:cNvPr id="2253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3725" y="919163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3" y="2190750"/>
            <a:ext cx="53355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Left Brace 5"/>
          <p:cNvSpPr>
            <a:spLocks/>
          </p:cNvSpPr>
          <p:nvPr/>
        </p:nvSpPr>
        <p:spPr bwMode="auto">
          <a:xfrm>
            <a:off x="6553200" y="3238500"/>
            <a:ext cx="285750" cy="914400"/>
          </a:xfrm>
          <a:prstGeom prst="leftBrace">
            <a:avLst>
              <a:gd name="adj1" fmla="val 111674"/>
              <a:gd name="adj2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5" name="Left Brace 6"/>
          <p:cNvSpPr>
            <a:spLocks/>
          </p:cNvSpPr>
          <p:nvPr/>
        </p:nvSpPr>
        <p:spPr bwMode="auto">
          <a:xfrm rot="10800000">
            <a:off x="2152650" y="4895850"/>
            <a:ext cx="285750" cy="914400"/>
          </a:xfrm>
          <a:prstGeom prst="leftBrace">
            <a:avLst>
              <a:gd name="adj1" fmla="val 111674"/>
              <a:gd name="adj2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36" name="Elbow Connector 8"/>
          <p:cNvCxnSpPr>
            <a:cxnSpLocks noChangeShapeType="1"/>
            <a:stCxn id="22534" idx="1"/>
            <a:endCxn id="22535" idx="1"/>
          </p:cNvCxnSpPr>
          <p:nvPr/>
        </p:nvCxnSpPr>
        <p:spPr bwMode="auto">
          <a:xfrm rot="10800000" flipV="1">
            <a:off x="2438400" y="3695700"/>
            <a:ext cx="4114800" cy="1657350"/>
          </a:xfrm>
          <a:prstGeom prst="bentConnector3">
            <a:avLst>
              <a:gd name="adj1" fmla="val 20139"/>
            </a:avLst>
          </a:prstGeom>
          <a:noFill/>
          <a:ln w="28575" algn="ctr">
            <a:solidFill>
              <a:srgbClr val="6287C6"/>
            </a:solidFill>
            <a:round/>
            <a:headEnd type="arrow" w="med" len="med"/>
            <a:tailEnd type="arrow" w="med" len="med"/>
          </a:ln>
        </p:spPr>
      </p:cxnSp>
      <p:sp>
        <p:nvSpPr>
          <p:cNvPr id="22537" name="Rectangle 12"/>
          <p:cNvSpPr>
            <a:spLocks noChangeArrowheads="1"/>
          </p:cNvSpPr>
          <p:nvPr/>
        </p:nvSpPr>
        <p:spPr bwMode="auto">
          <a:xfrm>
            <a:off x="457200" y="4572000"/>
            <a:ext cx="962025" cy="219075"/>
          </a:xfrm>
          <a:prstGeom prst="rect">
            <a:avLst/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8" name="Rectangle 13"/>
          <p:cNvSpPr>
            <a:spLocks noChangeArrowheads="1"/>
          </p:cNvSpPr>
          <p:nvPr/>
        </p:nvSpPr>
        <p:spPr bwMode="auto">
          <a:xfrm>
            <a:off x="3733800" y="5400675"/>
            <a:ext cx="666750" cy="180975"/>
          </a:xfrm>
          <a:prstGeom prst="rect">
            <a:avLst/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952750" y="1400175"/>
            <a:ext cx="3228975" cy="21209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200" dirty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200" dirty="0">
                <a:latin typeface="+mj-lt"/>
              </a:rPr>
              <a:t>Inventory Receipt = Yes</a:t>
            </a:r>
          </a:p>
          <a:p>
            <a:pPr marL="171450" indent="-171450">
              <a:defRPr/>
            </a:pPr>
            <a:endParaRPr lang="en-US" sz="1200" dirty="0">
              <a:latin typeface="+mj-lt"/>
            </a:endParaRPr>
          </a:p>
          <a:p>
            <a:pPr marL="171450" indent="-171450">
              <a:defRPr/>
            </a:pPr>
            <a:r>
              <a:rPr lang="en-US" sz="1200" dirty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j-lt"/>
              </a:rPr>
              <a:t>From Site/Location cannot be specified.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j-lt"/>
              </a:rPr>
              <a:t>Inventory is received into the 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Return From Supplier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j-lt"/>
              </a:rPr>
              <a:t>Inventory will show on-hand in QAD EE at the Return From Supplier site.</a:t>
            </a:r>
          </a:p>
          <a:p>
            <a:pPr marL="171450" indent="-171450">
              <a:buFontTx/>
              <a:buChar char="•"/>
              <a:defRPr/>
            </a:pPr>
            <a:r>
              <a:rPr lang="en-US" sz="1200" dirty="0">
                <a:latin typeface="+mj-lt"/>
              </a:rPr>
              <a:t>Ship Type is blank.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5855</TotalTime>
  <Words>215</Words>
  <Application>Microsoft PowerPoint 7.0</Application>
  <PresentationFormat>On-screen Show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Custom Design</vt:lpstr>
      <vt:lpstr>1_EX06PP_template</vt:lpstr>
      <vt:lpstr>QAD 2010 Template</vt:lpstr>
      <vt:lpstr>Return to Supplier</vt:lpstr>
      <vt:lpstr>Return to Supplier (RTS)</vt:lpstr>
      <vt:lpstr>Return to Supplier (RTS)</vt:lpstr>
      <vt:lpstr>Tracking RTS Inventory</vt:lpstr>
      <vt:lpstr>Transferring RTS Items</vt:lpstr>
      <vt:lpstr>Issuing RTS Items</vt:lpstr>
      <vt:lpstr>Receiving an RTS Transfer</vt:lpstr>
      <vt:lpstr>Receiving an RTS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119</cp:revision>
  <dcterms:created xsi:type="dcterms:W3CDTF">2002-03-27T21:49:26Z</dcterms:created>
  <dcterms:modified xsi:type="dcterms:W3CDTF">2011-01-14T21:30:12Z</dcterms:modified>
</cp:coreProperties>
</file>