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0" r:id="rId1"/>
    <p:sldMasterId id="2147483654" r:id="rId2"/>
    <p:sldMasterId id="2147484058" r:id="rId3"/>
  </p:sldMasterIdLst>
  <p:notesMasterIdLst>
    <p:notesMasterId r:id="rId22"/>
  </p:notesMasterIdLst>
  <p:handoutMasterIdLst>
    <p:handoutMasterId r:id="rId23"/>
  </p:handoutMasterIdLst>
  <p:sldIdLst>
    <p:sldId id="256" r:id="rId4"/>
    <p:sldId id="257" r:id="rId5"/>
    <p:sldId id="258" r:id="rId6"/>
    <p:sldId id="260" r:id="rId7"/>
    <p:sldId id="259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73" r:id="rId17"/>
    <p:sldId id="269" r:id="rId18"/>
    <p:sldId id="270" r:id="rId19"/>
    <p:sldId id="271" r:id="rId20"/>
    <p:sldId id="272" r:id="rId21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6287C6"/>
    <a:srgbClr val="0099FF"/>
    <a:srgbClr val="000099"/>
    <a:srgbClr val="006600"/>
    <a:srgbClr val="FFCC00"/>
    <a:srgbClr val="009900"/>
    <a:srgbClr val="969696"/>
    <a:srgbClr val="C0C0C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4660" autoAdjust="0"/>
  </p:normalViewPr>
  <p:slideViewPr>
    <p:cSldViewPr snapToGrid="0">
      <p:cViewPr>
        <p:scale>
          <a:sx n="100" d="100"/>
          <a:sy n="100" d="100"/>
        </p:scale>
        <p:origin x="-216" y="-312"/>
      </p:cViewPr>
      <p:guideLst>
        <p:guide orient="horz" pos="2157"/>
        <p:guide orient="horz" pos="571"/>
        <p:guide orient="horz" pos="1072"/>
        <p:guide pos="2879"/>
        <p:guide pos="375"/>
        <p:guide pos="78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2" d="100"/>
          <a:sy n="62" d="100"/>
        </p:scale>
        <p:origin x="-1602" y="-66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FD9751A6-5B16-49D1-B0D4-1DD50A2A67B0}" type="datetime1">
              <a:rPr lang="en-US"/>
              <a:pPr>
                <a:defRPr/>
              </a:pPr>
              <a:t>1/14/2011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6D23D105-19B5-4B9A-904C-0F9C4F8E86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429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4035" name="Rectangle 9"/>
          <p:cNvSpPr>
            <a:spLocks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457200" y="4343400"/>
            <a:ext cx="59436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5410200" y="0"/>
            <a:ext cx="1447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fld id="{5CECFC70-9E6C-4D80-911A-250D6CCE5F45}" type="datetime1">
              <a:rPr lang="en-US"/>
              <a:pPr>
                <a:defRPr/>
              </a:pPr>
              <a:t>1/14/2011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915400"/>
            <a:ext cx="1219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38800" y="8915400"/>
            <a:ext cx="1219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fld id="{CC62A8F2-5FE3-43D3-96A6-CC48833D654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SSM-DepotOrders-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C4BB0B-0FBF-4292-A46C-B6B2CE486B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SSM-DepotOrders-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B86F6D-60CE-4642-8585-721E9D04015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SSM-DepotOrders-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A60968-AA10-4EA5-A0F9-03A0DD9889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0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270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SSM-DepotOrders-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SSM-DepotOrders-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SSM-DepotOrders-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SSM-DepotOrders-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SSM-DepotOrders-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SSM-DepotOrders-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SSM-DepotOrders-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SSM-DepotOrders-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C239E3-BD83-484F-810C-3273DA406B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SSM-DepotOrders-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SSM-DepotOrders-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SSM-DepotOrders-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SSM-DepotOrders-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SSM-DepotOrders-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SSM-DepotOrders-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SSM-DepotOrders-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SSM-DepotOrders-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SSM-DepotOrders-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SSM-DepotOrders-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952B11-1DF8-4C8D-8255-0B20EFFD91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SSM-DepotOrders-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834A53-2C8B-4E79-A74F-B0A57D743F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SSM-DepotOrders-</a:t>
            </a:r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1A9CA0-6955-4E06-981F-ED12F14FBB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SSM-DepotOrders-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969FA7-170A-4567-92D1-7C2F50FF64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SSM-DepotOrders-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3CF435-1B26-4811-B4FF-DB23DA453C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SSM-DepotOrders-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AC3A52-83F5-46E6-BD13-0CFC3F19E29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SSM-DepotOrders-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05B160-C32B-430D-A7FE-777540EE32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04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343775" y="6648450"/>
            <a:ext cx="1800225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 b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SSM-</a:t>
            </a:r>
            <a:r>
              <a:rPr lang="en-US" err="1"/>
              <a:t>DepotOrders</a:t>
            </a:r>
            <a:r>
              <a:rPr lang="en-US"/>
              <a:t>-</a:t>
            </a:r>
          </a:p>
        </p:txBody>
      </p:sp>
      <p:sp>
        <p:nvSpPr>
          <p:cNvPr id="6" name="Text Box 4"/>
          <p:cNvSpPr txBox="1">
            <a:spLocks noChangeArrowheads="1"/>
          </p:cNvSpPr>
          <p:nvPr userDrawn="1"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kumimoji="0" lang="en-US" sz="1000" b="0" dirty="0">
                <a:solidFill>
                  <a:schemeClr val="bg2"/>
                </a:solidFill>
                <a:latin typeface="Tahoma" pitchFamily="34" charset="0"/>
              </a:rPr>
              <a:t>QAD Proprietary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36" r:id="rId1"/>
    <p:sldLayoutId id="2147484037" r:id="rId2"/>
    <p:sldLayoutId id="2147484038" r:id="rId3"/>
    <p:sldLayoutId id="2147484039" r:id="rId4"/>
    <p:sldLayoutId id="2147484040" r:id="rId5"/>
    <p:sldLayoutId id="2147484041" r:id="rId6"/>
    <p:sldLayoutId id="2147484042" r:id="rId7"/>
    <p:sldLayoutId id="2147484043" r:id="rId8"/>
    <p:sldLayoutId id="2147484044" r:id="rId9"/>
    <p:sldLayoutId id="2147484045" r:id="rId10"/>
    <p:sldLayoutId id="2147484046" r:id="rId11"/>
  </p:sldLayoutIdLst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71684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kumimoji="0" lang="en-US" sz="1000" b="0" dirty="0">
                <a:solidFill>
                  <a:schemeClr val="bg2"/>
                </a:solidFill>
                <a:latin typeface="Tahoma" pitchFamily="34" charset="0"/>
              </a:rPr>
              <a:t>QAD Proprietary</a:t>
            </a:r>
          </a:p>
        </p:txBody>
      </p:sp>
      <p:pic>
        <p:nvPicPr>
          <p:cNvPr id="2053" name="Picture 5" descr="pg2_graphic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686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572375" y="6648450"/>
            <a:ext cx="1571625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 b="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SSM-</a:t>
            </a:r>
            <a:r>
              <a:rPr lang="en-US" err="1"/>
              <a:t>DepotOrders</a:t>
            </a:r>
            <a:r>
              <a:rPr lang="en-US"/>
              <a:t>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7" r:id="rId1"/>
    <p:sldLayoutId id="2147484048" r:id="rId2"/>
    <p:sldLayoutId id="2147484049" r:id="rId3"/>
    <p:sldLayoutId id="2147484050" r:id="rId4"/>
    <p:sldLayoutId id="2147484051" r:id="rId5"/>
    <p:sldLayoutId id="2147484052" r:id="rId6"/>
    <p:sldLayoutId id="2147484053" r:id="rId7"/>
    <p:sldLayoutId id="2147484054" r:id="rId8"/>
    <p:sldLayoutId id="2147484055" r:id="rId9"/>
    <p:sldLayoutId id="2147484056" r:id="rId10"/>
    <p:sldLayoutId id="2147484057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SSM-DepotOrders-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9" r:id="rId1"/>
    <p:sldLayoutId id="2147484060" r:id="rId2"/>
    <p:sldLayoutId id="2147484061" r:id="rId3"/>
    <p:sldLayoutId id="2147484062" r:id="rId4"/>
    <p:sldLayoutId id="2147484063" r:id="rId5"/>
    <p:sldLayoutId id="2147484064" r:id="rId6"/>
    <p:sldLayoutId id="2147484065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Depot order functions allow the creation, processing, and monitoring of depot orders performed within the repair/service unit of an organization. This chapter describes depot order functions.</a:t>
            </a:r>
          </a:p>
          <a:p>
            <a:endParaRPr lang="en-US" dirty="0" smtClean="0"/>
          </a:p>
        </p:txBody>
      </p:sp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Depot Orders Functionality</a:t>
            </a:r>
            <a:endParaRPr lang="en-US" smtClean="0"/>
          </a:p>
        </p:txBody>
      </p:sp>
      <p:sp>
        <p:nvSpPr>
          <p:cNvPr id="2560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SSM-DepotOrders-010</a:t>
            </a:r>
            <a:endParaRPr lang="en-US" smtClean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Material Order Shipments</a:t>
            </a:r>
            <a:endParaRPr lang="en-US" smtClean="0"/>
          </a:p>
        </p:txBody>
      </p:sp>
      <p:sp>
        <p:nvSpPr>
          <p:cNvPr id="34819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SSM-DepotOrders-100</a:t>
            </a:r>
            <a:endParaRPr lang="en-US" smtClean="0"/>
          </a:p>
        </p:txBody>
      </p:sp>
      <p:pic>
        <p:nvPicPr>
          <p:cNvPr id="34820" name="Picture 3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7750" y="1114425"/>
            <a:ext cx="7029450" cy="519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Line Detail Frame</a:t>
            </a:r>
            <a:endParaRPr lang="en-US" smtClean="0"/>
          </a:p>
        </p:txBody>
      </p:sp>
      <p:sp>
        <p:nvSpPr>
          <p:cNvPr id="3584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SSM-DepotOrders-110</a:t>
            </a:r>
            <a:endParaRPr lang="en-US" smtClean="0"/>
          </a:p>
        </p:txBody>
      </p:sp>
      <p:pic>
        <p:nvPicPr>
          <p:cNvPr id="35844" name="Picture 5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7750" y="1100138"/>
            <a:ext cx="7029450" cy="520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Material Order ATP Inquiry</a:t>
            </a:r>
            <a:endParaRPr lang="en-US" smtClean="0"/>
          </a:p>
        </p:txBody>
      </p:sp>
      <p:sp>
        <p:nvSpPr>
          <p:cNvPr id="36867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SSM-DepotOrders-120</a:t>
            </a:r>
            <a:endParaRPr lang="en-US" smtClean="0"/>
          </a:p>
        </p:txBody>
      </p:sp>
      <p:pic>
        <p:nvPicPr>
          <p:cNvPr id="36868" name="Picture 3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7750" y="1095375"/>
            <a:ext cx="7029450" cy="502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Labor Recording</a:t>
            </a:r>
            <a:endParaRPr lang="en-US" smtClean="0"/>
          </a:p>
        </p:txBody>
      </p:sp>
      <p:sp>
        <p:nvSpPr>
          <p:cNvPr id="37891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SSM-DepotOrders-130</a:t>
            </a:r>
            <a:endParaRPr lang="en-US" smtClean="0"/>
          </a:p>
        </p:txBody>
      </p:sp>
      <p:pic>
        <p:nvPicPr>
          <p:cNvPr id="37892" name="Picture 3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7275" y="1104900"/>
            <a:ext cx="7029450" cy="502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Info Frame</a:t>
            </a:r>
            <a:endParaRPr lang="en-US" smtClean="0"/>
          </a:p>
        </p:txBody>
      </p:sp>
      <p:sp>
        <p:nvSpPr>
          <p:cNvPr id="3891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SSM-DepotOrders-135</a:t>
            </a:r>
            <a:endParaRPr lang="en-US" smtClean="0"/>
          </a:p>
        </p:txBody>
      </p:sp>
      <p:pic>
        <p:nvPicPr>
          <p:cNvPr id="38916" name="Picture 3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7750" y="1100138"/>
            <a:ext cx="7029450" cy="503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Effective Date Frame</a:t>
            </a:r>
            <a:endParaRPr lang="en-US" smtClean="0"/>
          </a:p>
        </p:txBody>
      </p:sp>
      <p:sp>
        <p:nvSpPr>
          <p:cNvPr id="39939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SSM-DepotOrders-140</a:t>
            </a:r>
            <a:endParaRPr lang="en-US" smtClean="0"/>
          </a:p>
        </p:txBody>
      </p:sp>
      <p:pic>
        <p:nvPicPr>
          <p:cNvPr id="39940" name="Picture 3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7750" y="1095375"/>
            <a:ext cx="7029450" cy="502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Visits Frame</a:t>
            </a:r>
            <a:endParaRPr lang="en-US" smtClean="0"/>
          </a:p>
        </p:txBody>
      </p:sp>
      <p:sp>
        <p:nvSpPr>
          <p:cNvPr id="4096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SSM-DepotOrders-150</a:t>
            </a:r>
            <a:endParaRPr lang="en-US" smtClean="0"/>
          </a:p>
        </p:txBody>
      </p:sp>
      <p:pic>
        <p:nvPicPr>
          <p:cNvPr id="40964" name="Picture 3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2513" y="1104900"/>
            <a:ext cx="7037387" cy="502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Labor Details Frame</a:t>
            </a:r>
            <a:endParaRPr lang="en-US" smtClean="0"/>
          </a:p>
        </p:txBody>
      </p:sp>
      <p:sp>
        <p:nvSpPr>
          <p:cNvPr id="41987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SSM-DepotOrders-160</a:t>
            </a:r>
            <a:endParaRPr lang="en-US" smtClean="0"/>
          </a:p>
        </p:txBody>
      </p:sp>
      <p:pic>
        <p:nvPicPr>
          <p:cNvPr id="41988" name="Picture 3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7750" y="1084263"/>
            <a:ext cx="7029450" cy="503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Depot Item Restock</a:t>
            </a:r>
            <a:endParaRPr lang="en-US" smtClean="0"/>
          </a:p>
        </p:txBody>
      </p:sp>
      <p:sp>
        <p:nvSpPr>
          <p:cNvPr id="43011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SSM-DepotOrders-170</a:t>
            </a:r>
            <a:endParaRPr lang="en-US" smtClean="0"/>
          </a:p>
        </p:txBody>
      </p:sp>
      <p:pic>
        <p:nvPicPr>
          <p:cNvPr id="43012" name="Picture 3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7750" y="1104900"/>
            <a:ext cx="7029450" cy="502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Depot Order Process Flow</a:t>
            </a:r>
            <a:endParaRPr lang="en-US" smtClean="0"/>
          </a:p>
        </p:txBody>
      </p:sp>
      <p:sp>
        <p:nvSpPr>
          <p:cNvPr id="2662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SSM-DepotOrders-020</a:t>
            </a:r>
            <a:endParaRPr lang="en-US" smtClean="0"/>
          </a:p>
        </p:txBody>
      </p:sp>
      <p:sp>
        <p:nvSpPr>
          <p:cNvPr id="9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defTabSz="45720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0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Record Service Call</a:t>
            </a:r>
          </a:p>
          <a:p>
            <a:pPr marL="342900" lvl="0" indent="-342900" defTabSz="45720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0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Record Installed Base Move *</a:t>
            </a:r>
          </a:p>
          <a:p>
            <a:pPr marL="342900" lvl="0" indent="-342900" defTabSz="45720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0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Record Labor Activity for Inspection</a:t>
            </a:r>
          </a:p>
          <a:p>
            <a:pPr marL="342900" lvl="0" indent="-342900" defTabSz="45720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0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Issue Customer Quote</a:t>
            </a:r>
          </a:p>
          <a:p>
            <a:pPr marL="342900" lvl="0" indent="-342900" defTabSz="45720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0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Create Depot Order</a:t>
            </a:r>
          </a:p>
          <a:p>
            <a:pPr marL="342900" lvl="0" indent="-342900" defTabSz="45720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0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Update Depot Order when Customer Quote Accepted</a:t>
            </a:r>
          </a:p>
          <a:p>
            <a:pPr marL="342900" lvl="0" indent="-342900" defTabSz="45720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0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Consume parts for repair or Replace Item</a:t>
            </a:r>
          </a:p>
          <a:p>
            <a:pPr marL="342900" lvl="0" indent="-342900" defTabSz="45720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0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Record Labor Activity for Repairs</a:t>
            </a:r>
          </a:p>
          <a:p>
            <a:pPr marL="342900" lvl="0" indent="-342900" defTabSz="45720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0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Ship repaired or Replaced Item to Customer</a:t>
            </a:r>
          </a:p>
          <a:p>
            <a:pPr marL="342900" lvl="0" indent="-342900" defTabSz="45720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0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Restock Refurbished Item *</a:t>
            </a:r>
          </a:p>
          <a:p>
            <a:pPr marL="342900" lvl="0" indent="-342900" defTabSz="45720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0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Invoice </a:t>
            </a:r>
            <a:r>
              <a:rPr kumimoji="0" lang="en-US" sz="2000" b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Print/Post</a:t>
            </a:r>
            <a:endParaRPr kumimoji="0" lang="en-US" sz="2000" b="0" dirty="0">
              <a:solidFill>
                <a:schemeClr val="tx1">
                  <a:lumMod val="75000"/>
                  <a:lumOff val="25000"/>
                </a:schemeClr>
              </a:solidFill>
              <a:latin typeface="Century Gothic"/>
              <a:cs typeface="Century Gothic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871993" y="5684193"/>
            <a:ext cx="14879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b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* </a:t>
            </a:r>
            <a:r>
              <a:rPr kumimoji="0" lang="en-US" sz="2000" b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Optional</a:t>
            </a:r>
            <a:endParaRPr lang="en-US" sz="2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Depot Order Maintenance</a:t>
            </a:r>
            <a:endParaRPr lang="en-US" smtClean="0"/>
          </a:p>
        </p:txBody>
      </p:sp>
      <p:sp>
        <p:nvSpPr>
          <p:cNvPr id="27651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SSM-DepotOrders-030</a:t>
            </a:r>
            <a:endParaRPr lang="en-US" smtClean="0"/>
          </a:p>
        </p:txBody>
      </p:sp>
      <p:pic>
        <p:nvPicPr>
          <p:cNvPr id="27652" name="Picture 3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2513" y="1109663"/>
            <a:ext cx="7019925" cy="501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First Header Frame</a:t>
            </a:r>
            <a:endParaRPr lang="en-US" smtClean="0"/>
          </a:p>
        </p:txBody>
      </p:sp>
      <p:sp>
        <p:nvSpPr>
          <p:cNvPr id="2867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SSM-DepotOrders-040</a:t>
            </a:r>
            <a:endParaRPr lang="en-US" smtClean="0"/>
          </a:p>
        </p:txBody>
      </p:sp>
      <p:pic>
        <p:nvPicPr>
          <p:cNvPr id="28676" name="Picture 3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2513" y="1100138"/>
            <a:ext cx="7019925" cy="501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Second Header frame</a:t>
            </a:r>
            <a:endParaRPr lang="en-US" smtClean="0"/>
          </a:p>
        </p:txBody>
      </p:sp>
      <p:sp>
        <p:nvSpPr>
          <p:cNvPr id="29699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SSM-DepotOrders-050</a:t>
            </a:r>
            <a:endParaRPr lang="en-US" smtClean="0"/>
          </a:p>
        </p:txBody>
      </p:sp>
      <p:pic>
        <p:nvPicPr>
          <p:cNvPr id="29700" name="Picture 3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7750" y="1104900"/>
            <a:ext cx="7029450" cy="502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1143000" y="3743325"/>
            <a:ext cx="6124575" cy="876300"/>
          </a:xfrm>
          <a:prstGeom prst="rect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Item Repair Data Frame</a:t>
            </a:r>
            <a:endParaRPr lang="en-US" smtClean="0"/>
          </a:p>
        </p:txBody>
      </p:sp>
      <p:sp>
        <p:nvSpPr>
          <p:cNvPr id="3072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SSM-DepotOrders-060</a:t>
            </a:r>
            <a:endParaRPr lang="en-US" smtClean="0"/>
          </a:p>
        </p:txBody>
      </p:sp>
      <p:pic>
        <p:nvPicPr>
          <p:cNvPr id="30724" name="Picture 3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23938" y="1095375"/>
            <a:ext cx="7089775" cy="502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1076325" y="3181350"/>
            <a:ext cx="6038850" cy="1962150"/>
          </a:xfrm>
          <a:prstGeom prst="rect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Receipt/Shipment Data Frame</a:t>
            </a:r>
            <a:endParaRPr lang="en-US" smtClean="0"/>
          </a:p>
        </p:txBody>
      </p:sp>
      <p:sp>
        <p:nvSpPr>
          <p:cNvPr id="31747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SSM-DepotOrders-070</a:t>
            </a:r>
            <a:endParaRPr lang="en-US" smtClean="0"/>
          </a:p>
        </p:txBody>
      </p:sp>
      <p:pic>
        <p:nvPicPr>
          <p:cNvPr id="31748" name="Picture 5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2513" y="1095375"/>
            <a:ext cx="7037387" cy="502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Item Receipt Shipment Data Frame</a:t>
            </a:r>
            <a:endParaRPr lang="en-US" smtClean="0"/>
          </a:p>
        </p:txBody>
      </p:sp>
      <p:sp>
        <p:nvSpPr>
          <p:cNvPr id="32771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SSM-DepotOrders-080</a:t>
            </a:r>
            <a:endParaRPr lang="en-US" smtClean="0"/>
          </a:p>
        </p:txBody>
      </p:sp>
      <p:pic>
        <p:nvPicPr>
          <p:cNvPr id="32772" name="Picture 3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1104900"/>
            <a:ext cx="7037387" cy="502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1076325" y="3219450"/>
            <a:ext cx="6143625" cy="933450"/>
          </a:xfrm>
          <a:prstGeom prst="rect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Parts Recording</a:t>
            </a:r>
            <a:endParaRPr lang="en-US" smtClean="0"/>
          </a:p>
        </p:txBody>
      </p:sp>
      <p:sp>
        <p:nvSpPr>
          <p:cNvPr id="3379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SSM-DepotOrders-090</a:t>
            </a:r>
            <a:endParaRPr lang="en-US" smtClean="0"/>
          </a:p>
        </p:txBody>
      </p:sp>
      <p:pic>
        <p:nvPicPr>
          <p:cNvPr id="33796" name="Picture 3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2513" y="1093788"/>
            <a:ext cx="7037387" cy="504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1905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1905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1905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1905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I:\train\MFG PRO Appl\eB2-mfgpro\eB2_support templates\slides\eB2 Training.pot</Template>
  <TotalTime>5997</TotalTime>
  <Words>159</Words>
  <Application>Microsoft PowerPoint 7.0</Application>
  <PresentationFormat>On-screen Show (4:3)</PresentationFormat>
  <Paragraphs>49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18</vt:i4>
      </vt:variant>
    </vt:vector>
  </HeadingPairs>
  <TitlesOfParts>
    <vt:vector size="26" baseType="lpstr">
      <vt:lpstr>Verdana</vt:lpstr>
      <vt:lpstr>Arial</vt:lpstr>
      <vt:lpstr>Tahoma</vt:lpstr>
      <vt:lpstr>Webdings</vt:lpstr>
      <vt:lpstr>Times New Roman</vt:lpstr>
      <vt:lpstr>Custom Design</vt:lpstr>
      <vt:lpstr>1_EX06PP_template</vt:lpstr>
      <vt:lpstr>QAD 2010 Template</vt:lpstr>
      <vt:lpstr>Depot Orders Functionality</vt:lpstr>
      <vt:lpstr>Depot Order Process Flow</vt:lpstr>
      <vt:lpstr>Depot Order Maintenance</vt:lpstr>
      <vt:lpstr>First Header Frame</vt:lpstr>
      <vt:lpstr>Second Header frame</vt:lpstr>
      <vt:lpstr>Item Repair Data Frame</vt:lpstr>
      <vt:lpstr>Receipt/Shipment Data Frame</vt:lpstr>
      <vt:lpstr>Item Receipt Shipment Data Frame</vt:lpstr>
      <vt:lpstr>Call Parts Recording</vt:lpstr>
      <vt:lpstr>Material Order Shipments</vt:lpstr>
      <vt:lpstr>Line Detail Frame</vt:lpstr>
      <vt:lpstr>Material Order ATP Inquiry</vt:lpstr>
      <vt:lpstr>Call Labor Recording</vt:lpstr>
      <vt:lpstr>Call Info Frame</vt:lpstr>
      <vt:lpstr>Effective Date Frame</vt:lpstr>
      <vt:lpstr>Visits Frame</vt:lpstr>
      <vt:lpstr>Labor Details Frame</vt:lpstr>
      <vt:lpstr>Depot Item Restock</vt:lpstr>
    </vt:vector>
  </TitlesOfParts>
  <Manager>Vance Giboney</Manager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 McGlothlin Gurkweitz</dc:creator>
  <cp:lastModifiedBy>njm</cp:lastModifiedBy>
  <cp:revision>133</cp:revision>
  <dcterms:created xsi:type="dcterms:W3CDTF">2002-03-27T21:49:26Z</dcterms:created>
  <dcterms:modified xsi:type="dcterms:W3CDTF">2011-01-14T21:34:15Z</dcterms:modified>
</cp:coreProperties>
</file>