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675" r:id="rId2"/>
  </p:sldMasterIdLst>
  <p:notesMasterIdLst>
    <p:notesMasterId r:id="rId14"/>
  </p:notesMasterIdLst>
  <p:handoutMasterIdLst>
    <p:handoutMasterId r:id="rId15"/>
  </p:handoutMasterIdLst>
  <p:sldIdLst>
    <p:sldId id="262" r:id="rId3"/>
    <p:sldId id="304" r:id="rId4"/>
    <p:sldId id="288" r:id="rId5"/>
    <p:sldId id="289" r:id="rId6"/>
    <p:sldId id="290" r:id="rId7"/>
    <p:sldId id="291" r:id="rId8"/>
    <p:sldId id="295" r:id="rId9"/>
    <p:sldId id="293" r:id="rId10"/>
    <p:sldId id="300" r:id="rId11"/>
    <p:sldId id="303" r:id="rId12"/>
    <p:sldId id="301" r:id="rId13"/>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charset="0"/>
        <a:ea typeface="+mn-ea"/>
        <a:cs typeface="+mn-cs"/>
      </a:defRPr>
    </a:lvl1pPr>
    <a:lvl2pPr marL="457200" algn="ctr" rtl="0" fontAlgn="base">
      <a:spcBef>
        <a:spcPct val="0"/>
      </a:spcBef>
      <a:spcAft>
        <a:spcPct val="0"/>
      </a:spcAft>
      <a:defRPr sz="2800" kern="1200">
        <a:solidFill>
          <a:schemeClr val="tx1"/>
        </a:solidFill>
        <a:latin typeface="Tahoma" charset="0"/>
        <a:ea typeface="+mn-ea"/>
        <a:cs typeface="+mn-cs"/>
      </a:defRPr>
    </a:lvl2pPr>
    <a:lvl3pPr marL="914400" algn="ctr" rtl="0" fontAlgn="base">
      <a:spcBef>
        <a:spcPct val="0"/>
      </a:spcBef>
      <a:spcAft>
        <a:spcPct val="0"/>
      </a:spcAft>
      <a:defRPr sz="2800" kern="1200">
        <a:solidFill>
          <a:schemeClr val="tx1"/>
        </a:solidFill>
        <a:latin typeface="Tahoma" charset="0"/>
        <a:ea typeface="+mn-ea"/>
        <a:cs typeface="+mn-cs"/>
      </a:defRPr>
    </a:lvl3pPr>
    <a:lvl4pPr marL="1371600" algn="ctr" rtl="0" fontAlgn="base">
      <a:spcBef>
        <a:spcPct val="0"/>
      </a:spcBef>
      <a:spcAft>
        <a:spcPct val="0"/>
      </a:spcAft>
      <a:defRPr sz="2800" kern="1200">
        <a:solidFill>
          <a:schemeClr val="tx1"/>
        </a:solidFill>
        <a:latin typeface="Tahoma" charset="0"/>
        <a:ea typeface="+mn-ea"/>
        <a:cs typeface="+mn-cs"/>
      </a:defRPr>
    </a:lvl4pPr>
    <a:lvl5pPr marL="1828800" algn="ctr" rtl="0" fontAlgn="base">
      <a:spcBef>
        <a:spcPct val="0"/>
      </a:spcBef>
      <a:spcAft>
        <a:spcPct val="0"/>
      </a:spcAft>
      <a:defRPr sz="2800" kern="1200">
        <a:solidFill>
          <a:schemeClr val="tx1"/>
        </a:solidFill>
        <a:latin typeface="Tahoma" charset="0"/>
        <a:ea typeface="+mn-ea"/>
        <a:cs typeface="+mn-cs"/>
      </a:defRPr>
    </a:lvl5pPr>
    <a:lvl6pPr marL="2286000" algn="l" defTabSz="914400" rtl="0" eaLnBrk="1" latinLnBrk="0" hangingPunct="1">
      <a:defRPr sz="2800" kern="1200">
        <a:solidFill>
          <a:schemeClr val="tx1"/>
        </a:solidFill>
        <a:latin typeface="Tahoma" charset="0"/>
        <a:ea typeface="+mn-ea"/>
        <a:cs typeface="+mn-cs"/>
      </a:defRPr>
    </a:lvl6pPr>
    <a:lvl7pPr marL="2743200" algn="l" defTabSz="914400" rtl="0" eaLnBrk="1" latinLnBrk="0" hangingPunct="1">
      <a:defRPr sz="2800" kern="1200">
        <a:solidFill>
          <a:schemeClr val="tx1"/>
        </a:solidFill>
        <a:latin typeface="Tahoma" charset="0"/>
        <a:ea typeface="+mn-ea"/>
        <a:cs typeface="+mn-cs"/>
      </a:defRPr>
    </a:lvl7pPr>
    <a:lvl8pPr marL="3200400" algn="l" defTabSz="914400" rtl="0" eaLnBrk="1" latinLnBrk="0" hangingPunct="1">
      <a:defRPr sz="2800" kern="1200">
        <a:solidFill>
          <a:schemeClr val="tx1"/>
        </a:solidFill>
        <a:latin typeface="Tahoma" charset="0"/>
        <a:ea typeface="+mn-ea"/>
        <a:cs typeface="+mn-cs"/>
      </a:defRPr>
    </a:lvl8pPr>
    <a:lvl9pPr marL="3657600" algn="l" defTabSz="914400" rtl="0" eaLnBrk="1" latinLnBrk="0" hangingPunct="1">
      <a:defRPr sz="2800" kern="1200">
        <a:solidFill>
          <a:schemeClr val="tx1"/>
        </a:solidFill>
        <a:latin typeface="Tahoma"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46A"/>
    <a:srgbClr val="FF8500"/>
    <a:srgbClr val="FFE354"/>
    <a:srgbClr val="6A9913"/>
    <a:srgbClr val="4BB69D"/>
    <a:srgbClr val="2461AA"/>
    <a:srgbClr val="716FB0"/>
    <a:srgbClr val="4B0055"/>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382" autoAdjust="0"/>
    <p:restoredTop sz="99815" autoAdjust="0"/>
  </p:normalViewPr>
  <p:slideViewPr>
    <p:cSldViewPr snapToGrid="0">
      <p:cViewPr varScale="1">
        <p:scale>
          <a:sx n="107" d="100"/>
          <a:sy n="107" d="100"/>
        </p:scale>
        <p:origin x="-1710" y="-7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34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smtClean="0">
                <a:latin typeface="Arial" charset="0"/>
              </a:defRPr>
            </a:lvl1pPr>
          </a:lstStyle>
          <a:p>
            <a:pPr>
              <a:defRPr/>
            </a:pPr>
            <a:endParaRPr lang="en-US"/>
          </a:p>
        </p:txBody>
      </p:sp>
      <p:sp>
        <p:nvSpPr>
          <p:cNvPr id="233475"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atin typeface="Arial" charset="0"/>
              </a:defRPr>
            </a:lvl1pPr>
          </a:lstStyle>
          <a:p>
            <a:pPr>
              <a:defRPr/>
            </a:pPr>
            <a:endParaRPr lang="en-US"/>
          </a:p>
        </p:txBody>
      </p:sp>
      <p:sp>
        <p:nvSpPr>
          <p:cNvPr id="233476"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smtClean="0">
                <a:latin typeface="Arial" charset="0"/>
              </a:defRPr>
            </a:lvl1pPr>
          </a:lstStyle>
          <a:p>
            <a:pPr>
              <a:defRPr/>
            </a:pPr>
            <a:r>
              <a:rPr lang="en-US"/>
              <a:t>1.1_1_4D intro</a:t>
            </a:r>
          </a:p>
        </p:txBody>
      </p:sp>
      <p:sp>
        <p:nvSpPr>
          <p:cNvPr id="233477"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atin typeface="Arial" charset="0"/>
              </a:defRPr>
            </a:lvl1pPr>
          </a:lstStyle>
          <a:p>
            <a:pPr>
              <a:defRPr/>
            </a:pPr>
            <a:fld id="{86DBDD0A-184B-4FA3-A866-96097A85A5C9}"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smtClean="0">
                <a:latin typeface="Arial" charset="0"/>
              </a:defRPr>
            </a:lvl1pPr>
          </a:lstStyle>
          <a:p>
            <a:pPr>
              <a:defRPr/>
            </a:pPr>
            <a:endParaRPr lang="en-US"/>
          </a:p>
        </p:txBody>
      </p:sp>
      <p:sp>
        <p:nvSpPr>
          <p:cNvPr id="3993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atin typeface="Arial" charset="0"/>
              </a:defRPr>
            </a:lvl1pPr>
          </a:lstStyle>
          <a:p>
            <a:pPr>
              <a:defRPr/>
            </a:pPr>
            <a:endParaRPr lang="en-US"/>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994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smtClean="0">
                <a:latin typeface="Arial" charset="0"/>
              </a:defRPr>
            </a:lvl1pPr>
          </a:lstStyle>
          <a:p>
            <a:pPr>
              <a:defRPr/>
            </a:pPr>
            <a:r>
              <a:rPr lang="en-US"/>
              <a:t>1.1_1_4D intro</a:t>
            </a:r>
          </a:p>
        </p:txBody>
      </p:sp>
      <p:sp>
        <p:nvSpPr>
          <p:cNvPr id="3994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atin typeface="Arial" charset="0"/>
              </a:defRPr>
            </a:lvl1pPr>
          </a:lstStyle>
          <a:p>
            <a:pPr>
              <a:defRPr/>
            </a:pPr>
            <a:fld id="{8FF67859-AEAA-4060-8ECE-781A51FF92A6}" type="slidenum">
              <a:rPr lang="en-US"/>
              <a:pPr>
                <a:defRPr/>
              </a:pPr>
              <a:t>‹#›</a:t>
            </a:fld>
            <a:endParaRPr lang="en-US"/>
          </a:p>
        </p:txBody>
      </p:sp>
    </p:spTree>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6"/>
          <p:cNvSpPr>
            <a:spLocks noGrp="1" noChangeArrowheads="1"/>
          </p:cNvSpPr>
          <p:nvPr>
            <p:ph type="ftr" sz="quarter" idx="4"/>
          </p:nvPr>
        </p:nvSpPr>
        <p:spPr>
          <a:noFill/>
        </p:spPr>
        <p:txBody>
          <a:bodyPr/>
          <a:lstStyle/>
          <a:p>
            <a:r>
              <a:rPr lang="en-US"/>
              <a:t>1.1_1_4D intro</a:t>
            </a:r>
          </a:p>
        </p:txBody>
      </p:sp>
      <p:sp>
        <p:nvSpPr>
          <p:cNvPr id="14339" name="Rectangle 7"/>
          <p:cNvSpPr>
            <a:spLocks noGrp="1" noChangeArrowheads="1"/>
          </p:cNvSpPr>
          <p:nvPr>
            <p:ph type="sldNum" sz="quarter" idx="5"/>
          </p:nvPr>
        </p:nvSpPr>
        <p:spPr>
          <a:noFill/>
        </p:spPr>
        <p:txBody>
          <a:bodyPr/>
          <a:lstStyle/>
          <a:p>
            <a:fld id="{880849D6-89BB-4E8B-8906-4E23264FB997}" type="slidenum">
              <a:rPr lang="en-US"/>
              <a:pPr/>
              <a:t>1</a:t>
            </a:fld>
            <a:endParaRPr lang="en-US"/>
          </a:p>
        </p:txBody>
      </p:sp>
      <p:sp>
        <p:nvSpPr>
          <p:cNvPr id="14340" name="Rectangle 2"/>
          <p:cNvSpPr>
            <a:spLocks noGrp="1" noRot="1" noChangeAspect="1" noChangeArrowheads="1" noTextEdit="1"/>
          </p:cNvSpPr>
          <p:nvPr>
            <p:ph type="sldImg"/>
          </p:nvPr>
        </p:nvSpPr>
        <p:spPr>
          <a:ln/>
        </p:spPr>
      </p:sp>
      <p:sp>
        <p:nvSpPr>
          <p:cNvPr id="14341"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324D5F1E-5912-40D4-AB71-97E5CB4452FC}" type="slidenum">
              <a:rPr lang="en-US"/>
              <a:pPr/>
              <a:t>2</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685800" y="4343400"/>
            <a:ext cx="5486400" cy="4114800"/>
          </a:xfrm>
          <a:noFill/>
          <a:ln/>
        </p:spPr>
        <p:txBody>
          <a:bodyPr/>
          <a:lstStyle/>
          <a:p>
            <a:r>
              <a:rPr lang="en-US" smtClean="0"/>
              <a:t>Update (address etc…)</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6"/>
          <p:cNvSpPr>
            <a:spLocks noGrp="1" noChangeArrowheads="1"/>
          </p:cNvSpPr>
          <p:nvPr>
            <p:ph type="ftr" sz="quarter" idx="4"/>
          </p:nvPr>
        </p:nvSpPr>
        <p:spPr>
          <a:noFill/>
        </p:spPr>
        <p:txBody>
          <a:bodyPr/>
          <a:lstStyle/>
          <a:p>
            <a:r>
              <a:rPr lang="en-US"/>
              <a:t>1.1_1_4D intro</a:t>
            </a:r>
          </a:p>
        </p:txBody>
      </p:sp>
      <p:sp>
        <p:nvSpPr>
          <p:cNvPr id="15363" name="Rectangle 7"/>
          <p:cNvSpPr>
            <a:spLocks noGrp="1" noChangeArrowheads="1"/>
          </p:cNvSpPr>
          <p:nvPr>
            <p:ph type="sldNum" sz="quarter" idx="5"/>
          </p:nvPr>
        </p:nvSpPr>
        <p:spPr>
          <a:noFill/>
        </p:spPr>
        <p:txBody>
          <a:bodyPr/>
          <a:lstStyle/>
          <a:p>
            <a:fld id="{19C1C679-DDEC-4C60-9387-16F6A797A0D8}" type="slidenum">
              <a:rPr lang="en-US"/>
              <a:pPr/>
              <a:t>3</a:t>
            </a:fld>
            <a:endParaRPr lang="en-US"/>
          </a:p>
        </p:txBody>
      </p:sp>
      <p:sp>
        <p:nvSpPr>
          <p:cNvPr id="15364" name="Rectangle 2"/>
          <p:cNvSpPr>
            <a:spLocks noGrp="1" noRot="1" noChangeAspect="1" noChangeArrowheads="1" noTextEdit="1"/>
          </p:cNvSpPr>
          <p:nvPr>
            <p:ph type="sldImg"/>
          </p:nvPr>
        </p:nvSpPr>
        <p:spPr>
          <a:ln/>
        </p:spPr>
      </p:sp>
      <p:sp>
        <p:nvSpPr>
          <p:cNvPr id="15365"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6"/>
          <p:cNvSpPr>
            <a:spLocks noGrp="1" noChangeArrowheads="1"/>
          </p:cNvSpPr>
          <p:nvPr>
            <p:ph type="ftr" sz="quarter" idx="4"/>
          </p:nvPr>
        </p:nvSpPr>
        <p:spPr>
          <a:noFill/>
        </p:spPr>
        <p:txBody>
          <a:bodyPr/>
          <a:lstStyle/>
          <a:p>
            <a:r>
              <a:rPr lang="en-US"/>
              <a:t>1.1_1_4D intro</a:t>
            </a:r>
          </a:p>
        </p:txBody>
      </p:sp>
      <p:sp>
        <p:nvSpPr>
          <p:cNvPr id="16387" name="Rectangle 7"/>
          <p:cNvSpPr>
            <a:spLocks noGrp="1" noChangeArrowheads="1"/>
          </p:cNvSpPr>
          <p:nvPr>
            <p:ph type="sldNum" sz="quarter" idx="5"/>
          </p:nvPr>
        </p:nvSpPr>
        <p:spPr>
          <a:noFill/>
        </p:spPr>
        <p:txBody>
          <a:bodyPr/>
          <a:lstStyle/>
          <a:p>
            <a:fld id="{90AF11F8-E1EF-4CA2-B14E-685886969E84}" type="slidenum">
              <a:rPr lang="en-US"/>
              <a:pPr/>
              <a:t>10</a:t>
            </a:fld>
            <a:endParaRPr lang="en-US"/>
          </a:p>
        </p:txBody>
      </p:sp>
      <p:sp>
        <p:nvSpPr>
          <p:cNvPr id="16388" name="Rectangle 2"/>
          <p:cNvSpPr>
            <a:spLocks noGrp="1" noRot="1" noChangeAspect="1" noChangeArrowheads="1" noTextEdit="1"/>
          </p:cNvSpPr>
          <p:nvPr>
            <p:ph type="sldImg"/>
          </p:nvPr>
        </p:nvSpPr>
        <p:spPr>
          <a:xfrm>
            <a:off x="1220788" y="230188"/>
            <a:ext cx="4570412" cy="3427412"/>
          </a:xfrm>
          <a:ln/>
        </p:spPr>
      </p:sp>
      <p:sp>
        <p:nvSpPr>
          <p:cNvPr id="16389" name="Rectangle 3"/>
          <p:cNvSpPr>
            <a:spLocks noGrp="1" noChangeArrowheads="1"/>
          </p:cNvSpPr>
          <p:nvPr>
            <p:ph type="body" idx="1"/>
          </p:nvPr>
        </p:nvSpPr>
        <p:spPr>
          <a:xfrm>
            <a:off x="914400" y="3732213"/>
            <a:ext cx="5029200" cy="5030787"/>
          </a:xfrm>
          <a:noFill/>
          <a:ln/>
        </p:spPr>
        <p:txBody>
          <a:bodyPr lIns="91226" tIns="45613" rIns="91226" bIns="45613"/>
          <a:lstStyle/>
          <a:p>
            <a:pPr eaLnBrk="1" hangingPunct="1"/>
            <a:endParaRPr lang="en-US" sz="80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4064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24064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24064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24064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39620"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4"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charset="0"/>
        </a:defRPr>
      </a:lvl2pPr>
      <a:lvl3pPr algn="l" rtl="0" eaLnBrk="0" fontAlgn="base" hangingPunct="0">
        <a:lnSpc>
          <a:spcPct val="90000"/>
        </a:lnSpc>
        <a:spcBef>
          <a:spcPct val="0"/>
        </a:spcBef>
        <a:spcAft>
          <a:spcPct val="0"/>
        </a:spcAft>
        <a:defRPr sz="3200" b="1">
          <a:solidFill>
            <a:srgbClr val="5A87C6"/>
          </a:solidFill>
          <a:latin typeface="Tahoma" charset="0"/>
        </a:defRPr>
      </a:lvl3pPr>
      <a:lvl4pPr algn="l" rtl="0" eaLnBrk="0" fontAlgn="base" hangingPunct="0">
        <a:lnSpc>
          <a:spcPct val="90000"/>
        </a:lnSpc>
        <a:spcBef>
          <a:spcPct val="0"/>
        </a:spcBef>
        <a:spcAft>
          <a:spcPct val="0"/>
        </a:spcAft>
        <a:defRPr sz="3200" b="1">
          <a:solidFill>
            <a:srgbClr val="5A87C6"/>
          </a:solidFill>
          <a:latin typeface="Tahoma" charset="0"/>
        </a:defRPr>
      </a:lvl4pPr>
      <a:lvl5pPr algn="l" rtl="0" eaLnBrk="0" fontAlgn="base" hangingPunct="0">
        <a:lnSpc>
          <a:spcPct val="90000"/>
        </a:lnSpc>
        <a:spcBef>
          <a:spcPct val="0"/>
        </a:spcBef>
        <a:spcAft>
          <a:spcPct val="0"/>
        </a:spcAft>
        <a:defRPr sz="3200" b="1">
          <a:solidFill>
            <a:srgbClr val="5A87C6"/>
          </a:solidFill>
          <a:latin typeface="Tahoma" charset="0"/>
        </a:defRPr>
      </a:lvl5pPr>
      <a:lvl6pPr marL="457200" algn="l" rtl="0" fontAlgn="base">
        <a:lnSpc>
          <a:spcPct val="90000"/>
        </a:lnSpc>
        <a:spcBef>
          <a:spcPct val="0"/>
        </a:spcBef>
        <a:spcAft>
          <a:spcPct val="0"/>
        </a:spcAft>
        <a:defRPr sz="3200" b="1">
          <a:solidFill>
            <a:srgbClr val="5A87C6"/>
          </a:solidFill>
          <a:latin typeface="Tahoma" charset="0"/>
        </a:defRPr>
      </a:lvl6pPr>
      <a:lvl7pPr marL="914400" algn="l" rtl="0" fontAlgn="base">
        <a:lnSpc>
          <a:spcPct val="90000"/>
        </a:lnSpc>
        <a:spcBef>
          <a:spcPct val="0"/>
        </a:spcBef>
        <a:spcAft>
          <a:spcPct val="0"/>
        </a:spcAft>
        <a:defRPr sz="3200" b="1">
          <a:solidFill>
            <a:srgbClr val="5A87C6"/>
          </a:solidFill>
          <a:latin typeface="Tahoma" charset="0"/>
        </a:defRPr>
      </a:lvl7pPr>
      <a:lvl8pPr marL="1371600" algn="l" rtl="0" fontAlgn="base">
        <a:lnSpc>
          <a:spcPct val="90000"/>
        </a:lnSpc>
        <a:spcBef>
          <a:spcPct val="0"/>
        </a:spcBef>
        <a:spcAft>
          <a:spcPct val="0"/>
        </a:spcAft>
        <a:defRPr sz="3200" b="1">
          <a:solidFill>
            <a:srgbClr val="5A87C6"/>
          </a:solidFill>
          <a:latin typeface="Tahoma" charset="0"/>
        </a:defRPr>
      </a:lvl8pPr>
      <a:lvl9pPr marL="1828800" algn="l" rtl="0" fontAlgn="base">
        <a:lnSpc>
          <a:spcPct val="90000"/>
        </a:lnSpc>
        <a:spcBef>
          <a:spcPct val="0"/>
        </a:spcBef>
        <a:spcAft>
          <a:spcPct val="0"/>
        </a:spcAft>
        <a:defRPr sz="3200" b="1">
          <a:solidFill>
            <a:srgbClr val="5A87C6"/>
          </a:solidFill>
          <a:latin typeface="Tahoma"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Lst>
  <p:timing>
    <p:tnLst>
      <p:par>
        <p:cTn id="1" dur="indefinite" restart="never" nodeType="tmRoot"/>
      </p:par>
    </p:tnLst>
  </p:timing>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4.xml"/><Relationship Id="rId1" Type="http://schemas.openxmlformats.org/officeDocument/2006/relationships/slideLayout" Target="../slideLayouts/slideLayout16.xml"/><Relationship Id="rId4" Type="http://schemas.openxmlformats.org/officeDocument/2006/relationships/image" Target="../media/image6.w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type="title"/>
          </p:nvPr>
        </p:nvSpPr>
        <p:spPr>
          <a:xfrm>
            <a:off x="457200" y="1371039"/>
            <a:ext cx="8229600" cy="705411"/>
          </a:xfrm>
        </p:spPr>
        <p:txBody>
          <a:bodyPr>
            <a:normAutofit/>
          </a:bodyPr>
          <a:lstStyle/>
          <a:p>
            <a:pPr eaLnBrk="1" hangingPunct="1"/>
            <a:r>
              <a:rPr lang="en-US" b="0" dirty="0" smtClean="0">
                <a:solidFill>
                  <a:schemeClr val="tx1"/>
                </a:solidFill>
              </a:rPr>
              <a:t>Introduction</a:t>
            </a:r>
          </a:p>
        </p:txBody>
      </p:sp>
      <p:sp>
        <p:nvSpPr>
          <p:cNvPr id="3075" name="Rectangle 4"/>
          <p:cNvSpPr>
            <a:spLocks noGrp="1" noChangeArrowheads="1"/>
          </p:cNvSpPr>
          <p:nvPr>
            <p:ph type="body" sz="quarter" idx="10"/>
          </p:nvPr>
        </p:nvSpPr>
        <p:spPr>
          <a:xfrm>
            <a:off x="476054" y="2134090"/>
            <a:ext cx="8229600" cy="599678"/>
          </a:xfrm>
        </p:spPr>
        <p:txBody>
          <a:bodyPr>
            <a:normAutofit fontScale="70000" lnSpcReduction="20000"/>
          </a:bodyPr>
          <a:lstStyle/>
          <a:p>
            <a:pPr eaLnBrk="1" hangingPunct="1"/>
            <a:endParaRPr lang="en-US" sz="2400" dirty="0" smtClean="0"/>
          </a:p>
          <a:p>
            <a:pPr eaLnBrk="1" hangingPunct="1"/>
            <a:r>
              <a:rPr lang="en-US" sz="2400" dirty="0" smtClean="0"/>
              <a:t>Instructor name, title</a:t>
            </a:r>
          </a:p>
        </p:txBody>
      </p:sp>
      <p:sp>
        <p:nvSpPr>
          <p:cNvPr id="5" name="Text Placeholder 4"/>
          <p:cNvSpPr>
            <a:spLocks noGrp="1"/>
          </p:cNvSpPr>
          <p:nvPr>
            <p:ph type="body" sz="quarter" idx="11"/>
          </p:nvPr>
        </p:nvSpPr>
        <p:spPr>
          <a:xfrm>
            <a:off x="457200" y="189436"/>
            <a:ext cx="8229600" cy="428625"/>
          </a:xfrm>
        </p:spPr>
        <p:txBody>
          <a:bodyPr/>
          <a:lstStyle/>
          <a:p>
            <a:r>
              <a:rPr lang="en-US" dirty="0" smtClean="0">
                <a:solidFill>
                  <a:schemeClr val="tx1"/>
                </a:solidFill>
              </a:rPr>
              <a:t>Training Guide</a:t>
            </a:r>
            <a:endParaRPr lang="en-US" dirty="0">
              <a:solidFill>
                <a:schemeClr val="tx1"/>
              </a:solidFill>
            </a:endParaRPr>
          </a:p>
        </p:txBody>
      </p:sp>
      <p:sp>
        <p:nvSpPr>
          <p:cNvPr id="3076" name="Rectangle 7"/>
          <p:cNvSpPr>
            <a:spLocks noChangeArrowheads="1"/>
          </p:cNvSpPr>
          <p:nvPr/>
        </p:nvSpPr>
        <p:spPr bwMode="auto">
          <a:xfrm>
            <a:off x="461913" y="515996"/>
            <a:ext cx="8245721" cy="762000"/>
          </a:xfrm>
          <a:prstGeom prst="rect">
            <a:avLst/>
          </a:prstGeom>
          <a:noFill/>
          <a:ln w="9525">
            <a:noFill/>
            <a:miter lim="800000"/>
            <a:headEnd/>
            <a:tailEnd/>
          </a:ln>
        </p:spPr>
        <p:txBody>
          <a:bodyPr anchor="b"/>
          <a:lstStyle/>
          <a:p>
            <a:pPr algn="l">
              <a:lnSpc>
                <a:spcPct val="90000"/>
              </a:lnSpc>
            </a:pPr>
            <a:r>
              <a:rPr lang="en-US" b="1" dirty="0">
                <a:latin typeface="+mj-lt"/>
              </a:rPr>
              <a:t>QAD Enterprise </a:t>
            </a:r>
            <a:r>
              <a:rPr lang="en-US" b="1" dirty="0" smtClean="0">
                <a:latin typeface="+mj-lt"/>
              </a:rPr>
              <a:t>Edition, Advanced </a:t>
            </a:r>
            <a:r>
              <a:rPr lang="en-US" b="1" dirty="0">
                <a:latin typeface="+mj-lt"/>
              </a:rPr>
              <a:t>Financials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Group 2"/>
          <p:cNvGrpSpPr>
            <a:grpSpLocks/>
          </p:cNvGrpSpPr>
          <p:nvPr/>
        </p:nvGrpSpPr>
        <p:grpSpPr bwMode="auto">
          <a:xfrm>
            <a:off x="533400" y="1080805"/>
            <a:ext cx="7889875" cy="5089525"/>
            <a:chOff x="336" y="729"/>
            <a:chExt cx="4970" cy="3206"/>
          </a:xfrm>
        </p:grpSpPr>
        <p:grpSp>
          <p:nvGrpSpPr>
            <p:cNvPr id="11268" name="Group 3"/>
            <p:cNvGrpSpPr>
              <a:grpSpLocks/>
            </p:cNvGrpSpPr>
            <p:nvPr/>
          </p:nvGrpSpPr>
          <p:grpSpPr bwMode="auto">
            <a:xfrm>
              <a:off x="336" y="729"/>
              <a:ext cx="1124" cy="998"/>
              <a:chOff x="336" y="912"/>
              <a:chExt cx="1124" cy="998"/>
            </a:xfrm>
          </p:grpSpPr>
          <p:pic>
            <p:nvPicPr>
              <p:cNvPr id="11330" name="Picture 4" descr="PHONE8"/>
              <p:cNvPicPr>
                <a:picLocks noChangeAspect="1" noChangeArrowheads="1"/>
              </p:cNvPicPr>
              <p:nvPr/>
            </p:nvPicPr>
            <p:blipFill>
              <a:blip r:embed="rId3" cstate="print"/>
              <a:srcRect/>
              <a:stretch>
                <a:fillRect/>
              </a:stretch>
            </p:blipFill>
            <p:spPr bwMode="auto">
              <a:xfrm>
                <a:off x="490" y="912"/>
                <a:ext cx="816" cy="795"/>
              </a:xfrm>
              <a:prstGeom prst="rect">
                <a:avLst/>
              </a:prstGeom>
              <a:noFill/>
              <a:ln w="9525">
                <a:noFill/>
                <a:miter lim="800000"/>
                <a:headEnd/>
                <a:tailEnd/>
              </a:ln>
            </p:spPr>
          </p:pic>
          <p:sp>
            <p:nvSpPr>
              <p:cNvPr id="11331" name="Text Box 5"/>
              <p:cNvSpPr txBox="1">
                <a:spLocks noChangeArrowheads="1"/>
              </p:cNvSpPr>
              <p:nvPr/>
            </p:nvSpPr>
            <p:spPr bwMode="auto">
              <a:xfrm>
                <a:off x="336" y="1679"/>
                <a:ext cx="1124" cy="231"/>
              </a:xfrm>
              <a:prstGeom prst="rect">
                <a:avLst/>
              </a:prstGeom>
              <a:noFill/>
              <a:ln w="12700">
                <a:noFill/>
                <a:miter lim="800000"/>
                <a:headEnd/>
                <a:tailEnd/>
              </a:ln>
            </p:spPr>
            <p:txBody>
              <a:bodyPr wrap="none">
                <a:spAutoFit/>
              </a:bodyPr>
              <a:lstStyle/>
              <a:p>
                <a:pPr eaLnBrk="0" hangingPunct="0"/>
                <a:r>
                  <a:rPr lang="en-US" sz="1800" b="1">
                    <a:latin typeface="Arial" charset="0"/>
                  </a:rPr>
                  <a:t>Telephone/Fax</a:t>
                </a:r>
              </a:p>
            </p:txBody>
          </p:sp>
        </p:grpSp>
        <p:grpSp>
          <p:nvGrpSpPr>
            <p:cNvPr id="11269" name="Group 6"/>
            <p:cNvGrpSpPr>
              <a:grpSpLocks/>
            </p:cNvGrpSpPr>
            <p:nvPr/>
          </p:nvGrpSpPr>
          <p:grpSpPr bwMode="auto">
            <a:xfrm>
              <a:off x="2420" y="767"/>
              <a:ext cx="956" cy="960"/>
              <a:chOff x="2420" y="950"/>
              <a:chExt cx="956" cy="960"/>
            </a:xfrm>
          </p:grpSpPr>
          <p:pic>
            <p:nvPicPr>
              <p:cNvPr id="11328" name="Picture 7" descr="CLOCK"/>
              <p:cNvPicPr>
                <a:picLocks noChangeAspect="1" noChangeArrowheads="1"/>
              </p:cNvPicPr>
              <p:nvPr/>
            </p:nvPicPr>
            <p:blipFill>
              <a:blip r:embed="rId4" cstate="print"/>
              <a:srcRect/>
              <a:stretch>
                <a:fillRect/>
              </a:stretch>
            </p:blipFill>
            <p:spPr bwMode="auto">
              <a:xfrm>
                <a:off x="2547" y="950"/>
                <a:ext cx="701" cy="720"/>
              </a:xfrm>
              <a:prstGeom prst="rect">
                <a:avLst/>
              </a:prstGeom>
              <a:noFill/>
              <a:ln w="9525">
                <a:noFill/>
                <a:miter lim="800000"/>
                <a:headEnd/>
                <a:tailEnd/>
              </a:ln>
            </p:spPr>
          </p:pic>
          <p:sp>
            <p:nvSpPr>
              <p:cNvPr id="11329" name="Text Box 8"/>
              <p:cNvSpPr txBox="1">
                <a:spLocks noChangeArrowheads="1"/>
              </p:cNvSpPr>
              <p:nvPr/>
            </p:nvSpPr>
            <p:spPr bwMode="auto">
              <a:xfrm>
                <a:off x="2420" y="1679"/>
                <a:ext cx="956" cy="231"/>
              </a:xfrm>
              <a:prstGeom prst="rect">
                <a:avLst/>
              </a:prstGeom>
              <a:noFill/>
              <a:ln w="12700">
                <a:noFill/>
                <a:miter lim="800000"/>
                <a:headEnd/>
                <a:tailEnd/>
              </a:ln>
            </p:spPr>
            <p:txBody>
              <a:bodyPr wrap="none">
                <a:spAutoFit/>
              </a:bodyPr>
              <a:lstStyle/>
              <a:p>
                <a:pPr eaLnBrk="0" hangingPunct="0"/>
                <a:r>
                  <a:rPr lang="en-US" sz="1800" b="1">
                    <a:latin typeface="Arial" charset="0"/>
                  </a:rPr>
                  <a:t>Class Hours</a:t>
                </a:r>
              </a:p>
            </p:txBody>
          </p:sp>
        </p:grpSp>
        <p:sp>
          <p:nvSpPr>
            <p:cNvPr id="11270" name="Rectangle 9"/>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lang="en-US" sz="4800" b="1">
                  <a:solidFill>
                    <a:srgbClr val="FF3300"/>
                  </a:solidFill>
                  <a:latin typeface="Arial" charset="0"/>
                </a:rPr>
                <a:t>EXIT</a:t>
              </a:r>
            </a:p>
          </p:txBody>
        </p:sp>
        <p:grpSp>
          <p:nvGrpSpPr>
            <p:cNvPr id="11271" name="Group 10"/>
            <p:cNvGrpSpPr>
              <a:grpSpLocks/>
            </p:cNvGrpSpPr>
            <p:nvPr/>
          </p:nvGrpSpPr>
          <p:grpSpPr bwMode="auto">
            <a:xfrm>
              <a:off x="496" y="1872"/>
              <a:ext cx="804" cy="911"/>
              <a:chOff x="496" y="1872"/>
              <a:chExt cx="804" cy="911"/>
            </a:xfrm>
          </p:grpSpPr>
          <p:sp>
            <p:nvSpPr>
              <p:cNvPr id="11321" name="Text Box 11"/>
              <p:cNvSpPr txBox="1">
                <a:spLocks noChangeArrowheads="1"/>
              </p:cNvSpPr>
              <p:nvPr/>
            </p:nvSpPr>
            <p:spPr bwMode="auto">
              <a:xfrm>
                <a:off x="496" y="2552"/>
                <a:ext cx="804" cy="231"/>
              </a:xfrm>
              <a:prstGeom prst="rect">
                <a:avLst/>
              </a:prstGeom>
              <a:noFill/>
              <a:ln w="12700">
                <a:noFill/>
                <a:miter lim="800000"/>
                <a:headEnd/>
                <a:tailEnd/>
              </a:ln>
            </p:spPr>
            <p:txBody>
              <a:bodyPr wrap="none">
                <a:spAutoFit/>
              </a:bodyPr>
              <a:lstStyle/>
              <a:p>
                <a:pPr eaLnBrk="0" hangingPunct="0"/>
                <a:r>
                  <a:rPr lang="en-US" sz="1800" b="1">
                    <a:latin typeface="Arial" charset="0"/>
                  </a:rPr>
                  <a:t>Messages</a:t>
                </a:r>
              </a:p>
            </p:txBody>
          </p:sp>
          <p:grpSp>
            <p:nvGrpSpPr>
              <p:cNvPr id="11322" name="Group 12"/>
              <p:cNvGrpSpPr>
                <a:grpSpLocks/>
              </p:cNvGrpSpPr>
              <p:nvPr/>
            </p:nvGrpSpPr>
            <p:grpSpPr bwMode="auto">
              <a:xfrm>
                <a:off x="567" y="1872"/>
                <a:ext cx="681" cy="679"/>
                <a:chOff x="567" y="1891"/>
                <a:chExt cx="681" cy="679"/>
              </a:xfrm>
            </p:grpSpPr>
            <p:sp>
              <p:nvSpPr>
                <p:cNvPr id="11323" name="AutoShape 13"/>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11324" name="Group 14"/>
                <p:cNvGrpSpPr>
                  <a:grpSpLocks/>
                </p:cNvGrpSpPr>
                <p:nvPr/>
              </p:nvGrpSpPr>
              <p:grpSpPr bwMode="auto">
                <a:xfrm>
                  <a:off x="658" y="2064"/>
                  <a:ext cx="494" cy="366"/>
                  <a:chOff x="1581" y="2706"/>
                  <a:chExt cx="494" cy="366"/>
                </a:xfrm>
              </p:grpSpPr>
              <p:sp>
                <p:nvSpPr>
                  <p:cNvPr id="11325" name="Rectangle 15"/>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p>
                </p:txBody>
              </p:sp>
              <p:sp>
                <p:nvSpPr>
                  <p:cNvPr id="11326" name="Rectangle 16"/>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p>
                </p:txBody>
              </p:sp>
              <p:sp>
                <p:nvSpPr>
                  <p:cNvPr id="11327" name="Freeform 17"/>
                  <p:cNvSpPr>
                    <a:spLocks/>
                  </p:cNvSpPr>
                  <p:nvPr/>
                </p:nvSpPr>
                <p:spPr bwMode="auto">
                  <a:xfrm>
                    <a:off x="1609" y="2733"/>
                    <a:ext cx="438" cy="311"/>
                  </a:xfrm>
                  <a:custGeom>
                    <a:avLst/>
                    <a:gdLst>
                      <a:gd name="T0" fmla="*/ 114 w 1755"/>
                      <a:gd name="T1" fmla="*/ 0 h 1242"/>
                      <a:gd name="T2" fmla="*/ 737 w 1755"/>
                      <a:gd name="T3" fmla="*/ 621 h 1242"/>
                      <a:gd name="T4" fmla="*/ 763 w 1755"/>
                      <a:gd name="T5" fmla="*/ 647 h 1242"/>
                      <a:gd name="T6" fmla="*/ 783 w 1755"/>
                      <a:gd name="T7" fmla="*/ 665 h 1242"/>
                      <a:gd name="T8" fmla="*/ 807 w 1755"/>
                      <a:gd name="T9" fmla="*/ 679 h 1242"/>
                      <a:gd name="T10" fmla="*/ 827 w 1755"/>
                      <a:gd name="T11" fmla="*/ 689 h 1242"/>
                      <a:gd name="T12" fmla="*/ 851 w 1755"/>
                      <a:gd name="T13" fmla="*/ 698 h 1242"/>
                      <a:gd name="T14" fmla="*/ 878 w 1755"/>
                      <a:gd name="T15" fmla="*/ 703 h 1242"/>
                      <a:gd name="T16" fmla="*/ 907 w 1755"/>
                      <a:gd name="T17" fmla="*/ 700 h 1242"/>
                      <a:gd name="T18" fmla="*/ 933 w 1755"/>
                      <a:gd name="T19" fmla="*/ 690 h 1242"/>
                      <a:gd name="T20" fmla="*/ 952 w 1755"/>
                      <a:gd name="T21" fmla="*/ 680 h 1242"/>
                      <a:gd name="T22" fmla="*/ 974 w 1755"/>
                      <a:gd name="T23" fmla="*/ 663 h 1242"/>
                      <a:gd name="T24" fmla="*/ 997 w 1755"/>
                      <a:gd name="T25" fmla="*/ 643 h 1242"/>
                      <a:gd name="T26" fmla="*/ 1019 w 1755"/>
                      <a:gd name="T27" fmla="*/ 621 h 1242"/>
                      <a:gd name="T28" fmla="*/ 1641 w 1755"/>
                      <a:gd name="T29" fmla="*/ 0 h 1242"/>
                      <a:gd name="T30" fmla="*/ 1755 w 1755"/>
                      <a:gd name="T31" fmla="*/ 0 h 1242"/>
                      <a:gd name="T32" fmla="*/ 1755 w 1755"/>
                      <a:gd name="T33" fmla="*/ 113 h 1242"/>
                      <a:gd name="T34" fmla="*/ 1246 w 1755"/>
                      <a:gd name="T35" fmla="*/ 621 h 1242"/>
                      <a:gd name="T36" fmla="*/ 1755 w 1755"/>
                      <a:gd name="T37" fmla="*/ 1130 h 1242"/>
                      <a:gd name="T38" fmla="*/ 1755 w 1755"/>
                      <a:gd name="T39" fmla="*/ 1242 h 1242"/>
                      <a:gd name="T40" fmla="*/ 1641 w 1755"/>
                      <a:gd name="T41" fmla="*/ 1242 h 1242"/>
                      <a:gd name="T42" fmla="*/ 1131 w 1755"/>
                      <a:gd name="T43" fmla="*/ 734 h 1242"/>
                      <a:gd name="T44" fmla="*/ 1105 w 1755"/>
                      <a:gd name="T45" fmla="*/ 758 h 1242"/>
                      <a:gd name="T46" fmla="*/ 1080 w 1755"/>
                      <a:gd name="T47" fmla="*/ 780 h 1242"/>
                      <a:gd name="T48" fmla="*/ 1056 w 1755"/>
                      <a:gd name="T49" fmla="*/ 800 h 1242"/>
                      <a:gd name="T50" fmla="*/ 1026 w 1755"/>
                      <a:gd name="T51" fmla="*/ 821 h 1242"/>
                      <a:gd name="T52" fmla="*/ 994 w 1755"/>
                      <a:gd name="T53" fmla="*/ 839 h 1242"/>
                      <a:gd name="T54" fmla="*/ 957 w 1755"/>
                      <a:gd name="T55" fmla="*/ 855 h 1242"/>
                      <a:gd name="T56" fmla="*/ 923 w 1755"/>
                      <a:gd name="T57" fmla="*/ 863 h 1242"/>
                      <a:gd name="T58" fmla="*/ 884 w 1755"/>
                      <a:gd name="T59" fmla="*/ 867 h 1242"/>
                      <a:gd name="T60" fmla="*/ 843 w 1755"/>
                      <a:gd name="T61" fmla="*/ 862 h 1242"/>
                      <a:gd name="T62" fmla="*/ 805 w 1755"/>
                      <a:gd name="T63" fmla="*/ 854 h 1242"/>
                      <a:gd name="T64" fmla="*/ 769 w 1755"/>
                      <a:gd name="T65" fmla="*/ 843 h 1242"/>
                      <a:gd name="T66" fmla="*/ 739 w 1755"/>
                      <a:gd name="T67" fmla="*/ 829 h 1242"/>
                      <a:gd name="T68" fmla="*/ 705 w 1755"/>
                      <a:gd name="T69" fmla="*/ 807 h 1242"/>
                      <a:gd name="T70" fmla="*/ 674 w 1755"/>
                      <a:gd name="T71" fmla="*/ 782 h 1242"/>
                      <a:gd name="T72" fmla="*/ 652 w 1755"/>
                      <a:gd name="T73" fmla="*/ 764 h 1242"/>
                      <a:gd name="T74" fmla="*/ 624 w 1755"/>
                      <a:gd name="T75" fmla="*/ 734 h 1242"/>
                      <a:gd name="T76" fmla="*/ 114 w 1755"/>
                      <a:gd name="T77" fmla="*/ 1242 h 1242"/>
                      <a:gd name="T78" fmla="*/ 0 w 1755"/>
                      <a:gd name="T79" fmla="*/ 1242 h 1242"/>
                      <a:gd name="T80" fmla="*/ 0 w 1755"/>
                      <a:gd name="T81" fmla="*/ 1130 h 1242"/>
                      <a:gd name="T82" fmla="*/ 510 w 1755"/>
                      <a:gd name="T83" fmla="*/ 621 h 1242"/>
                      <a:gd name="T84" fmla="*/ 0 w 1755"/>
                      <a:gd name="T85" fmla="*/ 113 h 1242"/>
                      <a:gd name="T86" fmla="*/ 0 w 1755"/>
                      <a:gd name="T87" fmla="*/ 0 h 1242"/>
                      <a:gd name="T88" fmla="*/ 114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p>
                </p:txBody>
              </p:sp>
            </p:grpSp>
          </p:grpSp>
        </p:grpSp>
        <p:grpSp>
          <p:nvGrpSpPr>
            <p:cNvPr id="11272" name="Group 18"/>
            <p:cNvGrpSpPr>
              <a:grpSpLocks/>
            </p:cNvGrpSpPr>
            <p:nvPr/>
          </p:nvGrpSpPr>
          <p:grpSpPr bwMode="auto">
            <a:xfrm>
              <a:off x="2535" y="1872"/>
              <a:ext cx="681" cy="908"/>
              <a:chOff x="2535" y="1872"/>
              <a:chExt cx="681" cy="908"/>
            </a:xfrm>
          </p:grpSpPr>
          <p:sp>
            <p:nvSpPr>
              <p:cNvPr id="11313" name="Text Box 19"/>
              <p:cNvSpPr txBox="1">
                <a:spLocks noChangeArrowheads="1"/>
              </p:cNvSpPr>
              <p:nvPr/>
            </p:nvSpPr>
            <p:spPr bwMode="auto">
              <a:xfrm>
                <a:off x="2592" y="2549"/>
                <a:ext cx="596" cy="231"/>
              </a:xfrm>
              <a:prstGeom prst="rect">
                <a:avLst/>
              </a:prstGeom>
              <a:noFill/>
              <a:ln w="12700">
                <a:noFill/>
                <a:miter lim="800000"/>
                <a:headEnd/>
                <a:tailEnd/>
              </a:ln>
            </p:spPr>
            <p:txBody>
              <a:bodyPr wrap="none">
                <a:spAutoFit/>
              </a:bodyPr>
              <a:lstStyle/>
              <a:p>
                <a:pPr eaLnBrk="0" hangingPunct="0"/>
                <a:r>
                  <a:rPr lang="en-US" sz="1800" b="1">
                    <a:latin typeface="Arial" charset="0"/>
                  </a:rPr>
                  <a:t>Breaks</a:t>
                </a:r>
              </a:p>
            </p:txBody>
          </p:sp>
          <p:grpSp>
            <p:nvGrpSpPr>
              <p:cNvPr id="11314" name="Group 20"/>
              <p:cNvGrpSpPr>
                <a:grpSpLocks/>
              </p:cNvGrpSpPr>
              <p:nvPr/>
            </p:nvGrpSpPr>
            <p:grpSpPr bwMode="auto">
              <a:xfrm>
                <a:off x="2535" y="1872"/>
                <a:ext cx="681" cy="679"/>
                <a:chOff x="2535" y="1872"/>
                <a:chExt cx="681" cy="679"/>
              </a:xfrm>
            </p:grpSpPr>
            <p:sp>
              <p:nvSpPr>
                <p:cNvPr id="11315" name="AutoShape 21"/>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11316" name="Group 22"/>
                <p:cNvGrpSpPr>
                  <a:grpSpLocks/>
                </p:cNvGrpSpPr>
                <p:nvPr/>
              </p:nvGrpSpPr>
              <p:grpSpPr bwMode="auto">
                <a:xfrm>
                  <a:off x="2615" y="2064"/>
                  <a:ext cx="505" cy="295"/>
                  <a:chOff x="2643" y="2080"/>
                  <a:chExt cx="505" cy="295"/>
                </a:xfrm>
              </p:grpSpPr>
              <p:sp>
                <p:nvSpPr>
                  <p:cNvPr id="11317" name="Freeform 23"/>
                  <p:cNvSpPr>
                    <a:spLocks/>
                  </p:cNvSpPr>
                  <p:nvPr/>
                </p:nvSpPr>
                <p:spPr bwMode="auto">
                  <a:xfrm>
                    <a:off x="2643" y="2326"/>
                    <a:ext cx="505" cy="49"/>
                  </a:xfrm>
                  <a:custGeom>
                    <a:avLst/>
                    <a:gdLst>
                      <a:gd name="T0" fmla="*/ 0 w 2021"/>
                      <a:gd name="T1" fmla="*/ 0 h 196"/>
                      <a:gd name="T2" fmla="*/ 2021 w 2021"/>
                      <a:gd name="T3" fmla="*/ 0 h 196"/>
                      <a:gd name="T4" fmla="*/ 2021 w 2021"/>
                      <a:gd name="T5" fmla="*/ 98 h 196"/>
                      <a:gd name="T6" fmla="*/ 2018 w 2021"/>
                      <a:gd name="T7" fmla="*/ 108 h 196"/>
                      <a:gd name="T8" fmla="*/ 2014 w 2021"/>
                      <a:gd name="T9" fmla="*/ 119 h 196"/>
                      <a:gd name="T10" fmla="*/ 2012 w 2021"/>
                      <a:gd name="T11" fmla="*/ 131 h 196"/>
                      <a:gd name="T12" fmla="*/ 2003 w 2021"/>
                      <a:gd name="T13" fmla="*/ 142 h 196"/>
                      <a:gd name="T14" fmla="*/ 1993 w 2021"/>
                      <a:gd name="T15" fmla="*/ 152 h 196"/>
                      <a:gd name="T16" fmla="*/ 1983 w 2021"/>
                      <a:gd name="T17" fmla="*/ 162 h 196"/>
                      <a:gd name="T18" fmla="*/ 1970 w 2021"/>
                      <a:gd name="T19" fmla="*/ 171 h 196"/>
                      <a:gd name="T20" fmla="*/ 1958 w 2021"/>
                      <a:gd name="T21" fmla="*/ 177 h 196"/>
                      <a:gd name="T22" fmla="*/ 1944 w 2021"/>
                      <a:gd name="T23" fmla="*/ 182 h 196"/>
                      <a:gd name="T24" fmla="*/ 1926 w 2021"/>
                      <a:gd name="T25" fmla="*/ 188 h 196"/>
                      <a:gd name="T26" fmla="*/ 1914 w 2021"/>
                      <a:gd name="T27" fmla="*/ 191 h 196"/>
                      <a:gd name="T28" fmla="*/ 1900 w 2021"/>
                      <a:gd name="T29" fmla="*/ 193 h 196"/>
                      <a:gd name="T30" fmla="*/ 1886 w 2021"/>
                      <a:gd name="T31" fmla="*/ 195 h 196"/>
                      <a:gd name="T32" fmla="*/ 1873 w 2021"/>
                      <a:gd name="T33" fmla="*/ 196 h 196"/>
                      <a:gd name="T34" fmla="*/ 147 w 2021"/>
                      <a:gd name="T35" fmla="*/ 196 h 196"/>
                      <a:gd name="T36" fmla="*/ 127 w 2021"/>
                      <a:gd name="T37" fmla="*/ 195 h 196"/>
                      <a:gd name="T38" fmla="*/ 112 w 2021"/>
                      <a:gd name="T39" fmla="*/ 193 h 196"/>
                      <a:gd name="T40" fmla="*/ 97 w 2021"/>
                      <a:gd name="T41" fmla="*/ 191 h 196"/>
                      <a:gd name="T42" fmla="*/ 83 w 2021"/>
                      <a:gd name="T43" fmla="*/ 186 h 196"/>
                      <a:gd name="T44" fmla="*/ 70 w 2021"/>
                      <a:gd name="T45" fmla="*/ 181 h 196"/>
                      <a:gd name="T46" fmla="*/ 56 w 2021"/>
                      <a:gd name="T47" fmla="*/ 175 h 196"/>
                      <a:gd name="T48" fmla="*/ 42 w 2021"/>
                      <a:gd name="T49" fmla="*/ 167 h 196"/>
                      <a:gd name="T50" fmla="*/ 30 w 2021"/>
                      <a:gd name="T51" fmla="*/ 157 h 196"/>
                      <a:gd name="T52" fmla="*/ 19 w 2021"/>
                      <a:gd name="T53" fmla="*/ 147 h 196"/>
                      <a:gd name="T54" fmla="*/ 10 w 2021"/>
                      <a:gd name="T55" fmla="*/ 137 h 196"/>
                      <a:gd name="T56" fmla="*/ 5 w 2021"/>
                      <a:gd name="T57" fmla="*/ 124 h 196"/>
                      <a:gd name="T58" fmla="*/ 1 w 2021"/>
                      <a:gd name="T59" fmla="*/ 112 h 196"/>
                      <a:gd name="T60" fmla="*/ 0 w 2021"/>
                      <a:gd name="T61" fmla="*/ 98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p>
                </p:txBody>
              </p:sp>
              <p:grpSp>
                <p:nvGrpSpPr>
                  <p:cNvPr id="11318" name="Group 24"/>
                  <p:cNvGrpSpPr>
                    <a:grpSpLocks/>
                  </p:cNvGrpSpPr>
                  <p:nvPr/>
                </p:nvGrpSpPr>
                <p:grpSpPr bwMode="auto">
                  <a:xfrm>
                    <a:off x="2754" y="2080"/>
                    <a:ext cx="373" cy="234"/>
                    <a:chOff x="2754" y="2080"/>
                    <a:chExt cx="373" cy="234"/>
                  </a:xfrm>
                </p:grpSpPr>
                <p:sp>
                  <p:nvSpPr>
                    <p:cNvPr id="11319" name="Freeform 25"/>
                    <p:cNvSpPr>
                      <a:spLocks/>
                    </p:cNvSpPr>
                    <p:nvPr/>
                  </p:nvSpPr>
                  <p:spPr bwMode="auto">
                    <a:xfrm>
                      <a:off x="2754" y="2080"/>
                      <a:ext cx="283" cy="234"/>
                    </a:xfrm>
                    <a:custGeom>
                      <a:avLst/>
                      <a:gdLst>
                        <a:gd name="T0" fmla="*/ 0 w 1132"/>
                        <a:gd name="T1" fmla="*/ 0 h 935"/>
                        <a:gd name="T2" fmla="*/ 1132 w 1132"/>
                        <a:gd name="T3" fmla="*/ 0 h 935"/>
                        <a:gd name="T4" fmla="*/ 1132 w 1132"/>
                        <a:gd name="T5" fmla="*/ 835 h 935"/>
                        <a:gd name="T6" fmla="*/ 1131 w 1132"/>
                        <a:gd name="T7" fmla="*/ 849 h 935"/>
                        <a:gd name="T8" fmla="*/ 1127 w 1132"/>
                        <a:gd name="T9" fmla="*/ 862 h 935"/>
                        <a:gd name="T10" fmla="*/ 1124 w 1132"/>
                        <a:gd name="T11" fmla="*/ 874 h 935"/>
                        <a:gd name="T12" fmla="*/ 1119 w 1132"/>
                        <a:gd name="T13" fmla="*/ 887 h 935"/>
                        <a:gd name="T14" fmla="*/ 1110 w 1132"/>
                        <a:gd name="T15" fmla="*/ 899 h 935"/>
                        <a:gd name="T16" fmla="*/ 1101 w 1132"/>
                        <a:gd name="T17" fmla="*/ 908 h 935"/>
                        <a:gd name="T18" fmla="*/ 1090 w 1132"/>
                        <a:gd name="T19" fmla="*/ 917 h 935"/>
                        <a:gd name="T20" fmla="*/ 1078 w 1132"/>
                        <a:gd name="T21" fmla="*/ 923 h 935"/>
                        <a:gd name="T22" fmla="*/ 1065 w 1132"/>
                        <a:gd name="T23" fmla="*/ 930 h 935"/>
                        <a:gd name="T24" fmla="*/ 1052 w 1132"/>
                        <a:gd name="T25" fmla="*/ 932 h 935"/>
                        <a:gd name="T26" fmla="*/ 1041 w 1132"/>
                        <a:gd name="T27" fmla="*/ 935 h 935"/>
                        <a:gd name="T28" fmla="*/ 1033 w 1132"/>
                        <a:gd name="T29" fmla="*/ 935 h 935"/>
                        <a:gd name="T30" fmla="*/ 99 w 1132"/>
                        <a:gd name="T31" fmla="*/ 935 h 935"/>
                        <a:gd name="T32" fmla="*/ 88 w 1132"/>
                        <a:gd name="T33" fmla="*/ 933 h 935"/>
                        <a:gd name="T34" fmla="*/ 80 w 1132"/>
                        <a:gd name="T35" fmla="*/ 932 h 935"/>
                        <a:gd name="T36" fmla="*/ 72 w 1132"/>
                        <a:gd name="T37" fmla="*/ 930 h 935"/>
                        <a:gd name="T38" fmla="*/ 60 w 1132"/>
                        <a:gd name="T39" fmla="*/ 924 h 935"/>
                        <a:gd name="T40" fmla="*/ 49 w 1132"/>
                        <a:gd name="T41" fmla="*/ 921 h 935"/>
                        <a:gd name="T42" fmla="*/ 40 w 1132"/>
                        <a:gd name="T43" fmla="*/ 913 h 935"/>
                        <a:gd name="T44" fmla="*/ 31 w 1132"/>
                        <a:gd name="T45" fmla="*/ 907 h 935"/>
                        <a:gd name="T46" fmla="*/ 24 w 1132"/>
                        <a:gd name="T47" fmla="*/ 899 h 935"/>
                        <a:gd name="T48" fmla="*/ 20 w 1132"/>
                        <a:gd name="T49" fmla="*/ 894 h 935"/>
                        <a:gd name="T50" fmla="*/ 14 w 1132"/>
                        <a:gd name="T51" fmla="*/ 887 h 935"/>
                        <a:gd name="T52" fmla="*/ 9 w 1132"/>
                        <a:gd name="T53" fmla="*/ 878 h 935"/>
                        <a:gd name="T54" fmla="*/ 5 w 1132"/>
                        <a:gd name="T55" fmla="*/ 872 h 935"/>
                        <a:gd name="T56" fmla="*/ 2 w 1132"/>
                        <a:gd name="T57" fmla="*/ 862 h 935"/>
                        <a:gd name="T58" fmla="*/ 1 w 1132"/>
                        <a:gd name="T59" fmla="*/ 853 h 935"/>
                        <a:gd name="T60" fmla="*/ 0 w 1132"/>
                        <a:gd name="T61" fmla="*/ 844 h 935"/>
                        <a:gd name="T62" fmla="*/ 0 w 1132"/>
                        <a:gd name="T63" fmla="*/ 835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p>
                  </p:txBody>
                </p:sp>
                <p:sp>
                  <p:nvSpPr>
                    <p:cNvPr id="11320" name="Freeform 26"/>
                    <p:cNvSpPr>
                      <a:spLocks/>
                    </p:cNvSpPr>
                    <p:nvPr/>
                  </p:nvSpPr>
                  <p:spPr bwMode="auto">
                    <a:xfrm>
                      <a:off x="3036" y="2080"/>
                      <a:ext cx="91" cy="172"/>
                    </a:xfrm>
                    <a:custGeom>
                      <a:avLst/>
                      <a:gdLst>
                        <a:gd name="T0" fmla="*/ 41 w 364"/>
                        <a:gd name="T1" fmla="*/ 3 h 689"/>
                        <a:gd name="T2" fmla="*/ 124 w 364"/>
                        <a:gd name="T3" fmla="*/ 18 h 689"/>
                        <a:gd name="T4" fmla="*/ 182 w 364"/>
                        <a:gd name="T5" fmla="*/ 43 h 689"/>
                        <a:gd name="T6" fmla="*/ 237 w 364"/>
                        <a:gd name="T7" fmla="*/ 82 h 689"/>
                        <a:gd name="T8" fmla="*/ 286 w 364"/>
                        <a:gd name="T9" fmla="*/ 129 h 689"/>
                        <a:gd name="T10" fmla="*/ 324 w 364"/>
                        <a:gd name="T11" fmla="*/ 184 h 689"/>
                        <a:gd name="T12" fmla="*/ 350 w 364"/>
                        <a:gd name="T13" fmla="*/ 248 h 689"/>
                        <a:gd name="T14" fmla="*/ 364 w 364"/>
                        <a:gd name="T15" fmla="*/ 325 h 689"/>
                        <a:gd name="T16" fmla="*/ 362 w 364"/>
                        <a:gd name="T17" fmla="*/ 379 h 689"/>
                        <a:gd name="T18" fmla="*/ 354 w 364"/>
                        <a:gd name="T19" fmla="*/ 414 h 689"/>
                        <a:gd name="T20" fmla="*/ 345 w 364"/>
                        <a:gd name="T21" fmla="*/ 450 h 689"/>
                        <a:gd name="T22" fmla="*/ 333 w 364"/>
                        <a:gd name="T23" fmla="*/ 484 h 689"/>
                        <a:gd name="T24" fmla="*/ 316 w 364"/>
                        <a:gd name="T25" fmla="*/ 514 h 689"/>
                        <a:gd name="T26" fmla="*/ 296 w 364"/>
                        <a:gd name="T27" fmla="*/ 545 h 689"/>
                        <a:gd name="T28" fmla="*/ 275 w 364"/>
                        <a:gd name="T29" fmla="*/ 575 h 689"/>
                        <a:gd name="T30" fmla="*/ 247 w 364"/>
                        <a:gd name="T31" fmla="*/ 602 h 689"/>
                        <a:gd name="T32" fmla="*/ 217 w 364"/>
                        <a:gd name="T33" fmla="*/ 627 h 689"/>
                        <a:gd name="T34" fmla="*/ 179 w 364"/>
                        <a:gd name="T35" fmla="*/ 648 h 689"/>
                        <a:gd name="T36" fmla="*/ 146 w 364"/>
                        <a:gd name="T37" fmla="*/ 663 h 689"/>
                        <a:gd name="T38" fmla="*/ 105 w 364"/>
                        <a:gd name="T39" fmla="*/ 677 h 689"/>
                        <a:gd name="T40" fmla="*/ 62 w 364"/>
                        <a:gd name="T41" fmla="*/ 685 h 689"/>
                        <a:gd name="T42" fmla="*/ 21 w 364"/>
                        <a:gd name="T43" fmla="*/ 689 h 689"/>
                        <a:gd name="T44" fmla="*/ 0 w 364"/>
                        <a:gd name="T45" fmla="*/ 541 h 689"/>
                        <a:gd name="T46" fmla="*/ 28 w 364"/>
                        <a:gd name="T47" fmla="*/ 541 h 689"/>
                        <a:gd name="T48" fmla="*/ 61 w 364"/>
                        <a:gd name="T49" fmla="*/ 536 h 689"/>
                        <a:gd name="T50" fmla="*/ 92 w 364"/>
                        <a:gd name="T51" fmla="*/ 526 h 689"/>
                        <a:gd name="T52" fmla="*/ 125 w 364"/>
                        <a:gd name="T53" fmla="*/ 510 h 689"/>
                        <a:gd name="T54" fmla="*/ 150 w 364"/>
                        <a:gd name="T55" fmla="*/ 490 h 689"/>
                        <a:gd name="T56" fmla="*/ 172 w 364"/>
                        <a:gd name="T57" fmla="*/ 466 h 689"/>
                        <a:gd name="T58" fmla="*/ 188 w 364"/>
                        <a:gd name="T59" fmla="*/ 443 h 689"/>
                        <a:gd name="T60" fmla="*/ 199 w 364"/>
                        <a:gd name="T61" fmla="*/ 418 h 689"/>
                        <a:gd name="T62" fmla="*/ 209 w 364"/>
                        <a:gd name="T63" fmla="*/ 388 h 689"/>
                        <a:gd name="T64" fmla="*/ 213 w 364"/>
                        <a:gd name="T65" fmla="*/ 356 h 689"/>
                        <a:gd name="T66" fmla="*/ 212 w 364"/>
                        <a:gd name="T67" fmla="*/ 314 h 689"/>
                        <a:gd name="T68" fmla="*/ 203 w 364"/>
                        <a:gd name="T69" fmla="*/ 278 h 689"/>
                        <a:gd name="T70" fmla="*/ 188 w 364"/>
                        <a:gd name="T71" fmla="*/ 248 h 689"/>
                        <a:gd name="T72" fmla="*/ 168 w 364"/>
                        <a:gd name="T73" fmla="*/ 219 h 689"/>
                        <a:gd name="T74" fmla="*/ 145 w 364"/>
                        <a:gd name="T75" fmla="*/ 197 h 689"/>
                        <a:gd name="T76" fmla="*/ 110 w 364"/>
                        <a:gd name="T77" fmla="*/ 171 h 689"/>
                        <a:gd name="T78" fmla="*/ 66 w 364"/>
                        <a:gd name="T79" fmla="*/ 154 h 689"/>
                        <a:gd name="T80" fmla="*/ 0 w 364"/>
                        <a:gd name="T81" fmla="*/ 146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p>
                  </p:txBody>
                </p:sp>
              </p:grpSp>
            </p:grpSp>
          </p:grpSp>
        </p:grpSp>
        <p:grpSp>
          <p:nvGrpSpPr>
            <p:cNvPr id="11273" name="Group 27"/>
            <p:cNvGrpSpPr>
              <a:grpSpLocks/>
            </p:cNvGrpSpPr>
            <p:nvPr/>
          </p:nvGrpSpPr>
          <p:grpSpPr bwMode="auto">
            <a:xfrm>
              <a:off x="4404" y="768"/>
              <a:ext cx="892" cy="959"/>
              <a:chOff x="4404" y="768"/>
              <a:chExt cx="892" cy="959"/>
            </a:xfrm>
          </p:grpSpPr>
          <p:sp>
            <p:nvSpPr>
              <p:cNvPr id="11309" name="Text Box 28"/>
              <p:cNvSpPr txBox="1">
                <a:spLocks noChangeArrowheads="1"/>
              </p:cNvSpPr>
              <p:nvPr/>
            </p:nvSpPr>
            <p:spPr bwMode="auto">
              <a:xfrm>
                <a:off x="4404" y="1496"/>
                <a:ext cx="892" cy="231"/>
              </a:xfrm>
              <a:prstGeom prst="rect">
                <a:avLst/>
              </a:prstGeom>
              <a:noFill/>
              <a:ln w="12700">
                <a:noFill/>
                <a:miter lim="800000"/>
                <a:headEnd/>
                <a:tailEnd/>
              </a:ln>
            </p:spPr>
            <p:txBody>
              <a:bodyPr wrap="none">
                <a:spAutoFit/>
              </a:bodyPr>
              <a:lstStyle/>
              <a:p>
                <a:pPr eaLnBrk="0" hangingPunct="0"/>
                <a:r>
                  <a:rPr lang="en-US" sz="1800" b="1">
                    <a:latin typeface="Arial" charset="0"/>
                  </a:rPr>
                  <a:t>Emergency</a:t>
                </a:r>
              </a:p>
            </p:txBody>
          </p:sp>
          <p:grpSp>
            <p:nvGrpSpPr>
              <p:cNvPr id="11310" name="Group 29"/>
              <p:cNvGrpSpPr>
                <a:grpSpLocks/>
              </p:cNvGrpSpPr>
              <p:nvPr/>
            </p:nvGrpSpPr>
            <p:grpSpPr bwMode="auto">
              <a:xfrm>
                <a:off x="4503" y="768"/>
                <a:ext cx="681" cy="679"/>
                <a:chOff x="3639" y="768"/>
                <a:chExt cx="681" cy="679"/>
              </a:xfrm>
            </p:grpSpPr>
            <p:sp>
              <p:nvSpPr>
                <p:cNvPr id="11311" name="AutoShape 30"/>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sp>
              <p:nvSpPr>
                <p:cNvPr id="11312" name="Freeform 31"/>
                <p:cNvSpPr>
                  <a:spLocks/>
                </p:cNvSpPr>
                <p:nvPr/>
              </p:nvSpPr>
              <p:spPr bwMode="auto">
                <a:xfrm>
                  <a:off x="3696" y="816"/>
                  <a:ext cx="573" cy="573"/>
                </a:xfrm>
                <a:custGeom>
                  <a:avLst/>
                  <a:gdLst>
                    <a:gd name="T0" fmla="*/ 764 w 2290"/>
                    <a:gd name="T1" fmla="*/ 0 h 2290"/>
                    <a:gd name="T2" fmla="*/ 1525 w 2290"/>
                    <a:gd name="T3" fmla="*/ 0 h 2290"/>
                    <a:gd name="T4" fmla="*/ 1525 w 2290"/>
                    <a:gd name="T5" fmla="*/ 764 h 2290"/>
                    <a:gd name="T6" fmla="*/ 2290 w 2290"/>
                    <a:gd name="T7" fmla="*/ 764 h 2290"/>
                    <a:gd name="T8" fmla="*/ 2290 w 2290"/>
                    <a:gd name="T9" fmla="*/ 1525 h 2290"/>
                    <a:gd name="T10" fmla="*/ 1525 w 2290"/>
                    <a:gd name="T11" fmla="*/ 1525 h 2290"/>
                    <a:gd name="T12" fmla="*/ 1525 w 2290"/>
                    <a:gd name="T13" fmla="*/ 2290 h 2290"/>
                    <a:gd name="T14" fmla="*/ 764 w 2290"/>
                    <a:gd name="T15" fmla="*/ 2290 h 2290"/>
                    <a:gd name="T16" fmla="*/ 764 w 2290"/>
                    <a:gd name="T17" fmla="*/ 1525 h 2290"/>
                    <a:gd name="T18" fmla="*/ 0 w 2290"/>
                    <a:gd name="T19" fmla="*/ 1525 h 2290"/>
                    <a:gd name="T20" fmla="*/ 0 w 2290"/>
                    <a:gd name="T21" fmla="*/ 764 h 2290"/>
                    <a:gd name="T22" fmla="*/ 764 w 2290"/>
                    <a:gd name="T23" fmla="*/ 764 h 2290"/>
                    <a:gd name="T24" fmla="*/ 764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p>
              </p:txBody>
            </p:sp>
          </p:grpSp>
        </p:grpSp>
        <p:grpSp>
          <p:nvGrpSpPr>
            <p:cNvPr id="11274" name="Group 32"/>
            <p:cNvGrpSpPr>
              <a:grpSpLocks/>
            </p:cNvGrpSpPr>
            <p:nvPr/>
          </p:nvGrpSpPr>
          <p:grpSpPr bwMode="auto">
            <a:xfrm>
              <a:off x="4488" y="3000"/>
              <a:ext cx="724" cy="935"/>
              <a:chOff x="4488" y="2928"/>
              <a:chExt cx="724" cy="935"/>
            </a:xfrm>
          </p:grpSpPr>
          <p:sp>
            <p:nvSpPr>
              <p:cNvPr id="11294" name="Text Box 33"/>
              <p:cNvSpPr txBox="1">
                <a:spLocks noChangeArrowheads="1"/>
              </p:cNvSpPr>
              <p:nvPr/>
            </p:nvSpPr>
            <p:spPr bwMode="auto">
              <a:xfrm>
                <a:off x="4488" y="3632"/>
                <a:ext cx="724" cy="231"/>
              </a:xfrm>
              <a:prstGeom prst="rect">
                <a:avLst/>
              </a:prstGeom>
              <a:noFill/>
              <a:ln w="12700">
                <a:noFill/>
                <a:miter lim="800000"/>
                <a:headEnd/>
                <a:tailEnd/>
              </a:ln>
            </p:spPr>
            <p:txBody>
              <a:bodyPr wrap="none">
                <a:spAutoFit/>
              </a:bodyPr>
              <a:lstStyle/>
              <a:p>
                <a:pPr eaLnBrk="0" hangingPunct="0"/>
                <a:r>
                  <a:rPr lang="en-US" sz="1800" b="1">
                    <a:latin typeface="Arial" charset="0"/>
                  </a:rPr>
                  <a:t>Smoking</a:t>
                </a:r>
              </a:p>
            </p:txBody>
          </p:sp>
          <p:grpSp>
            <p:nvGrpSpPr>
              <p:cNvPr id="11295" name="Group 34"/>
              <p:cNvGrpSpPr>
                <a:grpSpLocks/>
              </p:cNvGrpSpPr>
              <p:nvPr/>
            </p:nvGrpSpPr>
            <p:grpSpPr bwMode="auto">
              <a:xfrm>
                <a:off x="4512" y="2928"/>
                <a:ext cx="681" cy="679"/>
                <a:chOff x="3504" y="3024"/>
                <a:chExt cx="681" cy="679"/>
              </a:xfrm>
            </p:grpSpPr>
            <p:sp>
              <p:nvSpPr>
                <p:cNvPr id="11296" name="AutoShape 35"/>
                <p:cNvSpPr>
                  <a:spLocks noChangeArrowheads="1"/>
                </p:cNvSpPr>
                <p:nvPr/>
              </p:nvSpPr>
              <p:spPr bwMode="auto">
                <a:xfrm>
                  <a:off x="3504"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11297" name="Group 36"/>
                <p:cNvGrpSpPr>
                  <a:grpSpLocks/>
                </p:cNvGrpSpPr>
                <p:nvPr/>
              </p:nvGrpSpPr>
              <p:grpSpPr bwMode="auto">
                <a:xfrm>
                  <a:off x="3587" y="3100"/>
                  <a:ext cx="541" cy="548"/>
                  <a:chOff x="4578" y="3040"/>
                  <a:chExt cx="541" cy="548"/>
                </a:xfrm>
              </p:grpSpPr>
              <p:grpSp>
                <p:nvGrpSpPr>
                  <p:cNvPr id="11298" name="Group 37"/>
                  <p:cNvGrpSpPr>
                    <a:grpSpLocks/>
                  </p:cNvGrpSpPr>
                  <p:nvPr/>
                </p:nvGrpSpPr>
                <p:grpSpPr bwMode="auto">
                  <a:xfrm>
                    <a:off x="4682" y="3171"/>
                    <a:ext cx="337" cy="213"/>
                    <a:chOff x="4682" y="3171"/>
                    <a:chExt cx="337" cy="213"/>
                  </a:xfrm>
                </p:grpSpPr>
                <p:grpSp>
                  <p:nvGrpSpPr>
                    <p:cNvPr id="11302" name="Group 38"/>
                    <p:cNvGrpSpPr>
                      <a:grpSpLocks/>
                    </p:cNvGrpSpPr>
                    <p:nvPr/>
                  </p:nvGrpSpPr>
                  <p:grpSpPr bwMode="auto">
                    <a:xfrm>
                      <a:off x="4682" y="3335"/>
                      <a:ext cx="337" cy="49"/>
                      <a:chOff x="4682" y="3335"/>
                      <a:chExt cx="337" cy="49"/>
                    </a:xfrm>
                  </p:grpSpPr>
                  <p:sp>
                    <p:nvSpPr>
                      <p:cNvPr id="11306" name="Rectangle 39"/>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p>
                    </p:txBody>
                  </p:sp>
                  <p:sp>
                    <p:nvSpPr>
                      <p:cNvPr id="11307" name="Rectangle 40"/>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p>
                    </p:txBody>
                  </p:sp>
                  <p:sp>
                    <p:nvSpPr>
                      <p:cNvPr id="11308" name="Rectangle 41"/>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p>
                    </p:txBody>
                  </p:sp>
                </p:grpSp>
                <p:grpSp>
                  <p:nvGrpSpPr>
                    <p:cNvPr id="11303" name="Group 42"/>
                    <p:cNvGrpSpPr>
                      <a:grpSpLocks/>
                    </p:cNvGrpSpPr>
                    <p:nvPr/>
                  </p:nvGrpSpPr>
                  <p:grpSpPr bwMode="auto">
                    <a:xfrm>
                      <a:off x="4822" y="3171"/>
                      <a:ext cx="197" cy="158"/>
                      <a:chOff x="4822" y="3171"/>
                      <a:chExt cx="197" cy="158"/>
                    </a:xfrm>
                  </p:grpSpPr>
                  <p:sp>
                    <p:nvSpPr>
                      <p:cNvPr id="11304" name="Freeform 43"/>
                      <p:cNvSpPr>
                        <a:spLocks/>
                      </p:cNvSpPr>
                      <p:nvPr/>
                    </p:nvSpPr>
                    <p:spPr bwMode="auto">
                      <a:xfrm>
                        <a:off x="4907" y="3177"/>
                        <a:ext cx="112" cy="152"/>
                      </a:xfrm>
                      <a:custGeom>
                        <a:avLst/>
                        <a:gdLst>
                          <a:gd name="T0" fmla="*/ 13 w 336"/>
                          <a:gd name="T1" fmla="*/ 2 h 456"/>
                          <a:gd name="T2" fmla="*/ 47 w 336"/>
                          <a:gd name="T3" fmla="*/ 10 h 456"/>
                          <a:gd name="T4" fmla="*/ 73 w 336"/>
                          <a:gd name="T5" fmla="*/ 24 h 456"/>
                          <a:gd name="T6" fmla="*/ 95 w 336"/>
                          <a:gd name="T7" fmla="*/ 41 h 456"/>
                          <a:gd name="T8" fmla="*/ 111 w 336"/>
                          <a:gd name="T9" fmla="*/ 64 h 456"/>
                          <a:gd name="T10" fmla="*/ 123 w 336"/>
                          <a:gd name="T11" fmla="*/ 87 h 456"/>
                          <a:gd name="T12" fmla="*/ 129 w 336"/>
                          <a:gd name="T13" fmla="*/ 115 h 456"/>
                          <a:gd name="T14" fmla="*/ 131 w 336"/>
                          <a:gd name="T15" fmla="*/ 137 h 456"/>
                          <a:gd name="T16" fmla="*/ 130 w 336"/>
                          <a:gd name="T17" fmla="*/ 153 h 456"/>
                          <a:gd name="T18" fmla="*/ 203 w 336"/>
                          <a:gd name="T19" fmla="*/ 153 h 456"/>
                          <a:gd name="T20" fmla="*/ 229 w 336"/>
                          <a:gd name="T21" fmla="*/ 159 h 456"/>
                          <a:gd name="T22" fmla="*/ 262 w 336"/>
                          <a:gd name="T23" fmla="*/ 171 h 456"/>
                          <a:gd name="T24" fmla="*/ 286 w 336"/>
                          <a:gd name="T25" fmla="*/ 187 h 456"/>
                          <a:gd name="T26" fmla="*/ 311 w 336"/>
                          <a:gd name="T27" fmla="*/ 210 h 456"/>
                          <a:gd name="T28" fmla="*/ 325 w 336"/>
                          <a:gd name="T29" fmla="*/ 236 h 456"/>
                          <a:gd name="T30" fmla="*/ 333 w 336"/>
                          <a:gd name="T31" fmla="*/ 260 h 456"/>
                          <a:gd name="T32" fmla="*/ 336 w 336"/>
                          <a:gd name="T33" fmla="*/ 285 h 456"/>
                          <a:gd name="T34" fmla="*/ 280 w 336"/>
                          <a:gd name="T35" fmla="*/ 456 h 456"/>
                          <a:gd name="T36" fmla="*/ 279 w 336"/>
                          <a:gd name="T37" fmla="*/ 275 h 456"/>
                          <a:gd name="T38" fmla="*/ 274 w 336"/>
                          <a:gd name="T39" fmla="*/ 257 h 456"/>
                          <a:gd name="T40" fmla="*/ 266 w 336"/>
                          <a:gd name="T41" fmla="*/ 240 h 456"/>
                          <a:gd name="T42" fmla="*/ 255 w 336"/>
                          <a:gd name="T43" fmla="*/ 228 h 456"/>
                          <a:gd name="T44" fmla="*/ 235 w 336"/>
                          <a:gd name="T45" fmla="*/ 216 h 456"/>
                          <a:gd name="T46" fmla="*/ 220 w 336"/>
                          <a:gd name="T47" fmla="*/ 209 h 456"/>
                          <a:gd name="T48" fmla="*/ 200 w 336"/>
                          <a:gd name="T49" fmla="*/ 206 h 456"/>
                          <a:gd name="T50" fmla="*/ 49 w 336"/>
                          <a:gd name="T51" fmla="*/ 204 h 456"/>
                          <a:gd name="T52" fmla="*/ 64 w 336"/>
                          <a:gd name="T53" fmla="*/ 186 h 456"/>
                          <a:gd name="T54" fmla="*/ 73 w 336"/>
                          <a:gd name="T55" fmla="*/ 172 h 456"/>
                          <a:gd name="T56" fmla="*/ 80 w 336"/>
                          <a:gd name="T57" fmla="*/ 150 h 456"/>
                          <a:gd name="T58" fmla="*/ 81 w 336"/>
                          <a:gd name="T59" fmla="*/ 128 h 456"/>
                          <a:gd name="T60" fmla="*/ 74 w 336"/>
                          <a:gd name="T61" fmla="*/ 102 h 456"/>
                          <a:gd name="T62" fmla="*/ 63 w 336"/>
                          <a:gd name="T63" fmla="*/ 83 h 456"/>
                          <a:gd name="T64" fmla="*/ 40 w 336"/>
                          <a:gd name="T65" fmla="*/ 62 h 456"/>
                          <a:gd name="T66" fmla="*/ 19 w 336"/>
                          <a:gd name="T67" fmla="*/ 53 h 456"/>
                          <a:gd name="T68" fmla="*/ 0 w 336"/>
                          <a:gd name="T69" fmla="*/ 51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p>
                    </p:txBody>
                  </p:sp>
                  <p:sp>
                    <p:nvSpPr>
                      <p:cNvPr id="11305" name="Freeform 44"/>
                      <p:cNvSpPr>
                        <a:spLocks/>
                      </p:cNvSpPr>
                      <p:nvPr/>
                    </p:nvSpPr>
                    <p:spPr bwMode="auto">
                      <a:xfrm>
                        <a:off x="4822" y="3171"/>
                        <a:ext cx="169" cy="158"/>
                      </a:xfrm>
                      <a:custGeom>
                        <a:avLst/>
                        <a:gdLst>
                          <a:gd name="T0" fmla="*/ 138 w 507"/>
                          <a:gd name="T1" fmla="*/ 50 h 474"/>
                          <a:gd name="T2" fmla="*/ 115 w 507"/>
                          <a:gd name="T3" fmla="*/ 52 h 474"/>
                          <a:gd name="T4" fmla="*/ 96 w 507"/>
                          <a:gd name="T5" fmla="*/ 58 h 474"/>
                          <a:gd name="T6" fmla="*/ 78 w 507"/>
                          <a:gd name="T7" fmla="*/ 70 h 474"/>
                          <a:gd name="T8" fmla="*/ 65 w 507"/>
                          <a:gd name="T9" fmla="*/ 83 h 474"/>
                          <a:gd name="T10" fmla="*/ 55 w 507"/>
                          <a:gd name="T11" fmla="*/ 100 h 474"/>
                          <a:gd name="T12" fmla="*/ 50 w 507"/>
                          <a:gd name="T13" fmla="*/ 115 h 474"/>
                          <a:gd name="T14" fmla="*/ 48 w 507"/>
                          <a:gd name="T15" fmla="*/ 136 h 474"/>
                          <a:gd name="T16" fmla="*/ 49 w 507"/>
                          <a:gd name="T17" fmla="*/ 155 h 474"/>
                          <a:gd name="T18" fmla="*/ 55 w 507"/>
                          <a:gd name="T19" fmla="*/ 173 h 474"/>
                          <a:gd name="T20" fmla="*/ 65 w 507"/>
                          <a:gd name="T21" fmla="*/ 188 h 474"/>
                          <a:gd name="T22" fmla="*/ 76 w 507"/>
                          <a:gd name="T23" fmla="*/ 199 h 474"/>
                          <a:gd name="T24" fmla="*/ 91 w 507"/>
                          <a:gd name="T25" fmla="*/ 209 h 474"/>
                          <a:gd name="T26" fmla="*/ 109 w 507"/>
                          <a:gd name="T27" fmla="*/ 217 h 474"/>
                          <a:gd name="T28" fmla="*/ 130 w 507"/>
                          <a:gd name="T29" fmla="*/ 220 h 474"/>
                          <a:gd name="T30" fmla="*/ 205 w 507"/>
                          <a:gd name="T31" fmla="*/ 221 h 474"/>
                          <a:gd name="T32" fmla="*/ 200 w 507"/>
                          <a:gd name="T33" fmla="*/ 235 h 474"/>
                          <a:gd name="T34" fmla="*/ 200 w 507"/>
                          <a:gd name="T35" fmla="*/ 248 h 474"/>
                          <a:gd name="T36" fmla="*/ 202 w 507"/>
                          <a:gd name="T37" fmla="*/ 264 h 474"/>
                          <a:gd name="T38" fmla="*/ 210 w 507"/>
                          <a:gd name="T39" fmla="*/ 278 h 474"/>
                          <a:gd name="T40" fmla="*/ 228 w 507"/>
                          <a:gd name="T41" fmla="*/ 289 h 474"/>
                          <a:gd name="T42" fmla="*/ 429 w 507"/>
                          <a:gd name="T43" fmla="*/ 289 h 474"/>
                          <a:gd name="T44" fmla="*/ 449 w 507"/>
                          <a:gd name="T45" fmla="*/ 293 h 474"/>
                          <a:gd name="T46" fmla="*/ 463 w 507"/>
                          <a:gd name="T47" fmla="*/ 296 h 474"/>
                          <a:gd name="T48" fmla="*/ 475 w 507"/>
                          <a:gd name="T49" fmla="*/ 304 h 474"/>
                          <a:gd name="T50" fmla="*/ 486 w 507"/>
                          <a:gd name="T51" fmla="*/ 316 h 474"/>
                          <a:gd name="T52" fmla="*/ 497 w 507"/>
                          <a:gd name="T53" fmla="*/ 332 h 474"/>
                          <a:gd name="T54" fmla="*/ 504 w 507"/>
                          <a:gd name="T55" fmla="*/ 350 h 474"/>
                          <a:gd name="T56" fmla="*/ 507 w 507"/>
                          <a:gd name="T57" fmla="*/ 367 h 474"/>
                          <a:gd name="T58" fmla="*/ 454 w 507"/>
                          <a:gd name="T59" fmla="*/ 474 h 474"/>
                          <a:gd name="T60" fmla="*/ 453 w 507"/>
                          <a:gd name="T61" fmla="*/ 362 h 474"/>
                          <a:gd name="T62" fmla="*/ 449 w 507"/>
                          <a:gd name="T63" fmla="*/ 350 h 474"/>
                          <a:gd name="T64" fmla="*/ 440 w 507"/>
                          <a:gd name="T65" fmla="*/ 344 h 474"/>
                          <a:gd name="T66" fmla="*/ 429 w 507"/>
                          <a:gd name="T67" fmla="*/ 340 h 474"/>
                          <a:gd name="T68" fmla="*/ 420 w 507"/>
                          <a:gd name="T69" fmla="*/ 339 h 474"/>
                          <a:gd name="T70" fmla="*/ 223 w 507"/>
                          <a:gd name="T71" fmla="*/ 339 h 474"/>
                          <a:gd name="T72" fmla="*/ 198 w 507"/>
                          <a:gd name="T73" fmla="*/ 332 h 474"/>
                          <a:gd name="T74" fmla="*/ 177 w 507"/>
                          <a:gd name="T75" fmla="*/ 319 h 474"/>
                          <a:gd name="T76" fmla="*/ 168 w 507"/>
                          <a:gd name="T77" fmla="*/ 309 h 474"/>
                          <a:gd name="T78" fmla="*/ 161 w 507"/>
                          <a:gd name="T79" fmla="*/ 295 h 474"/>
                          <a:gd name="T80" fmla="*/ 155 w 507"/>
                          <a:gd name="T81" fmla="*/ 278 h 474"/>
                          <a:gd name="T82" fmla="*/ 141 w 507"/>
                          <a:gd name="T83" fmla="*/ 271 h 474"/>
                          <a:gd name="T84" fmla="*/ 121 w 507"/>
                          <a:gd name="T85" fmla="*/ 271 h 474"/>
                          <a:gd name="T86" fmla="*/ 100 w 507"/>
                          <a:gd name="T87" fmla="*/ 268 h 474"/>
                          <a:gd name="T88" fmla="*/ 79 w 507"/>
                          <a:gd name="T89" fmla="*/ 261 h 474"/>
                          <a:gd name="T90" fmla="*/ 64 w 507"/>
                          <a:gd name="T91" fmla="*/ 253 h 474"/>
                          <a:gd name="T92" fmla="*/ 48 w 507"/>
                          <a:gd name="T93" fmla="*/ 241 h 474"/>
                          <a:gd name="T94" fmla="*/ 32 w 507"/>
                          <a:gd name="T95" fmla="*/ 226 h 474"/>
                          <a:gd name="T96" fmla="*/ 21 w 507"/>
                          <a:gd name="T97" fmla="*/ 210 h 474"/>
                          <a:gd name="T98" fmla="*/ 14 w 507"/>
                          <a:gd name="T99" fmla="*/ 196 h 474"/>
                          <a:gd name="T100" fmla="*/ 6 w 507"/>
                          <a:gd name="T101" fmla="*/ 177 h 474"/>
                          <a:gd name="T102" fmla="*/ 2 w 507"/>
                          <a:gd name="T103" fmla="*/ 161 h 474"/>
                          <a:gd name="T104" fmla="*/ 0 w 507"/>
                          <a:gd name="T105" fmla="*/ 144 h 474"/>
                          <a:gd name="T106" fmla="*/ 1 w 507"/>
                          <a:gd name="T107" fmla="*/ 123 h 474"/>
                          <a:gd name="T108" fmla="*/ 5 w 507"/>
                          <a:gd name="T109" fmla="*/ 103 h 474"/>
                          <a:gd name="T110" fmla="*/ 9 w 507"/>
                          <a:gd name="T111" fmla="*/ 85 h 474"/>
                          <a:gd name="T112" fmla="*/ 21 w 507"/>
                          <a:gd name="T113" fmla="*/ 64 h 474"/>
                          <a:gd name="T114" fmla="*/ 33 w 507"/>
                          <a:gd name="T115" fmla="*/ 46 h 474"/>
                          <a:gd name="T116" fmla="*/ 52 w 507"/>
                          <a:gd name="T117" fmla="*/ 29 h 474"/>
                          <a:gd name="T118" fmla="*/ 68 w 507"/>
                          <a:gd name="T119" fmla="*/ 18 h 474"/>
                          <a:gd name="T120" fmla="*/ 86 w 507"/>
                          <a:gd name="T121" fmla="*/ 10 h 474"/>
                          <a:gd name="T122" fmla="*/ 110 w 507"/>
                          <a:gd name="T123" fmla="*/ 3 h 474"/>
                          <a:gd name="T124" fmla="*/ 138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p>
                    </p:txBody>
                  </p:sp>
                </p:grpSp>
              </p:grpSp>
              <p:grpSp>
                <p:nvGrpSpPr>
                  <p:cNvPr id="11299" name="Group 45"/>
                  <p:cNvGrpSpPr>
                    <a:grpSpLocks/>
                  </p:cNvGrpSpPr>
                  <p:nvPr/>
                </p:nvGrpSpPr>
                <p:grpSpPr bwMode="auto">
                  <a:xfrm>
                    <a:off x="4578" y="3040"/>
                    <a:ext cx="541" cy="548"/>
                    <a:chOff x="4578" y="3040"/>
                    <a:chExt cx="541" cy="548"/>
                  </a:xfrm>
                </p:grpSpPr>
                <p:sp>
                  <p:nvSpPr>
                    <p:cNvPr id="11300" name="Line 46"/>
                    <p:cNvSpPr>
                      <a:spLocks noChangeShapeType="1"/>
                    </p:cNvSpPr>
                    <p:nvPr/>
                  </p:nvSpPr>
                  <p:spPr bwMode="auto">
                    <a:xfrm>
                      <a:off x="4670" y="3124"/>
                      <a:ext cx="368" cy="369"/>
                    </a:xfrm>
                    <a:prstGeom prst="line">
                      <a:avLst/>
                    </a:prstGeom>
                    <a:noFill/>
                    <a:ln w="41275">
                      <a:solidFill>
                        <a:srgbClr val="FF0000"/>
                      </a:solidFill>
                      <a:round/>
                      <a:headEnd/>
                      <a:tailEnd/>
                    </a:ln>
                  </p:spPr>
                  <p:txBody>
                    <a:bodyPr/>
                    <a:lstStyle/>
                    <a:p>
                      <a:endParaRPr lang="en-US"/>
                    </a:p>
                  </p:txBody>
                </p:sp>
                <p:sp>
                  <p:nvSpPr>
                    <p:cNvPr id="11301" name="Oval 47"/>
                    <p:cNvSpPr>
                      <a:spLocks noChangeArrowheads="1"/>
                    </p:cNvSpPr>
                    <p:nvPr/>
                  </p:nvSpPr>
                  <p:spPr bwMode="auto">
                    <a:xfrm>
                      <a:off x="4578" y="3040"/>
                      <a:ext cx="541" cy="548"/>
                    </a:xfrm>
                    <a:prstGeom prst="ellipse">
                      <a:avLst/>
                    </a:prstGeom>
                    <a:noFill/>
                    <a:ln w="41275">
                      <a:solidFill>
                        <a:srgbClr val="FF0000"/>
                      </a:solidFill>
                      <a:round/>
                      <a:headEnd/>
                      <a:tailEnd/>
                    </a:ln>
                  </p:spPr>
                  <p:txBody>
                    <a:bodyPr/>
                    <a:lstStyle/>
                    <a:p>
                      <a:endParaRPr lang="en-US"/>
                    </a:p>
                  </p:txBody>
                </p:sp>
              </p:grpSp>
            </p:grpSp>
          </p:grpSp>
        </p:grpSp>
        <p:grpSp>
          <p:nvGrpSpPr>
            <p:cNvPr id="11275" name="Group 48"/>
            <p:cNvGrpSpPr>
              <a:grpSpLocks/>
            </p:cNvGrpSpPr>
            <p:nvPr/>
          </p:nvGrpSpPr>
          <p:grpSpPr bwMode="auto">
            <a:xfrm>
              <a:off x="2544" y="3017"/>
              <a:ext cx="681" cy="918"/>
              <a:chOff x="2544" y="3017"/>
              <a:chExt cx="681" cy="918"/>
            </a:xfrm>
          </p:grpSpPr>
          <p:sp>
            <p:nvSpPr>
              <p:cNvPr id="11288" name="Text Box 49"/>
              <p:cNvSpPr txBox="1">
                <a:spLocks noChangeArrowheads="1"/>
              </p:cNvSpPr>
              <p:nvPr/>
            </p:nvSpPr>
            <p:spPr bwMode="auto">
              <a:xfrm>
                <a:off x="2576" y="3704"/>
                <a:ext cx="644" cy="231"/>
              </a:xfrm>
              <a:prstGeom prst="rect">
                <a:avLst/>
              </a:prstGeom>
              <a:noFill/>
              <a:ln w="12700">
                <a:noFill/>
                <a:miter lim="800000"/>
                <a:headEnd/>
                <a:tailEnd/>
              </a:ln>
            </p:spPr>
            <p:txBody>
              <a:bodyPr wrap="none">
                <a:spAutoFit/>
              </a:bodyPr>
              <a:lstStyle/>
              <a:p>
                <a:pPr eaLnBrk="0" hangingPunct="0"/>
                <a:r>
                  <a:rPr lang="en-US" sz="1800" b="1">
                    <a:latin typeface="Arial" charset="0"/>
                  </a:rPr>
                  <a:t>Parking</a:t>
                </a:r>
              </a:p>
            </p:txBody>
          </p:sp>
          <p:grpSp>
            <p:nvGrpSpPr>
              <p:cNvPr id="11289" name="Group 50"/>
              <p:cNvGrpSpPr>
                <a:grpSpLocks/>
              </p:cNvGrpSpPr>
              <p:nvPr/>
            </p:nvGrpSpPr>
            <p:grpSpPr bwMode="auto">
              <a:xfrm>
                <a:off x="2544" y="3017"/>
                <a:ext cx="681" cy="679"/>
                <a:chOff x="2544" y="3017"/>
                <a:chExt cx="681" cy="679"/>
              </a:xfrm>
            </p:grpSpPr>
            <p:sp>
              <p:nvSpPr>
                <p:cNvPr id="11290" name="AutoShape 51"/>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11291" name="Group 52"/>
                <p:cNvGrpSpPr>
                  <a:grpSpLocks/>
                </p:cNvGrpSpPr>
                <p:nvPr/>
              </p:nvGrpSpPr>
              <p:grpSpPr bwMode="auto">
                <a:xfrm>
                  <a:off x="2697" y="3120"/>
                  <a:ext cx="375" cy="497"/>
                  <a:chOff x="2712" y="3093"/>
                  <a:chExt cx="375" cy="497"/>
                </a:xfrm>
              </p:grpSpPr>
              <p:sp>
                <p:nvSpPr>
                  <p:cNvPr id="11292" name="Freeform 53"/>
                  <p:cNvSpPr>
                    <a:spLocks/>
                  </p:cNvSpPr>
                  <p:nvPr/>
                </p:nvSpPr>
                <p:spPr bwMode="auto">
                  <a:xfrm>
                    <a:off x="2712" y="3093"/>
                    <a:ext cx="375" cy="497"/>
                  </a:xfrm>
                  <a:custGeom>
                    <a:avLst/>
                    <a:gdLst>
                      <a:gd name="T0" fmla="*/ 0 w 1503"/>
                      <a:gd name="T1" fmla="*/ 0 h 1989"/>
                      <a:gd name="T2" fmla="*/ 1004 w 1503"/>
                      <a:gd name="T3" fmla="*/ 0 h 1989"/>
                      <a:gd name="T4" fmla="*/ 1082 w 1503"/>
                      <a:gd name="T5" fmla="*/ 12 h 1989"/>
                      <a:gd name="T6" fmla="*/ 1146 w 1503"/>
                      <a:gd name="T7" fmla="*/ 28 h 1989"/>
                      <a:gd name="T8" fmla="*/ 1211 w 1503"/>
                      <a:gd name="T9" fmla="*/ 59 h 1989"/>
                      <a:gd name="T10" fmla="*/ 1265 w 1503"/>
                      <a:gd name="T11" fmla="*/ 90 h 1989"/>
                      <a:gd name="T12" fmla="*/ 1316 w 1503"/>
                      <a:gd name="T13" fmla="*/ 133 h 1989"/>
                      <a:gd name="T14" fmla="*/ 1364 w 1503"/>
                      <a:gd name="T15" fmla="*/ 186 h 1989"/>
                      <a:gd name="T16" fmla="*/ 1407 w 1503"/>
                      <a:gd name="T17" fmla="*/ 245 h 1989"/>
                      <a:gd name="T18" fmla="*/ 1441 w 1503"/>
                      <a:gd name="T19" fmla="*/ 303 h 1989"/>
                      <a:gd name="T20" fmla="*/ 1473 w 1503"/>
                      <a:gd name="T21" fmla="*/ 379 h 1989"/>
                      <a:gd name="T22" fmla="*/ 1488 w 1503"/>
                      <a:gd name="T23" fmla="*/ 436 h 1989"/>
                      <a:gd name="T24" fmla="*/ 1495 w 1503"/>
                      <a:gd name="T25" fmla="*/ 491 h 1989"/>
                      <a:gd name="T26" fmla="*/ 1503 w 1503"/>
                      <a:gd name="T27" fmla="*/ 552 h 1989"/>
                      <a:gd name="T28" fmla="*/ 1503 w 1503"/>
                      <a:gd name="T29" fmla="*/ 603 h 1989"/>
                      <a:gd name="T30" fmla="*/ 1503 w 1503"/>
                      <a:gd name="T31" fmla="*/ 657 h 1989"/>
                      <a:gd name="T32" fmla="*/ 1495 w 1503"/>
                      <a:gd name="T33" fmla="*/ 715 h 1989"/>
                      <a:gd name="T34" fmla="*/ 1492 w 1503"/>
                      <a:gd name="T35" fmla="*/ 768 h 1989"/>
                      <a:gd name="T36" fmla="*/ 1479 w 1503"/>
                      <a:gd name="T37" fmla="*/ 829 h 1989"/>
                      <a:gd name="T38" fmla="*/ 1456 w 1503"/>
                      <a:gd name="T39" fmla="*/ 901 h 1989"/>
                      <a:gd name="T40" fmla="*/ 1429 w 1503"/>
                      <a:gd name="T41" fmla="*/ 963 h 1989"/>
                      <a:gd name="T42" fmla="*/ 1395 w 1503"/>
                      <a:gd name="T43" fmla="*/ 1027 h 1989"/>
                      <a:gd name="T44" fmla="*/ 1360 w 1503"/>
                      <a:gd name="T45" fmla="*/ 1075 h 1989"/>
                      <a:gd name="T46" fmla="*/ 1324 w 1503"/>
                      <a:gd name="T47" fmla="*/ 1118 h 1989"/>
                      <a:gd name="T48" fmla="*/ 1280 w 1503"/>
                      <a:gd name="T49" fmla="*/ 1158 h 1989"/>
                      <a:gd name="T50" fmla="*/ 1222 w 1503"/>
                      <a:gd name="T51" fmla="*/ 1196 h 1989"/>
                      <a:gd name="T52" fmla="*/ 1160 w 1503"/>
                      <a:gd name="T53" fmla="*/ 1228 h 1989"/>
                      <a:gd name="T54" fmla="*/ 1108 w 1503"/>
                      <a:gd name="T55" fmla="*/ 1248 h 1989"/>
                      <a:gd name="T56" fmla="*/ 1056 w 1503"/>
                      <a:gd name="T57" fmla="*/ 1260 h 1989"/>
                      <a:gd name="T58" fmla="*/ 982 w 1503"/>
                      <a:gd name="T59" fmla="*/ 1269 h 1989"/>
                      <a:gd name="T60" fmla="*/ 940 w 1503"/>
                      <a:gd name="T61" fmla="*/ 1273 h 1989"/>
                      <a:gd name="T62" fmla="*/ 401 w 1503"/>
                      <a:gd name="T63" fmla="*/ 1273 h 1989"/>
                      <a:gd name="T64" fmla="*/ 401 w 1503"/>
                      <a:gd name="T65" fmla="*/ 1989 h 1989"/>
                      <a:gd name="T66" fmla="*/ 0 w 1503"/>
                      <a:gd name="T67" fmla="*/ 1989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p>
                </p:txBody>
              </p:sp>
              <p:sp>
                <p:nvSpPr>
                  <p:cNvPr id="11293" name="Freeform 54"/>
                  <p:cNvSpPr>
                    <a:spLocks/>
                  </p:cNvSpPr>
                  <p:nvPr/>
                </p:nvSpPr>
                <p:spPr bwMode="auto">
                  <a:xfrm>
                    <a:off x="2812" y="3175"/>
                    <a:ext cx="175" cy="142"/>
                  </a:xfrm>
                  <a:custGeom>
                    <a:avLst/>
                    <a:gdLst>
                      <a:gd name="T0" fmla="*/ 0 w 702"/>
                      <a:gd name="T1" fmla="*/ 0 h 569"/>
                      <a:gd name="T2" fmla="*/ 0 w 702"/>
                      <a:gd name="T3" fmla="*/ 569 h 569"/>
                      <a:gd name="T4" fmla="*/ 492 w 702"/>
                      <a:gd name="T5" fmla="*/ 569 h 569"/>
                      <a:gd name="T6" fmla="*/ 515 w 702"/>
                      <a:gd name="T7" fmla="*/ 568 h 569"/>
                      <a:gd name="T8" fmla="*/ 539 w 702"/>
                      <a:gd name="T9" fmla="*/ 563 h 569"/>
                      <a:gd name="T10" fmla="*/ 558 w 702"/>
                      <a:gd name="T11" fmla="*/ 556 h 569"/>
                      <a:gd name="T12" fmla="*/ 581 w 702"/>
                      <a:gd name="T13" fmla="*/ 543 h 569"/>
                      <a:gd name="T14" fmla="*/ 605 w 702"/>
                      <a:gd name="T15" fmla="*/ 527 h 569"/>
                      <a:gd name="T16" fmla="*/ 627 w 702"/>
                      <a:gd name="T17" fmla="*/ 509 h 569"/>
                      <a:gd name="T18" fmla="*/ 647 w 702"/>
                      <a:gd name="T19" fmla="*/ 484 h 569"/>
                      <a:gd name="T20" fmla="*/ 659 w 702"/>
                      <a:gd name="T21" fmla="*/ 465 h 569"/>
                      <a:gd name="T22" fmla="*/ 670 w 702"/>
                      <a:gd name="T23" fmla="*/ 441 h 569"/>
                      <a:gd name="T24" fmla="*/ 681 w 702"/>
                      <a:gd name="T25" fmla="*/ 419 h 569"/>
                      <a:gd name="T26" fmla="*/ 689 w 702"/>
                      <a:gd name="T27" fmla="*/ 392 h 569"/>
                      <a:gd name="T28" fmla="*/ 695 w 702"/>
                      <a:gd name="T29" fmla="*/ 367 h 569"/>
                      <a:gd name="T30" fmla="*/ 697 w 702"/>
                      <a:gd name="T31" fmla="*/ 339 h 569"/>
                      <a:gd name="T32" fmla="*/ 701 w 702"/>
                      <a:gd name="T33" fmla="*/ 310 h 569"/>
                      <a:gd name="T34" fmla="*/ 702 w 702"/>
                      <a:gd name="T35" fmla="*/ 283 h 569"/>
                      <a:gd name="T36" fmla="*/ 701 w 702"/>
                      <a:gd name="T37" fmla="*/ 257 h 569"/>
                      <a:gd name="T38" fmla="*/ 697 w 702"/>
                      <a:gd name="T39" fmla="*/ 226 h 569"/>
                      <a:gd name="T40" fmla="*/ 690 w 702"/>
                      <a:gd name="T41" fmla="*/ 198 h 569"/>
                      <a:gd name="T42" fmla="*/ 682 w 702"/>
                      <a:gd name="T43" fmla="*/ 171 h 569"/>
                      <a:gd name="T44" fmla="*/ 670 w 702"/>
                      <a:gd name="T45" fmla="*/ 146 h 569"/>
                      <a:gd name="T46" fmla="*/ 659 w 702"/>
                      <a:gd name="T47" fmla="*/ 126 h 569"/>
                      <a:gd name="T48" fmla="*/ 645 w 702"/>
                      <a:gd name="T49" fmla="*/ 102 h 569"/>
                      <a:gd name="T50" fmla="*/ 634 w 702"/>
                      <a:gd name="T51" fmla="*/ 86 h 569"/>
                      <a:gd name="T52" fmla="*/ 617 w 702"/>
                      <a:gd name="T53" fmla="*/ 65 h 569"/>
                      <a:gd name="T54" fmla="*/ 602 w 702"/>
                      <a:gd name="T55" fmla="*/ 49 h 569"/>
                      <a:gd name="T56" fmla="*/ 578 w 702"/>
                      <a:gd name="T57" fmla="*/ 32 h 569"/>
                      <a:gd name="T58" fmla="*/ 555 w 702"/>
                      <a:gd name="T59" fmla="*/ 18 h 569"/>
                      <a:gd name="T60" fmla="*/ 530 w 702"/>
                      <a:gd name="T61" fmla="*/ 8 h 569"/>
                      <a:gd name="T62" fmla="*/ 500 w 702"/>
                      <a:gd name="T63" fmla="*/ 2 h 569"/>
                      <a:gd name="T64" fmla="*/ 474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p>
                </p:txBody>
              </p:sp>
            </p:grpSp>
          </p:grpSp>
        </p:grpSp>
        <p:grpSp>
          <p:nvGrpSpPr>
            <p:cNvPr id="11276" name="Group 55"/>
            <p:cNvGrpSpPr>
              <a:grpSpLocks/>
            </p:cNvGrpSpPr>
            <p:nvPr/>
          </p:nvGrpSpPr>
          <p:grpSpPr bwMode="auto">
            <a:xfrm>
              <a:off x="464" y="3024"/>
              <a:ext cx="868" cy="911"/>
              <a:chOff x="464" y="3024"/>
              <a:chExt cx="868" cy="911"/>
            </a:xfrm>
          </p:grpSpPr>
          <p:sp>
            <p:nvSpPr>
              <p:cNvPr id="11277" name="Text Box 56"/>
              <p:cNvSpPr txBox="1">
                <a:spLocks noChangeArrowheads="1"/>
              </p:cNvSpPr>
              <p:nvPr/>
            </p:nvSpPr>
            <p:spPr bwMode="auto">
              <a:xfrm>
                <a:off x="464" y="3704"/>
                <a:ext cx="868" cy="231"/>
              </a:xfrm>
              <a:prstGeom prst="rect">
                <a:avLst/>
              </a:prstGeom>
              <a:noFill/>
              <a:ln w="12700">
                <a:noFill/>
                <a:miter lim="800000"/>
                <a:headEnd/>
                <a:tailEnd/>
              </a:ln>
            </p:spPr>
            <p:txBody>
              <a:bodyPr wrap="none">
                <a:spAutoFit/>
              </a:bodyPr>
              <a:lstStyle/>
              <a:p>
                <a:pPr eaLnBrk="0" hangingPunct="0"/>
                <a:r>
                  <a:rPr lang="en-US" sz="1800" b="1">
                    <a:latin typeface="Arial" charset="0"/>
                  </a:rPr>
                  <a:t>Restrooms</a:t>
                </a:r>
              </a:p>
            </p:txBody>
          </p:sp>
          <p:grpSp>
            <p:nvGrpSpPr>
              <p:cNvPr id="11278" name="Group 57"/>
              <p:cNvGrpSpPr>
                <a:grpSpLocks/>
              </p:cNvGrpSpPr>
              <p:nvPr/>
            </p:nvGrpSpPr>
            <p:grpSpPr bwMode="auto">
              <a:xfrm>
                <a:off x="567" y="3024"/>
                <a:ext cx="681" cy="679"/>
                <a:chOff x="1440" y="3024"/>
                <a:chExt cx="681" cy="679"/>
              </a:xfrm>
            </p:grpSpPr>
            <p:sp>
              <p:nvSpPr>
                <p:cNvPr id="11279" name="AutoShape 58"/>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11280" name="Group 59"/>
                <p:cNvGrpSpPr>
                  <a:grpSpLocks/>
                </p:cNvGrpSpPr>
                <p:nvPr/>
              </p:nvGrpSpPr>
              <p:grpSpPr bwMode="auto">
                <a:xfrm>
                  <a:off x="1505" y="3103"/>
                  <a:ext cx="559" cy="545"/>
                  <a:chOff x="625" y="3069"/>
                  <a:chExt cx="559" cy="545"/>
                </a:xfrm>
              </p:grpSpPr>
              <p:grpSp>
                <p:nvGrpSpPr>
                  <p:cNvPr id="11281" name="Group 60"/>
                  <p:cNvGrpSpPr>
                    <a:grpSpLocks/>
                  </p:cNvGrpSpPr>
                  <p:nvPr/>
                </p:nvGrpSpPr>
                <p:grpSpPr bwMode="auto">
                  <a:xfrm>
                    <a:off x="625" y="3075"/>
                    <a:ext cx="209" cy="539"/>
                    <a:chOff x="625" y="3075"/>
                    <a:chExt cx="209" cy="539"/>
                  </a:xfrm>
                </p:grpSpPr>
                <p:sp>
                  <p:nvSpPr>
                    <p:cNvPr id="11286" name="Freeform 61"/>
                    <p:cNvSpPr>
                      <a:spLocks/>
                    </p:cNvSpPr>
                    <p:nvPr/>
                  </p:nvSpPr>
                  <p:spPr bwMode="auto">
                    <a:xfrm>
                      <a:off x="625" y="3177"/>
                      <a:ext cx="209" cy="437"/>
                    </a:xfrm>
                    <a:custGeom>
                      <a:avLst/>
                      <a:gdLst>
                        <a:gd name="T0" fmla="*/ 656 w 837"/>
                        <a:gd name="T1" fmla="*/ 0 h 1747"/>
                        <a:gd name="T2" fmla="*/ 690 w 837"/>
                        <a:gd name="T3" fmla="*/ 6 h 1747"/>
                        <a:gd name="T4" fmla="*/ 723 w 837"/>
                        <a:gd name="T5" fmla="*/ 15 h 1747"/>
                        <a:gd name="T6" fmla="*/ 753 w 837"/>
                        <a:gd name="T7" fmla="*/ 29 h 1747"/>
                        <a:gd name="T8" fmla="*/ 788 w 837"/>
                        <a:gd name="T9" fmla="*/ 52 h 1747"/>
                        <a:gd name="T10" fmla="*/ 818 w 837"/>
                        <a:gd name="T11" fmla="*/ 83 h 1747"/>
                        <a:gd name="T12" fmla="*/ 837 w 837"/>
                        <a:gd name="T13" fmla="*/ 122 h 1747"/>
                        <a:gd name="T14" fmla="*/ 837 w 837"/>
                        <a:gd name="T15" fmla="*/ 794 h 1747"/>
                        <a:gd name="T16" fmla="*/ 830 w 837"/>
                        <a:gd name="T17" fmla="*/ 817 h 1747"/>
                        <a:gd name="T18" fmla="*/ 813 w 837"/>
                        <a:gd name="T19" fmla="*/ 840 h 1747"/>
                        <a:gd name="T20" fmla="*/ 783 w 837"/>
                        <a:gd name="T21" fmla="*/ 856 h 1747"/>
                        <a:gd name="T22" fmla="*/ 752 w 837"/>
                        <a:gd name="T23" fmla="*/ 857 h 1747"/>
                        <a:gd name="T24" fmla="*/ 725 w 837"/>
                        <a:gd name="T25" fmla="*/ 849 h 1747"/>
                        <a:gd name="T26" fmla="*/ 705 w 837"/>
                        <a:gd name="T27" fmla="*/ 831 h 1747"/>
                        <a:gd name="T28" fmla="*/ 695 w 837"/>
                        <a:gd name="T29" fmla="*/ 813 h 1747"/>
                        <a:gd name="T30" fmla="*/ 690 w 837"/>
                        <a:gd name="T31" fmla="*/ 792 h 1747"/>
                        <a:gd name="T32" fmla="*/ 642 w 837"/>
                        <a:gd name="T33" fmla="*/ 1649 h 1747"/>
                        <a:gd name="T34" fmla="*/ 631 w 837"/>
                        <a:gd name="T35" fmla="*/ 1692 h 1747"/>
                        <a:gd name="T36" fmla="*/ 608 w 837"/>
                        <a:gd name="T37" fmla="*/ 1725 h 1747"/>
                        <a:gd name="T38" fmla="*/ 576 w 837"/>
                        <a:gd name="T39" fmla="*/ 1741 h 1747"/>
                        <a:gd name="T40" fmla="*/ 544 w 837"/>
                        <a:gd name="T41" fmla="*/ 1747 h 1747"/>
                        <a:gd name="T42" fmla="*/ 508 w 837"/>
                        <a:gd name="T43" fmla="*/ 1741 h 1747"/>
                        <a:gd name="T44" fmla="*/ 478 w 837"/>
                        <a:gd name="T45" fmla="*/ 1724 h 1747"/>
                        <a:gd name="T46" fmla="*/ 456 w 837"/>
                        <a:gd name="T47" fmla="*/ 1697 h 1747"/>
                        <a:gd name="T48" fmla="*/ 446 w 837"/>
                        <a:gd name="T49" fmla="*/ 1672 h 1747"/>
                        <a:gd name="T50" fmla="*/ 394 w 837"/>
                        <a:gd name="T51" fmla="*/ 836 h 1747"/>
                        <a:gd name="T52" fmla="*/ 389 w 837"/>
                        <a:gd name="T53" fmla="*/ 1679 h 1747"/>
                        <a:gd name="T54" fmla="*/ 367 w 837"/>
                        <a:gd name="T55" fmla="*/ 1716 h 1747"/>
                        <a:gd name="T56" fmla="*/ 332 w 837"/>
                        <a:gd name="T57" fmla="*/ 1741 h 1747"/>
                        <a:gd name="T58" fmla="*/ 289 w 837"/>
                        <a:gd name="T59" fmla="*/ 1747 h 1747"/>
                        <a:gd name="T60" fmla="*/ 254 w 837"/>
                        <a:gd name="T61" fmla="*/ 1740 h 1747"/>
                        <a:gd name="T62" fmla="*/ 224 w 837"/>
                        <a:gd name="T63" fmla="*/ 1719 h 1747"/>
                        <a:gd name="T64" fmla="*/ 205 w 837"/>
                        <a:gd name="T65" fmla="*/ 1692 h 1747"/>
                        <a:gd name="T66" fmla="*/ 196 w 837"/>
                        <a:gd name="T67" fmla="*/ 1658 h 1747"/>
                        <a:gd name="T68" fmla="*/ 148 w 837"/>
                        <a:gd name="T69" fmla="*/ 792 h 1747"/>
                        <a:gd name="T70" fmla="*/ 139 w 837"/>
                        <a:gd name="T71" fmla="*/ 821 h 1747"/>
                        <a:gd name="T72" fmla="*/ 127 w 837"/>
                        <a:gd name="T73" fmla="*/ 835 h 1747"/>
                        <a:gd name="T74" fmla="*/ 110 w 837"/>
                        <a:gd name="T75" fmla="*/ 851 h 1747"/>
                        <a:gd name="T76" fmla="*/ 92 w 837"/>
                        <a:gd name="T77" fmla="*/ 857 h 1747"/>
                        <a:gd name="T78" fmla="*/ 66 w 837"/>
                        <a:gd name="T79" fmla="*/ 858 h 1747"/>
                        <a:gd name="T80" fmla="*/ 45 w 837"/>
                        <a:gd name="T81" fmla="*/ 853 h 1747"/>
                        <a:gd name="T82" fmla="*/ 29 w 837"/>
                        <a:gd name="T83" fmla="*/ 843 h 1747"/>
                        <a:gd name="T84" fmla="*/ 14 w 837"/>
                        <a:gd name="T85" fmla="*/ 827 h 1747"/>
                        <a:gd name="T86" fmla="*/ 5 w 837"/>
                        <a:gd name="T87" fmla="*/ 809 h 1747"/>
                        <a:gd name="T88" fmla="*/ 0 w 837"/>
                        <a:gd name="T89" fmla="*/ 143 h 1747"/>
                        <a:gd name="T90" fmla="*/ 20 w 837"/>
                        <a:gd name="T91" fmla="*/ 87 h 1747"/>
                        <a:gd name="T92" fmla="*/ 51 w 837"/>
                        <a:gd name="T93" fmla="*/ 54 h 1747"/>
                        <a:gd name="T94" fmla="*/ 104 w 837"/>
                        <a:gd name="T95" fmla="*/ 21 h 1747"/>
                        <a:gd name="T96" fmla="*/ 161 w 837"/>
                        <a:gd name="T97" fmla="*/ 6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p>
                  </p:txBody>
                </p:sp>
                <p:sp>
                  <p:nvSpPr>
                    <p:cNvPr id="11287" name="Oval 62"/>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p>
                  </p:txBody>
                </p:sp>
              </p:grpSp>
              <p:grpSp>
                <p:nvGrpSpPr>
                  <p:cNvPr id="11282" name="Group 63"/>
                  <p:cNvGrpSpPr>
                    <a:grpSpLocks/>
                  </p:cNvGrpSpPr>
                  <p:nvPr/>
                </p:nvGrpSpPr>
                <p:grpSpPr bwMode="auto">
                  <a:xfrm>
                    <a:off x="934" y="3075"/>
                    <a:ext cx="250" cy="538"/>
                    <a:chOff x="934" y="3075"/>
                    <a:chExt cx="250" cy="538"/>
                  </a:xfrm>
                </p:grpSpPr>
                <p:sp>
                  <p:nvSpPr>
                    <p:cNvPr id="11284" name="Freeform 64"/>
                    <p:cNvSpPr>
                      <a:spLocks/>
                    </p:cNvSpPr>
                    <p:nvPr/>
                  </p:nvSpPr>
                  <p:spPr bwMode="auto">
                    <a:xfrm>
                      <a:off x="934" y="3177"/>
                      <a:ext cx="250" cy="436"/>
                    </a:xfrm>
                    <a:custGeom>
                      <a:avLst/>
                      <a:gdLst>
                        <a:gd name="T0" fmla="*/ 746 w 1002"/>
                        <a:gd name="T1" fmla="*/ 3 h 1744"/>
                        <a:gd name="T2" fmla="*/ 777 w 1002"/>
                        <a:gd name="T3" fmla="*/ 12 h 1744"/>
                        <a:gd name="T4" fmla="*/ 809 w 1002"/>
                        <a:gd name="T5" fmla="*/ 33 h 1744"/>
                        <a:gd name="T6" fmla="*/ 832 w 1002"/>
                        <a:gd name="T7" fmla="*/ 59 h 1744"/>
                        <a:gd name="T8" fmla="*/ 849 w 1002"/>
                        <a:gd name="T9" fmla="*/ 87 h 1744"/>
                        <a:gd name="T10" fmla="*/ 860 w 1002"/>
                        <a:gd name="T11" fmla="*/ 124 h 1744"/>
                        <a:gd name="T12" fmla="*/ 999 w 1002"/>
                        <a:gd name="T13" fmla="*/ 656 h 1744"/>
                        <a:gd name="T14" fmla="*/ 1000 w 1002"/>
                        <a:gd name="T15" fmla="*/ 691 h 1744"/>
                        <a:gd name="T16" fmla="*/ 986 w 1002"/>
                        <a:gd name="T17" fmla="*/ 721 h 1744"/>
                        <a:gd name="T18" fmla="*/ 958 w 1002"/>
                        <a:gd name="T19" fmla="*/ 742 h 1744"/>
                        <a:gd name="T20" fmla="*/ 927 w 1002"/>
                        <a:gd name="T21" fmla="*/ 747 h 1744"/>
                        <a:gd name="T22" fmla="*/ 898 w 1002"/>
                        <a:gd name="T23" fmla="*/ 740 h 1744"/>
                        <a:gd name="T24" fmla="*/ 872 w 1002"/>
                        <a:gd name="T25" fmla="*/ 722 h 1744"/>
                        <a:gd name="T26" fmla="*/ 857 w 1002"/>
                        <a:gd name="T27" fmla="*/ 693 h 1744"/>
                        <a:gd name="T28" fmla="*/ 910 w 1002"/>
                        <a:gd name="T29" fmla="*/ 1079 h 1744"/>
                        <a:gd name="T30" fmla="*/ 726 w 1002"/>
                        <a:gd name="T31" fmla="*/ 1676 h 1744"/>
                        <a:gd name="T32" fmla="*/ 711 w 1002"/>
                        <a:gd name="T33" fmla="*/ 1707 h 1744"/>
                        <a:gd name="T34" fmla="*/ 685 w 1002"/>
                        <a:gd name="T35" fmla="*/ 1731 h 1744"/>
                        <a:gd name="T36" fmla="*/ 656 w 1002"/>
                        <a:gd name="T37" fmla="*/ 1741 h 1744"/>
                        <a:gd name="T38" fmla="*/ 626 w 1002"/>
                        <a:gd name="T39" fmla="*/ 1742 h 1744"/>
                        <a:gd name="T40" fmla="*/ 593 w 1002"/>
                        <a:gd name="T41" fmla="*/ 1732 h 1744"/>
                        <a:gd name="T42" fmla="*/ 570 w 1002"/>
                        <a:gd name="T43" fmla="*/ 1713 h 1744"/>
                        <a:gd name="T44" fmla="*/ 556 w 1002"/>
                        <a:gd name="T45" fmla="*/ 1689 h 1744"/>
                        <a:gd name="T46" fmla="*/ 548 w 1002"/>
                        <a:gd name="T47" fmla="*/ 1663 h 1744"/>
                        <a:gd name="T48" fmla="*/ 459 w 1002"/>
                        <a:gd name="T49" fmla="*/ 1663 h 1744"/>
                        <a:gd name="T50" fmla="*/ 452 w 1002"/>
                        <a:gd name="T51" fmla="*/ 1689 h 1744"/>
                        <a:gd name="T52" fmla="*/ 434 w 1002"/>
                        <a:gd name="T53" fmla="*/ 1716 h 1744"/>
                        <a:gd name="T54" fmla="*/ 408 w 1002"/>
                        <a:gd name="T55" fmla="*/ 1735 h 1744"/>
                        <a:gd name="T56" fmla="*/ 377 w 1002"/>
                        <a:gd name="T57" fmla="*/ 1744 h 1744"/>
                        <a:gd name="T58" fmla="*/ 346 w 1002"/>
                        <a:gd name="T59" fmla="*/ 1741 h 1744"/>
                        <a:gd name="T60" fmla="*/ 317 w 1002"/>
                        <a:gd name="T61" fmla="*/ 1728 h 1744"/>
                        <a:gd name="T62" fmla="*/ 298 w 1002"/>
                        <a:gd name="T63" fmla="*/ 1710 h 1744"/>
                        <a:gd name="T64" fmla="*/ 282 w 1002"/>
                        <a:gd name="T65" fmla="*/ 1681 h 1744"/>
                        <a:gd name="T66" fmla="*/ 279 w 1002"/>
                        <a:gd name="T67" fmla="*/ 1083 h 1744"/>
                        <a:gd name="T68" fmla="*/ 279 w 1002"/>
                        <a:gd name="T69" fmla="*/ 245 h 1744"/>
                        <a:gd name="T70" fmla="*/ 137 w 1002"/>
                        <a:gd name="T71" fmla="*/ 725 h 1744"/>
                        <a:gd name="T72" fmla="*/ 115 w 1002"/>
                        <a:gd name="T73" fmla="*/ 750 h 1744"/>
                        <a:gd name="T74" fmla="*/ 83 w 1002"/>
                        <a:gd name="T75" fmla="*/ 760 h 1744"/>
                        <a:gd name="T76" fmla="*/ 50 w 1002"/>
                        <a:gd name="T77" fmla="*/ 756 h 1744"/>
                        <a:gd name="T78" fmla="*/ 21 w 1002"/>
                        <a:gd name="T79" fmla="*/ 738 h 1744"/>
                        <a:gd name="T80" fmla="*/ 5 w 1002"/>
                        <a:gd name="T81" fmla="*/ 713 h 1744"/>
                        <a:gd name="T82" fmla="*/ 0 w 1002"/>
                        <a:gd name="T83" fmla="*/ 685 h 1744"/>
                        <a:gd name="T84" fmla="*/ 144 w 1002"/>
                        <a:gd name="T85" fmla="*/ 147 h 1744"/>
                        <a:gd name="T86" fmla="*/ 149 w 1002"/>
                        <a:gd name="T87" fmla="*/ 113 h 1744"/>
                        <a:gd name="T88" fmla="*/ 159 w 1002"/>
                        <a:gd name="T89" fmla="*/ 83 h 1744"/>
                        <a:gd name="T90" fmla="*/ 180 w 1002"/>
                        <a:gd name="T91" fmla="*/ 50 h 1744"/>
                        <a:gd name="T92" fmla="*/ 207 w 1002"/>
                        <a:gd name="T93" fmla="*/ 25 h 1744"/>
                        <a:gd name="T94" fmla="*/ 240 w 1002"/>
                        <a:gd name="T95" fmla="*/ 8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p>
                  </p:txBody>
                </p:sp>
                <p:sp>
                  <p:nvSpPr>
                    <p:cNvPr id="11285" name="Oval 65"/>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p>
                  </p:txBody>
                </p:sp>
              </p:grpSp>
              <p:sp>
                <p:nvSpPr>
                  <p:cNvPr id="11283" name="Rectangle 66"/>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p>
                </p:txBody>
              </p:sp>
            </p:grpSp>
          </p:grpSp>
        </p:grpSp>
      </p:grpSp>
      <p:sp>
        <p:nvSpPr>
          <p:cNvPr id="11267" name="Rectangle 67"/>
          <p:cNvSpPr>
            <a:spLocks noGrp="1" noChangeArrowheads="1"/>
          </p:cNvSpPr>
          <p:nvPr>
            <p:ph type="title"/>
          </p:nvPr>
        </p:nvSpPr>
        <p:spPr>
          <a:xfrm>
            <a:off x="363538" y="398463"/>
            <a:ext cx="8153400" cy="881062"/>
          </a:xfrm>
        </p:spPr>
        <p:txBody>
          <a:bodyPr/>
          <a:lstStyle/>
          <a:p>
            <a:pPr eaLnBrk="1" hangingPunct="1"/>
            <a:r>
              <a:rPr lang="en-US" smtClean="0"/>
              <a:t>Facilities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idx="1"/>
          </p:nvPr>
        </p:nvSpPr>
        <p:spPr>
          <a:xfrm>
            <a:off x="261257" y="1022061"/>
            <a:ext cx="8229600" cy="4939509"/>
          </a:xfrm>
        </p:spPr>
        <p:txBody>
          <a:bodyPr>
            <a:normAutofit lnSpcReduction="10000"/>
          </a:bodyPr>
          <a:lstStyle/>
          <a:p>
            <a:pPr eaLnBrk="1" hangingPunct="1"/>
            <a:r>
              <a:rPr lang="en-US" dirty="0" smtClean="0"/>
              <a:t>QAD </a:t>
            </a:r>
            <a:r>
              <a:rPr lang="en-US" dirty="0" smtClean="0"/>
              <a:t>2015 </a:t>
            </a:r>
            <a:r>
              <a:rPr lang="en-US" dirty="0" smtClean="0"/>
              <a:t>Enterprise Edition database</a:t>
            </a:r>
          </a:p>
          <a:p>
            <a:pPr eaLnBrk="1" hangingPunct="1"/>
            <a:endParaRPr lang="en-US" dirty="0" smtClean="0"/>
          </a:p>
          <a:p>
            <a:pPr eaLnBrk="1" hangingPunct="1"/>
            <a:r>
              <a:rPr lang="en-US" dirty="0" smtClean="0"/>
              <a:t>Printed material </a:t>
            </a:r>
          </a:p>
          <a:p>
            <a:pPr lvl="1" eaLnBrk="1" hangingPunct="1"/>
            <a:r>
              <a:rPr lang="en-US" dirty="0" smtClean="0"/>
              <a:t>Training Guide</a:t>
            </a:r>
          </a:p>
          <a:p>
            <a:pPr lvl="1" eaLnBrk="1" hangingPunct="1"/>
            <a:r>
              <a:rPr lang="en-US" dirty="0" smtClean="0"/>
              <a:t>User Guides</a:t>
            </a:r>
          </a:p>
          <a:p>
            <a:pPr lvl="1" eaLnBrk="1" hangingPunct="1">
              <a:buFont typeface="Times New Roman" pitchFamily="18" charset="0"/>
              <a:buNone/>
            </a:pPr>
            <a:endParaRPr lang="en-US" dirty="0" smtClean="0"/>
          </a:p>
          <a:p>
            <a:pPr eaLnBrk="1" hangingPunct="1"/>
            <a:r>
              <a:rPr lang="en-US" dirty="0" smtClean="0"/>
              <a:t>Online Resources</a:t>
            </a:r>
          </a:p>
          <a:p>
            <a:pPr lvl="1" eaLnBrk="1" hangingPunct="1"/>
            <a:r>
              <a:rPr lang="en-US" dirty="0" smtClean="0"/>
              <a:t>QAD website</a:t>
            </a:r>
          </a:p>
          <a:p>
            <a:pPr lvl="1" eaLnBrk="1" hangingPunct="1"/>
            <a:r>
              <a:rPr lang="en-US" dirty="0" smtClean="0"/>
              <a:t>QAD Online Support Center</a:t>
            </a:r>
          </a:p>
          <a:p>
            <a:pPr lvl="2" eaLnBrk="1" hangingPunct="1"/>
            <a:r>
              <a:rPr lang="en-US" dirty="0" smtClean="0"/>
              <a:t>Knowledge Base</a:t>
            </a:r>
          </a:p>
          <a:p>
            <a:pPr lvl="2" eaLnBrk="1" hangingPunct="1"/>
            <a:r>
              <a:rPr lang="en-US" dirty="0" smtClean="0"/>
              <a:t>Documentation</a:t>
            </a:r>
          </a:p>
        </p:txBody>
      </p:sp>
      <p:sp>
        <p:nvSpPr>
          <p:cNvPr id="12290" name="Rectangle 2"/>
          <p:cNvSpPr>
            <a:spLocks noGrp="1" noChangeArrowheads="1"/>
          </p:cNvSpPr>
          <p:nvPr>
            <p:ph type="title"/>
          </p:nvPr>
        </p:nvSpPr>
        <p:spPr>
          <a:xfrm>
            <a:off x="158620" y="133739"/>
            <a:ext cx="8153400" cy="619125"/>
          </a:xfrm>
        </p:spPr>
        <p:txBody>
          <a:bodyPr/>
          <a:lstStyle/>
          <a:p>
            <a:pPr eaLnBrk="1" hangingPunct="1"/>
            <a:r>
              <a:rPr lang="en-US" dirty="0" smtClean="0"/>
              <a:t>Course Material</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idx="4294967295"/>
          </p:nvPr>
        </p:nvSpPr>
        <p:spPr>
          <a:xfrm>
            <a:off x="0" y="0"/>
            <a:ext cx="8912225" cy="6715125"/>
          </a:xfrm>
        </p:spPr>
        <p:txBody>
          <a:bodyPr>
            <a:noAutofit/>
          </a:bodyPr>
          <a:lstStyle/>
          <a:p>
            <a:pPr marL="0" indent="0">
              <a:buNone/>
            </a:pPr>
            <a:endParaRPr lang="en-US" sz="1400" dirty="0" smtClean="0"/>
          </a:p>
          <a:p>
            <a:pPr marL="0" indent="0">
              <a:buNone/>
            </a:pPr>
            <a:r>
              <a:rPr lang="en-US" sz="1400" dirty="0" smtClean="0">
                <a:solidFill>
                  <a:schemeClr val="tx1"/>
                </a:solidFill>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a:buNone/>
            </a:pPr>
            <a:endParaRPr lang="en-US" sz="1400" dirty="0" smtClean="0">
              <a:solidFill>
                <a:schemeClr val="tx1"/>
              </a:solidFill>
            </a:endParaRPr>
          </a:p>
          <a:p>
            <a:pPr marL="0" indent="0">
              <a:buNone/>
            </a:pPr>
            <a:r>
              <a:rPr lang="en-US" sz="1400" dirty="0" smtClean="0">
                <a:solidFill>
                  <a:schemeClr val="tx1"/>
                </a:solidFill>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a:buNone/>
            </a:pPr>
            <a:endParaRPr lang="en-US" sz="1400" dirty="0" smtClean="0">
              <a:solidFill>
                <a:schemeClr val="tx1"/>
              </a:solidFill>
            </a:endParaRPr>
          </a:p>
          <a:p>
            <a:pPr marL="0" indent="0">
              <a:buNone/>
            </a:pPr>
            <a:r>
              <a:rPr lang="en-US" sz="1400" dirty="0" smtClean="0">
                <a:solidFill>
                  <a:schemeClr val="tx1"/>
                </a:solidFill>
              </a:rPr>
              <a:t>QAD and MFG/PRO are registered trademarks of QAD Inc. The QAD logo is a trademark of QAD Inc.</a:t>
            </a:r>
          </a:p>
          <a:p>
            <a:pPr marL="0" indent="0">
              <a:buNone/>
            </a:pPr>
            <a:endParaRPr lang="en-US" sz="1400" dirty="0" smtClean="0">
              <a:solidFill>
                <a:schemeClr val="tx1"/>
              </a:solidFill>
            </a:endParaRPr>
          </a:p>
          <a:p>
            <a:pPr marL="0" indent="0">
              <a:buNone/>
            </a:pPr>
            <a:r>
              <a:rPr lang="en-US" sz="1400" dirty="0" smtClean="0">
                <a:solidFill>
                  <a:schemeClr val="tx1"/>
                </a:solidFill>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a:buNone/>
            </a:pPr>
            <a:endParaRPr lang="en-US" sz="1400" dirty="0" smtClean="0">
              <a:solidFill>
                <a:schemeClr val="tx1"/>
              </a:solidFill>
            </a:endParaRPr>
          </a:p>
          <a:p>
            <a:pPr marL="0" indent="0">
              <a:buNone/>
            </a:pPr>
            <a:r>
              <a:rPr lang="en-US" sz="1400" dirty="0" smtClean="0">
                <a:solidFill>
                  <a:schemeClr val="tx1"/>
                </a:solidFill>
              </a:rPr>
              <a:t>Copyright © </a:t>
            </a:r>
            <a:r>
              <a:rPr lang="en-US" sz="1400" dirty="0" smtClean="0">
                <a:solidFill>
                  <a:schemeClr val="tx1"/>
                </a:solidFill>
              </a:rPr>
              <a:t>2015 </a:t>
            </a:r>
            <a:r>
              <a:rPr lang="en-US" sz="1400" dirty="0" smtClean="0">
                <a:solidFill>
                  <a:schemeClr val="tx1"/>
                </a:solidFill>
              </a:rPr>
              <a:t>by QAD Inc.</a:t>
            </a:r>
          </a:p>
          <a:p>
            <a:pPr marL="0" indent="0">
              <a:buNone/>
            </a:pPr>
            <a:endParaRPr lang="en-US" sz="1400" dirty="0" smtClean="0">
              <a:solidFill>
                <a:schemeClr val="tx1"/>
              </a:solidFill>
            </a:endParaRPr>
          </a:p>
          <a:p>
            <a:pPr marL="0" indent="0">
              <a:buNone/>
            </a:pPr>
            <a:r>
              <a:rPr lang="en-US" sz="1400" dirty="0" smtClean="0">
                <a:solidFill>
                  <a:schemeClr val="tx1"/>
                </a:solidFill>
              </a:rPr>
              <a:t>QAD Inc.</a:t>
            </a:r>
            <a:br>
              <a:rPr lang="en-US" sz="1400" dirty="0" smtClean="0">
                <a:solidFill>
                  <a:schemeClr val="tx1"/>
                </a:solidFill>
              </a:rPr>
            </a:br>
            <a:r>
              <a:rPr lang="en-US" sz="1400" dirty="0" smtClean="0">
                <a:solidFill>
                  <a:schemeClr val="tx1"/>
                </a:solidFill>
              </a:rPr>
              <a:t>100 Innovation Place</a:t>
            </a:r>
            <a:br>
              <a:rPr lang="en-US" sz="1400" dirty="0" smtClean="0">
                <a:solidFill>
                  <a:schemeClr val="tx1"/>
                </a:solidFill>
              </a:rPr>
            </a:br>
            <a:r>
              <a:rPr lang="en-US" sz="1400" dirty="0" smtClean="0">
                <a:solidFill>
                  <a:schemeClr val="tx1"/>
                </a:solidFill>
              </a:rPr>
              <a:t>Santa Barbara, California 93108</a:t>
            </a:r>
            <a:br>
              <a:rPr lang="en-US" sz="1400" dirty="0" smtClean="0">
                <a:solidFill>
                  <a:schemeClr val="tx1"/>
                </a:solidFill>
              </a:rPr>
            </a:br>
            <a:r>
              <a:rPr lang="en-US" sz="1400" dirty="0" smtClean="0">
                <a:solidFill>
                  <a:schemeClr val="tx1"/>
                </a:solidFill>
              </a:rPr>
              <a:t>Phone (805) 684-6614</a:t>
            </a:r>
            <a:br>
              <a:rPr lang="en-US" sz="1400" dirty="0" smtClean="0">
                <a:solidFill>
                  <a:schemeClr val="tx1"/>
                </a:solidFill>
              </a:rPr>
            </a:br>
            <a:r>
              <a:rPr lang="en-US" sz="1400" dirty="0" smtClean="0">
                <a:solidFill>
                  <a:schemeClr val="tx1"/>
                </a:solidFill>
              </a:rPr>
              <a:t>Fax (805) 684-1890</a:t>
            </a:r>
            <a:br>
              <a:rPr lang="en-US" sz="1400" dirty="0" smtClean="0">
                <a:solidFill>
                  <a:schemeClr val="tx1"/>
                </a:solidFill>
              </a:rPr>
            </a:br>
            <a:r>
              <a:rPr lang="en-US" sz="1400" dirty="0" smtClean="0">
                <a:solidFill>
                  <a:schemeClr val="tx1"/>
                </a:solidFill>
              </a:rPr>
              <a:t>http://www.qad.com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p:txBody>
          <a:bodyPr/>
          <a:lstStyle/>
          <a:p>
            <a:pPr eaLnBrk="1" hangingPunct="1"/>
            <a:r>
              <a:rPr lang="en-US" dirty="0" smtClean="0"/>
              <a:t>Introduction</a:t>
            </a:r>
          </a:p>
          <a:p>
            <a:pPr lvl="1" eaLnBrk="1" hangingPunct="1">
              <a:buFont typeface="Times New Roman" pitchFamily="18" charset="0"/>
              <a:buNone/>
            </a:pPr>
            <a:endParaRPr lang="en-US" dirty="0" smtClean="0"/>
          </a:p>
          <a:p>
            <a:pPr eaLnBrk="1" hangingPunct="1"/>
            <a:r>
              <a:rPr lang="en-US" dirty="0" smtClean="0"/>
              <a:t>GL Coding structures</a:t>
            </a:r>
          </a:p>
          <a:p>
            <a:pPr eaLnBrk="1" hangingPunct="1"/>
            <a:r>
              <a:rPr lang="en-US" dirty="0" smtClean="0"/>
              <a:t>Daemons</a:t>
            </a:r>
          </a:p>
          <a:p>
            <a:pPr eaLnBrk="1" hangingPunct="1"/>
            <a:r>
              <a:rPr lang="en-US" dirty="0" smtClean="0"/>
              <a:t>Excel Integration</a:t>
            </a:r>
          </a:p>
          <a:p>
            <a:pPr eaLnBrk="1" hangingPunct="1"/>
            <a:r>
              <a:rPr lang="en-US" dirty="0" smtClean="0"/>
              <a:t>ERS</a:t>
            </a:r>
          </a:p>
          <a:p>
            <a:pPr eaLnBrk="1" hangingPunct="1"/>
            <a:r>
              <a:rPr lang="en-US" dirty="0" smtClean="0"/>
              <a:t>Logistics Accounting</a:t>
            </a:r>
          </a:p>
          <a:p>
            <a:pPr eaLnBrk="1" hangingPunct="1">
              <a:buFont typeface="Webdings" pitchFamily="18" charset="2"/>
              <a:buNone/>
            </a:pPr>
            <a:r>
              <a:rPr lang="en-US" dirty="0" smtClean="0"/>
              <a:t> </a:t>
            </a:r>
          </a:p>
        </p:txBody>
      </p:sp>
      <p:sp>
        <p:nvSpPr>
          <p:cNvPr id="4098" name="Rectangle 2"/>
          <p:cNvSpPr>
            <a:spLocks noGrp="1" noChangeArrowheads="1"/>
          </p:cNvSpPr>
          <p:nvPr>
            <p:ph type="title"/>
          </p:nvPr>
        </p:nvSpPr>
        <p:spPr/>
        <p:txBody>
          <a:bodyPr/>
          <a:lstStyle/>
          <a:p>
            <a:pPr eaLnBrk="1" hangingPunct="1"/>
            <a:r>
              <a:rPr lang="en-US" smtClean="0"/>
              <a:t>Agenda Day 1</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p:txBody>
          <a:bodyPr/>
          <a:lstStyle/>
          <a:p>
            <a:pPr eaLnBrk="1" hangingPunct="1"/>
            <a:r>
              <a:rPr lang="en-US" dirty="0" smtClean="0"/>
              <a:t>Budgeting</a:t>
            </a:r>
          </a:p>
          <a:p>
            <a:pPr eaLnBrk="1" hangingPunct="1"/>
            <a:r>
              <a:rPr lang="en-US" dirty="0" smtClean="0"/>
              <a:t>Reporting</a:t>
            </a:r>
          </a:p>
          <a:p>
            <a:pPr lvl="1" eaLnBrk="1" hangingPunct="1"/>
            <a:r>
              <a:rPr lang="en-US" dirty="0" smtClean="0"/>
              <a:t>Budget reports</a:t>
            </a:r>
          </a:p>
          <a:p>
            <a:pPr lvl="1" eaLnBrk="1" hangingPunct="1"/>
            <a:r>
              <a:rPr lang="en-US" dirty="0" smtClean="0"/>
              <a:t>Report variants</a:t>
            </a:r>
          </a:p>
          <a:p>
            <a:pPr lvl="1" eaLnBrk="1" hangingPunct="1"/>
            <a:r>
              <a:rPr lang="en-GB" dirty="0" smtClean="0"/>
              <a:t>Financial Report Writer</a:t>
            </a:r>
            <a:endParaRPr lang="en-US" dirty="0" smtClean="0"/>
          </a:p>
          <a:p>
            <a:pPr eaLnBrk="1" hangingPunct="1"/>
            <a:endParaRPr lang="en-US" dirty="0" smtClean="0"/>
          </a:p>
        </p:txBody>
      </p:sp>
      <p:sp>
        <p:nvSpPr>
          <p:cNvPr id="5122" name="Rectangle 2"/>
          <p:cNvSpPr>
            <a:spLocks noGrp="1" noChangeArrowheads="1"/>
          </p:cNvSpPr>
          <p:nvPr>
            <p:ph type="title"/>
          </p:nvPr>
        </p:nvSpPr>
        <p:spPr/>
        <p:txBody>
          <a:bodyPr/>
          <a:lstStyle/>
          <a:p>
            <a:pPr eaLnBrk="1" hangingPunct="1"/>
            <a:r>
              <a:rPr lang="en-US" smtClean="0"/>
              <a:t>Agenda Day 2</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p:txBody>
          <a:bodyPr/>
          <a:lstStyle/>
          <a:p>
            <a:pPr eaLnBrk="1" hangingPunct="1"/>
            <a:r>
              <a:rPr lang="en-US" dirty="0" smtClean="0"/>
              <a:t>Financial Allocations</a:t>
            </a:r>
          </a:p>
          <a:p>
            <a:pPr eaLnBrk="1" hangingPunct="1"/>
            <a:r>
              <a:rPr lang="en-US" dirty="0" smtClean="0"/>
              <a:t>COA Mask</a:t>
            </a:r>
          </a:p>
          <a:p>
            <a:pPr eaLnBrk="1" hangingPunct="1"/>
            <a:r>
              <a:rPr lang="en-US" dirty="0" smtClean="0"/>
              <a:t>User-Defined Fields</a:t>
            </a:r>
          </a:p>
          <a:p>
            <a:pPr eaLnBrk="1" hangingPunct="1"/>
            <a:r>
              <a:rPr lang="en-US" dirty="0" smtClean="0"/>
              <a:t>Screen Customization</a:t>
            </a:r>
          </a:p>
          <a:p>
            <a:pPr eaLnBrk="1" hangingPunct="1">
              <a:buFont typeface="Webdings" pitchFamily="18" charset="2"/>
              <a:buNone/>
            </a:pPr>
            <a:endParaRPr lang="en-US" dirty="0" smtClean="0"/>
          </a:p>
        </p:txBody>
      </p:sp>
      <p:sp>
        <p:nvSpPr>
          <p:cNvPr id="6146" name="Rectangle 2"/>
          <p:cNvSpPr>
            <a:spLocks noGrp="1" noChangeArrowheads="1"/>
          </p:cNvSpPr>
          <p:nvPr>
            <p:ph type="title"/>
          </p:nvPr>
        </p:nvSpPr>
        <p:spPr/>
        <p:txBody>
          <a:bodyPr/>
          <a:lstStyle/>
          <a:p>
            <a:pPr eaLnBrk="1" hangingPunct="1"/>
            <a:r>
              <a:rPr lang="en-US" smtClean="0"/>
              <a:t>Agenda Day 3</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idx="1"/>
          </p:nvPr>
        </p:nvSpPr>
        <p:spPr/>
        <p:txBody>
          <a:bodyPr/>
          <a:lstStyle/>
          <a:p>
            <a:pPr eaLnBrk="1" hangingPunct="1"/>
            <a:r>
              <a:rPr lang="en-IE" smtClean="0"/>
              <a:t>Self-Billing</a:t>
            </a:r>
            <a:endParaRPr lang="en-US" smtClean="0"/>
          </a:p>
          <a:p>
            <a:pPr eaLnBrk="1" hangingPunct="1"/>
            <a:r>
              <a:rPr lang="en-US" dirty="0" smtClean="0"/>
              <a:t>Consolidation</a:t>
            </a:r>
          </a:p>
          <a:p>
            <a:pPr eaLnBrk="1" hangingPunct="1"/>
            <a:r>
              <a:rPr lang="en-US" dirty="0" smtClean="0"/>
              <a:t>Evaluations</a:t>
            </a:r>
          </a:p>
          <a:p>
            <a:pPr lvl="1" eaLnBrk="1" hangingPunct="1"/>
            <a:r>
              <a:rPr lang="en-US" dirty="0" smtClean="0"/>
              <a:t>Training</a:t>
            </a:r>
          </a:p>
          <a:p>
            <a:pPr lvl="1" eaLnBrk="1" hangingPunct="1"/>
            <a:r>
              <a:rPr lang="en-US" dirty="0" smtClean="0"/>
              <a:t>Trainees</a:t>
            </a:r>
          </a:p>
          <a:p>
            <a:pPr eaLnBrk="1" hangingPunct="1"/>
            <a:r>
              <a:rPr lang="en-US" dirty="0" smtClean="0"/>
              <a:t>Payment Formats Upload</a:t>
            </a:r>
          </a:p>
          <a:p>
            <a:pPr eaLnBrk="1" hangingPunct="1">
              <a:buFont typeface="Webdings" pitchFamily="18" charset="2"/>
              <a:buNone/>
            </a:pPr>
            <a:endParaRPr lang="en-US" dirty="0" smtClean="0"/>
          </a:p>
          <a:p>
            <a:pPr eaLnBrk="1" hangingPunct="1">
              <a:buFont typeface="Webdings" pitchFamily="18" charset="2"/>
              <a:buNone/>
            </a:pPr>
            <a:endParaRPr lang="en-US" dirty="0" smtClean="0"/>
          </a:p>
          <a:p>
            <a:pPr lvl="1" eaLnBrk="1" hangingPunct="1"/>
            <a:endParaRPr lang="en-US" dirty="0" smtClean="0"/>
          </a:p>
          <a:p>
            <a:pPr eaLnBrk="1" hangingPunct="1"/>
            <a:endParaRPr lang="en-US" dirty="0" smtClean="0"/>
          </a:p>
          <a:p>
            <a:pPr lvl="1" eaLnBrk="1" hangingPunct="1"/>
            <a:endParaRPr lang="en-US" dirty="0" smtClean="0"/>
          </a:p>
        </p:txBody>
      </p:sp>
      <p:sp>
        <p:nvSpPr>
          <p:cNvPr id="7170" name="Rectangle 2"/>
          <p:cNvSpPr>
            <a:spLocks noGrp="1" noChangeArrowheads="1"/>
          </p:cNvSpPr>
          <p:nvPr>
            <p:ph type="title"/>
          </p:nvPr>
        </p:nvSpPr>
        <p:spPr/>
        <p:txBody>
          <a:bodyPr/>
          <a:lstStyle/>
          <a:p>
            <a:pPr eaLnBrk="1" hangingPunct="1"/>
            <a:r>
              <a:rPr lang="en-US" smtClean="0"/>
              <a:t>Agenda 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3"/>
          <p:cNvSpPr txBox="1">
            <a:spLocks noChangeArrowheads="1"/>
          </p:cNvSpPr>
          <p:nvPr/>
        </p:nvSpPr>
        <p:spPr bwMode="auto">
          <a:xfrm>
            <a:off x="1119188" y="3141663"/>
            <a:ext cx="6848475" cy="733425"/>
          </a:xfrm>
          <a:prstGeom prst="rect">
            <a:avLst/>
          </a:prstGeom>
          <a:noFill/>
          <a:ln w="9525" algn="ctr">
            <a:noFill/>
            <a:miter lim="800000"/>
            <a:headEnd/>
            <a:tailEnd/>
          </a:ln>
        </p:spPr>
        <p:txBody>
          <a:bodyPr tIns="91440" bIns="91440">
            <a:spAutoFit/>
          </a:bodyPr>
          <a:lstStyle/>
          <a:p>
            <a:pPr>
              <a:spcBef>
                <a:spcPct val="50000"/>
              </a:spcBef>
            </a:pPr>
            <a:r>
              <a:rPr lang="en-US" sz="3600" b="1" dirty="0" smtClean="0">
                <a:solidFill>
                  <a:schemeClr val="hlink"/>
                </a:solidFill>
              </a:rPr>
              <a:t>Objectives</a:t>
            </a:r>
            <a:endParaRPr lang="en-US" sz="3600" b="1" dirty="0">
              <a:solidFill>
                <a:schemeClr val="hlink"/>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idx="1"/>
          </p:nvPr>
        </p:nvSpPr>
        <p:spPr>
          <a:xfrm>
            <a:off x="447675" y="1636713"/>
            <a:ext cx="8153400" cy="4703762"/>
          </a:xfrm>
        </p:spPr>
        <p:txBody>
          <a:bodyPr/>
          <a:lstStyle/>
          <a:p>
            <a:pPr eaLnBrk="1" hangingPunct="1"/>
            <a:r>
              <a:rPr lang="en-US" dirty="0" smtClean="0"/>
              <a:t>Have a comprehensive  knowledge of the advanced QAD Enterprise Financials </a:t>
            </a:r>
            <a:r>
              <a:rPr lang="en-US" dirty="0" smtClean="0">
                <a:solidFill>
                  <a:schemeClr val="tx2"/>
                </a:solidFill>
              </a:rPr>
              <a:t>CONCEPT</a:t>
            </a:r>
            <a:r>
              <a:rPr lang="en-US" dirty="0" smtClean="0">
                <a:solidFill>
                  <a:schemeClr val="hlink"/>
                </a:solidFill>
              </a:rPr>
              <a:t>S</a:t>
            </a:r>
          </a:p>
          <a:p>
            <a:pPr eaLnBrk="1" hangingPunct="1"/>
            <a:r>
              <a:rPr lang="en-US" dirty="0" smtClean="0"/>
              <a:t>Understand the tools available for </a:t>
            </a:r>
            <a:r>
              <a:rPr lang="en-US" dirty="0" smtClean="0">
                <a:solidFill>
                  <a:schemeClr val="tx2"/>
                </a:solidFill>
              </a:rPr>
              <a:t>DATA LOAD</a:t>
            </a:r>
            <a:r>
              <a:rPr lang="en-US" dirty="0" smtClean="0"/>
              <a:t> at implementation </a:t>
            </a:r>
          </a:p>
          <a:p>
            <a:pPr eaLnBrk="1" hangingPunct="1"/>
            <a:r>
              <a:rPr lang="en-US" dirty="0" smtClean="0"/>
              <a:t>Understand the </a:t>
            </a:r>
            <a:r>
              <a:rPr lang="en-US" dirty="0" smtClean="0">
                <a:solidFill>
                  <a:schemeClr val="hlink"/>
                </a:solidFill>
              </a:rPr>
              <a:t>BEST PRACTICE</a:t>
            </a:r>
            <a:r>
              <a:rPr lang="en-US" dirty="0" smtClean="0"/>
              <a:t> for setup and usage of QAD Enterprise Financials </a:t>
            </a:r>
          </a:p>
          <a:p>
            <a:pPr eaLnBrk="1" hangingPunct="1">
              <a:buFont typeface="Webdings" pitchFamily="18" charset="2"/>
              <a:buNone/>
            </a:pPr>
            <a:endParaRPr lang="en-US" dirty="0" smtClean="0"/>
          </a:p>
        </p:txBody>
      </p:sp>
      <p:sp>
        <p:nvSpPr>
          <p:cNvPr id="9218" name="Rectangle 2"/>
          <p:cNvSpPr>
            <a:spLocks noGrp="1" noChangeArrowheads="1"/>
          </p:cNvSpPr>
          <p:nvPr>
            <p:ph type="title"/>
          </p:nvPr>
        </p:nvSpPr>
        <p:spPr>
          <a:xfrm>
            <a:off x="482600" y="654050"/>
            <a:ext cx="8128000" cy="836613"/>
          </a:xfrm>
        </p:spPr>
        <p:txBody>
          <a:bodyPr>
            <a:noAutofit/>
          </a:bodyPr>
          <a:lstStyle/>
          <a:p>
            <a:pPr eaLnBrk="1" hangingPunct="1"/>
            <a:r>
              <a:rPr lang="en-US" sz="2800" dirty="0" smtClean="0"/>
              <a:t/>
            </a:r>
            <a:br>
              <a:rPr lang="en-US" sz="2800" dirty="0" smtClean="0"/>
            </a:br>
            <a:r>
              <a:rPr lang="en-US" sz="2800" dirty="0" smtClean="0"/>
              <a:t/>
            </a:r>
            <a:br>
              <a:rPr lang="en-US" sz="2800" dirty="0" smtClean="0"/>
            </a:br>
            <a:r>
              <a:rPr lang="en-US" sz="2800" dirty="0" smtClean="0"/>
              <a:t>After the four-day Advanced Financials training, attendees shall:</a:t>
            </a:r>
            <a:br>
              <a:rPr lang="en-US" sz="2800" dirty="0" smtClean="0"/>
            </a:br>
            <a:r>
              <a:rPr lang="en-US" sz="2800" dirty="0" smtClean="0"/>
              <a:t> </a:t>
            </a:r>
            <a:br>
              <a:rPr lang="en-US" sz="2800" dirty="0" smtClean="0"/>
            </a:br>
            <a:endParaRPr lang="en-US" sz="2800" dirty="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3"/>
          <p:cNvSpPr txBox="1">
            <a:spLocks noChangeArrowheads="1"/>
          </p:cNvSpPr>
          <p:nvPr/>
        </p:nvSpPr>
        <p:spPr bwMode="auto">
          <a:xfrm>
            <a:off x="1119188" y="3141663"/>
            <a:ext cx="6848475" cy="733425"/>
          </a:xfrm>
          <a:prstGeom prst="rect">
            <a:avLst/>
          </a:prstGeom>
          <a:noFill/>
          <a:ln w="9525" algn="ctr">
            <a:noFill/>
            <a:miter lim="800000"/>
            <a:headEnd/>
            <a:tailEnd/>
          </a:ln>
        </p:spPr>
        <p:txBody>
          <a:bodyPr tIns="91440" bIns="91440">
            <a:spAutoFit/>
          </a:bodyPr>
          <a:lstStyle/>
          <a:p>
            <a:pPr>
              <a:spcBef>
                <a:spcPct val="50000"/>
              </a:spcBef>
            </a:pPr>
            <a:r>
              <a:rPr lang="en-US" sz="3600" b="1" dirty="0" smtClean="0">
                <a:solidFill>
                  <a:schemeClr val="hlink"/>
                </a:solidFill>
              </a:rPr>
              <a:t>Practical Information</a:t>
            </a:r>
            <a:endParaRPr lang="en-US" sz="3600" b="1" dirty="0">
              <a:solidFill>
                <a:schemeClr val="hlink"/>
              </a:solidFill>
            </a:endParaRPr>
          </a:p>
        </p:txBody>
      </p:sp>
    </p:spTree>
  </p:cSld>
  <p:clrMapOvr>
    <a:masterClrMapping/>
  </p:clrMapOvr>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541</TotalTime>
  <Words>347</Words>
  <Application>Microsoft Office PowerPoint</Application>
  <PresentationFormat>On-screen Show (4:3)</PresentationFormat>
  <Paragraphs>83</Paragraphs>
  <Slides>11</Slides>
  <Notes>4</Notes>
  <HiddenSlides>0</HiddenSlides>
  <MMClips>0</MMClips>
  <ScaleCrop>false</ScaleCrop>
  <HeadingPairs>
    <vt:vector size="4" baseType="variant">
      <vt:variant>
        <vt:lpstr>Theme</vt:lpstr>
      </vt:variant>
      <vt:variant>
        <vt:i4>2</vt:i4>
      </vt:variant>
      <vt:variant>
        <vt:lpstr>Slide Titles</vt:lpstr>
      </vt:variant>
      <vt:variant>
        <vt:i4>11</vt:i4>
      </vt:variant>
    </vt:vector>
  </HeadingPairs>
  <TitlesOfParts>
    <vt:vector size="13" baseType="lpstr">
      <vt:lpstr>1_EX06PP_template</vt:lpstr>
      <vt:lpstr>QAD 2010 Template</vt:lpstr>
      <vt:lpstr>Introduction</vt:lpstr>
      <vt:lpstr>Slide 2</vt:lpstr>
      <vt:lpstr>Agenda Day 1</vt:lpstr>
      <vt:lpstr>Agenda Day 2</vt:lpstr>
      <vt:lpstr>Agenda Day 3</vt:lpstr>
      <vt:lpstr>Agenda 4</vt:lpstr>
      <vt:lpstr>Slide 7</vt:lpstr>
      <vt:lpstr>  After the four-day Advanced Financials training, attendees shall:   </vt:lpstr>
      <vt:lpstr>Slide 9</vt:lpstr>
      <vt:lpstr>Facilities</vt:lpstr>
      <vt:lpstr>Course Material</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QAD</dc:creator>
  <cp:lastModifiedBy>ymg</cp:lastModifiedBy>
  <cp:revision>78</cp:revision>
  <dcterms:created xsi:type="dcterms:W3CDTF">2006-05-18T22:11:08Z</dcterms:created>
  <dcterms:modified xsi:type="dcterms:W3CDTF">2015-03-31T10:29:43Z</dcterms:modified>
</cp:coreProperties>
</file>