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14"/>
  </p:notesMasterIdLst>
  <p:handoutMasterIdLst>
    <p:handoutMasterId r:id="rId15"/>
  </p:handoutMasterIdLst>
  <p:sldIdLst>
    <p:sldId id="275" r:id="rId3"/>
    <p:sldId id="287" r:id="rId4"/>
    <p:sldId id="295" r:id="rId5"/>
    <p:sldId id="276" r:id="rId6"/>
    <p:sldId id="296" r:id="rId7"/>
    <p:sldId id="297" r:id="rId8"/>
    <p:sldId id="289" r:id="rId9"/>
    <p:sldId id="298" r:id="rId10"/>
    <p:sldId id="299" r:id="rId11"/>
    <p:sldId id="300" r:id="rId12"/>
    <p:sldId id="288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0033CC"/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382" autoAdjust="0"/>
    <p:restoredTop sz="99815" autoAdjust="0"/>
  </p:normalViewPr>
  <p:slideViewPr>
    <p:cSldViewPr snapToGrid="0">
      <p:cViewPr varScale="1">
        <p:scale>
          <a:sx n="102" d="100"/>
          <a:sy n="102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15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1.3_1_daemons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94312A9-D141-4BCB-8431-74B6CF49A6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1.3_1_daemons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D7F963DD-C341-4E65-8DB8-37B514B947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1.3_1_daemons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90EDF8-0ED2-4CF8-AA83-443EE6066A11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defTabSz="865188" eaLnBrk="0" hangingPunct="0">
              <a:defRPr sz="800">
                <a:latin typeface="Arial" charset="0"/>
              </a:defRPr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2008-MC-1.3-1-DA-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23904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 dirty="0">
                <a:solidFill>
                  <a:schemeClr val="tx1"/>
                </a:solidFill>
              </a:rPr>
              <a:t/>
            </a:r>
            <a:br>
              <a:rPr lang="en-US" sz="2400" b="0" dirty="0">
                <a:solidFill>
                  <a:schemeClr val="tx1"/>
                </a:solidFill>
              </a:rPr>
            </a:br>
            <a:r>
              <a:rPr lang="en-US" sz="2400" b="0" dirty="0">
                <a:solidFill>
                  <a:schemeClr val="tx1"/>
                </a:solidFill>
              </a:rPr>
              <a:t>Daemons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134090"/>
            <a:ext cx="8229600" cy="3492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Training Guide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37" y="679772"/>
            <a:ext cx="7467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2400" b="1" dirty="0"/>
              <a:t>QAD Enterprise </a:t>
            </a:r>
            <a:r>
              <a:rPr lang="en-US" sz="2400" b="1" dirty="0" smtClean="0"/>
              <a:t>Edition, Advanced </a:t>
            </a:r>
            <a:r>
              <a:rPr lang="en-US" sz="2400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of XML Files in Financials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638544"/>
            <a:ext cx="1866507" cy="219456"/>
          </a:xfrm>
        </p:spPr>
        <p:txBody>
          <a:bodyPr/>
          <a:lstStyle/>
          <a:p>
            <a:r>
              <a:rPr lang="en-US" smtClean="0"/>
              <a:t>MC-1.3-1-DA-090</a:t>
            </a:r>
            <a:endParaRPr lang="en-US" dirty="0"/>
          </a:p>
        </p:txBody>
      </p:sp>
      <p:pic>
        <p:nvPicPr>
          <p:cNvPr id="230404" name="Picture 4" descr="dump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051" y="1158797"/>
            <a:ext cx="6359525" cy="4527550"/>
          </a:xfrm>
          <a:prstGeom prst="rect">
            <a:avLst/>
          </a:prstGeom>
          <a:noFill/>
        </p:spPr>
      </p:pic>
      <p:pic>
        <p:nvPicPr>
          <p:cNvPr id="230405" name="Picture 5" descr="open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951" y="3116185"/>
            <a:ext cx="3543300" cy="2809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MC-1.3-1-DA-100</a:t>
            </a:r>
            <a:endParaRPr lang="en-US" dirty="0"/>
          </a:p>
        </p:txBody>
      </p:sp>
      <p:pic>
        <p:nvPicPr>
          <p:cNvPr id="2160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Discover the role of daemons in QAD Enterprise </a:t>
            </a:r>
            <a:r>
              <a:rPr lang="en-US" dirty="0" smtClean="0"/>
              <a:t>Applications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to manage </a:t>
            </a:r>
            <a:r>
              <a:rPr lang="en-US" dirty="0" smtClean="0"/>
              <a:t>daemons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to use daemons as </a:t>
            </a:r>
            <a:r>
              <a:rPr lang="en-US" dirty="0" smtClean="0"/>
              <a:t>tools</a:t>
            </a:r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1064" y="6638544"/>
            <a:ext cx="1102936" cy="219456"/>
          </a:xfrm>
        </p:spPr>
        <p:txBody>
          <a:bodyPr/>
          <a:lstStyle/>
          <a:p>
            <a:r>
              <a:rPr lang="en-US" smtClean="0"/>
              <a:t>MC-1.3-1-DA-020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Daemons in QAD Enterprise </a:t>
            </a:r>
            <a:r>
              <a:rPr lang="en-US" dirty="0" smtClean="0"/>
              <a:t>Applications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 smtClean="0"/>
              <a:t>Creating XML files for use in </a:t>
            </a:r>
            <a:r>
              <a:rPr lang="en-US" dirty="0" smtClean="0"/>
              <a:t>Financials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Exercise: XML and Scan </a:t>
            </a:r>
            <a:r>
              <a:rPr lang="en-US" dirty="0" smtClean="0"/>
              <a:t>daemons</a:t>
            </a:r>
            <a:endParaRPr lang="en-US" dirty="0"/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MC-1.3-1-DA-030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History</a:t>
            </a:r>
          </a:p>
          <a:p>
            <a:pPr lvl="1"/>
            <a:r>
              <a:rPr lang="en-US" sz="2000" dirty="0"/>
              <a:t>Historical data for GL and </a:t>
            </a:r>
            <a:r>
              <a:rPr lang="en-US" sz="2000" dirty="0" smtClean="0"/>
              <a:t>SAFs</a:t>
            </a:r>
            <a:endParaRPr lang="en-US" sz="2000" dirty="0"/>
          </a:p>
          <a:p>
            <a:r>
              <a:rPr lang="en-US" sz="2400" b="1" dirty="0"/>
              <a:t>Balance</a:t>
            </a:r>
          </a:p>
          <a:p>
            <a:pPr lvl="1"/>
            <a:r>
              <a:rPr lang="en-US" sz="2000" dirty="0"/>
              <a:t>Customer and supplier balance movements and history </a:t>
            </a:r>
            <a:r>
              <a:rPr lang="en-US" sz="2000" dirty="0" smtClean="0"/>
              <a:t>data</a:t>
            </a:r>
            <a:endParaRPr lang="en-US" sz="2000" dirty="0"/>
          </a:p>
          <a:p>
            <a:r>
              <a:rPr lang="en-US" sz="2400" b="1" dirty="0"/>
              <a:t>Budget</a:t>
            </a:r>
            <a:r>
              <a:rPr lang="en-US" sz="2400" dirty="0"/>
              <a:t> </a:t>
            </a:r>
          </a:p>
          <a:p>
            <a:pPr lvl="1"/>
            <a:r>
              <a:rPr lang="en-US" sz="2000" dirty="0" err="1"/>
              <a:t>Actuals</a:t>
            </a:r>
            <a:r>
              <a:rPr lang="en-US" sz="2000" dirty="0"/>
              <a:t> </a:t>
            </a:r>
            <a:r>
              <a:rPr lang="en-US" sz="2000" dirty="0" err="1"/>
              <a:t>vs</a:t>
            </a:r>
            <a:r>
              <a:rPr lang="en-US" sz="2000" dirty="0"/>
              <a:t> budget </a:t>
            </a:r>
            <a:r>
              <a:rPr lang="en-US" sz="2000" dirty="0" smtClean="0"/>
              <a:t>data</a:t>
            </a:r>
            <a:endParaRPr lang="en-US" sz="2000" dirty="0"/>
          </a:p>
          <a:p>
            <a:r>
              <a:rPr lang="en-US" sz="2400" b="1" dirty="0"/>
              <a:t>Cross-Company</a:t>
            </a:r>
          </a:p>
          <a:p>
            <a:pPr lvl="1"/>
            <a:r>
              <a:rPr lang="en-US" sz="2000" dirty="0"/>
              <a:t>Cross-company </a:t>
            </a:r>
            <a:r>
              <a:rPr lang="en-US" sz="2000" dirty="0" smtClean="0"/>
              <a:t>postings</a:t>
            </a:r>
            <a:endParaRPr lang="en-US" sz="2000" dirty="0"/>
          </a:p>
          <a:p>
            <a:r>
              <a:rPr lang="en-US" sz="2400" b="1" dirty="0"/>
              <a:t>Replication</a:t>
            </a:r>
          </a:p>
          <a:p>
            <a:pPr lvl="1"/>
            <a:r>
              <a:rPr lang="en-US" sz="2000" dirty="0"/>
              <a:t>Completing data for new </a:t>
            </a:r>
            <a:r>
              <a:rPr lang="en-US" sz="2000" dirty="0" smtClean="0"/>
              <a:t>domains</a:t>
            </a:r>
            <a:endParaRPr lang="en-US" sz="2000" dirty="0"/>
          </a:p>
          <a:p>
            <a:r>
              <a:rPr lang="en-US" sz="2400" b="1" dirty="0"/>
              <a:t>Time-Out</a:t>
            </a:r>
          </a:p>
          <a:p>
            <a:pPr lvl="1"/>
            <a:r>
              <a:rPr lang="en-US" sz="2000" dirty="0"/>
              <a:t>Terminating inactive user </a:t>
            </a:r>
            <a:r>
              <a:rPr lang="en-US" sz="2000" dirty="0" smtClean="0"/>
              <a:t>sessions</a:t>
            </a:r>
            <a:endParaRPr lang="en-US" sz="2000" dirty="0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Daemons in QAD Enterprise Applications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79151" y="6638544"/>
            <a:ext cx="1564849" cy="219456"/>
          </a:xfrm>
        </p:spPr>
        <p:txBody>
          <a:bodyPr/>
          <a:lstStyle/>
          <a:p>
            <a:r>
              <a:rPr lang="en-US" smtClean="0"/>
              <a:t>MC-1.3-1-DA-040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40409"/>
            <a:ext cx="8229600" cy="4415681"/>
          </a:xfrm>
        </p:spPr>
        <p:txBody>
          <a:bodyPr>
            <a:normAutofit/>
          </a:bodyPr>
          <a:lstStyle/>
          <a:p>
            <a:r>
              <a:rPr lang="en-US" sz="2400" b="1" dirty="0"/>
              <a:t>XML</a:t>
            </a:r>
          </a:p>
          <a:p>
            <a:pPr lvl="1"/>
            <a:r>
              <a:rPr lang="en-US" sz="2000" dirty="0"/>
              <a:t>Data dump and </a:t>
            </a:r>
            <a:r>
              <a:rPr lang="en-US" sz="2000" dirty="0" smtClean="0"/>
              <a:t>upload</a:t>
            </a:r>
            <a:endParaRPr lang="en-US" sz="2000" dirty="0"/>
          </a:p>
          <a:p>
            <a:r>
              <a:rPr lang="en-US" sz="2400" b="1" dirty="0"/>
              <a:t>Scan</a:t>
            </a:r>
          </a:p>
          <a:p>
            <a:pPr lvl="1"/>
            <a:r>
              <a:rPr lang="en-US" sz="2000" dirty="0"/>
              <a:t>Monitors a directory for documents to attach to new Financials </a:t>
            </a:r>
            <a:r>
              <a:rPr lang="en-US" sz="2000" dirty="0" smtClean="0"/>
              <a:t>records</a:t>
            </a:r>
            <a:endParaRPr lang="en-US" sz="2000" dirty="0"/>
          </a:p>
          <a:p>
            <a:r>
              <a:rPr lang="en-US" sz="2400" b="1" dirty="0"/>
              <a:t>Event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Publishes Financials business </a:t>
            </a:r>
            <a:r>
              <a:rPr lang="en-US" sz="2000" dirty="0" smtClean="0"/>
              <a:t>events</a:t>
            </a:r>
            <a:endParaRPr lang="en-US" sz="2000" dirty="0"/>
          </a:p>
          <a:p>
            <a:r>
              <a:rPr lang="en-US" sz="2400" b="1" dirty="0"/>
              <a:t>Report</a:t>
            </a:r>
          </a:p>
          <a:p>
            <a:pPr lvl="1"/>
            <a:r>
              <a:rPr lang="en-US" sz="2000" dirty="0"/>
              <a:t>Processes batch reporting </a:t>
            </a:r>
            <a:r>
              <a:rPr lang="en-US" sz="2000" dirty="0" smtClean="0"/>
              <a:t>requests</a:t>
            </a:r>
            <a:endParaRPr lang="en-US" sz="2000" dirty="0" smtClean="0"/>
          </a:p>
          <a:p>
            <a:r>
              <a:rPr lang="en-GB" sz="2400" b="1" dirty="0" smtClean="0"/>
              <a:t>Cube</a:t>
            </a:r>
          </a:p>
          <a:p>
            <a:pPr lvl="1"/>
            <a:r>
              <a:rPr lang="en-GB" sz="2000" dirty="0" smtClean="0"/>
              <a:t>Updates report cubes in Financial Report </a:t>
            </a:r>
            <a:r>
              <a:rPr lang="en-GB" sz="2000" dirty="0" smtClean="0"/>
              <a:t>Writer</a:t>
            </a:r>
            <a:endParaRPr lang="en-US" sz="2000" dirty="0"/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Daemons in QAD Enterprise Applications -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45138" y="6638544"/>
            <a:ext cx="1498862" cy="219456"/>
          </a:xfrm>
        </p:spPr>
        <p:txBody>
          <a:bodyPr/>
          <a:lstStyle/>
          <a:p>
            <a:r>
              <a:rPr lang="en-US" smtClean="0"/>
              <a:t>MC-1.3-1-DA-045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6140"/>
            <a:ext cx="8229600" cy="4707912"/>
          </a:xfrm>
        </p:spPr>
        <p:txBody>
          <a:bodyPr/>
          <a:lstStyle/>
          <a:p>
            <a:r>
              <a:rPr lang="en-US" dirty="0"/>
              <a:t>XML Daemon Configure (36.14.16.6.1)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Monitor (36.14.16.6.3)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Start (36.14.16.6.4)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Stop (36.14.16.6.5)</a:t>
            </a:r>
          </a:p>
          <a:p>
            <a:pPr>
              <a:spcBef>
                <a:spcPct val="65000"/>
              </a:spcBef>
            </a:pPr>
            <a:r>
              <a:rPr lang="en-US" dirty="0"/>
              <a:t>XML Daemon Unconditional Stop (36.14.16.6.6)</a:t>
            </a:r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Daemon Functions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1761" y="6629117"/>
            <a:ext cx="1772239" cy="219456"/>
          </a:xfrm>
        </p:spPr>
        <p:txBody>
          <a:bodyPr/>
          <a:lstStyle/>
          <a:p>
            <a:r>
              <a:rPr lang="en-US" smtClean="0"/>
              <a:t>MC-1.3-1-DA-050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XML Daemon Configuration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MC-1.3-1-DA-060</a:t>
            </a:r>
            <a:endParaRPr lang="en-US"/>
          </a:p>
        </p:txBody>
      </p:sp>
      <p:pic>
        <p:nvPicPr>
          <p:cNvPr id="5" name="Picture 4" descr="XML-Daemon-Config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1050" y="1219200"/>
            <a:ext cx="758190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04047"/>
            <a:ext cx="8229600" cy="5161254"/>
          </a:xfrm>
        </p:spPr>
        <p:txBody>
          <a:bodyPr/>
          <a:lstStyle/>
          <a:p>
            <a:pPr marL="914400" lvl="1" indent="-457200">
              <a:spcBef>
                <a:spcPts val="1800"/>
              </a:spcBef>
              <a:buFontTx/>
              <a:buAutoNum type="arabicPeriod"/>
            </a:pPr>
            <a:r>
              <a:rPr lang="en-US" dirty="0" smtClean="0"/>
              <a:t>Object </a:t>
            </a:r>
            <a:r>
              <a:rPr lang="en-US" dirty="0"/>
              <a:t>modify menu (for example, Country Modify</a:t>
            </a:r>
            <a:r>
              <a:rPr lang="en-US" dirty="0" smtClean="0"/>
              <a:t>)</a:t>
            </a:r>
            <a:endParaRPr lang="en-US" dirty="0"/>
          </a:p>
          <a:p>
            <a:pPr marL="914400" lvl="1" indent="-457200">
              <a:buFontTx/>
              <a:buAutoNum type="arabicPeriod"/>
            </a:pPr>
            <a:r>
              <a:rPr lang="en-US" dirty="0"/>
              <a:t>Select Properties from object drop-down list</a:t>
            </a:r>
          </a:p>
          <a:p>
            <a:pPr marL="914400" lvl="1" indent="-457200">
              <a:buFontTx/>
              <a:buAutoNum type="arabicPeriod"/>
            </a:pPr>
            <a:r>
              <a:rPr lang="en-US" dirty="0"/>
              <a:t>Enter dump location and file </a:t>
            </a:r>
            <a:r>
              <a:rPr lang="en-US" dirty="0" smtClean="0"/>
              <a:t>name</a:t>
            </a:r>
            <a:endParaRPr lang="en-US" dirty="0"/>
          </a:p>
          <a:p>
            <a:pPr marL="914400" lvl="1" indent="-457200">
              <a:buFontTx/>
              <a:buAutoNum type="arabicPeriod"/>
            </a:pPr>
            <a:r>
              <a:rPr lang="en-US" dirty="0"/>
              <a:t>Click Dump </a:t>
            </a:r>
            <a:r>
              <a:rPr lang="en-US" dirty="0" smtClean="0"/>
              <a:t>XML</a:t>
            </a:r>
            <a:endParaRPr lang="en-US" dirty="0"/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XML </a:t>
            </a:r>
            <a:r>
              <a:rPr lang="en-US" dirty="0"/>
              <a:t>Files </a:t>
            </a:r>
            <a:r>
              <a:rPr lang="en-US" dirty="0" smtClean="0"/>
              <a:t>in Financials</a:t>
            </a:r>
            <a:endParaRPr lang="en-US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MC-1.3-1-DA-070</a:t>
            </a:r>
            <a:endParaRPr lang="en-US" dirty="0"/>
          </a:p>
        </p:txBody>
      </p:sp>
      <p:pic>
        <p:nvPicPr>
          <p:cNvPr id="10" name="Picture 9" descr="Ctry-Mod-Propert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742" y="3307976"/>
            <a:ext cx="4321046" cy="2826684"/>
          </a:xfrm>
          <a:prstGeom prst="rect">
            <a:avLst/>
          </a:prstGeom>
        </p:spPr>
      </p:pic>
      <p:pic>
        <p:nvPicPr>
          <p:cNvPr id="11" name="Picture 10" descr="Object-Properti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521" y="3128683"/>
            <a:ext cx="3964671" cy="3009619"/>
          </a:xfrm>
          <a:prstGeom prst="rect">
            <a:avLst/>
          </a:prstGeom>
        </p:spPr>
      </p:pic>
      <p:sp>
        <p:nvSpPr>
          <p:cNvPr id="12" name="Oval 11"/>
          <p:cNvSpPr/>
          <p:nvPr/>
        </p:nvSpPr>
        <p:spPr>
          <a:xfrm>
            <a:off x="1111624" y="5369859"/>
            <a:ext cx="735105" cy="242047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12" idx="6"/>
          </p:cNvCxnSpPr>
          <p:nvPr/>
        </p:nvCxnSpPr>
        <p:spPr>
          <a:xfrm flipV="1">
            <a:off x="1846729" y="5486400"/>
            <a:ext cx="3290047" cy="4483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466627" y="863330"/>
            <a:ext cx="8229600" cy="5424523"/>
          </a:xfrm>
        </p:spPr>
        <p:txBody>
          <a:bodyPr/>
          <a:lstStyle/>
          <a:p>
            <a:pPr lvl="1"/>
            <a:r>
              <a:rPr lang="en-US" dirty="0"/>
              <a:t>In object Modify menu browse: right-click -&gt; Dump XML</a:t>
            </a:r>
          </a:p>
          <a:p>
            <a:pPr lvl="1"/>
            <a:r>
              <a:rPr lang="en-US" dirty="0"/>
              <a:t>Multiple selection</a:t>
            </a:r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XML Files in Financials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75456" y="6638544"/>
            <a:ext cx="1668544" cy="219456"/>
          </a:xfrm>
        </p:spPr>
        <p:txBody>
          <a:bodyPr/>
          <a:lstStyle/>
          <a:p>
            <a:r>
              <a:rPr lang="en-US" smtClean="0"/>
              <a:t>MC-1.3-1-DA-080</a:t>
            </a:r>
            <a:endParaRPr lang="en-US" dirty="0"/>
          </a:p>
        </p:txBody>
      </p:sp>
      <p:pic>
        <p:nvPicPr>
          <p:cNvPr id="229380" name="Picture 4" descr="dump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264" y="2496766"/>
            <a:ext cx="4962525" cy="3436937"/>
          </a:xfrm>
          <a:prstGeom prst="rect">
            <a:avLst/>
          </a:prstGeom>
          <a:noFill/>
        </p:spPr>
      </p:pic>
      <p:pic>
        <p:nvPicPr>
          <p:cNvPr id="229381" name="Picture 5" descr="dump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6339" y="3422278"/>
            <a:ext cx="2905125" cy="838200"/>
          </a:xfrm>
          <a:prstGeom prst="rect">
            <a:avLst/>
          </a:prstGeom>
          <a:noFill/>
        </p:spPr>
      </p:pic>
      <p:sp>
        <p:nvSpPr>
          <p:cNvPr id="229383" name="Oval 7"/>
          <p:cNvSpPr>
            <a:spLocks noChangeArrowheads="1"/>
          </p:cNvSpPr>
          <p:nvPr/>
        </p:nvSpPr>
        <p:spPr bwMode="auto">
          <a:xfrm>
            <a:off x="1586753" y="5495365"/>
            <a:ext cx="1264023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9584</TotalTime>
  <Words>232</Words>
  <Application>Microsoft Office PowerPoint</Application>
  <PresentationFormat>On-screen Show (4:3)</PresentationFormat>
  <Paragraphs>64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1_EX06PP_template</vt:lpstr>
      <vt:lpstr>QAD 2010 Template</vt:lpstr>
      <vt:lpstr> Daemons</vt:lpstr>
      <vt:lpstr>Objectives</vt:lpstr>
      <vt:lpstr>Overview</vt:lpstr>
      <vt:lpstr>Daemons in QAD Enterprise Applications</vt:lpstr>
      <vt:lpstr>Daemons in QAD Enterprise Applications - Continued</vt:lpstr>
      <vt:lpstr>Daemon Functions</vt:lpstr>
      <vt:lpstr>XML Daemon Configuration</vt:lpstr>
      <vt:lpstr>Creating XML Files in Financials</vt:lpstr>
      <vt:lpstr>Creating XML Files in Financials</vt:lpstr>
      <vt:lpstr>Use of XML Files in Financials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116</cp:revision>
  <dcterms:created xsi:type="dcterms:W3CDTF">2006-05-18T22:11:08Z</dcterms:created>
  <dcterms:modified xsi:type="dcterms:W3CDTF">2013-03-04T10:50:04Z</dcterms:modified>
</cp:coreProperties>
</file>