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9"/>
  </p:notesMasterIdLst>
  <p:handoutMasterIdLst>
    <p:handoutMasterId r:id="rId20"/>
  </p:handoutMasterIdLst>
  <p:sldIdLst>
    <p:sldId id="297" r:id="rId2"/>
    <p:sldId id="308" r:id="rId3"/>
    <p:sldId id="298" r:id="rId4"/>
    <p:sldId id="299" r:id="rId5"/>
    <p:sldId id="302" r:id="rId6"/>
    <p:sldId id="313" r:id="rId7"/>
    <p:sldId id="303" r:id="rId8"/>
    <p:sldId id="304" r:id="rId9"/>
    <p:sldId id="315" r:id="rId10"/>
    <p:sldId id="316" r:id="rId11"/>
    <p:sldId id="317" r:id="rId12"/>
    <p:sldId id="323" r:id="rId13"/>
    <p:sldId id="324" r:id="rId14"/>
    <p:sldId id="320" r:id="rId15"/>
    <p:sldId id="321" r:id="rId16"/>
    <p:sldId id="322" r:id="rId17"/>
    <p:sldId id="311" r:id="rId18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B2B2B2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815" autoAdjust="0"/>
  </p:normalViewPr>
  <p:slideViewPr>
    <p:cSldViewPr snapToGrid="0">
      <p:cViewPr varScale="1">
        <p:scale>
          <a:sx n="102" d="100"/>
          <a:sy n="102" d="100"/>
        </p:scale>
        <p:origin x="-1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6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29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4.3_1_payment format</a:t>
            </a:r>
          </a:p>
        </p:txBody>
      </p:sp>
      <p:sp>
        <p:nvSpPr>
          <p:cNvPr id="2129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ADE857C-5616-4ACD-B1A2-C7CD3D70406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4.3_1_payment format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9CB5352B-EE04-43D6-8A08-90AD9D65853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4.3_1_payment format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4AEF30-35CD-4412-B1BF-70C10CE3A5DE}" type="slidenum">
              <a:rPr lang="en-US"/>
              <a:pPr/>
              <a:t>1</a:t>
            </a:fld>
            <a:endParaRPr lang="en-US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0097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 Advanced Banking Setup</a:t>
            </a:r>
            <a:endParaRPr lang="en-US" b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690283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5045" name="Rectangle 5"/>
          <p:cNvSpPr>
            <a:spLocks noChangeArrowheads="1"/>
          </p:cNvSpPr>
          <p:nvPr/>
        </p:nvSpPr>
        <p:spPr bwMode="auto">
          <a:xfrm>
            <a:off x="467019" y="953031"/>
            <a:ext cx="822449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32095"/>
            <a:ext cx="8229600" cy="5284038"/>
          </a:xfrm>
        </p:spPr>
        <p:txBody>
          <a:bodyPr/>
          <a:lstStyle/>
          <a:p>
            <a:r>
              <a:rPr lang="en-US" sz="2400" dirty="0" smtClean="0"/>
              <a:t>You have created a payment selection</a:t>
            </a:r>
          </a:p>
          <a:p>
            <a:pPr>
              <a:spcBef>
                <a:spcPts val="1800"/>
              </a:spcBef>
            </a:pPr>
            <a:r>
              <a:rPr lang="en-US" sz="2400" dirty="0" smtClean="0"/>
              <a:t>You want to run the payment selection from another own bank number </a:t>
            </a:r>
          </a:p>
          <a:p>
            <a:pPr>
              <a:spcBef>
                <a:spcPts val="1800"/>
              </a:spcBef>
            </a:pPr>
            <a:r>
              <a:rPr lang="en-US" sz="2400" dirty="0" smtClean="0"/>
              <a:t>You want to change the payment format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Changing Bank and Payment Format Details: Business Case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30424" y="6638544"/>
            <a:ext cx="1113576" cy="219456"/>
          </a:xfrm>
        </p:spPr>
        <p:txBody>
          <a:bodyPr/>
          <a:lstStyle/>
          <a:p>
            <a:r>
              <a:rPr lang="en-US" dirty="0" smtClean="0"/>
              <a:t>MC-4.3-1-PF-120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32095"/>
            <a:ext cx="8229600" cy="5284038"/>
          </a:xfrm>
        </p:spPr>
        <p:txBody>
          <a:bodyPr/>
          <a:lstStyle/>
          <a:p>
            <a:r>
              <a:rPr lang="en-US" sz="2400" dirty="0" smtClean="0"/>
              <a:t>Change your own bank account or banking details for AR and AP payments</a:t>
            </a:r>
          </a:p>
          <a:p>
            <a:pPr>
              <a:spcBef>
                <a:spcPts val="1800"/>
              </a:spcBef>
            </a:pPr>
            <a:r>
              <a:rPr lang="en-US" sz="2400" dirty="0" smtClean="0"/>
              <a:t>Customer Mass Payment Change </a:t>
            </a:r>
          </a:p>
          <a:p>
            <a:pPr>
              <a:spcBef>
                <a:spcPts val="1800"/>
              </a:spcBef>
            </a:pPr>
            <a:r>
              <a:rPr lang="en-US" sz="2400" dirty="0" smtClean="0"/>
              <a:t>Supplier Mass Payment Change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Changing Bank and Payment Format Details: Overview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39889" y="6638544"/>
            <a:ext cx="1204111" cy="219456"/>
          </a:xfrm>
        </p:spPr>
        <p:txBody>
          <a:bodyPr/>
          <a:lstStyle/>
          <a:p>
            <a:r>
              <a:rPr lang="en-US" dirty="0" smtClean="0"/>
              <a:t>MC-4.3-1-PF-130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/>
          <p:cNvCxnSpPr/>
          <p:nvPr/>
        </p:nvCxnSpPr>
        <p:spPr>
          <a:xfrm>
            <a:off x="2447636" y="2974109"/>
            <a:ext cx="73890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Change Own Bank Details on Supplier Payment Selection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MC-4.3-1-PF-140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08212" y="1237129"/>
            <a:ext cx="1792941" cy="8516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90282" y="1255059"/>
            <a:ext cx="1828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 algn="l"/>
            <a:r>
              <a:rPr lang="en-GB" sz="1400" dirty="0" smtClean="0"/>
              <a:t>1. Open Supplier Payment Selection Modify</a:t>
            </a:r>
            <a:endParaRPr 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690283" y="2492187"/>
            <a:ext cx="1792941" cy="8516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44643" y="2657898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 algn="l"/>
            <a:r>
              <a:rPr lang="en-GB" sz="1400" dirty="0" smtClean="0"/>
              <a:t>2. Select an initial payment selection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685665" y="3919205"/>
            <a:ext cx="1792941" cy="8516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40025" y="4029498"/>
            <a:ext cx="1828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 algn="l"/>
            <a:r>
              <a:rPr lang="en-GB" sz="1400" dirty="0" smtClean="0"/>
              <a:t>3. Supplier Payment Selection Modify opens</a:t>
            </a:r>
            <a:endParaRPr lang="en-US" sz="1400" dirty="0"/>
          </a:p>
        </p:txBody>
      </p:sp>
      <p:pic>
        <p:nvPicPr>
          <p:cNvPr id="11" name="Picture 10" descr="Initial-Pay-Se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86544" y="2093218"/>
            <a:ext cx="2814637" cy="1817660"/>
          </a:xfrm>
          <a:prstGeom prst="rect">
            <a:avLst/>
          </a:prstGeom>
        </p:spPr>
      </p:pic>
      <p:pic>
        <p:nvPicPr>
          <p:cNvPr id="12" name="Picture 11" descr="Supp-Pay-Sel-Modif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69673" y="3991263"/>
            <a:ext cx="3851564" cy="2407228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>
            <a:off x="2507672" y="4521200"/>
            <a:ext cx="738909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>
            <a:endCxn id="13" idx="1"/>
          </p:cNvCxnSpPr>
          <p:nvPr/>
        </p:nvCxnSpPr>
        <p:spPr>
          <a:xfrm>
            <a:off x="2512291" y="3842327"/>
            <a:ext cx="1357746" cy="1691893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Change Own Bank Details on Supplier Payment Selection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MC-4.3-1-PF-150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08212" y="1237129"/>
            <a:ext cx="1792941" cy="8516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90282" y="1255059"/>
            <a:ext cx="1828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 algn="l"/>
            <a:r>
              <a:rPr lang="en-GB" sz="1400" dirty="0" smtClean="0"/>
              <a:t>4. Change the bank account or payment format</a:t>
            </a:r>
            <a:endParaRPr lang="en-US" sz="1400" dirty="0"/>
          </a:p>
        </p:txBody>
      </p:sp>
      <p:pic>
        <p:nvPicPr>
          <p:cNvPr id="7" name="Picture 6" descr="BK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42327" y="2109516"/>
            <a:ext cx="3417455" cy="924341"/>
          </a:xfrm>
          <a:prstGeom prst="rect">
            <a:avLst/>
          </a:prstGeom>
        </p:spPr>
      </p:pic>
      <p:pic>
        <p:nvPicPr>
          <p:cNvPr id="8" name="Picture 7" descr="BK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7672" y="1071935"/>
            <a:ext cx="3443629" cy="857365"/>
          </a:xfrm>
          <a:prstGeom prst="rect">
            <a:avLst/>
          </a:prstGeom>
        </p:spPr>
      </p:pic>
      <p:sp>
        <p:nvSpPr>
          <p:cNvPr id="9" name="Down Arrow 8"/>
          <p:cNvSpPr/>
          <p:nvPr/>
        </p:nvSpPr>
        <p:spPr>
          <a:xfrm>
            <a:off x="4544291" y="1717964"/>
            <a:ext cx="378691" cy="591127"/>
          </a:xfrm>
          <a:prstGeom prst="downArrow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40539" y="3153675"/>
            <a:ext cx="1792941" cy="11689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58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68791" y="3171604"/>
            <a:ext cx="190975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 algn="l"/>
            <a:r>
              <a:rPr lang="en-GB" sz="1400" dirty="0" smtClean="0"/>
              <a:t>5. Saving the payment selection updates linked invoices and suppliers</a:t>
            </a:r>
            <a:endParaRPr lang="en-US" sz="1400" dirty="0"/>
          </a:p>
        </p:txBody>
      </p:sp>
      <p:pic>
        <p:nvPicPr>
          <p:cNvPr id="12" name="Picture 11" descr="Updated-S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42327" y="3260054"/>
            <a:ext cx="3606078" cy="1504899"/>
          </a:xfrm>
          <a:prstGeom prst="rect">
            <a:avLst/>
          </a:prstGeom>
        </p:spPr>
      </p:pic>
      <p:pic>
        <p:nvPicPr>
          <p:cNvPr id="13" name="Picture 12" descr="Modified-Suppli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70037" y="4788435"/>
            <a:ext cx="3569710" cy="1491569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2493818" y="1764145"/>
            <a:ext cx="1293091" cy="766619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endCxn id="8" idx="1"/>
          </p:cNvCxnSpPr>
          <p:nvPr/>
        </p:nvCxnSpPr>
        <p:spPr>
          <a:xfrm flipV="1">
            <a:off x="2503055" y="1500618"/>
            <a:ext cx="1274617" cy="254291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2521527" y="3722255"/>
            <a:ext cx="1274618" cy="110836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Payment Format Attribute Restrictions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03263" y="6618083"/>
            <a:ext cx="1140737" cy="239917"/>
          </a:xfrm>
        </p:spPr>
        <p:txBody>
          <a:bodyPr/>
          <a:lstStyle/>
          <a:p>
            <a:r>
              <a:rPr lang="en-US" dirty="0" smtClean="0"/>
              <a:t>MC-4.3-1-PF-160</a:t>
            </a:r>
            <a:endParaRPr lang="en-US" dirty="0"/>
          </a:p>
        </p:txBody>
      </p:sp>
      <p:pic>
        <p:nvPicPr>
          <p:cNvPr id="5" name="Picture 4" descr="change own bank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35681" y="1347174"/>
            <a:ext cx="6050395" cy="461327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Customer Payment Mass Change(27.6.4.5)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Supplier Payment Mass Change (28.9.3.5)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Scope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Update status of payment</a:t>
            </a:r>
          </a:p>
          <a:p>
            <a:pPr lvl="2"/>
            <a:r>
              <a:rPr lang="en-US" dirty="0" smtClean="0"/>
              <a:t>For example, update a For Collection payment to Paid status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Change own bank details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Renumber payments (pre-printed checks)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Payment Mass Change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49766" y="6638544"/>
            <a:ext cx="1394234" cy="219456"/>
          </a:xfrm>
        </p:spPr>
        <p:txBody>
          <a:bodyPr/>
          <a:lstStyle/>
          <a:p>
            <a:r>
              <a:rPr lang="en-US" dirty="0" smtClean="0"/>
              <a:t>MC-4.3-1-PF-170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4499" y="6645244"/>
            <a:ext cx="1439501" cy="212756"/>
          </a:xfrm>
        </p:spPr>
        <p:txBody>
          <a:bodyPr/>
          <a:lstStyle/>
          <a:p>
            <a:r>
              <a:rPr lang="en-US" dirty="0" smtClean="0"/>
              <a:t>MC-4.3-1-PF-180</a:t>
            </a:r>
            <a:endParaRPr lang="en-US" dirty="0"/>
          </a:p>
        </p:txBody>
      </p:sp>
      <p:pic>
        <p:nvPicPr>
          <p:cNvPr id="7" name="Picture 6" descr="Supplier-Payment-Mass-Chan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1950" y="585787"/>
            <a:ext cx="8420100" cy="568642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00364" y="5237018"/>
            <a:ext cx="5218545" cy="249382"/>
          </a:xfrm>
          <a:prstGeom prst="rect">
            <a:avLst/>
          </a:prstGeom>
          <a:noFill/>
          <a:ln w="158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32692" y="5740399"/>
            <a:ext cx="5218545" cy="24938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29979" y="6638544"/>
            <a:ext cx="1414021" cy="219456"/>
          </a:xfrm>
        </p:spPr>
        <p:txBody>
          <a:bodyPr/>
          <a:lstStyle/>
          <a:p>
            <a:r>
              <a:rPr lang="en-US" dirty="0" smtClean="0"/>
              <a:t>MC-4.3-1-PF-190</a:t>
            </a:r>
            <a:endParaRPr lang="en-US" dirty="0"/>
          </a:p>
        </p:txBody>
      </p:sp>
      <p:pic>
        <p:nvPicPr>
          <p:cNvPr id="245763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481" y="1884285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Learn how to work with bank payment file formats in QAD Enterprise Applications</a:t>
            </a:r>
          </a:p>
          <a:p>
            <a:pPr lvl="1"/>
            <a:r>
              <a:rPr lang="en-US" dirty="0"/>
              <a:t>Technical setup</a:t>
            </a:r>
          </a:p>
          <a:p>
            <a:pPr lvl="1"/>
            <a:r>
              <a:rPr lang="en-US" dirty="0"/>
              <a:t>Functional setup and use</a:t>
            </a:r>
          </a:p>
        </p:txBody>
      </p:sp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Objectives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58260" y="6638544"/>
            <a:ext cx="1385740" cy="219456"/>
          </a:xfrm>
        </p:spPr>
        <p:txBody>
          <a:bodyPr/>
          <a:lstStyle/>
          <a:p>
            <a:r>
              <a:rPr lang="en-US" smtClean="0"/>
              <a:t>MC-4.3-1-PF-020</a:t>
            </a:r>
            <a:endParaRPr lang="en-US" dirty="0"/>
          </a:p>
        </p:txBody>
      </p:sp>
      <p:pic>
        <p:nvPicPr>
          <p:cNvPr id="241668" name="Picture 4" descr="Electronic Pay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5101" y="3828053"/>
            <a:ext cx="3708400" cy="2000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bank account in The </a:t>
            </a:r>
            <a:r>
              <a:rPr lang="en-US" dirty="0" smtClean="0"/>
              <a:t>Netherlands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 smtClean="0"/>
              <a:t>Bank </a:t>
            </a:r>
            <a:r>
              <a:rPr lang="en-US" dirty="0"/>
              <a:t>account works with a specific electronic payment </a:t>
            </a:r>
            <a:r>
              <a:rPr lang="en-US" dirty="0" smtClean="0"/>
              <a:t>format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QAD provides a zip file with the electronic payment </a:t>
            </a:r>
            <a:r>
              <a:rPr lang="en-US" dirty="0" smtClean="0"/>
              <a:t>format </a:t>
            </a:r>
            <a:r>
              <a:rPr lang="en-US" dirty="0"/>
              <a:t>for the Dutch </a:t>
            </a:r>
            <a:r>
              <a:rPr lang="en-US" dirty="0" smtClean="0"/>
              <a:t>account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How do I install this file in QAD Enterprise Edition?</a:t>
            </a:r>
            <a:endParaRPr lang="en-US" dirty="0"/>
          </a:p>
        </p:txBody>
      </p:sp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Case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11126" y="6638544"/>
            <a:ext cx="1432874" cy="219456"/>
          </a:xfrm>
        </p:spPr>
        <p:txBody>
          <a:bodyPr/>
          <a:lstStyle/>
          <a:p>
            <a:r>
              <a:rPr lang="en-US" smtClean="0"/>
              <a:t>MC-4.3-1-PF-030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Technical setup</a:t>
            </a:r>
          </a:p>
          <a:p>
            <a:pPr lvl="1">
              <a:spcBef>
                <a:spcPts val="800"/>
              </a:spcBef>
            </a:pPr>
            <a:r>
              <a:rPr lang="en-IE" dirty="0" smtClean="0"/>
              <a:t>Refer to the QAD Bank Driver training</a:t>
            </a:r>
            <a:endParaRPr lang="en-US" dirty="0" smtClean="0"/>
          </a:p>
          <a:p>
            <a:pPr>
              <a:spcBef>
                <a:spcPts val="1800"/>
              </a:spcBef>
            </a:pPr>
            <a:r>
              <a:rPr lang="en-US" dirty="0" smtClean="0"/>
              <a:t>Functional </a:t>
            </a:r>
            <a:r>
              <a:rPr lang="en-US" dirty="0"/>
              <a:t>setup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Create new GL account (type Bank)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Link bank GL to payment format</a:t>
            </a:r>
          </a:p>
          <a:p>
            <a:pPr lvl="1">
              <a:spcBef>
                <a:spcPts val="800"/>
              </a:spcBef>
            </a:pPr>
            <a:r>
              <a:rPr lang="en-US" dirty="0"/>
              <a:t>Supplier </a:t>
            </a:r>
            <a:r>
              <a:rPr lang="en-US" dirty="0" smtClean="0"/>
              <a:t>Payment </a:t>
            </a:r>
            <a:r>
              <a:rPr lang="en-US" dirty="0"/>
              <a:t>S</a:t>
            </a:r>
            <a:r>
              <a:rPr lang="en-US" dirty="0" smtClean="0"/>
              <a:t>tatus Create</a:t>
            </a:r>
            <a:endParaRPr lang="en-US" dirty="0"/>
          </a:p>
          <a:p>
            <a:pPr lvl="1">
              <a:spcBef>
                <a:spcPts val="800"/>
              </a:spcBef>
            </a:pPr>
            <a:r>
              <a:rPr lang="en-US" dirty="0"/>
              <a:t>Supplier </a:t>
            </a:r>
            <a:r>
              <a:rPr lang="en-US" dirty="0" smtClean="0"/>
              <a:t>Modify</a:t>
            </a:r>
            <a:endParaRPr lang="en-US" dirty="0"/>
          </a:p>
          <a:p>
            <a:pPr lvl="2"/>
            <a:r>
              <a:rPr lang="en-US" dirty="0"/>
              <a:t>Update bank info</a:t>
            </a:r>
          </a:p>
        </p:txBody>
      </p:sp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35711" y="6638544"/>
            <a:ext cx="1508289" cy="219456"/>
          </a:xfrm>
        </p:spPr>
        <p:txBody>
          <a:bodyPr/>
          <a:lstStyle/>
          <a:p>
            <a:r>
              <a:rPr lang="en-US" smtClean="0"/>
              <a:t>MC-4.3-1-PF-040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Create own bank account</a:t>
            </a:r>
          </a:p>
          <a:p>
            <a:pPr lvl="1"/>
            <a:r>
              <a:rPr lang="en-US" sz="2000" dirty="0"/>
              <a:t>GL Account Create (25.3.13.1)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Import bank formats</a:t>
            </a:r>
          </a:p>
          <a:p>
            <a:pPr lvl="1"/>
            <a:r>
              <a:rPr lang="en-US" sz="2000" dirty="0"/>
              <a:t>Bank File Format Import (31.23)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Create payment formats</a:t>
            </a:r>
          </a:p>
          <a:p>
            <a:pPr lvl="1"/>
            <a:r>
              <a:rPr lang="en-US" sz="2000" dirty="0"/>
              <a:t>Payment Format Maintenance (25.11.1)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Link payment format to bank</a:t>
            </a:r>
          </a:p>
          <a:p>
            <a:pPr lvl="1"/>
            <a:r>
              <a:rPr lang="en-US" sz="2000" dirty="0"/>
              <a:t>Bank Payment Format Link (25.11.2)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Define statuses for new payment format</a:t>
            </a:r>
          </a:p>
          <a:p>
            <a:pPr lvl="1"/>
            <a:r>
              <a:rPr lang="en-US" sz="2000" dirty="0"/>
              <a:t>Supplier Payment Status Create (28.9.1.1.1)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Assign bank/payment format combination</a:t>
            </a:r>
          </a:p>
          <a:p>
            <a:pPr lvl="1"/>
            <a:r>
              <a:rPr lang="en-US" sz="2000" dirty="0"/>
              <a:t>Supplier Modify (28.20.1.2)</a:t>
            </a:r>
          </a:p>
          <a:p>
            <a:pPr lvl="1"/>
            <a:endParaRPr lang="en-US" sz="2000" dirty="0"/>
          </a:p>
        </p:txBody>
      </p:sp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Functional Setup Flow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32016" y="6638544"/>
            <a:ext cx="1611984" cy="219456"/>
          </a:xfrm>
        </p:spPr>
        <p:txBody>
          <a:bodyPr/>
          <a:lstStyle/>
          <a:p>
            <a:r>
              <a:rPr lang="en-US" smtClean="0"/>
              <a:t>MC-4.3-1-PF-080</a:t>
            </a:r>
            <a:endParaRPr lang="en-US"/>
          </a:p>
        </p:txBody>
      </p:sp>
      <p:pic>
        <p:nvPicPr>
          <p:cNvPr id="22426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6742" y="1466850"/>
            <a:ext cx="2932113" cy="1106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Bank File Format Import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MC-4.3-1-PF-075</a:t>
            </a:r>
            <a:endParaRPr lang="en-US"/>
          </a:p>
        </p:txBody>
      </p:sp>
      <p:pic>
        <p:nvPicPr>
          <p:cNvPr id="247812" name="Picture 4" descr="bankfileformatimpo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1155" y="1468913"/>
            <a:ext cx="6407150" cy="4305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Create invoice</a:t>
            </a:r>
          </a:p>
          <a:p>
            <a:pPr lvl="1"/>
            <a:r>
              <a:rPr lang="en-US" sz="2000" dirty="0"/>
              <a:t>Supplier Invoice Create </a:t>
            </a:r>
            <a:r>
              <a:rPr lang="en-US" sz="1800" dirty="0"/>
              <a:t>(28.1.1.1)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Select invoice for payment</a:t>
            </a:r>
          </a:p>
          <a:p>
            <a:pPr lvl="1"/>
            <a:r>
              <a:rPr lang="en-US" sz="2000" dirty="0"/>
              <a:t>Supplier Payment Selection Create </a:t>
            </a:r>
            <a:r>
              <a:rPr lang="en-US" sz="1800" dirty="0"/>
              <a:t>(28.9.4.1)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Confirm payment selection</a:t>
            </a:r>
          </a:p>
          <a:p>
            <a:pPr lvl="1"/>
            <a:r>
              <a:rPr lang="en-US" sz="2000" dirty="0"/>
              <a:t>Supplier Payment Selection Confirm </a:t>
            </a:r>
            <a:r>
              <a:rPr lang="en-US" sz="1800" dirty="0"/>
              <a:t>(28.9.4.5)</a:t>
            </a:r>
          </a:p>
          <a:p>
            <a:pPr>
              <a:spcBef>
                <a:spcPts val="1800"/>
              </a:spcBef>
            </a:pPr>
            <a:r>
              <a:rPr lang="en-US" sz="2400" dirty="0"/>
              <a:t>Process payment</a:t>
            </a:r>
          </a:p>
          <a:p>
            <a:pPr lvl="1"/>
            <a:r>
              <a:rPr lang="en-US" sz="2000" dirty="0"/>
              <a:t>Supplier Payment Selection Execute </a:t>
            </a:r>
            <a:r>
              <a:rPr lang="en-US" sz="1800" dirty="0"/>
              <a:t>(28.9.4.6)</a:t>
            </a:r>
          </a:p>
          <a:p>
            <a:pPr>
              <a:spcBef>
                <a:spcPts val="1800"/>
              </a:spcBef>
            </a:pPr>
            <a:r>
              <a:rPr lang="en-US" sz="2400" dirty="0" smtClean="0"/>
              <a:t>Optional re-processing</a:t>
            </a:r>
            <a:endParaRPr lang="en-US" sz="2400" dirty="0"/>
          </a:p>
          <a:p>
            <a:pPr lvl="1"/>
            <a:r>
              <a:rPr lang="en-US" dirty="0"/>
              <a:t>Supplier Payment Selection Re-execute </a:t>
            </a:r>
            <a:r>
              <a:rPr lang="en-US" sz="2000" dirty="0"/>
              <a:t>(28.9.4.7)</a:t>
            </a:r>
          </a:p>
        </p:txBody>
      </p:sp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Transaction Flow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239786" y="6638544"/>
            <a:ext cx="1904214" cy="219456"/>
          </a:xfrm>
        </p:spPr>
        <p:txBody>
          <a:bodyPr/>
          <a:lstStyle/>
          <a:p>
            <a:r>
              <a:rPr lang="en-US" smtClean="0"/>
              <a:t>MC-4.3-1-PF-090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Check file in output (“out”) directory</a:t>
            </a:r>
          </a:p>
          <a:p>
            <a:pPr>
              <a:spcBef>
                <a:spcPts val="1800"/>
              </a:spcBef>
            </a:pPr>
            <a:r>
              <a:rPr lang="en-US" dirty="0"/>
              <a:t>Check log file in “log” directory</a:t>
            </a:r>
          </a:p>
          <a:p>
            <a:pPr>
              <a:spcBef>
                <a:spcPts val="1800"/>
              </a:spcBef>
            </a:pPr>
            <a:r>
              <a:rPr lang="en-US" dirty="0"/>
              <a:t>Check XML file in </a:t>
            </a:r>
            <a:r>
              <a:rPr lang="en-US" dirty="0" smtClean="0"/>
              <a:t>“</a:t>
            </a:r>
            <a:r>
              <a:rPr lang="en-US" dirty="0" err="1" smtClean="0"/>
              <a:t>outarchive</a:t>
            </a:r>
            <a:r>
              <a:rPr lang="en-US" dirty="0" smtClean="0"/>
              <a:t>” </a:t>
            </a:r>
            <a:r>
              <a:rPr lang="en-US" dirty="0"/>
              <a:t>directory </a:t>
            </a:r>
          </a:p>
        </p:txBody>
      </p:sp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Transaction Results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71381" y="6638544"/>
            <a:ext cx="1272619" cy="219456"/>
          </a:xfrm>
        </p:spPr>
        <p:txBody>
          <a:bodyPr/>
          <a:lstStyle/>
          <a:p>
            <a:r>
              <a:rPr lang="en-US" smtClean="0"/>
              <a:t>MC-4.3-1-PF-100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Learn how to change for a payment selection:</a:t>
            </a:r>
          </a:p>
          <a:p>
            <a:pPr lvl="1"/>
            <a:r>
              <a:rPr lang="en-US" dirty="0" smtClean="0"/>
              <a:t>Own bank account</a:t>
            </a:r>
          </a:p>
          <a:p>
            <a:pPr lvl="1"/>
            <a:r>
              <a:rPr lang="en-US" dirty="0" smtClean="0"/>
              <a:t>Payment format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Changing Bank and Payment Format Details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48943" y="6638544"/>
            <a:ext cx="1195057" cy="219456"/>
          </a:xfrm>
        </p:spPr>
        <p:txBody>
          <a:bodyPr/>
          <a:lstStyle/>
          <a:p>
            <a:r>
              <a:rPr lang="en-US" dirty="0" smtClean="0"/>
              <a:t>MC-4.3-1-PF-110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2581</TotalTime>
  <Words>454</Words>
  <Application>Microsoft Office PowerPoint</Application>
  <PresentationFormat>On-screen Show (4:3)</PresentationFormat>
  <Paragraphs>97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QAD 2010 Template</vt:lpstr>
      <vt:lpstr>  Advanced Banking Setup</vt:lpstr>
      <vt:lpstr>Objectives</vt:lpstr>
      <vt:lpstr>Business Case</vt:lpstr>
      <vt:lpstr>Overview</vt:lpstr>
      <vt:lpstr>Functional Setup Flow</vt:lpstr>
      <vt:lpstr>Bank File Format Import</vt:lpstr>
      <vt:lpstr>Transaction Flow</vt:lpstr>
      <vt:lpstr>Transaction Results</vt:lpstr>
      <vt:lpstr>Changing Bank and Payment Format Details</vt:lpstr>
      <vt:lpstr>Changing Bank and Payment Format Details: Business Case</vt:lpstr>
      <vt:lpstr>Changing Bank and Payment Format Details: Overview</vt:lpstr>
      <vt:lpstr>Change Own Bank Details on Supplier Payment Selection</vt:lpstr>
      <vt:lpstr>Change Own Bank Details on Supplier Payment Selection</vt:lpstr>
      <vt:lpstr>Payment Format Attribute Restrictions</vt:lpstr>
      <vt:lpstr>Payment Mass Change</vt:lpstr>
      <vt:lpstr>Slide 16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118</cp:revision>
  <dcterms:created xsi:type="dcterms:W3CDTF">2006-05-18T22:11:08Z</dcterms:created>
  <dcterms:modified xsi:type="dcterms:W3CDTF">2013-06-05T15:13:41Z</dcterms:modified>
</cp:coreProperties>
</file>