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83842" autoAdjust="0"/>
  </p:normalViewPr>
  <p:slideViewPr>
    <p:cSldViewPr snapToGrid="0" snapToObjects="1">
      <p:cViewPr varScale="1">
        <p:scale>
          <a:sx n="87" d="100"/>
          <a:sy n="87" d="100"/>
        </p:scale>
        <p:origin x="-1002" y="-78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10/2/2015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10/2/2015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 dirty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 dirty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 dirty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27704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7368" y="1417638"/>
            <a:ext cx="8229600" cy="34925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October 2015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2015 </a:t>
            </a: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Enterprise Edition Database Conversion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9714" y="3108960"/>
            <a:ext cx="3937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/>
              <a:t>Maintained by biw@qad.com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z="2200" smtClean="0">
                <a:latin typeface="Century Gothic" pitchFamily="34" charset="0"/>
                <a:cs typeface="Century Gothic" pitchFamily="34" charset="0"/>
              </a:rPr>
              <a:t>Select the QAD QXtend Application and EE </a:t>
            </a:r>
            <a:r>
              <a:rPr lang="en-US" sz="2200" dirty="0" smtClean="0">
                <a:latin typeface="Century Gothic" pitchFamily="34" charset="0"/>
                <a:cs typeface="Century Gothic" pitchFamily="34" charset="0"/>
              </a:rPr>
              <a:t>User Interface, Database, </a:t>
            </a:r>
            <a:r>
              <a:rPr lang="en-US" sz="2200" smtClean="0">
                <a:latin typeface="Century Gothic" pitchFamily="34" charset="0"/>
                <a:cs typeface="Century Gothic" pitchFamily="34" charset="0"/>
              </a:rPr>
              <a:t>and Application</a:t>
            </a:r>
            <a:endParaRPr lang="en-US" sz="2200" dirty="0" smtClean="0"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2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that the Product Destination path points to the existing QAD EE version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" name="Picture 2" descr="C:\Users\biw\Desktop\Conv_Upgrad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8873" y="2339819"/>
            <a:ext cx="2861101" cy="37993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to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current install appears.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Click OK</a:t>
            </a:r>
          </a:p>
          <a:p>
            <a:pPr eaLnBrk="1" hangingPunct="1"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To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New Release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marL="231775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</a:t>
            </a:r>
          </a:p>
          <a:p>
            <a:pPr marL="0" indent="0" eaLnBrk="1" hangingPunct="1">
              <a:buNone/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 not change the path unless you are using a customized Delta DF file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lvl="1" indent="0" eaLnBrk="1" hangingPunct="1">
              <a:buNone/>
            </a:pPr>
            <a:r>
              <a:rPr lang="en-US" sz="2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lnSpc>
                <a:spcPct val="85000"/>
              </a:lnSpc>
              <a:buNone/>
            </a:pPr>
            <a:r>
              <a:rPr lang="en-US" sz="22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</a:t>
            </a:r>
            <a:r>
              <a:rPr lang="en-US" sz="22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following changes</a:t>
            </a:r>
            <a:endParaRPr lang="en-US" sz="22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85000"/>
              </a:lnSpc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</a:t>
            </a: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your environment&gt;</a:t>
            </a:r>
          </a:p>
          <a:p>
            <a:pPr eaLnBrk="1" hangingPunct="1">
              <a:lnSpc>
                <a:spcPct val="85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Connection Method: ssh or telnet</a:t>
            </a:r>
          </a:p>
          <a:p>
            <a:pPr eaLnBrk="1" hangingPunct="1">
              <a:lnSpc>
                <a:spcPct val="85000"/>
              </a:lnSpc>
            </a:pP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Port: 22 (ssh) or 23 (telnet)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85000"/>
              </a:lnSpc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eaLnBrk="1" hangingPunct="1">
              <a:lnSpc>
                <a:spcPct val="85000"/>
              </a:lnSpc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eaLnBrk="1" hangingPunct="1">
              <a:lnSpc>
                <a:spcPct val="85000"/>
              </a:lnSpc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2050" name="Picture 2" descr="I:\test\EE_Current_WIP\install_conversion\conversion_progress-WIP\conversionguide\images\upgrades\upgrade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2" y="3464786"/>
            <a:ext cx="4180571" cy="25774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smtClean="0">
                <a:latin typeface="Century Gothic" pitchFamily="34" charset="0"/>
                <a:cs typeface="Century Gothic" pitchFamily="34" charset="0"/>
              </a:rPr>
              <a:t>Tab </a:t>
            </a: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to Execute and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press Enter to start the upgrade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347663" indent="-347663" defTabSz="914400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version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347663" indent="-347663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685800" lvl="1" indent="-2286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685800" lvl="1" indent="-2286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lvl="2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lvl="2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appears when the upgrade finishes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 dirty="0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 dirty="0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Prepare the environment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Prepare the source databases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Back up the environment</a:t>
            </a:r>
            <a:endParaRPr lang="en-US" dirty="0" smtClean="0">
              <a:solidFill>
                <a:schemeClr val="tx1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software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=&lt;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Progress_install_dir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=&lt;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Tomcat_install_dir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=&lt;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Java_install_dir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system</a:t>
            </a:r>
          </a:p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For changes to JAVA_HOME, DLC, and CATALINA_HOME, you must update the QDT and QDT Admin default settings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buFont typeface="Lucida Grande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installation directory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QDT sessions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installation directory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being upgraded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QDT_install_dir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&gt;/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envs/</a:t>
            </a:r>
            <a:b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env_name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&gt;/scripts/stopenv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.&lt;</a:t>
            </a:r>
            <a:r>
              <a:rPr lang="en-US" i="1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env_name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structure)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Back up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folders under $CATALINA_HOME/webapps: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Where applicable, back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 the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ubroker.properties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and conmgr.properties files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Migrate QDT to the New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</a:t>
            </a:r>
            <a:r>
              <a:rPr lang="en-US" smtClean="0">
                <a:latin typeface="Century Gothic" pitchFamily="34" charset="0"/>
                <a:cs typeface="Century Gothic" pitchFamily="34" charset="0"/>
              </a:rPr>
              <a:t>and Tomcat Version</a:t>
            </a:r>
            <a:endParaRPr lang="en-US" dirty="0" smtClean="0">
              <a:latin typeface="Century Gothic" pitchFamily="34" charset="0"/>
              <a:cs typeface="Century Gothic" pitchFamily="34" charset="0"/>
            </a:endParaRPr>
          </a:p>
          <a:p>
            <a:pPr lvl="1" indent="-283464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Progress version</a:t>
            </a:r>
          </a:p>
          <a:p>
            <a:pPr lvl="1" indent="-283464"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Configure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QDT and QAD Enterprise Edition to use the latest Progress version</a:t>
            </a:r>
          </a:p>
          <a:p>
            <a:pPr marL="457200" lvl="1" indent="0" eaLnBrk="1" hangingPunct="1">
              <a:buNone/>
            </a:pPr>
            <a:r>
              <a:rPr lang="en-US" smtClean="0">
                <a:latin typeface="Century Gothic" pitchFamily="34" charset="0"/>
                <a:cs typeface="Century Gothic" pitchFamily="34" charset="0"/>
              </a:rPr>
              <a:t>See “Configuring QDT to Use a New Progress or Tomcat Version” in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Conversion Guide for more information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QDT version that includes the upgrade and conversion software over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existing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QDT installation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3271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1447</TotalTime>
  <Words>606</Words>
  <Application>Microsoft Office PowerPoint</Application>
  <PresentationFormat>On-screen Show (4:3)</PresentationFormat>
  <Paragraphs>123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119</cp:revision>
  <dcterms:created xsi:type="dcterms:W3CDTF">2010-10-05T00:44:07Z</dcterms:created>
  <dcterms:modified xsi:type="dcterms:W3CDTF">2015-10-02T15:00:44Z</dcterms:modified>
</cp:coreProperties>
</file>