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64" r:id="rId2"/>
    <p:sldId id="281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4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020" y="-78"/>
      </p:cViewPr>
      <p:guideLst>
        <p:guide orient="horz" pos="22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54D7BCC-8714-437E-8504-AEC8E1B9FD5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D97B690-63EB-43AF-B99B-5E70A4D894F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A7996C-0E01-49AC-9F7A-0F69B2A61B33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>
                <a:solidFill>
                  <a:schemeClr val="tx1"/>
                </a:solidFill>
              </a:rPr>
              <a:t>Agenda Day </a:t>
            </a:r>
            <a:r>
              <a:rPr lang="en-US" sz="2400" b="0" dirty="0" smtClean="0">
                <a:solidFill>
                  <a:schemeClr val="tx1"/>
                </a:solidFill>
              </a:rPr>
              <a:t>4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9:00 – 9:45 			Netting and Open Item Adjustment</a:t>
            </a:r>
          </a:p>
          <a:p>
            <a:pPr>
              <a:lnSpc>
                <a:spcPct val="80000"/>
              </a:lnSpc>
            </a:pPr>
            <a:r>
              <a:rPr lang="en-US" sz="2000"/>
              <a:t>9:45 – 10:45			GL Setup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10:45 – 11:00		Break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11:00 – 11:30		GL Setup (cont’d)</a:t>
            </a:r>
          </a:p>
          <a:p>
            <a:pPr>
              <a:lnSpc>
                <a:spcPct val="80000"/>
              </a:lnSpc>
            </a:pPr>
            <a:r>
              <a:rPr lang="en-US" sz="2000"/>
              <a:t>11:30 – 12:15		GL Period closing	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12.15 – 13.15  		Lunch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13.15 – 14.30		Transaction Posting Basics</a:t>
            </a:r>
          </a:p>
          <a:p>
            <a:pPr>
              <a:lnSpc>
                <a:spcPct val="80000"/>
              </a:lnSpc>
            </a:pPr>
            <a:r>
              <a:rPr lang="en-US" sz="2000"/>
              <a:t>14:30 – 15:15	 	Foreign Currency Revaluation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/>
          </a:p>
          <a:p>
            <a:pPr>
              <a:lnSpc>
                <a:spcPct val="80000"/>
              </a:lnSpc>
            </a:pPr>
            <a:r>
              <a:rPr lang="en-US" sz="2000">
                <a:solidFill>
                  <a:srgbClr val="FF8500"/>
                </a:solidFill>
              </a:rPr>
              <a:t>15.15 – 15.30 		Break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/>
              <a:t>15:30 – 16:15		Foreign Currency Revaluation (cont’d)</a:t>
            </a:r>
          </a:p>
          <a:p>
            <a:pPr>
              <a:lnSpc>
                <a:spcPct val="80000"/>
              </a:lnSpc>
            </a:pPr>
            <a:r>
              <a:rPr lang="en-US" sz="2000"/>
              <a:t>16:15 – 17:00		Mirror Accounting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Agenda Day 4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6E783D8C-58C9-4018-B261-6EFF8BD8384E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971</TotalTime>
  <Words>14</Words>
  <Application>Microsoft Office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Agenda Day 4</vt:lpstr>
      <vt:lpstr>Agenda Day 4 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70</cp:revision>
  <dcterms:created xsi:type="dcterms:W3CDTF">2006-05-18T22:11:08Z</dcterms:created>
  <dcterms:modified xsi:type="dcterms:W3CDTF">2011-01-28T09:40:04Z</dcterms:modified>
</cp:coreProperties>
</file>