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310" r:id="rId2"/>
    <p:sldId id="338" r:id="rId3"/>
    <p:sldId id="336" r:id="rId4"/>
    <p:sldId id="333" r:id="rId5"/>
    <p:sldId id="335" r:id="rId6"/>
    <p:sldId id="339" r:id="rId7"/>
    <p:sldId id="337" r:id="rId8"/>
    <p:sldId id="340" r:id="rId9"/>
  </p:sldIdLst>
  <p:sldSz cx="9144000" cy="6858000" type="screen4x3"/>
  <p:notesSz cx="6858000" cy="9144000"/>
  <p:custDataLst>
    <p:tags r:id="rId12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5000" autoAdjust="0"/>
  </p:normalViewPr>
  <p:slideViewPr>
    <p:cSldViewPr snapToGrid="0">
      <p:cViewPr varScale="1">
        <p:scale>
          <a:sx n="99" d="100"/>
          <a:sy n="99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FCADF25-1B06-489D-9B6E-3EC393F9FE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B41D7ED5-8C10-4041-9A6E-7AE429C03DF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EAE3D5-36BB-4600-A5B4-715F4754EDE7}" type="slidenum">
              <a:rPr lang="en-US"/>
              <a:pPr/>
              <a:t>1</a:t>
            </a:fld>
            <a:endParaRPr lang="en-US"/>
          </a:p>
        </p:txBody>
      </p:sp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2008-EF-SS-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Supplier Setup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Supplier setup flow</a:t>
            </a:r>
          </a:p>
          <a:p>
            <a:pPr>
              <a:spcBef>
                <a:spcPts val="1800"/>
              </a:spcBef>
            </a:pPr>
            <a:r>
              <a:rPr lang="en-US" dirty="0"/>
              <a:t>Supplier setup highlights</a:t>
            </a:r>
          </a:p>
          <a:p>
            <a:pPr>
              <a:spcBef>
                <a:spcPts val="1800"/>
              </a:spcBef>
            </a:pPr>
            <a:r>
              <a:rPr lang="en-US" dirty="0"/>
              <a:t>Mandatory data for supplier setup</a:t>
            </a:r>
          </a:p>
          <a:p>
            <a:pPr lvl="1"/>
            <a:r>
              <a:rPr lang="en-US" dirty="0"/>
              <a:t>Supplier type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Setup 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EF-SS-030</a:t>
            </a:r>
            <a:endParaRPr lang="en-US"/>
          </a:p>
        </p:txBody>
      </p:sp>
      <p:pic>
        <p:nvPicPr>
          <p:cNvPr id="5" name="Picture 4" descr="supplier-setup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75" y="1071562"/>
            <a:ext cx="546735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control accounts</a:t>
            </a:r>
          </a:p>
          <a:p>
            <a:pPr>
              <a:spcBef>
                <a:spcPts val="1800"/>
              </a:spcBef>
            </a:pPr>
            <a:r>
              <a:rPr lang="en-US" dirty="0"/>
              <a:t>Purchase account profile</a:t>
            </a:r>
          </a:p>
          <a:p>
            <a:pPr>
              <a:spcBef>
                <a:spcPts val="1800"/>
              </a:spcBef>
            </a:pPr>
            <a:r>
              <a:rPr lang="en-US" dirty="0"/>
              <a:t>Banking </a:t>
            </a:r>
            <a:r>
              <a:rPr lang="en-US" dirty="0" smtClean="0"/>
              <a:t>tab </a:t>
            </a:r>
            <a:endParaRPr lang="en-US" dirty="0"/>
          </a:p>
          <a:p>
            <a:pPr lvl="1"/>
            <a:r>
              <a:rPr lang="en-US" dirty="0"/>
              <a:t>Link supplier bank </a:t>
            </a:r>
            <a:r>
              <a:rPr lang="en-US" dirty="0" smtClean="0"/>
              <a:t>account </a:t>
            </a:r>
            <a:r>
              <a:rPr lang="en-US" dirty="0"/>
              <a:t>to your </a:t>
            </a:r>
            <a:r>
              <a:rPr lang="en-US" dirty="0" smtClean="0"/>
              <a:t>bank and </a:t>
            </a:r>
            <a:r>
              <a:rPr lang="en-US" dirty="0"/>
              <a:t>payment format</a:t>
            </a:r>
          </a:p>
          <a:p>
            <a:pPr>
              <a:spcBef>
                <a:spcPts val="1800"/>
              </a:spcBef>
            </a:pPr>
            <a:r>
              <a:rPr lang="en-US" dirty="0"/>
              <a:t>Separate operational supplier data</a:t>
            </a:r>
          </a:p>
          <a:p>
            <a:pPr lvl="1"/>
            <a:r>
              <a:rPr lang="en-US" dirty="0"/>
              <a:t>Supplier Data Maintenance</a:t>
            </a:r>
          </a:p>
          <a:p>
            <a:pPr>
              <a:spcBef>
                <a:spcPts val="1800"/>
              </a:spcBef>
            </a:pPr>
            <a:r>
              <a:rPr lang="en-US" dirty="0"/>
              <a:t>Email notification</a:t>
            </a:r>
          </a:p>
          <a:p>
            <a:pPr>
              <a:spcBef>
                <a:spcPts val="1800"/>
              </a:spcBef>
            </a:pPr>
            <a:r>
              <a:rPr lang="en-US" dirty="0" err="1"/>
              <a:t>Autonumbering</a:t>
            </a:r>
            <a:r>
              <a:rPr lang="en-US" dirty="0"/>
              <a:t> sequences</a:t>
            </a:r>
          </a:p>
          <a:p>
            <a:endParaRPr lang="en-US" dirty="0"/>
          </a:p>
        </p:txBody>
      </p:sp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Supplier Setup </a:t>
            </a:r>
            <a:r>
              <a:rPr lang="en-US" dirty="0" smtClean="0"/>
              <a:t>Details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Financial (Supplier Create)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Supplier code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Supplier type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Business relation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Account </a:t>
            </a:r>
            <a:r>
              <a:rPr lang="en-US" dirty="0" smtClean="0"/>
              <a:t>profiles</a:t>
            </a:r>
            <a:endParaRPr lang="en-US" dirty="0"/>
          </a:p>
          <a:p>
            <a:pPr lvl="1">
              <a:spcBef>
                <a:spcPts val="800"/>
              </a:spcBef>
            </a:pPr>
            <a:r>
              <a:rPr lang="en-US" dirty="0"/>
              <a:t>Credit </a:t>
            </a:r>
            <a:r>
              <a:rPr lang="en-US" dirty="0" smtClean="0"/>
              <a:t>terms</a:t>
            </a:r>
            <a:endParaRPr lang="en-US" dirty="0"/>
          </a:p>
          <a:p>
            <a:pPr lvl="1">
              <a:spcBef>
                <a:spcPts val="800"/>
              </a:spcBef>
            </a:pPr>
            <a:r>
              <a:rPr lang="en-US" dirty="0"/>
              <a:t>Invoice </a:t>
            </a:r>
            <a:r>
              <a:rPr lang="en-US" dirty="0" smtClean="0"/>
              <a:t>status </a:t>
            </a:r>
            <a:r>
              <a:rPr lang="en-US" dirty="0"/>
              <a:t>c</a:t>
            </a:r>
            <a:r>
              <a:rPr lang="en-US" dirty="0" smtClean="0"/>
              <a:t>ode</a:t>
            </a:r>
            <a:endParaRPr lang="en-US" dirty="0"/>
          </a:p>
          <a:p>
            <a:pPr lvl="1">
              <a:spcBef>
                <a:spcPts val="800"/>
              </a:spcBef>
            </a:pPr>
            <a:r>
              <a:rPr lang="en-US" dirty="0"/>
              <a:t>Tax </a:t>
            </a:r>
            <a:r>
              <a:rPr lang="en-US" dirty="0" smtClean="0"/>
              <a:t>zone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Operational (Supplier Data Maintenance)</a:t>
            </a:r>
          </a:p>
          <a:p>
            <a:pPr lvl="1"/>
            <a:r>
              <a:rPr lang="en-US" dirty="0"/>
              <a:t>No mandatory data</a:t>
            </a:r>
          </a:p>
        </p:txBody>
      </p:sp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Mandatory Data for Supplier Setup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EF-SS-050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Reporting</a:t>
            </a:r>
          </a:p>
          <a:p>
            <a:pPr lvl="1"/>
            <a:r>
              <a:rPr lang="en-US"/>
              <a:t>Link to purchasing account to track purchasing costs by supplier type</a:t>
            </a:r>
          </a:p>
        </p:txBody>
      </p:sp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Type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EF-SS-060</a:t>
            </a:r>
            <a:endParaRPr lang="en-US"/>
          </a:p>
        </p:txBody>
      </p:sp>
      <p:pic>
        <p:nvPicPr>
          <p:cNvPr id="291844" name="Picture 4" descr="Supplier Ty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4925" y="2504867"/>
            <a:ext cx="4010025" cy="2637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Financial setup: Supplier Create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Operational setup: Supplier Data Maintenance</a:t>
            </a:r>
          </a:p>
        </p:txBody>
      </p:sp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Supplier Setup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EF-SS-070</a:t>
            </a:r>
            <a:endParaRPr lang="en-US"/>
          </a:p>
        </p:txBody>
      </p:sp>
      <p:pic>
        <p:nvPicPr>
          <p:cNvPr id="2897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92630"/>
            <a:ext cx="5867400" cy="3875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897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826030"/>
            <a:ext cx="5915025" cy="3505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EF-SS-080</a:t>
            </a:r>
            <a:endParaRPr lang="en-US"/>
          </a:p>
        </p:txBody>
      </p:sp>
      <p:pic>
        <p:nvPicPr>
          <p:cNvPr id="292867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017" y="1891273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Supplier Setup&amp;quot;&quot;/&gt;&lt;property id=&quot;20307&quot; value=&quot;310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38&quot;/&gt;&lt;/object&gt;&lt;object type=&quot;3&quot; unique_id=&quot;10006&quot;&gt;&lt;property id=&quot;20148&quot; value=&quot;5&quot;/&gt;&lt;property id=&quot;20300&quot; value=&quot;Slide 3 - &amp;quot;Supplier Setup Flow&amp;quot;&quot;/&gt;&lt;property id=&quot;20307&quot; value=&quot;336&quot;/&gt;&lt;/object&gt;&lt;object type=&quot;3&quot; unique_id=&quot;10007&quot;&gt;&lt;property id=&quot;20148&quot; value=&quot;5&quot;/&gt;&lt;property id=&quot;20300&quot; value=&quot;Slide 4 - &amp;quot;Supplier Setup - Highlights&amp;quot;&quot;/&gt;&lt;property id=&quot;20307&quot; value=&quot;333&quot;/&gt;&lt;/object&gt;&lt;object type=&quot;3&quot; unique_id=&quot;10008&quot;&gt;&lt;property id=&quot;20148&quot; value=&quot;5&quot;/&gt;&lt;property id=&quot;20300&quot; value=&quot;Slide 5 - &amp;quot;Mandatory Data for Supplier Setup&amp;quot;&quot;/&gt;&lt;property id=&quot;20307&quot; value=&quot;335&quot;/&gt;&lt;/object&gt;&lt;object type=&quot;3&quot; unique_id=&quot;10009&quot;&gt;&lt;property id=&quot;20148&quot; value=&quot;5&quot;/&gt;&lt;property id=&quot;20300&quot; value=&quot;Slide 6 - &amp;quot;Supplier Type&amp;quot;&quot;/&gt;&lt;property id=&quot;20307&quot; value=&quot;339&quot;/&gt;&lt;/object&gt;&lt;object type=&quot;3&quot; unique_id=&quot;10010&quot;&gt;&lt;property id=&quot;20148&quot; value=&quot;5&quot;/&gt;&lt;property id=&quot;20300&quot; value=&quot;Slide 7 - &amp;quot;Supplier Setup&amp;quot;&quot;/&gt;&lt;property id=&quot;20307&quot; value=&quot;337&quot;/&gt;&lt;/object&gt;&lt;object type=&quot;3&quot; unique_id=&quot;10011&quot;&gt;&lt;property id=&quot;20148&quot; value=&quot;5&quot;/&gt;&lt;property id=&quot;20300&quot; value=&quot;Slide 8 - &amp;quot;Hands-on Exercise&amp;quot;&quot;/&gt;&lt;property id=&quot;20307&quot; value=&quot;340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1486</TotalTime>
  <Words>127</Words>
  <Application>Microsoft Office PowerPoint</Application>
  <PresentationFormat>On-screen Show (4:3)</PresentationFormat>
  <Paragraphs>44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Supplier Setup</vt:lpstr>
      <vt:lpstr>Overview</vt:lpstr>
      <vt:lpstr>Supplier Setup Flow</vt:lpstr>
      <vt:lpstr>Supplier Setup Details</vt:lpstr>
      <vt:lpstr>Mandatory Data for Supplier Setup</vt:lpstr>
      <vt:lpstr>Supplier Type</vt:lpstr>
      <vt:lpstr>Supplier Setup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85</cp:revision>
  <dcterms:created xsi:type="dcterms:W3CDTF">2006-05-18T22:11:08Z</dcterms:created>
  <dcterms:modified xsi:type="dcterms:W3CDTF">2013-02-28T16:38:13Z</dcterms:modified>
</cp:coreProperties>
</file>