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1" r:id="rId2"/>
  </p:sldMasterIdLst>
  <p:notesMasterIdLst>
    <p:notesMasterId r:id="rId5"/>
  </p:notesMasterIdLst>
  <p:sldIdLst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7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46834DAF-2A6A-4A23-BD56-911241693FC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DB34DB-6B85-452E-A145-B82D6ADFB7F3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4101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Agenda Day 3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70000"/>
              </a:lnSpc>
            </a:pPr>
            <a:r>
              <a:rPr lang="en-US" sz="2000"/>
              <a:t>9:00 – 9:45			Supplier Setup</a:t>
            </a:r>
          </a:p>
          <a:p>
            <a:pPr>
              <a:lnSpc>
                <a:spcPct val="70000"/>
              </a:lnSpc>
            </a:pPr>
            <a:r>
              <a:rPr lang="en-US" sz="2000"/>
              <a:t>9:45 – 10:30			Purchasing Process</a:t>
            </a:r>
          </a:p>
          <a:p>
            <a:pPr>
              <a:lnSpc>
                <a:spcPct val="70000"/>
              </a:lnSpc>
              <a:buFont typeface="Webdings" pitchFamily="18" charset="2"/>
              <a:buNone/>
            </a:pPr>
            <a:r>
              <a:rPr lang="en-US" sz="2000"/>
              <a:t>	</a:t>
            </a:r>
            <a:endParaRPr lang="en-US" sz="2000">
              <a:solidFill>
                <a:srgbClr val="FF8500"/>
              </a:solidFill>
            </a:endParaRPr>
          </a:p>
          <a:p>
            <a:pPr>
              <a:lnSpc>
                <a:spcPct val="70000"/>
              </a:lnSpc>
            </a:pPr>
            <a:r>
              <a:rPr lang="en-US" sz="2000">
                <a:solidFill>
                  <a:srgbClr val="FF8500"/>
                </a:solidFill>
              </a:rPr>
              <a:t>10:30 – 10:45		Break</a:t>
            </a:r>
          </a:p>
          <a:p>
            <a:pPr>
              <a:lnSpc>
                <a:spcPct val="70000"/>
              </a:lnSpc>
              <a:buFont typeface="Webdings" pitchFamily="18" charset="2"/>
              <a:buNone/>
            </a:pPr>
            <a:endParaRPr lang="en-US" sz="2000">
              <a:solidFill>
                <a:srgbClr val="FF8500"/>
              </a:solidFill>
            </a:endParaRPr>
          </a:p>
          <a:p>
            <a:pPr>
              <a:lnSpc>
                <a:spcPct val="70000"/>
              </a:lnSpc>
            </a:pPr>
            <a:r>
              <a:rPr lang="en-US" sz="2000"/>
              <a:t>10:45 – 12:00		Purchasing Process</a:t>
            </a:r>
          </a:p>
          <a:p>
            <a:pPr>
              <a:lnSpc>
                <a:spcPct val="70000"/>
              </a:lnSpc>
              <a:buFont typeface="Webdings" pitchFamily="18" charset="2"/>
              <a:buNone/>
            </a:pPr>
            <a:r>
              <a:rPr lang="en-US" sz="2000"/>
              <a:t>		</a:t>
            </a:r>
            <a:endParaRPr lang="en-US" sz="2000">
              <a:solidFill>
                <a:srgbClr val="FF8500"/>
              </a:solidFill>
            </a:endParaRPr>
          </a:p>
          <a:p>
            <a:pPr>
              <a:lnSpc>
                <a:spcPct val="70000"/>
              </a:lnSpc>
            </a:pPr>
            <a:r>
              <a:rPr lang="en-US" sz="2000">
                <a:solidFill>
                  <a:srgbClr val="FF8500"/>
                </a:solidFill>
              </a:rPr>
              <a:t>12.00 – 13.00  		Lunch</a:t>
            </a:r>
          </a:p>
          <a:p>
            <a:pPr>
              <a:lnSpc>
                <a:spcPct val="70000"/>
              </a:lnSpc>
            </a:pPr>
            <a:endParaRPr lang="en-US" sz="2000"/>
          </a:p>
          <a:p>
            <a:pPr>
              <a:lnSpc>
                <a:spcPct val="70000"/>
              </a:lnSpc>
            </a:pPr>
            <a:r>
              <a:rPr lang="en-US" sz="2000"/>
              <a:t>13.00 –15:00		AP Process	</a:t>
            </a:r>
            <a:r>
              <a:rPr lang="en-US" sz="2000">
                <a:solidFill>
                  <a:srgbClr val="FF8500"/>
                </a:solidFill>
              </a:rPr>
              <a:t>	</a:t>
            </a:r>
          </a:p>
          <a:p>
            <a:pPr>
              <a:lnSpc>
                <a:spcPct val="70000"/>
              </a:lnSpc>
            </a:pPr>
            <a:endParaRPr lang="en-US" sz="2000">
              <a:solidFill>
                <a:srgbClr val="FF8500"/>
              </a:solidFill>
            </a:endParaRPr>
          </a:p>
          <a:p>
            <a:pPr>
              <a:lnSpc>
                <a:spcPct val="70000"/>
              </a:lnSpc>
            </a:pPr>
            <a:r>
              <a:rPr lang="en-US" sz="2000">
                <a:solidFill>
                  <a:srgbClr val="FF8500"/>
                </a:solidFill>
              </a:rPr>
              <a:t>15:00 – 15:15		Break</a:t>
            </a:r>
          </a:p>
          <a:p>
            <a:pPr>
              <a:lnSpc>
                <a:spcPct val="70000"/>
              </a:lnSpc>
            </a:pPr>
            <a:endParaRPr lang="en-US" sz="2000">
              <a:solidFill>
                <a:srgbClr val="FF8500"/>
              </a:solidFill>
            </a:endParaRPr>
          </a:p>
          <a:p>
            <a:pPr>
              <a:lnSpc>
                <a:spcPct val="70000"/>
              </a:lnSpc>
            </a:pPr>
            <a:r>
              <a:rPr lang="en-US" sz="2000"/>
              <a:t>15:15 – 16:15		Banking Entry Process</a:t>
            </a:r>
          </a:p>
          <a:p>
            <a:pPr>
              <a:lnSpc>
                <a:spcPct val="70000"/>
              </a:lnSpc>
            </a:pPr>
            <a:r>
              <a:rPr lang="en-US" sz="2000"/>
              <a:t>16:15 – 16:30		Wrap-up 		</a:t>
            </a:r>
          </a:p>
          <a:p>
            <a:pPr>
              <a:lnSpc>
                <a:spcPct val="70000"/>
              </a:lnSpc>
            </a:pPr>
            <a:endParaRPr lang="en-US" sz="200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 Day 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350</TotalTime>
  <Words>13</Words>
  <Application>Microsoft Office PowerPoint</Application>
  <PresentationFormat>On-screen Show (4:3)</PresentationFormat>
  <Paragraphs>19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1_EX06PP_template</vt:lpstr>
      <vt:lpstr>QAD 2010 Template</vt:lpstr>
      <vt:lpstr>Agenda Day 3</vt:lpstr>
      <vt:lpstr>Agenda Day 3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Agenda Day 3</dc:title>
  <dc:creator>QAD</dc:creator>
  <cp:lastModifiedBy>ymg</cp:lastModifiedBy>
  <cp:revision>13</cp:revision>
  <dcterms:created xsi:type="dcterms:W3CDTF">2008-08-06T19:47:36Z</dcterms:created>
  <dcterms:modified xsi:type="dcterms:W3CDTF">2011-01-28T09:21:31Z</dcterms:modified>
</cp:coreProperties>
</file>