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"/>
  </p:notesMasterIdLst>
  <p:handoutMasterIdLst>
    <p:handoutMasterId r:id="rId5"/>
  </p:handoutMasterIdLst>
  <p:sldIdLst>
    <p:sldId id="264" r:id="rId2"/>
    <p:sldId id="281" r:id="rId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54" autoAdjust="0"/>
    <p:restoredTop sz="99815" autoAdjust="0"/>
  </p:normalViewPr>
  <p:slideViewPr>
    <p:cSldViewPr snapToGrid="0">
      <p:cViewPr varScale="1">
        <p:scale>
          <a:sx n="83" d="100"/>
          <a:sy n="83" d="100"/>
        </p:scale>
        <p:origin x="-102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EC24542E-E26C-4A34-8EFD-34431369FD2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E98C96AB-C2DC-429E-A79C-52A9BD57EE2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861851-BBB0-4F80-A038-9603E53C7D51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Agenda Day 5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1800" dirty="0"/>
          </a:p>
          <a:p>
            <a:pPr>
              <a:lnSpc>
                <a:spcPct val="80000"/>
              </a:lnSpc>
            </a:pPr>
            <a:endParaRPr lang="en-US" sz="1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1800"/>
              <a:t>9:00 – 10:30		GL Transactions</a:t>
            </a:r>
          </a:p>
          <a:p>
            <a:pPr marL="2803525" lvl="2" indent="0">
              <a:lnSpc>
                <a:spcPct val="80000"/>
              </a:lnSpc>
            </a:pPr>
            <a:r>
              <a:rPr lang="en-US" sz="1400"/>
              <a:t> Templates</a:t>
            </a:r>
          </a:p>
          <a:p>
            <a:pPr marL="2803525" lvl="2" indent="0">
              <a:lnSpc>
                <a:spcPct val="80000"/>
              </a:lnSpc>
            </a:pPr>
            <a:r>
              <a:rPr lang="en-US" sz="1400"/>
              <a:t> Reversing entries</a:t>
            </a:r>
          </a:p>
          <a:p>
            <a:pPr marL="2803525" lvl="2" indent="0">
              <a:lnSpc>
                <a:spcPct val="80000"/>
              </a:lnSpc>
            </a:pPr>
            <a:r>
              <a:rPr lang="en-US" sz="1400">
                <a:solidFill>
                  <a:srgbClr val="FF8500"/>
                </a:solidFill>
              </a:rPr>
              <a:t> </a:t>
            </a:r>
            <a:r>
              <a:rPr lang="en-US" sz="1400"/>
              <a:t>Recurring entries</a:t>
            </a:r>
          </a:p>
          <a:p>
            <a:pPr>
              <a:lnSpc>
                <a:spcPct val="80000"/>
              </a:lnSpc>
            </a:pPr>
            <a:endParaRPr lang="en-US" sz="1400"/>
          </a:p>
          <a:p>
            <a:pPr>
              <a:lnSpc>
                <a:spcPct val="80000"/>
              </a:lnSpc>
            </a:pPr>
            <a:r>
              <a:rPr lang="en-US" sz="1800">
                <a:solidFill>
                  <a:srgbClr val="FF8500"/>
                </a:solidFill>
              </a:rPr>
              <a:t>10:30 – 10:45		Break</a:t>
            </a:r>
          </a:p>
          <a:p>
            <a:pPr>
              <a:lnSpc>
                <a:spcPct val="80000"/>
              </a:lnSpc>
              <a:buFont typeface="Webdings" pitchFamily="18" charset="2"/>
              <a:buNone/>
            </a:pPr>
            <a:endParaRPr lang="en-US" sz="1800"/>
          </a:p>
          <a:p>
            <a:pPr>
              <a:lnSpc>
                <a:spcPct val="80000"/>
              </a:lnSpc>
            </a:pPr>
            <a:r>
              <a:rPr lang="en-US" sz="1800"/>
              <a:t>10:45 – 11:30		GL Transactions (cont’d)</a:t>
            </a:r>
          </a:p>
          <a:p>
            <a:pPr marL="2803525" lvl="2" indent="0">
              <a:lnSpc>
                <a:spcPct val="80000"/>
              </a:lnSpc>
            </a:pPr>
            <a:r>
              <a:rPr lang="en-US" sz="1400"/>
              <a:t> Transactions mass layer transfer</a:t>
            </a:r>
          </a:p>
          <a:p>
            <a:pPr marL="2803525" lvl="2" indent="0">
              <a:lnSpc>
                <a:spcPct val="80000"/>
              </a:lnSpc>
            </a:pPr>
            <a:r>
              <a:rPr lang="en-US" sz="1400"/>
              <a:t> GL open items</a:t>
            </a:r>
          </a:p>
          <a:p>
            <a:pPr marL="2803525" lvl="2" indent="0">
              <a:lnSpc>
                <a:spcPct val="80000"/>
              </a:lnSpc>
            </a:pPr>
            <a:r>
              <a:rPr lang="en-US" sz="1400"/>
              <a:t> Cross-company</a:t>
            </a:r>
          </a:p>
          <a:p>
            <a:pPr marL="2803525" lvl="2" indent="0">
              <a:lnSpc>
                <a:spcPct val="80000"/>
              </a:lnSpc>
            </a:pPr>
            <a:r>
              <a:rPr lang="en-US" sz="1400"/>
              <a:t> Reporting and views</a:t>
            </a:r>
          </a:p>
          <a:p>
            <a:pPr marL="2803525" lvl="2" indent="0">
              <a:lnSpc>
                <a:spcPct val="80000"/>
              </a:lnSpc>
            </a:pPr>
            <a:endParaRPr lang="en-US" sz="1400"/>
          </a:p>
          <a:p>
            <a:pPr marL="2803525" lvl="2" indent="0">
              <a:lnSpc>
                <a:spcPct val="80000"/>
              </a:lnSpc>
              <a:buFontTx/>
              <a:buNone/>
            </a:pPr>
            <a:endParaRPr lang="en-US" sz="1400"/>
          </a:p>
          <a:p>
            <a:pPr>
              <a:lnSpc>
                <a:spcPct val="80000"/>
              </a:lnSpc>
            </a:pPr>
            <a:r>
              <a:rPr lang="en-US" sz="1800"/>
              <a:t>11.30 –12.00		Evaluation</a:t>
            </a:r>
          </a:p>
          <a:p>
            <a:pPr>
              <a:lnSpc>
                <a:spcPct val="80000"/>
              </a:lnSpc>
              <a:buFont typeface="Webdings" pitchFamily="18" charset="2"/>
              <a:buNone/>
            </a:pPr>
            <a:endParaRPr lang="en-US" sz="1800">
              <a:solidFill>
                <a:srgbClr val="FF8500"/>
              </a:solidFill>
            </a:endParaRPr>
          </a:p>
          <a:p>
            <a:pPr>
              <a:lnSpc>
                <a:spcPct val="80000"/>
              </a:lnSpc>
            </a:pPr>
            <a:r>
              <a:rPr lang="en-US" sz="1800">
                <a:solidFill>
                  <a:srgbClr val="FF8500"/>
                </a:solidFill>
              </a:rPr>
              <a:t>12.00 – 13.00  	Lunch</a:t>
            </a:r>
            <a:endParaRPr lang="en-US" sz="1800"/>
          </a:p>
          <a:p>
            <a:pPr>
              <a:lnSpc>
                <a:spcPct val="80000"/>
              </a:lnSpc>
              <a:buFont typeface="Webdings" pitchFamily="18" charset="2"/>
              <a:buNone/>
            </a:pPr>
            <a:endParaRPr lang="en-US" sz="1800"/>
          </a:p>
          <a:p>
            <a:pPr>
              <a:lnSpc>
                <a:spcPct val="80000"/>
              </a:lnSpc>
            </a:pPr>
            <a:r>
              <a:rPr lang="en-US" sz="1800"/>
              <a:t>13:00 – 17:00		Exercise: Complete Financial Business Flow</a:t>
            </a:r>
          </a:p>
        </p:txBody>
      </p:sp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Agenda Day 5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65900"/>
            <a:ext cx="2133600" cy="292100"/>
          </a:xfrm>
          <a:prstGeom prst="rect">
            <a:avLst/>
          </a:prstGeom>
        </p:spPr>
        <p:txBody>
          <a:bodyPr/>
          <a:lstStyle/>
          <a:p>
            <a:fld id="{4C73FEC5-F3DC-4337-A918-285A0233B5B4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972</TotalTime>
  <Words>14</Words>
  <Application>Microsoft Office PowerPoint</Application>
  <PresentationFormat>On-screen Show (4:3)</PresentationFormat>
  <Paragraphs>24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QAD 2010 Template</vt:lpstr>
      <vt:lpstr>Agenda Day 5</vt:lpstr>
      <vt:lpstr>Agenda Day 5 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70</cp:revision>
  <dcterms:created xsi:type="dcterms:W3CDTF">2006-05-18T22:11:08Z</dcterms:created>
  <dcterms:modified xsi:type="dcterms:W3CDTF">2011-01-28T09:40:30Z</dcterms:modified>
</cp:coreProperties>
</file>