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handoutMasterIdLst>
    <p:handoutMasterId r:id="rId5"/>
  </p:handoutMasterIdLst>
  <p:sldIdLst>
    <p:sldId id="264" r:id="rId2"/>
    <p:sldId id="274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83" d="100"/>
          <a:sy n="83" d="100"/>
        </p:scale>
        <p:origin x="-11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89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89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3A92304-B5F7-4563-9C65-FFD926E80DD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D91E7DE2-4A05-4A6F-B2C7-C77B8A841D0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809B2E-E208-44AA-9360-54C677BB666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 Agenda Day 1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9:00 – 9:30		General Introduction</a:t>
            </a:r>
          </a:p>
          <a:p>
            <a:pPr>
              <a:lnSpc>
                <a:spcPct val="80000"/>
              </a:lnSpc>
            </a:pPr>
            <a:r>
              <a:rPr lang="en-US" sz="2000"/>
              <a:t>9:30 – 10:30 	QAD Financials Concepts </a:t>
            </a:r>
          </a:p>
          <a:p>
            <a:pPr>
              <a:lnSpc>
                <a:spcPct val="80000"/>
              </a:lnSpc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000">
                <a:solidFill>
                  <a:srgbClr val="FF8500"/>
                </a:solidFill>
              </a:rPr>
              <a:t>10:30 – 10:45	Break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10:45 – 11:30	UI Navigation – Browsing</a:t>
            </a:r>
          </a:p>
          <a:p>
            <a:pPr>
              <a:lnSpc>
                <a:spcPct val="80000"/>
              </a:lnSpc>
            </a:pPr>
            <a:r>
              <a:rPr lang="en-US" sz="2000"/>
              <a:t>13.30 – 15.00	Setting Up Financial Foundations (1)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000">
                <a:solidFill>
                  <a:srgbClr val="FF8500"/>
                </a:solidFill>
              </a:rPr>
              <a:t>12.00 – 13.00  	Lunch Break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13.30 – 15.00	Setting Up Financial Foundations (2)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000">
                <a:solidFill>
                  <a:srgbClr val="FF8500"/>
                </a:solidFill>
              </a:rPr>
              <a:t>15.15– 15.30 	Break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15.30 – 16.30	Setting Up Financial Foundations (3)</a:t>
            </a:r>
          </a:p>
          <a:p>
            <a:pPr>
              <a:lnSpc>
                <a:spcPct val="80000"/>
              </a:lnSpc>
            </a:pPr>
            <a:r>
              <a:rPr lang="en-US" sz="2000"/>
              <a:t>16:30 – 17:00	Banking Setup</a:t>
            </a:r>
          </a:p>
          <a:p>
            <a:pPr>
              <a:lnSpc>
                <a:spcPct val="80000"/>
              </a:lnSpc>
            </a:pPr>
            <a:r>
              <a:rPr lang="en-US" sz="2000"/>
              <a:t>17.00 – 17.15 	Wrap up</a:t>
            </a:r>
          </a:p>
          <a:p>
            <a:pPr>
              <a:lnSpc>
                <a:spcPct val="80000"/>
              </a:lnSpc>
            </a:pPr>
            <a:endParaRPr lang="en-US" sz="2000"/>
          </a:p>
        </p:txBody>
      </p:sp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Agenda Day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65900"/>
            <a:ext cx="2133600" cy="292100"/>
          </a:xfrm>
          <a:prstGeom prst="rect">
            <a:avLst/>
          </a:prstGeom>
        </p:spPr>
        <p:txBody>
          <a:bodyPr/>
          <a:lstStyle/>
          <a:p>
            <a:fld id="{2B67261A-8586-4710-B592-218B2A34A81F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223</TotalTime>
  <Words>11</Words>
  <Application>Microsoft Office PowerPoint</Application>
  <PresentationFormat>On-screen Show (4:3)</PresentationFormat>
  <Paragraphs>22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2010 Template</vt:lpstr>
      <vt:lpstr>  Agenda Day 1</vt:lpstr>
      <vt:lpstr>Agenda Day 1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54</cp:revision>
  <dcterms:created xsi:type="dcterms:W3CDTF">2006-05-18T22:11:08Z</dcterms:created>
  <dcterms:modified xsi:type="dcterms:W3CDTF">2011-01-28T09:20:55Z</dcterms:modified>
</cp:coreProperties>
</file>