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64" r:id="rId2"/>
    <p:sldId id="281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4" autoAdjust="0"/>
    <p:restoredTop sz="99815" autoAdjust="0"/>
  </p:normalViewPr>
  <p:slideViewPr>
    <p:cSldViewPr snapToGrid="0">
      <p:cViewPr varScale="1">
        <p:scale>
          <a:sx n="98" d="100"/>
          <a:sy n="98" d="100"/>
        </p:scale>
        <p:origin x="-8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4384494-51BD-4033-A88F-9BE14C59CCA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15F9190B-9EC7-4A03-81A8-DCB64394F8B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2355D3-B77A-4CD3-968F-32ACFB0CA85A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Agenda Day 2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/>
              <a:t>9:00 – 10:00		Customer Setup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10:00 – 10:30	Sales Process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8500"/>
                </a:solidFill>
              </a:rPr>
              <a:t>10:30 – 10:45	Break</a:t>
            </a:r>
          </a:p>
          <a:p>
            <a:pPr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000" dirty="0"/>
              <a:t>10:45 – 12:00	Sales Process</a:t>
            </a:r>
          </a:p>
          <a:p>
            <a:pPr>
              <a:lnSpc>
                <a:spcPct val="90000"/>
              </a:lnSpc>
              <a:buFont typeface="Webdings" pitchFamily="18" charset="2"/>
              <a:buNone/>
            </a:pPr>
            <a:endParaRPr lang="en-US" sz="2000" dirty="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8500"/>
                </a:solidFill>
              </a:rPr>
              <a:t>12.00 – 13.00  	Lunch</a:t>
            </a:r>
          </a:p>
          <a:p>
            <a:pPr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000" dirty="0"/>
              <a:t>13.00 –15.00		AR </a:t>
            </a:r>
            <a:r>
              <a:rPr lang="en-US" sz="2000" dirty="0" smtClean="0"/>
              <a:t>Process plus Deductions</a:t>
            </a:r>
            <a:endParaRPr lang="en-US" sz="2000" dirty="0"/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8500"/>
                </a:solidFill>
              </a:rPr>
              <a:t>15.00– 15.15 	Break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15:15 – 16:45	Reporting Overview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16:45 – 17.15 	Wrap up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Agenda Day 2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65900"/>
            <a:ext cx="2133600" cy="292100"/>
          </a:xfrm>
          <a:prstGeom prst="rect">
            <a:avLst/>
          </a:prstGeom>
        </p:spPr>
        <p:txBody>
          <a:bodyPr/>
          <a:lstStyle/>
          <a:p>
            <a:fld id="{7C6516CB-358F-402B-860A-ED8C9C6C0E2D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580</TotalTime>
  <Words>14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Agenda Day 2</vt:lpstr>
      <vt:lpstr>Agenda Day 2 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64</cp:revision>
  <dcterms:created xsi:type="dcterms:W3CDTF">2006-05-18T22:11:08Z</dcterms:created>
  <dcterms:modified xsi:type="dcterms:W3CDTF">2013-05-09T11:05:05Z</dcterms:modified>
</cp:coreProperties>
</file>