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328" r:id="rId2"/>
    <p:sldId id="353" r:id="rId3"/>
  </p:sldIdLst>
  <p:sldSz cx="9144000" cy="6858000" type="screen4x3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illary Hope" initials="" lastIdx="20" clrIdx="0"/>
  <p:cmAuthor id="1" name="QAD" initials="" lastIdx="2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1B4"/>
    <a:srgbClr val="737373"/>
    <a:srgbClr val="4F81BD"/>
    <a:srgbClr val="366092"/>
    <a:srgbClr val="666666"/>
    <a:srgbClr val="98B5D8"/>
    <a:srgbClr val="CCDAEC"/>
    <a:srgbClr val="E2E2E2"/>
  </p:clrMru>
</p:presentationPr>
</file>

<file path=ppt/tableStyles.xml><?xml version="1.0" encoding="utf-8"?>
<a:tblStyleLst xmlns:a="http://schemas.openxmlformats.org/drawingml/2006/main" def="{5C22544A-7EE6-4342-B048-85BDC9FD1C3A}"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75" autoAdjust="0"/>
    <p:restoredTop sz="92695" autoAdjust="0"/>
  </p:normalViewPr>
  <p:slideViewPr>
    <p:cSldViewPr snapToGrid="0">
      <p:cViewPr>
        <p:scale>
          <a:sx n="90" d="100"/>
          <a:sy n="90" d="100"/>
        </p:scale>
        <p:origin x="-996" y="-192"/>
      </p:cViewPr>
      <p:guideLst>
        <p:guide orient="horz" pos="280"/>
        <p:guide orient="horz" pos="1277"/>
        <p:guide orient="horz" pos="3457"/>
        <p:guide orient="horz" pos="3813"/>
        <p:guide orient="horz" pos="4245"/>
        <p:guide orient="horz" pos="717"/>
        <p:guide orient="horz" pos="461"/>
        <p:guide orient="horz" pos="2026"/>
        <p:guide pos="2868"/>
        <p:guide pos="376"/>
        <p:guide pos="4699"/>
        <p:guide pos="942"/>
        <p:guide pos="1921"/>
        <p:guide pos="1510"/>
        <p:guide pos="4189"/>
        <p:guide pos="1034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744"/>
    </p:cViewPr>
  </p:sorterViewPr>
  <p:notesViewPr>
    <p:cSldViewPr snapToGrid="0">
      <p:cViewPr varScale="1">
        <p:scale>
          <a:sx n="61" d="100"/>
          <a:sy n="61" d="100"/>
        </p:scale>
        <p:origin x="-2820" y="-78"/>
      </p:cViewPr>
      <p:guideLst>
        <p:guide orient="horz" pos="3024"/>
        <p:guide pos="2304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handoutMaster" Target="handoutMasters/handoutMaster1.xml"/><Relationship Id="rId1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3375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8E47491B-A948-41EF-8D14-17378D2FC941}" type="datetimeFigureOut">
              <a:rPr lang="en-US"/>
              <a:pPr>
                <a:defRPr/>
              </a:pPr>
              <a:t>11/12/2014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45E12D31-60B1-42CC-8454-F2EAE9F180D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79425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375" y="0"/>
            <a:ext cx="3170238" cy="479425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 smtClean="0">
                <a:latin typeface="+mn-lt"/>
              </a:defRPr>
            </a:lvl1pPr>
          </a:lstStyle>
          <a:p>
            <a:pPr>
              <a:defRPr/>
            </a:pPr>
            <a:fld id="{AB052E62-264C-4820-9256-03F20E8F9DA5}" type="datetimeFigureOut">
              <a:rPr lang="en-US"/>
              <a:pPr>
                <a:defRPr/>
              </a:pPr>
              <a:t>11/12/2014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838" y="4560888"/>
            <a:ext cx="5851525" cy="4319587"/>
          </a:xfrm>
          <a:prstGeom prst="rect">
            <a:avLst/>
          </a:prstGeom>
        </p:spPr>
        <p:txBody>
          <a:bodyPr vert="horz" lIns="96661" tIns="48331" rIns="96661" bIns="48331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20188"/>
            <a:ext cx="3170238" cy="479425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 smtClean="0">
                <a:latin typeface="+mn-lt"/>
              </a:defRPr>
            </a:lvl1pPr>
          </a:lstStyle>
          <a:p>
            <a:pPr>
              <a:defRPr/>
            </a:pPr>
            <a:fld id="{24FDF5E4-BB68-466E-B465-5E0F1A89496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Corp_pptTitleFinal_2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3039" y="341313"/>
            <a:ext cx="4770436" cy="4572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>
                <a:solidFill>
                  <a:schemeClr val="accent1"/>
                </a:solidFill>
                <a:latin typeface="Century Gothic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74"/>
          <p:cNvGrpSpPr>
            <a:grpSpLocks/>
          </p:cNvGrpSpPr>
          <p:nvPr userDrawn="1"/>
        </p:nvGrpSpPr>
        <p:grpSpPr bwMode="auto">
          <a:xfrm>
            <a:off x="215900" y="685800"/>
            <a:ext cx="4279900" cy="1600200"/>
            <a:chOff x="152400" y="2438400"/>
            <a:chExt cx="4279900" cy="1600200"/>
          </a:xfrm>
        </p:grpSpPr>
        <p:sp>
          <p:nvSpPr>
            <p:cNvPr id="4" name="Rectangle 34"/>
            <p:cNvSpPr/>
            <p:nvPr/>
          </p:nvSpPr>
          <p:spPr>
            <a:xfrm>
              <a:off x="152400" y="2438400"/>
              <a:ext cx="4267200" cy="304800"/>
            </a:xfrm>
            <a:prstGeom prst="rect">
              <a:avLst/>
            </a:prstGeom>
            <a:gradFill rotWithShape="1">
              <a:gsLst>
                <a:gs pos="0">
                  <a:srgbClr val="A5A5A5">
                    <a:shade val="51000"/>
                    <a:satMod val="130000"/>
                  </a:srgbClr>
                </a:gs>
                <a:gs pos="80000">
                  <a:srgbClr val="A5A5A5">
                    <a:shade val="93000"/>
                    <a:satMod val="130000"/>
                  </a:srgbClr>
                </a:gs>
                <a:gs pos="100000">
                  <a:srgbClr val="A5A5A5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A5A5A5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rgbClr val="F79646"/>
                </a:buClr>
                <a:defRPr/>
              </a:pPr>
              <a:endParaRPr lang="en-US" kern="0" dirty="0">
                <a:solidFill>
                  <a:sysClr val="window" lastClr="FFFFFF"/>
                </a:solidFill>
                <a:latin typeface="Calibri"/>
              </a:endParaRPr>
            </a:p>
          </p:txBody>
        </p:sp>
        <p:grpSp>
          <p:nvGrpSpPr>
            <p:cNvPr id="5" name="Group 52"/>
            <p:cNvGrpSpPr>
              <a:grpSpLocks/>
            </p:cNvGrpSpPr>
            <p:nvPr/>
          </p:nvGrpSpPr>
          <p:grpSpPr bwMode="auto">
            <a:xfrm>
              <a:off x="152400" y="2438400"/>
              <a:ext cx="4279900" cy="1600200"/>
              <a:chOff x="152400" y="914400"/>
              <a:chExt cx="4279900" cy="1600200"/>
            </a:xfrm>
          </p:grpSpPr>
          <p:sp>
            <p:nvSpPr>
              <p:cNvPr id="6" name="Rectangle 36"/>
              <p:cNvSpPr/>
              <p:nvPr/>
            </p:nvSpPr>
            <p:spPr>
              <a:xfrm>
                <a:off x="152400" y="1219200"/>
                <a:ext cx="4267200" cy="1295400"/>
              </a:xfrm>
              <a:prstGeom prst="rect">
                <a:avLst/>
              </a:prstGeom>
              <a:gradFill rotWithShape="1">
                <a:gsLst>
                  <a:gs pos="0">
                    <a:srgbClr val="A5A5A5">
                      <a:shade val="51000"/>
                      <a:satMod val="130000"/>
                    </a:srgbClr>
                  </a:gs>
                  <a:gs pos="80000">
                    <a:srgbClr val="A5A5A5">
                      <a:shade val="93000"/>
                      <a:satMod val="130000"/>
                    </a:srgbClr>
                  </a:gs>
                  <a:gs pos="100000">
                    <a:srgbClr val="A5A5A5">
                      <a:shade val="94000"/>
                      <a:satMod val="135000"/>
                    </a:srgbClr>
                  </a:gs>
                </a:gsLst>
                <a:lin ang="16200000" scaled="0"/>
              </a:gradFill>
              <a:ln w="9525" cap="flat" cmpd="sng" algn="ctr">
                <a:solidFill>
                  <a:srgbClr val="A5A5A5">
                    <a:shade val="95000"/>
                    <a:satMod val="105000"/>
                  </a:srgb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>
                <a:norm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F79646"/>
                  </a:buClr>
                  <a:buFont typeface="Arial" pitchFamily="34" charset="0"/>
                  <a:buChar char="•"/>
                  <a:defRPr/>
                </a:pPr>
                <a:endParaRPr lang="en-US" sz="1600" kern="0" dirty="0">
                  <a:solidFill>
                    <a:sysClr val="window" lastClr="FFFFFF"/>
                  </a:solidFill>
                  <a:latin typeface="Calibri"/>
                </a:endParaRPr>
              </a:p>
            </p:txBody>
          </p:sp>
          <p:sp>
            <p:nvSpPr>
              <p:cNvPr id="7" name="Rectangle 37"/>
              <p:cNvSpPr/>
              <p:nvPr/>
            </p:nvSpPr>
            <p:spPr>
              <a:xfrm>
                <a:off x="152400" y="914400"/>
                <a:ext cx="4279900" cy="304800"/>
              </a:xfrm>
              <a:prstGeom prst="rect">
                <a:avLst/>
              </a:prstGeom>
              <a:solidFill>
                <a:sysClr val="window" lastClr="FFFFFF">
                  <a:alpha val="50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1" kern="0" dirty="0">
                  <a:solidFill>
                    <a:srgbClr val="141414"/>
                  </a:solidFill>
                  <a:latin typeface="Calibri"/>
                </a:endParaRPr>
              </a:p>
            </p:txBody>
          </p:sp>
        </p:grpSp>
      </p:grpSp>
      <p:grpSp>
        <p:nvGrpSpPr>
          <p:cNvPr id="8" name="Group 75"/>
          <p:cNvGrpSpPr>
            <a:grpSpLocks/>
          </p:cNvGrpSpPr>
          <p:nvPr userDrawn="1"/>
        </p:nvGrpSpPr>
        <p:grpSpPr bwMode="auto">
          <a:xfrm>
            <a:off x="215900" y="2438400"/>
            <a:ext cx="4279900" cy="1600200"/>
            <a:chOff x="152400" y="2438400"/>
            <a:chExt cx="4279900" cy="1600200"/>
          </a:xfrm>
        </p:grpSpPr>
        <p:sp>
          <p:nvSpPr>
            <p:cNvPr id="9" name="Rectangle 39"/>
            <p:cNvSpPr/>
            <p:nvPr/>
          </p:nvSpPr>
          <p:spPr>
            <a:xfrm>
              <a:off x="152400" y="2438400"/>
              <a:ext cx="4267200" cy="304800"/>
            </a:xfrm>
            <a:prstGeom prst="rect">
              <a:avLst/>
            </a:prstGeom>
            <a:gradFill rotWithShape="1">
              <a:gsLst>
                <a:gs pos="0">
                  <a:srgbClr val="A5A5A5">
                    <a:shade val="51000"/>
                    <a:satMod val="130000"/>
                  </a:srgbClr>
                </a:gs>
                <a:gs pos="80000">
                  <a:srgbClr val="A5A5A5">
                    <a:shade val="93000"/>
                    <a:satMod val="130000"/>
                  </a:srgbClr>
                </a:gs>
                <a:gs pos="100000">
                  <a:srgbClr val="A5A5A5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A5A5A5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rgbClr val="F79646"/>
                </a:buClr>
                <a:defRPr/>
              </a:pPr>
              <a:endParaRPr lang="en-US" kern="0" dirty="0">
                <a:solidFill>
                  <a:sysClr val="window" lastClr="FFFFFF"/>
                </a:solidFill>
                <a:latin typeface="Calibri"/>
              </a:endParaRPr>
            </a:p>
          </p:txBody>
        </p:sp>
        <p:grpSp>
          <p:nvGrpSpPr>
            <p:cNvPr id="10" name="Group 52"/>
            <p:cNvGrpSpPr>
              <a:grpSpLocks/>
            </p:cNvGrpSpPr>
            <p:nvPr/>
          </p:nvGrpSpPr>
          <p:grpSpPr bwMode="auto">
            <a:xfrm>
              <a:off x="152400" y="2438400"/>
              <a:ext cx="4279900" cy="1600200"/>
              <a:chOff x="152400" y="914400"/>
              <a:chExt cx="4279900" cy="1600200"/>
            </a:xfrm>
          </p:grpSpPr>
          <p:sp>
            <p:nvSpPr>
              <p:cNvPr id="11" name="Rectangle 41"/>
              <p:cNvSpPr/>
              <p:nvPr/>
            </p:nvSpPr>
            <p:spPr>
              <a:xfrm>
                <a:off x="152400" y="1219200"/>
                <a:ext cx="4267200" cy="1295400"/>
              </a:xfrm>
              <a:prstGeom prst="rect">
                <a:avLst/>
              </a:prstGeom>
              <a:gradFill rotWithShape="1">
                <a:gsLst>
                  <a:gs pos="0">
                    <a:srgbClr val="A5A5A5">
                      <a:shade val="51000"/>
                      <a:satMod val="130000"/>
                    </a:srgbClr>
                  </a:gs>
                  <a:gs pos="80000">
                    <a:srgbClr val="A5A5A5">
                      <a:shade val="93000"/>
                      <a:satMod val="130000"/>
                    </a:srgbClr>
                  </a:gs>
                  <a:gs pos="100000">
                    <a:srgbClr val="A5A5A5">
                      <a:shade val="94000"/>
                      <a:satMod val="135000"/>
                    </a:srgbClr>
                  </a:gs>
                </a:gsLst>
                <a:lin ang="16200000" scaled="0"/>
              </a:gradFill>
              <a:ln w="9525" cap="flat" cmpd="sng" algn="ctr">
                <a:solidFill>
                  <a:srgbClr val="A5A5A5">
                    <a:shade val="95000"/>
                    <a:satMod val="105000"/>
                  </a:srgb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F79646"/>
                  </a:buClr>
                  <a:buFont typeface="Arial" pitchFamily="34" charset="0"/>
                  <a:buChar char="•"/>
                  <a:defRPr/>
                </a:pPr>
                <a:endParaRPr lang="en-US" sz="1600" kern="0" dirty="0">
                  <a:solidFill>
                    <a:sysClr val="window" lastClr="FFFFFF"/>
                  </a:solidFill>
                  <a:latin typeface="Calibri"/>
                </a:endParaRPr>
              </a:p>
            </p:txBody>
          </p:sp>
          <p:sp>
            <p:nvSpPr>
              <p:cNvPr id="12" name="Rectangle 42"/>
              <p:cNvSpPr/>
              <p:nvPr/>
            </p:nvSpPr>
            <p:spPr>
              <a:xfrm>
                <a:off x="152400" y="914400"/>
                <a:ext cx="4279900" cy="304800"/>
              </a:xfrm>
              <a:prstGeom prst="rect">
                <a:avLst/>
              </a:prstGeom>
              <a:solidFill>
                <a:sysClr val="window" lastClr="FFFFFF">
                  <a:alpha val="50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1" kern="0" dirty="0">
                  <a:solidFill>
                    <a:srgbClr val="141414"/>
                  </a:solidFill>
                  <a:latin typeface="Calibri"/>
                </a:endParaRPr>
              </a:p>
            </p:txBody>
          </p:sp>
        </p:grpSp>
      </p:grpSp>
      <p:grpSp>
        <p:nvGrpSpPr>
          <p:cNvPr id="13" name="Group 80"/>
          <p:cNvGrpSpPr>
            <a:grpSpLocks/>
          </p:cNvGrpSpPr>
          <p:nvPr userDrawn="1"/>
        </p:nvGrpSpPr>
        <p:grpSpPr bwMode="auto">
          <a:xfrm>
            <a:off x="215900" y="4191000"/>
            <a:ext cx="4279900" cy="1600200"/>
            <a:chOff x="152400" y="2438400"/>
            <a:chExt cx="4279900" cy="1600200"/>
          </a:xfrm>
        </p:grpSpPr>
        <p:sp>
          <p:nvSpPr>
            <p:cNvPr id="14" name="Rectangle 44"/>
            <p:cNvSpPr/>
            <p:nvPr/>
          </p:nvSpPr>
          <p:spPr>
            <a:xfrm>
              <a:off x="152400" y="2438400"/>
              <a:ext cx="4267200" cy="304800"/>
            </a:xfrm>
            <a:prstGeom prst="rect">
              <a:avLst/>
            </a:prstGeom>
            <a:gradFill rotWithShape="1">
              <a:gsLst>
                <a:gs pos="0">
                  <a:srgbClr val="A5A5A5">
                    <a:shade val="51000"/>
                    <a:satMod val="130000"/>
                  </a:srgbClr>
                </a:gs>
                <a:gs pos="80000">
                  <a:srgbClr val="A5A5A5">
                    <a:shade val="93000"/>
                    <a:satMod val="130000"/>
                  </a:srgbClr>
                </a:gs>
                <a:gs pos="100000">
                  <a:srgbClr val="A5A5A5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A5A5A5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rgbClr val="F79646"/>
                </a:buClr>
                <a:defRPr/>
              </a:pPr>
              <a:endParaRPr lang="en-US" kern="0" dirty="0">
                <a:solidFill>
                  <a:sysClr val="window" lastClr="FFFFFF"/>
                </a:solidFill>
                <a:latin typeface="Calibri"/>
              </a:endParaRPr>
            </a:p>
          </p:txBody>
        </p:sp>
        <p:grpSp>
          <p:nvGrpSpPr>
            <p:cNvPr id="15" name="Group 52"/>
            <p:cNvGrpSpPr>
              <a:grpSpLocks/>
            </p:cNvGrpSpPr>
            <p:nvPr/>
          </p:nvGrpSpPr>
          <p:grpSpPr bwMode="auto">
            <a:xfrm>
              <a:off x="152400" y="2438400"/>
              <a:ext cx="4279900" cy="1600200"/>
              <a:chOff x="152400" y="914400"/>
              <a:chExt cx="4279900" cy="1600200"/>
            </a:xfrm>
          </p:grpSpPr>
          <p:sp>
            <p:nvSpPr>
              <p:cNvPr id="16" name="Rectangle 46"/>
              <p:cNvSpPr/>
              <p:nvPr/>
            </p:nvSpPr>
            <p:spPr>
              <a:xfrm>
                <a:off x="152400" y="1219200"/>
                <a:ext cx="4267200" cy="1295400"/>
              </a:xfrm>
              <a:prstGeom prst="rect">
                <a:avLst/>
              </a:prstGeom>
              <a:gradFill rotWithShape="1">
                <a:gsLst>
                  <a:gs pos="0">
                    <a:srgbClr val="A5A5A5">
                      <a:shade val="51000"/>
                      <a:satMod val="130000"/>
                    </a:srgbClr>
                  </a:gs>
                  <a:gs pos="80000">
                    <a:srgbClr val="A5A5A5">
                      <a:shade val="93000"/>
                      <a:satMod val="130000"/>
                    </a:srgbClr>
                  </a:gs>
                  <a:gs pos="100000">
                    <a:srgbClr val="A5A5A5">
                      <a:shade val="94000"/>
                      <a:satMod val="135000"/>
                    </a:srgbClr>
                  </a:gs>
                </a:gsLst>
                <a:lin ang="16200000" scaled="0"/>
              </a:gradFill>
              <a:ln w="9525" cap="flat" cmpd="sng" algn="ctr">
                <a:solidFill>
                  <a:srgbClr val="A5A5A5">
                    <a:shade val="95000"/>
                    <a:satMod val="105000"/>
                  </a:srgb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F79646"/>
                  </a:buClr>
                  <a:buFont typeface="Arial" pitchFamily="34" charset="0"/>
                  <a:buChar char="•"/>
                  <a:defRPr/>
                </a:pPr>
                <a:endParaRPr lang="en-US" sz="1600" kern="0" dirty="0">
                  <a:solidFill>
                    <a:sysClr val="window" lastClr="FFFFFF"/>
                  </a:solidFill>
                  <a:latin typeface="Calibri"/>
                </a:endParaRPr>
              </a:p>
            </p:txBody>
          </p:sp>
          <p:sp>
            <p:nvSpPr>
              <p:cNvPr id="17" name="Rectangle 47"/>
              <p:cNvSpPr/>
              <p:nvPr/>
            </p:nvSpPr>
            <p:spPr>
              <a:xfrm>
                <a:off x="152400" y="914400"/>
                <a:ext cx="4279900" cy="304800"/>
              </a:xfrm>
              <a:prstGeom prst="rect">
                <a:avLst/>
              </a:prstGeom>
              <a:solidFill>
                <a:sysClr val="window" lastClr="FFFFFF">
                  <a:alpha val="50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1" kern="0" dirty="0">
                  <a:solidFill>
                    <a:srgbClr val="141414"/>
                  </a:solidFill>
                  <a:latin typeface="Calibri"/>
                </a:endParaRPr>
              </a:p>
            </p:txBody>
          </p:sp>
        </p:grpSp>
      </p:grpSp>
      <p:grpSp>
        <p:nvGrpSpPr>
          <p:cNvPr id="18" name="Group 90"/>
          <p:cNvGrpSpPr>
            <a:grpSpLocks/>
          </p:cNvGrpSpPr>
          <p:nvPr userDrawn="1"/>
        </p:nvGrpSpPr>
        <p:grpSpPr bwMode="auto">
          <a:xfrm>
            <a:off x="4648200" y="685800"/>
            <a:ext cx="4279900" cy="1600200"/>
            <a:chOff x="152400" y="2438400"/>
            <a:chExt cx="4279900" cy="1600200"/>
          </a:xfrm>
        </p:grpSpPr>
        <p:sp>
          <p:nvSpPr>
            <p:cNvPr id="19" name="Rectangle 49"/>
            <p:cNvSpPr/>
            <p:nvPr/>
          </p:nvSpPr>
          <p:spPr>
            <a:xfrm>
              <a:off x="152400" y="2438400"/>
              <a:ext cx="4267200" cy="304800"/>
            </a:xfrm>
            <a:prstGeom prst="rect">
              <a:avLst/>
            </a:prstGeom>
            <a:gradFill rotWithShape="1">
              <a:gsLst>
                <a:gs pos="0">
                  <a:srgbClr val="A5A5A5">
                    <a:shade val="51000"/>
                    <a:satMod val="130000"/>
                  </a:srgbClr>
                </a:gs>
                <a:gs pos="80000">
                  <a:srgbClr val="A5A5A5">
                    <a:shade val="93000"/>
                    <a:satMod val="130000"/>
                  </a:srgbClr>
                </a:gs>
                <a:gs pos="100000">
                  <a:srgbClr val="A5A5A5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A5A5A5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rgbClr val="F79646"/>
                </a:buClr>
                <a:defRPr/>
              </a:pPr>
              <a:endParaRPr lang="en-US" kern="0" dirty="0">
                <a:solidFill>
                  <a:sysClr val="window" lastClr="FFFFFF"/>
                </a:solidFill>
                <a:latin typeface="Calibri"/>
              </a:endParaRPr>
            </a:p>
          </p:txBody>
        </p:sp>
        <p:grpSp>
          <p:nvGrpSpPr>
            <p:cNvPr id="20" name="Group 52"/>
            <p:cNvGrpSpPr>
              <a:grpSpLocks/>
            </p:cNvGrpSpPr>
            <p:nvPr/>
          </p:nvGrpSpPr>
          <p:grpSpPr bwMode="auto">
            <a:xfrm>
              <a:off x="152400" y="2438400"/>
              <a:ext cx="4279900" cy="1600200"/>
              <a:chOff x="152400" y="914400"/>
              <a:chExt cx="4279900" cy="1600200"/>
            </a:xfrm>
          </p:grpSpPr>
          <p:sp>
            <p:nvSpPr>
              <p:cNvPr id="21" name="Rectangle 51"/>
              <p:cNvSpPr/>
              <p:nvPr/>
            </p:nvSpPr>
            <p:spPr>
              <a:xfrm>
                <a:off x="152400" y="1219200"/>
                <a:ext cx="4267200" cy="1295400"/>
              </a:xfrm>
              <a:prstGeom prst="rect">
                <a:avLst/>
              </a:prstGeom>
              <a:gradFill rotWithShape="1">
                <a:gsLst>
                  <a:gs pos="0">
                    <a:srgbClr val="A5A5A5">
                      <a:shade val="51000"/>
                      <a:satMod val="130000"/>
                    </a:srgbClr>
                  </a:gs>
                  <a:gs pos="80000">
                    <a:srgbClr val="A5A5A5">
                      <a:shade val="93000"/>
                      <a:satMod val="130000"/>
                    </a:srgbClr>
                  </a:gs>
                  <a:gs pos="100000">
                    <a:srgbClr val="A5A5A5">
                      <a:shade val="94000"/>
                      <a:satMod val="135000"/>
                    </a:srgbClr>
                  </a:gs>
                </a:gsLst>
                <a:lin ang="16200000" scaled="0"/>
              </a:gradFill>
              <a:ln w="9525" cap="flat" cmpd="sng" algn="ctr">
                <a:solidFill>
                  <a:srgbClr val="A5A5A5">
                    <a:shade val="95000"/>
                    <a:satMod val="105000"/>
                  </a:srgb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F79646"/>
                  </a:buClr>
                  <a:buFont typeface="Arial" pitchFamily="34" charset="0"/>
                  <a:buChar char="•"/>
                  <a:defRPr/>
                </a:pPr>
                <a:endParaRPr lang="en-US" sz="1600" kern="0" dirty="0">
                  <a:solidFill>
                    <a:sysClr val="window" lastClr="FFFFFF"/>
                  </a:solidFill>
                  <a:latin typeface="Calibri"/>
                </a:endParaRPr>
              </a:p>
            </p:txBody>
          </p:sp>
          <p:sp>
            <p:nvSpPr>
              <p:cNvPr id="22" name="Rectangle 52"/>
              <p:cNvSpPr/>
              <p:nvPr/>
            </p:nvSpPr>
            <p:spPr>
              <a:xfrm>
                <a:off x="152400" y="914400"/>
                <a:ext cx="4279900" cy="304800"/>
              </a:xfrm>
              <a:prstGeom prst="rect">
                <a:avLst/>
              </a:prstGeom>
              <a:solidFill>
                <a:sysClr val="window" lastClr="FFFFFF">
                  <a:alpha val="50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1" kern="0" dirty="0">
                  <a:solidFill>
                    <a:srgbClr val="141414"/>
                  </a:solidFill>
                  <a:latin typeface="Calibri"/>
                </a:endParaRPr>
              </a:p>
            </p:txBody>
          </p:sp>
        </p:grpSp>
      </p:grpSp>
      <p:grpSp>
        <p:nvGrpSpPr>
          <p:cNvPr id="23" name="Group 95"/>
          <p:cNvGrpSpPr>
            <a:grpSpLocks/>
          </p:cNvGrpSpPr>
          <p:nvPr userDrawn="1"/>
        </p:nvGrpSpPr>
        <p:grpSpPr bwMode="auto">
          <a:xfrm>
            <a:off x="4648200" y="2438400"/>
            <a:ext cx="4279900" cy="1600200"/>
            <a:chOff x="152400" y="2438400"/>
            <a:chExt cx="4279900" cy="1600200"/>
          </a:xfrm>
        </p:grpSpPr>
        <p:sp>
          <p:nvSpPr>
            <p:cNvPr id="24" name="Rectangle 54"/>
            <p:cNvSpPr/>
            <p:nvPr/>
          </p:nvSpPr>
          <p:spPr>
            <a:xfrm>
              <a:off x="152400" y="2438400"/>
              <a:ext cx="4267200" cy="304800"/>
            </a:xfrm>
            <a:prstGeom prst="rect">
              <a:avLst/>
            </a:prstGeom>
            <a:gradFill rotWithShape="1">
              <a:gsLst>
                <a:gs pos="0">
                  <a:srgbClr val="A5A5A5">
                    <a:shade val="51000"/>
                    <a:satMod val="130000"/>
                  </a:srgbClr>
                </a:gs>
                <a:gs pos="80000">
                  <a:srgbClr val="A5A5A5">
                    <a:shade val="93000"/>
                    <a:satMod val="130000"/>
                  </a:srgbClr>
                </a:gs>
                <a:gs pos="100000">
                  <a:srgbClr val="A5A5A5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A5A5A5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rgbClr val="F79646"/>
                </a:buClr>
                <a:defRPr/>
              </a:pPr>
              <a:endParaRPr lang="en-US" kern="0" dirty="0">
                <a:solidFill>
                  <a:sysClr val="window" lastClr="FFFFFF"/>
                </a:solidFill>
                <a:latin typeface="Calibri"/>
              </a:endParaRPr>
            </a:p>
          </p:txBody>
        </p:sp>
        <p:grpSp>
          <p:nvGrpSpPr>
            <p:cNvPr id="25" name="Group 52"/>
            <p:cNvGrpSpPr>
              <a:grpSpLocks/>
            </p:cNvGrpSpPr>
            <p:nvPr/>
          </p:nvGrpSpPr>
          <p:grpSpPr bwMode="auto">
            <a:xfrm>
              <a:off x="152400" y="2438400"/>
              <a:ext cx="4279900" cy="1600200"/>
              <a:chOff x="152400" y="914400"/>
              <a:chExt cx="4279900" cy="1600200"/>
            </a:xfrm>
          </p:grpSpPr>
          <p:sp>
            <p:nvSpPr>
              <p:cNvPr id="26" name="Rectangle 56"/>
              <p:cNvSpPr/>
              <p:nvPr/>
            </p:nvSpPr>
            <p:spPr>
              <a:xfrm>
                <a:off x="152400" y="1219200"/>
                <a:ext cx="4267200" cy="1295400"/>
              </a:xfrm>
              <a:prstGeom prst="rect">
                <a:avLst/>
              </a:prstGeom>
              <a:gradFill rotWithShape="1">
                <a:gsLst>
                  <a:gs pos="0">
                    <a:srgbClr val="A5A5A5">
                      <a:shade val="51000"/>
                      <a:satMod val="130000"/>
                    </a:srgbClr>
                  </a:gs>
                  <a:gs pos="80000">
                    <a:srgbClr val="A5A5A5">
                      <a:shade val="93000"/>
                      <a:satMod val="130000"/>
                    </a:srgbClr>
                  </a:gs>
                  <a:gs pos="100000">
                    <a:srgbClr val="A5A5A5">
                      <a:shade val="94000"/>
                      <a:satMod val="135000"/>
                    </a:srgbClr>
                  </a:gs>
                </a:gsLst>
                <a:lin ang="16200000" scaled="0"/>
              </a:gradFill>
              <a:ln w="9525" cap="flat" cmpd="sng" algn="ctr">
                <a:solidFill>
                  <a:srgbClr val="A5A5A5">
                    <a:shade val="95000"/>
                    <a:satMod val="105000"/>
                  </a:srgb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F79646"/>
                  </a:buClr>
                  <a:buFont typeface="Arial" pitchFamily="34" charset="0"/>
                  <a:buChar char="•"/>
                  <a:defRPr/>
                </a:pPr>
                <a:endParaRPr lang="en-US" sz="1600" kern="0" dirty="0">
                  <a:solidFill>
                    <a:sysClr val="window" lastClr="FFFFFF"/>
                  </a:solidFill>
                  <a:latin typeface="Calibri"/>
                </a:endParaRPr>
              </a:p>
            </p:txBody>
          </p:sp>
          <p:sp>
            <p:nvSpPr>
              <p:cNvPr id="27" name="Rectangle 57"/>
              <p:cNvSpPr/>
              <p:nvPr/>
            </p:nvSpPr>
            <p:spPr>
              <a:xfrm>
                <a:off x="152400" y="914400"/>
                <a:ext cx="4279900" cy="304800"/>
              </a:xfrm>
              <a:prstGeom prst="rect">
                <a:avLst/>
              </a:prstGeom>
              <a:solidFill>
                <a:sysClr val="window" lastClr="FFFFFF">
                  <a:alpha val="50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1" kern="0" dirty="0">
                  <a:solidFill>
                    <a:srgbClr val="141414"/>
                  </a:solidFill>
                  <a:latin typeface="Calibri"/>
                </a:endParaRPr>
              </a:p>
            </p:txBody>
          </p:sp>
        </p:grpSp>
      </p:grpSp>
      <p:grpSp>
        <p:nvGrpSpPr>
          <p:cNvPr id="28" name="Group 100"/>
          <p:cNvGrpSpPr>
            <a:grpSpLocks/>
          </p:cNvGrpSpPr>
          <p:nvPr userDrawn="1"/>
        </p:nvGrpSpPr>
        <p:grpSpPr bwMode="auto">
          <a:xfrm>
            <a:off x="4648200" y="4191000"/>
            <a:ext cx="4279900" cy="1600200"/>
            <a:chOff x="152400" y="2438400"/>
            <a:chExt cx="4279900" cy="1600200"/>
          </a:xfrm>
        </p:grpSpPr>
        <p:sp>
          <p:nvSpPr>
            <p:cNvPr id="29" name="Rectangle 59"/>
            <p:cNvSpPr/>
            <p:nvPr/>
          </p:nvSpPr>
          <p:spPr>
            <a:xfrm>
              <a:off x="152400" y="2438400"/>
              <a:ext cx="4267200" cy="304800"/>
            </a:xfrm>
            <a:prstGeom prst="rect">
              <a:avLst/>
            </a:prstGeom>
            <a:gradFill rotWithShape="1">
              <a:gsLst>
                <a:gs pos="0">
                  <a:srgbClr val="A5A5A5">
                    <a:shade val="51000"/>
                    <a:satMod val="130000"/>
                  </a:srgbClr>
                </a:gs>
                <a:gs pos="80000">
                  <a:srgbClr val="A5A5A5">
                    <a:shade val="93000"/>
                    <a:satMod val="130000"/>
                  </a:srgbClr>
                </a:gs>
                <a:gs pos="100000">
                  <a:srgbClr val="A5A5A5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A5A5A5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rgbClr val="F79646"/>
                </a:buClr>
                <a:defRPr/>
              </a:pPr>
              <a:endParaRPr lang="en-US" kern="0" dirty="0">
                <a:solidFill>
                  <a:sysClr val="window" lastClr="FFFFFF"/>
                </a:solidFill>
                <a:latin typeface="Calibri"/>
              </a:endParaRPr>
            </a:p>
          </p:txBody>
        </p:sp>
        <p:grpSp>
          <p:nvGrpSpPr>
            <p:cNvPr id="30" name="Group 52"/>
            <p:cNvGrpSpPr>
              <a:grpSpLocks/>
            </p:cNvGrpSpPr>
            <p:nvPr/>
          </p:nvGrpSpPr>
          <p:grpSpPr bwMode="auto">
            <a:xfrm>
              <a:off x="152400" y="2438400"/>
              <a:ext cx="4279900" cy="1600200"/>
              <a:chOff x="152400" y="914400"/>
              <a:chExt cx="4279900" cy="1600200"/>
            </a:xfrm>
          </p:grpSpPr>
          <p:sp>
            <p:nvSpPr>
              <p:cNvPr id="31" name="Rectangle 61"/>
              <p:cNvSpPr/>
              <p:nvPr/>
            </p:nvSpPr>
            <p:spPr>
              <a:xfrm>
                <a:off x="152400" y="1219200"/>
                <a:ext cx="4267200" cy="1295400"/>
              </a:xfrm>
              <a:prstGeom prst="rect">
                <a:avLst/>
              </a:prstGeom>
              <a:gradFill rotWithShape="1">
                <a:gsLst>
                  <a:gs pos="0">
                    <a:srgbClr val="A5A5A5">
                      <a:shade val="51000"/>
                      <a:satMod val="130000"/>
                    </a:srgbClr>
                  </a:gs>
                  <a:gs pos="80000">
                    <a:srgbClr val="A5A5A5">
                      <a:shade val="93000"/>
                      <a:satMod val="130000"/>
                    </a:srgbClr>
                  </a:gs>
                  <a:gs pos="100000">
                    <a:srgbClr val="A5A5A5">
                      <a:shade val="94000"/>
                      <a:satMod val="135000"/>
                    </a:srgbClr>
                  </a:gs>
                </a:gsLst>
                <a:lin ang="16200000" scaled="0"/>
              </a:gradFill>
              <a:ln w="9525" cap="flat" cmpd="sng" algn="ctr">
                <a:solidFill>
                  <a:srgbClr val="A5A5A5">
                    <a:shade val="95000"/>
                    <a:satMod val="105000"/>
                  </a:srgb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>
                <a:norm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F79646"/>
                  </a:buClr>
                  <a:buFont typeface="Arial" pitchFamily="34" charset="0"/>
                  <a:buChar char="•"/>
                  <a:defRPr/>
                </a:pPr>
                <a:endParaRPr lang="en-US" sz="1600" kern="0" dirty="0">
                  <a:solidFill>
                    <a:sysClr val="window" lastClr="FFFFFF"/>
                  </a:solidFill>
                  <a:latin typeface="Calibri"/>
                </a:endParaRPr>
              </a:p>
            </p:txBody>
          </p:sp>
          <p:sp>
            <p:nvSpPr>
              <p:cNvPr id="32" name="Rectangle 62"/>
              <p:cNvSpPr/>
              <p:nvPr/>
            </p:nvSpPr>
            <p:spPr>
              <a:xfrm>
                <a:off x="152400" y="914400"/>
                <a:ext cx="4279900" cy="304800"/>
              </a:xfrm>
              <a:prstGeom prst="rect">
                <a:avLst/>
              </a:prstGeom>
              <a:solidFill>
                <a:sysClr val="window" lastClr="FFFFFF">
                  <a:alpha val="50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1" kern="0" dirty="0">
                  <a:solidFill>
                    <a:srgbClr val="141414"/>
                  </a:solidFill>
                  <a:latin typeface="Calibri"/>
                </a:endParaRPr>
              </a:p>
            </p:txBody>
          </p:sp>
        </p:grpSp>
      </p:grpSp>
      <p:sp>
        <p:nvSpPr>
          <p:cNvPr id="33" name="Rectangle 63"/>
          <p:cNvSpPr/>
          <p:nvPr userDrawn="1"/>
        </p:nvSpPr>
        <p:spPr>
          <a:xfrm>
            <a:off x="381000" y="0"/>
            <a:ext cx="8382000" cy="381000"/>
          </a:xfrm>
          <a:prstGeom prst="rect">
            <a:avLst/>
          </a:prstGeom>
          <a:gradFill rotWithShape="1">
            <a:gsLst>
              <a:gs pos="0">
                <a:srgbClr val="A5A5A5">
                  <a:shade val="51000"/>
                  <a:satMod val="130000"/>
                </a:srgbClr>
              </a:gs>
              <a:gs pos="80000">
                <a:srgbClr val="A5A5A5">
                  <a:shade val="93000"/>
                  <a:satMod val="130000"/>
                </a:srgbClr>
              </a:gs>
              <a:gs pos="100000">
                <a:srgbClr val="A5A5A5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A5A5A5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600" i="1" kern="0" dirty="0">
              <a:solidFill>
                <a:srgbClr val="F79646"/>
              </a:solidFill>
              <a:latin typeface="Calibri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6D21F87E-3FEC-4702-9091-63ADFAB409FB}" type="datetimeFigureOut">
              <a:rPr lang="en-US"/>
              <a:pPr>
                <a:defRPr/>
              </a:pPr>
              <a:t>11/12/2014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8C954BCA-92F6-4F94-A79D-46D531AA33C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2921" y="6054724"/>
            <a:ext cx="7083904" cy="803275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1130300"/>
            <a:ext cx="7404098" cy="4691063"/>
          </a:xfrm>
          <a:prstGeom prst="rect">
            <a:avLst/>
          </a:prstGeom>
        </p:spPr>
        <p:txBody>
          <a:bodyPr>
            <a:normAutofit/>
          </a:bodyPr>
          <a:lstStyle>
            <a:lvl1pPr marL="266700" indent="-266700">
              <a:spcBef>
                <a:spcPts val="1200"/>
              </a:spcBef>
              <a:buClr>
                <a:schemeClr val="accent6"/>
              </a:buClr>
              <a:defRPr sz="2400" b="0">
                <a:solidFill>
                  <a:srgbClr val="666666"/>
                </a:solidFill>
                <a:latin typeface="Century Gothic" pitchFamily="34" charset="0"/>
              </a:defRPr>
            </a:lvl1pPr>
            <a:lvl2pPr marL="534988" indent="-268288">
              <a:spcBef>
                <a:spcPts val="1200"/>
              </a:spcBef>
              <a:buClr>
                <a:schemeClr val="accent6"/>
              </a:buClr>
              <a:tabLst/>
              <a:defRPr sz="2200">
                <a:solidFill>
                  <a:srgbClr val="666666"/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18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1800">
                <a:solidFill>
                  <a:srgbClr val="666666"/>
                </a:solidFill>
                <a:latin typeface="Century Gothic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Subtitle 2"/>
          <p:cNvSpPr>
            <a:spLocks noGrp="1"/>
          </p:cNvSpPr>
          <p:nvPr>
            <p:ph type="subTitle" idx="13"/>
          </p:nvPr>
        </p:nvSpPr>
        <p:spPr>
          <a:xfrm>
            <a:off x="173038" y="341313"/>
            <a:ext cx="7650161" cy="4572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>
                <a:solidFill>
                  <a:schemeClr val="accent1"/>
                </a:solidFill>
                <a:latin typeface="Century Gothic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2921" y="6054724"/>
            <a:ext cx="7083904" cy="803275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9725" y="1130300"/>
            <a:ext cx="8435974" cy="469106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spcBef>
                <a:spcPts val="1200"/>
              </a:spcBef>
              <a:buClr>
                <a:schemeClr val="accent6"/>
              </a:buClr>
              <a:buNone/>
              <a:defRPr sz="6600" b="0">
                <a:solidFill>
                  <a:srgbClr val="666666"/>
                </a:solidFill>
                <a:latin typeface="Century Gothic" pitchFamily="34" charset="0"/>
              </a:defRPr>
            </a:lvl1pPr>
            <a:lvl2pPr marL="534988" indent="-268288">
              <a:spcBef>
                <a:spcPts val="1200"/>
              </a:spcBef>
              <a:buClr>
                <a:schemeClr val="accent6"/>
              </a:buClr>
              <a:tabLst/>
              <a:defRPr sz="2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18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18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ubtitle 2"/>
          <p:cNvSpPr>
            <a:spLocks noGrp="1"/>
          </p:cNvSpPr>
          <p:nvPr>
            <p:ph type="subTitle" idx="13"/>
          </p:nvPr>
        </p:nvSpPr>
        <p:spPr>
          <a:xfrm>
            <a:off x="173038" y="341313"/>
            <a:ext cx="7650161" cy="4572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>
                <a:solidFill>
                  <a:schemeClr val="accent1"/>
                </a:solidFill>
                <a:latin typeface="Century Gothic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71932" y="6054724"/>
            <a:ext cx="7014893" cy="803275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bg1">
                    <a:lumMod val="75000"/>
                  </a:schemeClr>
                </a:solidFill>
                <a:latin typeface="Century Gothic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1963" y="1130300"/>
            <a:ext cx="3895725" cy="4691063"/>
          </a:xfrm>
          <a:prstGeom prst="rect">
            <a:avLst/>
          </a:prstGeom>
        </p:spPr>
        <p:txBody>
          <a:bodyPr>
            <a:normAutofit/>
          </a:bodyPr>
          <a:lstStyle>
            <a:lvl1pPr marL="266700" indent="-266700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1pPr>
            <a:lvl2pPr marL="534988" indent="-268288">
              <a:spcBef>
                <a:spcPts val="1200"/>
              </a:spcBef>
              <a:buClr>
                <a:schemeClr val="accent6"/>
              </a:buClr>
              <a:defRPr sz="2200">
                <a:solidFill>
                  <a:srgbClr val="666666"/>
                </a:solidFill>
                <a:latin typeface="Century Gothic" pitchFamily="34" charset="0"/>
              </a:defRPr>
            </a:lvl2pPr>
            <a:lvl3pPr marL="715963" indent="-180975" defTabSz="801688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18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18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43450" y="1130300"/>
            <a:ext cx="3900217" cy="4691063"/>
          </a:xfrm>
          <a:prstGeom prst="rect">
            <a:avLst/>
          </a:prstGeom>
        </p:spPr>
        <p:txBody>
          <a:bodyPr>
            <a:normAutofit/>
          </a:bodyPr>
          <a:lstStyle>
            <a:lvl1pPr marL="266700" indent="-266700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1pPr>
            <a:lvl2pPr marL="534988" indent="-268288">
              <a:spcBef>
                <a:spcPts val="1200"/>
              </a:spcBef>
              <a:buClr>
                <a:schemeClr val="accent6"/>
              </a:buClr>
              <a:defRPr sz="2200">
                <a:solidFill>
                  <a:srgbClr val="666666"/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18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18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Subtitle 2"/>
          <p:cNvSpPr>
            <a:spLocks noGrp="1"/>
          </p:cNvSpPr>
          <p:nvPr>
            <p:ph type="subTitle" idx="13"/>
          </p:nvPr>
        </p:nvSpPr>
        <p:spPr>
          <a:xfrm>
            <a:off x="173037" y="341313"/>
            <a:ext cx="7650163" cy="4572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>
                <a:solidFill>
                  <a:schemeClr val="accent1"/>
                </a:solidFill>
                <a:latin typeface="Century Gothic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2921" y="6054724"/>
            <a:ext cx="7083904" cy="803275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1963" y="3151187"/>
            <a:ext cx="8313736" cy="2670175"/>
          </a:xfrm>
          <a:prstGeom prst="rect">
            <a:avLst/>
          </a:prstGeom>
        </p:spPr>
        <p:txBody>
          <a:bodyPr>
            <a:normAutofit/>
          </a:bodyPr>
          <a:lstStyle>
            <a:lvl1pPr marL="266700" indent="-266700">
              <a:spcBef>
                <a:spcPts val="1200"/>
              </a:spcBef>
              <a:buClr>
                <a:schemeClr val="accent6"/>
              </a:buClr>
              <a:defRPr sz="2400" b="0">
                <a:solidFill>
                  <a:srgbClr val="666666"/>
                </a:solidFill>
                <a:latin typeface="Century Gothic" pitchFamily="34" charset="0"/>
              </a:defRPr>
            </a:lvl1pPr>
            <a:lvl2pPr marL="534988" indent="-268288">
              <a:spcBef>
                <a:spcPts val="1200"/>
              </a:spcBef>
              <a:buClr>
                <a:schemeClr val="accent6"/>
              </a:buClr>
              <a:tabLst/>
              <a:defRPr sz="2200" b="0">
                <a:solidFill>
                  <a:srgbClr val="666666"/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000" b="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1800" b="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1800" b="0">
                <a:solidFill>
                  <a:srgbClr val="666666"/>
                </a:solidFill>
                <a:latin typeface="Century Gothic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Subtitle 2"/>
          <p:cNvSpPr>
            <a:spLocks noGrp="1"/>
          </p:cNvSpPr>
          <p:nvPr>
            <p:ph type="subTitle" idx="13"/>
          </p:nvPr>
        </p:nvSpPr>
        <p:spPr>
          <a:xfrm>
            <a:off x="173038" y="341313"/>
            <a:ext cx="7650161" cy="4572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>
                <a:solidFill>
                  <a:schemeClr val="accent1"/>
                </a:solidFill>
                <a:latin typeface="Century Gothic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97811" y="6054724"/>
            <a:ext cx="6989014" cy="803275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3"/>
          </p:nvPr>
        </p:nvSpPr>
        <p:spPr>
          <a:xfrm>
            <a:off x="173038" y="341313"/>
            <a:ext cx="7650161" cy="4572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>
                <a:solidFill>
                  <a:schemeClr val="accent1"/>
                </a:solidFill>
                <a:latin typeface="Century Gothic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97811" y="6054724"/>
            <a:ext cx="6989014" cy="803275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80558" y="6054724"/>
            <a:ext cx="7006267" cy="803275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bg1">
                    <a:lumMod val="75000"/>
                  </a:schemeClr>
                </a:solidFill>
                <a:latin typeface="Century Gothic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1963" y="11303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0">
                <a:solidFill>
                  <a:srgbClr val="666666"/>
                </a:solidFill>
                <a:latin typeface="Century Gothic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963" y="2041525"/>
            <a:ext cx="4040188" cy="3779838"/>
          </a:xfrm>
          <a:prstGeom prst="rect">
            <a:avLst/>
          </a:prstGeom>
        </p:spPr>
        <p:txBody>
          <a:bodyPr>
            <a:normAutofit/>
          </a:bodyPr>
          <a:lstStyle>
            <a:lvl1pPr marL="266700" indent="-266700"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1pPr>
            <a:lvl2pPr marL="534988" indent="-268288">
              <a:buClr>
                <a:schemeClr val="accent6"/>
              </a:buClr>
              <a:defRPr sz="2200">
                <a:solidFill>
                  <a:srgbClr val="666666"/>
                </a:solidFill>
                <a:latin typeface="Century Gothic" pitchFamily="34" charset="0"/>
              </a:defRPr>
            </a:lvl2pPr>
            <a:lvl3pPr marL="715963" indent="-180975"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buClr>
                <a:schemeClr val="accent6"/>
              </a:buClr>
              <a:defRPr sz="18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buClr>
                <a:schemeClr val="accent6"/>
              </a:buClr>
              <a:defRPr sz="18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43450" y="1130300"/>
            <a:ext cx="3987800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0">
                <a:solidFill>
                  <a:srgbClr val="666666"/>
                </a:solidFill>
                <a:latin typeface="Century Gothic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43450" y="2041525"/>
            <a:ext cx="4143375" cy="377983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1pPr>
            <a:lvl2pPr marL="630238" indent="-268288">
              <a:buClr>
                <a:schemeClr val="accent6"/>
              </a:buClr>
              <a:buFont typeface="Arial" pitchFamily="34" charset="0"/>
              <a:buChar char="–"/>
              <a:defRPr sz="2200">
                <a:solidFill>
                  <a:srgbClr val="666666"/>
                </a:solidFill>
                <a:latin typeface="Century Gothic" pitchFamily="34" charset="0"/>
              </a:defRPr>
            </a:lvl2pPr>
            <a:lvl3pPr marL="801688" indent="-171450"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3pPr>
            <a:lvl4pPr marL="1077913" indent="-276225">
              <a:buClr>
                <a:schemeClr val="accent6"/>
              </a:buClr>
              <a:defRPr sz="1800">
                <a:solidFill>
                  <a:srgbClr val="666666"/>
                </a:solidFill>
                <a:latin typeface="Century Gothic" pitchFamily="34" charset="0"/>
              </a:defRPr>
            </a:lvl4pPr>
            <a:lvl5pPr marL="1258888" indent="-180975">
              <a:buClr>
                <a:schemeClr val="accent6"/>
              </a:buClr>
              <a:defRPr sz="18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3"/>
          </p:nvPr>
        </p:nvSpPr>
        <p:spPr>
          <a:xfrm>
            <a:off x="173038" y="341313"/>
            <a:ext cx="7642494" cy="4572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>
                <a:solidFill>
                  <a:schemeClr val="accent1"/>
                </a:solidFill>
                <a:latin typeface="Century Gothic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97811" y="6054724"/>
            <a:ext cx="6989014" cy="803275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27624" y="1789113"/>
            <a:ext cx="3516043" cy="4032250"/>
          </a:xfrm>
          <a:prstGeom prst="rect">
            <a:avLst/>
          </a:prstGeom>
        </p:spPr>
        <p:txBody>
          <a:bodyPr>
            <a:normAutofit/>
          </a:bodyPr>
          <a:lstStyle>
            <a:lvl1pPr marL="266700" indent="-266700">
              <a:spcBef>
                <a:spcPts val="1200"/>
              </a:spcBef>
              <a:buClr>
                <a:schemeClr val="accent6"/>
              </a:buClr>
              <a:defRPr sz="2200">
                <a:solidFill>
                  <a:srgbClr val="666666"/>
                </a:solidFill>
                <a:latin typeface="Century Gothic" pitchFamily="34" charset="0"/>
              </a:defRPr>
            </a:lvl1pPr>
            <a:lvl2pPr marL="534988" indent="-268288">
              <a:spcBef>
                <a:spcPts val="1200"/>
              </a:spcBef>
              <a:buClr>
                <a:schemeClr val="accent6"/>
              </a:buClr>
              <a:defRPr sz="2200">
                <a:solidFill>
                  <a:srgbClr val="666666"/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18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18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0" y="0"/>
            <a:ext cx="9144000" cy="1400175"/>
          </a:xfrm>
          <a:prstGeom prst="rect">
            <a:avLst/>
          </a:prstGeom>
          <a:gradFill>
            <a:gsLst>
              <a:gs pos="0">
                <a:schemeClr val="tx1">
                  <a:alpha val="50000"/>
                </a:schemeClr>
              </a:gs>
              <a:gs pos="80000">
                <a:schemeClr val="tx1">
                  <a:lumMod val="50000"/>
                  <a:lumOff val="50000"/>
                  <a:alpha val="50000"/>
                </a:schemeClr>
              </a:gs>
              <a:gs pos="100000">
                <a:schemeClr val="bg1">
                  <a:lumMod val="95000"/>
                  <a:alpha val="50000"/>
                </a:schemeClr>
              </a:gs>
            </a:gsLst>
            <a:lin ang="16200000" scaled="0"/>
          </a:gradFill>
        </p:spPr>
        <p:txBody>
          <a:bodyPr tIns="36000" bIns="36000" anchor="ctr" anchorCtr="0"/>
          <a:lstStyle>
            <a:lvl1pPr algn="ctr">
              <a:spcBef>
                <a:spcPts val="600"/>
              </a:spcBef>
              <a:buFontTx/>
              <a:buNone/>
              <a:defRPr sz="2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defRPr>
            </a:lvl1pPr>
            <a:lvl2pPr marL="0" indent="0" algn="ctr">
              <a:spcBef>
                <a:spcPts val="0"/>
              </a:spcBef>
              <a:buFontTx/>
              <a:buNone/>
              <a:defRPr sz="2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defRPr>
            </a:lvl2pPr>
            <a:lvl3pPr>
              <a:defRPr sz="3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defRPr>
            </a:lvl3pPr>
            <a:lvl4pPr>
              <a:defRPr sz="3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defRPr>
            </a:lvl4pPr>
            <a:lvl5pPr>
              <a:defRPr sz="3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3" descr="Corp_pptMasterV6.jp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5037138"/>
            <a:ext cx="9144000" cy="1820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1897063" y="6053138"/>
            <a:ext cx="6989762" cy="804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58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  <p:sldLayoutId id="2147483661" r:id="rId10"/>
    <p:sldLayoutId id="2147483662" r:id="rId11"/>
  </p:sldLayoutIdLst>
  <p:hf sldNum="0" hdr="0" ftr="0" dt="0"/>
  <p:txStyles>
    <p:titleStyle>
      <a:lvl1pPr algn="r" rtl="0" fontAlgn="base">
        <a:spcBef>
          <a:spcPct val="0"/>
        </a:spcBef>
        <a:spcAft>
          <a:spcPct val="0"/>
        </a:spcAft>
        <a:defRPr sz="3200" kern="1200">
          <a:solidFill>
            <a:srgbClr val="BFBFBF"/>
          </a:solidFill>
          <a:latin typeface="Century Gothic" pitchFamily="34" charset="0"/>
          <a:ea typeface="+mj-ea"/>
          <a:cs typeface="+mj-cs"/>
        </a:defRPr>
      </a:lvl1pPr>
      <a:lvl2pPr algn="r" rtl="0" fontAlgn="base">
        <a:spcBef>
          <a:spcPct val="0"/>
        </a:spcBef>
        <a:spcAft>
          <a:spcPct val="0"/>
        </a:spcAft>
        <a:defRPr sz="3200">
          <a:solidFill>
            <a:srgbClr val="BFBFBF"/>
          </a:solidFill>
          <a:latin typeface="Century Gothic" pitchFamily="34" charset="0"/>
        </a:defRPr>
      </a:lvl2pPr>
      <a:lvl3pPr algn="r" rtl="0" fontAlgn="base">
        <a:spcBef>
          <a:spcPct val="0"/>
        </a:spcBef>
        <a:spcAft>
          <a:spcPct val="0"/>
        </a:spcAft>
        <a:defRPr sz="3200">
          <a:solidFill>
            <a:srgbClr val="BFBFBF"/>
          </a:solidFill>
          <a:latin typeface="Century Gothic" pitchFamily="34" charset="0"/>
        </a:defRPr>
      </a:lvl3pPr>
      <a:lvl4pPr algn="r" rtl="0" fontAlgn="base">
        <a:spcBef>
          <a:spcPct val="0"/>
        </a:spcBef>
        <a:spcAft>
          <a:spcPct val="0"/>
        </a:spcAft>
        <a:defRPr sz="3200">
          <a:solidFill>
            <a:srgbClr val="BFBFBF"/>
          </a:solidFill>
          <a:latin typeface="Century Gothic" pitchFamily="34" charset="0"/>
        </a:defRPr>
      </a:lvl4pPr>
      <a:lvl5pPr algn="r" rtl="0" fontAlgn="base">
        <a:spcBef>
          <a:spcPct val="0"/>
        </a:spcBef>
        <a:spcAft>
          <a:spcPct val="0"/>
        </a:spcAft>
        <a:defRPr sz="3200">
          <a:solidFill>
            <a:srgbClr val="BFBFBF"/>
          </a:solidFill>
          <a:latin typeface="Century Gothic" pitchFamily="34" charset="0"/>
        </a:defRPr>
      </a:lvl5pPr>
      <a:lvl6pPr marL="457200" algn="r" rtl="0" fontAlgn="base">
        <a:spcBef>
          <a:spcPct val="0"/>
        </a:spcBef>
        <a:spcAft>
          <a:spcPct val="0"/>
        </a:spcAft>
        <a:defRPr sz="3200">
          <a:solidFill>
            <a:srgbClr val="BFBFBF"/>
          </a:solidFill>
          <a:latin typeface="Century Gothic" pitchFamily="34" charset="0"/>
        </a:defRPr>
      </a:lvl6pPr>
      <a:lvl7pPr marL="914400" algn="r" rtl="0" fontAlgn="base">
        <a:spcBef>
          <a:spcPct val="0"/>
        </a:spcBef>
        <a:spcAft>
          <a:spcPct val="0"/>
        </a:spcAft>
        <a:defRPr sz="3200">
          <a:solidFill>
            <a:srgbClr val="BFBFBF"/>
          </a:solidFill>
          <a:latin typeface="Century Gothic" pitchFamily="34" charset="0"/>
        </a:defRPr>
      </a:lvl7pPr>
      <a:lvl8pPr marL="1371600" algn="r" rtl="0" fontAlgn="base">
        <a:spcBef>
          <a:spcPct val="0"/>
        </a:spcBef>
        <a:spcAft>
          <a:spcPct val="0"/>
        </a:spcAft>
        <a:defRPr sz="3200">
          <a:solidFill>
            <a:srgbClr val="BFBFBF"/>
          </a:solidFill>
          <a:latin typeface="Century Gothic" pitchFamily="34" charset="0"/>
        </a:defRPr>
      </a:lvl8pPr>
      <a:lvl9pPr marL="1828800" algn="r" rtl="0" fontAlgn="base">
        <a:spcBef>
          <a:spcPct val="0"/>
        </a:spcBef>
        <a:spcAft>
          <a:spcPct val="0"/>
        </a:spcAft>
        <a:defRPr sz="3200">
          <a:solidFill>
            <a:srgbClr val="BFBFBF"/>
          </a:solidFill>
          <a:latin typeface="Century Gothic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1371600" y="1130300"/>
            <a:ext cx="7404100" cy="2586038"/>
          </a:xfrm>
        </p:spPr>
        <p:txBody>
          <a:bodyPr>
            <a:normAutofit/>
          </a:bodyPr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b="1" dirty="0" smtClean="0"/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b="1" dirty="0" smtClean="0"/>
          </a:p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b="1" dirty="0" smtClean="0">
                <a:solidFill>
                  <a:schemeClr val="tx1"/>
                </a:solidFill>
              </a:rPr>
              <a:t>Exercise 3: Maintain QAD Enterprise Edition</a:t>
            </a:r>
          </a:p>
        </p:txBody>
      </p:sp>
      <p:sp>
        <p:nvSpPr>
          <p:cNvPr id="3" name="Rectangle 2"/>
          <p:cNvSpPr/>
          <p:nvPr/>
        </p:nvSpPr>
        <p:spPr>
          <a:xfrm>
            <a:off x="166956" y="4731045"/>
            <a:ext cx="4572000" cy="1169551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sz="1400" dirty="0" smtClean="0"/>
              <a:t>Updated </a:t>
            </a:r>
            <a:r>
              <a:rPr lang="en-US" sz="1400" smtClean="0"/>
              <a:t>April 2015</a:t>
            </a:r>
            <a:endParaRPr lang="en-US" sz="1400" dirty="0" smtClean="0"/>
          </a:p>
          <a:p>
            <a:endParaRPr lang="en-US" dirty="0" smtClean="0"/>
          </a:p>
          <a:p>
            <a:r>
              <a:rPr lang="en-US" sz="1200" dirty="0" smtClean="0"/>
              <a:t>Created by dbb@qad.com</a:t>
            </a:r>
          </a:p>
          <a:p>
            <a:r>
              <a:rPr lang="en-US" sz="1200" dirty="0" smtClean="0"/>
              <a:t>Maintained by biw@qad.com</a:t>
            </a:r>
          </a:p>
          <a:p>
            <a:r>
              <a:rPr lang="en-US" sz="1200" dirty="0" smtClean="0"/>
              <a:t>Copyright </a:t>
            </a:r>
            <a:r>
              <a:rPr lang="en-US" sz="1200" smtClean="0"/>
              <a:t>© 2015 </a:t>
            </a:r>
            <a:r>
              <a:rPr lang="en-US" sz="1200" dirty="0" smtClean="0"/>
              <a:t>by QAD Inc.</a:t>
            </a:r>
            <a:endParaRPr lang="en-US" sz="1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609600"/>
          </a:xfrm>
        </p:spPr>
        <p:txBody>
          <a:bodyPr/>
          <a:lstStyle/>
          <a:p>
            <a:pPr algn="l"/>
            <a:r>
              <a:rPr lang="en-US" smtClean="0"/>
              <a:t>Maintain QAD Enterprise Edition</a:t>
            </a:r>
          </a:p>
        </p:txBody>
      </p:sp>
      <p:sp>
        <p:nvSpPr>
          <p:cNvPr id="18434" name="Content Placeholder 2"/>
          <p:cNvSpPr>
            <a:spLocks noGrp="1"/>
          </p:cNvSpPr>
          <p:nvPr>
            <p:ph idx="1"/>
          </p:nvPr>
        </p:nvSpPr>
        <p:spPr bwMode="auto">
          <a:xfrm>
            <a:off x="1371600" y="1406066"/>
            <a:ext cx="7404100" cy="469106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sz="2800" dirty="0" smtClean="0"/>
              <a:t>Create backup scripts for databases</a:t>
            </a:r>
          </a:p>
          <a:p>
            <a:r>
              <a:rPr lang="en-US" sz="2800" dirty="0" smtClean="0"/>
              <a:t>Implement After Imaging</a:t>
            </a:r>
          </a:p>
          <a:p>
            <a:r>
              <a:rPr lang="en-US" sz="2800" dirty="0" smtClean="0"/>
              <a:t>Test After Imaging</a:t>
            </a:r>
          </a:p>
          <a:p>
            <a:r>
              <a:rPr lang="en-US" sz="2800" dirty="0" smtClean="0"/>
              <a:t>Create scripts to start / stop / interrogate the daemons </a:t>
            </a:r>
          </a:p>
          <a:p>
            <a:pPr lvl="1">
              <a:buFont typeface="Arial" charset="0"/>
              <a:buNone/>
            </a:pPr>
            <a:endParaRPr lang="en-US" sz="2400" dirty="0" smtClean="0"/>
          </a:p>
          <a:p>
            <a:pPr>
              <a:buFont typeface="Arial" charset="0"/>
              <a:buNone/>
            </a:pPr>
            <a:endParaRPr lang="en-US" sz="2800" dirty="0" smtClean="0"/>
          </a:p>
          <a:p>
            <a:endParaRPr lang="en-US" dirty="0" smtClean="0"/>
          </a:p>
          <a:p>
            <a:pPr lvl="1">
              <a:buFont typeface="Arial" charset="0"/>
              <a:buNone/>
            </a:pPr>
            <a:endParaRPr lang="en-US" dirty="0" smtClean="0"/>
          </a:p>
          <a:p>
            <a:pPr lvl="1"/>
            <a:endParaRPr lang="en-US" dirty="0" smtClean="0"/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QAD Corporate PPT Template">
  <a:themeElements>
    <a:clrScheme name="QAD Colour Scheme">
      <a:dk1>
        <a:srgbClr val="424242"/>
      </a:dk1>
      <a:lt1>
        <a:sysClr val="window" lastClr="FFFFFF"/>
      </a:lt1>
      <a:dk2>
        <a:srgbClr val="424242"/>
      </a:dk2>
      <a:lt2>
        <a:srgbClr val="FFFFFF"/>
      </a:lt2>
      <a:accent1>
        <a:srgbClr val="4F81BD"/>
      </a:accent1>
      <a:accent2>
        <a:srgbClr val="366092"/>
      </a:accent2>
      <a:accent3>
        <a:srgbClr val="95B3D7"/>
      </a:accent3>
      <a:accent4>
        <a:srgbClr val="9BBB59"/>
      </a:accent4>
      <a:accent5>
        <a:srgbClr val="969696"/>
      </a:accent5>
      <a:accent6>
        <a:srgbClr val="FF9900"/>
      </a:accent6>
      <a:hlink>
        <a:srgbClr val="779ECC"/>
      </a:hlink>
      <a:folHlink>
        <a:srgbClr val="7F7F7F"/>
      </a:folHlink>
    </a:clrScheme>
    <a:fontScheme name="QAD Font Header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50800">
          <a:solidFill>
            <a:schemeClr val="bg1">
              <a:lumMod val="65000"/>
            </a:schemeClr>
          </a:solidFill>
          <a:tailEnd type="none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 w="165100" prst="coolSlant"/>
        </a:sp3d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dirty="0" smtClean="0">
            <a:solidFill>
              <a:srgbClr val="666666"/>
            </a:solidFill>
            <a:latin typeface="Century Gothic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 Corporate PPT Template</Template>
  <TotalTime>4630</TotalTime>
  <Words>48</Words>
  <Application>Microsoft Office PowerPoint</Application>
  <PresentationFormat>On-screen Show (4:3)</PresentationFormat>
  <Paragraphs>17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QAD Corporate PPT Template</vt:lpstr>
      <vt:lpstr>Slide 1</vt:lpstr>
      <vt:lpstr>Maintain QAD Enterprise Edition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Derek Bradley</dc:creator>
  <cp:lastModifiedBy>Administrator</cp:lastModifiedBy>
  <cp:revision>244</cp:revision>
  <dcterms:created xsi:type="dcterms:W3CDTF">2010-09-03T18:23:38Z</dcterms:created>
  <dcterms:modified xsi:type="dcterms:W3CDTF">2014-11-12T18:47:18Z</dcterms:modified>
</cp:coreProperties>
</file>