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8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3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AF7A0-78C0-470D-BACC-3A09C35EDB7B}" type="datetimeFigureOut">
              <a:rPr lang="en-US" smtClean="0"/>
              <a:pPr/>
              <a:t>8/27/2012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336DF-FB35-4188-8940-8A0692A615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02100-BA05-46D8-9284-A983B167045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Browse Training - BMTech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14 + 15 April</a:t>
            </a:r>
          </a:p>
        </p:txBody>
      </p:sp>
      <p:sp>
        <p:nvSpPr>
          <p:cNvPr id="1638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065302-798B-48EC-B8A2-058704FD74AB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63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Browse Training - BMTech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14 + 15 April</a:t>
            </a:r>
          </a:p>
        </p:txBody>
      </p:sp>
      <p:sp>
        <p:nvSpPr>
          <p:cNvPr id="1741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07A500-93EB-4158-856E-A6FB246DD9D5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74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Browse Training - BMTech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14 + 15 April</a:t>
            </a:r>
          </a:p>
        </p:txBody>
      </p:sp>
      <p:sp>
        <p:nvSpPr>
          <p:cNvPr id="1843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1C719A-ACE2-4C69-B438-142CAB4B9042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84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Browse Training - BMTech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14 + 15 April</a:t>
            </a:r>
          </a:p>
        </p:txBody>
      </p:sp>
      <p:sp>
        <p:nvSpPr>
          <p:cNvPr id="1946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E5704B-96AF-49D9-B596-E0F77498E5A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94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5EA204-6003-47F0-9518-D860D188B768}" type="datetimeFigureOut">
              <a:rPr lang="en-US" smtClean="0"/>
              <a:pPr/>
              <a:t>8/27/2012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2F5EE52-1BB5-445E-9436-34E1C391D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Menu and Browse Collections</a:t>
            </a:r>
            <a:endParaRPr lang="en-US" dirty="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.NET UI Administration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 Main Browse and related browses / programs and links between them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Collection Maintenance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  <a:noFill/>
        </p:spPr>
        <p:txBody>
          <a:bodyPr/>
          <a:lstStyle/>
          <a:p>
            <a:r>
              <a:rPr lang="en-US" dirty="0" smtClean="0"/>
              <a:t>ADM_COLL_100</a:t>
            </a:r>
          </a:p>
        </p:txBody>
      </p:sp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500" y="1981200"/>
            <a:ext cx="6718300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76277"/>
            <a:ext cx="8229600" cy="5424523"/>
          </a:xfrm>
        </p:spPr>
        <p:txBody>
          <a:bodyPr/>
          <a:lstStyle/>
          <a:p>
            <a:pPr eaLnBrk="1" hangingPunct="1"/>
            <a:r>
              <a:rPr lang="en-US" smtClean="0"/>
              <a:t>Selecting a row in the main browse changes linked data in the programs in the collection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Browse Collections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  <a:noFill/>
        </p:spPr>
        <p:txBody>
          <a:bodyPr/>
          <a:lstStyle/>
          <a:p>
            <a:r>
              <a:rPr lang="en-US" dirty="0" smtClean="0"/>
              <a:t>ADM_COLL_110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3265" y="1976438"/>
            <a:ext cx="6353175" cy="396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objective of this chapter is to introduce the Menu Collection and Browse Collection programs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ADM_COLL_020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familiar with the Collections functions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5124" name="Footer Placeholder 1"/>
          <p:cNvSpPr txBox="1">
            <a:spLocks/>
          </p:cNvSpPr>
          <p:nvPr/>
        </p:nvSpPr>
        <p:spPr bwMode="auto">
          <a:xfrm>
            <a:off x="6811963" y="6562725"/>
            <a:ext cx="2255837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ADM_COLL_030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</a:t>
            </a:r>
          </a:p>
          <a:p>
            <a:r>
              <a:rPr lang="en-US" dirty="0" smtClean="0"/>
              <a:t>Terminology</a:t>
            </a:r>
          </a:p>
          <a:p>
            <a:r>
              <a:rPr lang="en-US" dirty="0" smtClean="0"/>
              <a:t>Components</a:t>
            </a:r>
          </a:p>
          <a:p>
            <a:r>
              <a:rPr lang="en-US" dirty="0" smtClean="0"/>
              <a:t>Administration Tasks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b="1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43800" y="6629400"/>
            <a:ext cx="1600200" cy="228600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ADM_COLL_040</a:t>
            </a: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93186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Collections of menu items such as programs, browses, process maps, and dashboards</a:t>
            </a:r>
          </a:p>
          <a:p>
            <a:r>
              <a:rPr lang="en-US" dirty="0" smtClean="0"/>
              <a:t>Stored in the Collections folder</a:t>
            </a:r>
          </a:p>
          <a:p>
            <a:r>
              <a:rPr lang="en-US" dirty="0" smtClean="0"/>
              <a:t>Need access to Administration Menu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Collections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29400"/>
            <a:ext cx="1447800" cy="228600"/>
          </a:xfrm>
          <a:noFill/>
        </p:spPr>
        <p:txBody>
          <a:bodyPr/>
          <a:lstStyle/>
          <a:p>
            <a:r>
              <a:rPr lang="en-US" dirty="0" smtClean="0"/>
              <a:t>ADM_COLL_050</a:t>
            </a: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080" y="2971800"/>
            <a:ext cx="7313613" cy="3017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Drag-and-drop facility for adding menus to collections</a:t>
            </a:r>
          </a:p>
          <a:p>
            <a:r>
              <a:rPr lang="en-US" dirty="0" smtClean="0"/>
              <a:t>Set the order of menus in the collection using the up and down arrows</a:t>
            </a:r>
          </a:p>
          <a:p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Collection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  <a:noFill/>
        </p:spPr>
        <p:txBody>
          <a:bodyPr/>
          <a:lstStyle/>
          <a:p>
            <a:r>
              <a:rPr lang="en-US" dirty="0" smtClean="0"/>
              <a:t>ADM_COLL_060</a:t>
            </a: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6753" y="3048000"/>
            <a:ext cx="4895850" cy="2827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Browse Collections comprise a main browse that can drive selected fields in other browses and programs</a:t>
            </a:r>
          </a:p>
          <a:p>
            <a:r>
              <a:rPr lang="en-US" dirty="0" smtClean="0"/>
              <a:t>Can be customized and saved to user favorites</a:t>
            </a:r>
          </a:p>
          <a:p>
            <a:r>
              <a:rPr lang="en-US" dirty="0" smtClean="0"/>
              <a:t>Can link to</a:t>
            </a:r>
          </a:p>
          <a:p>
            <a:pPr lvl="1"/>
            <a:r>
              <a:rPr lang="en-US" dirty="0" smtClean="0"/>
              <a:t>Other browses</a:t>
            </a:r>
          </a:p>
          <a:p>
            <a:pPr lvl="1"/>
            <a:r>
              <a:rPr lang="en-US" dirty="0" smtClean="0"/>
              <a:t>Maintenance and report programs</a:t>
            </a:r>
          </a:p>
          <a:p>
            <a:pPr lvl="1"/>
            <a:r>
              <a:rPr lang="en-US" dirty="0" smtClean="0"/>
              <a:t>Other URLs such as external Web pages</a:t>
            </a:r>
          </a:p>
          <a:p>
            <a:r>
              <a:rPr lang="en-US" dirty="0" smtClean="0"/>
              <a:t>Need access to Administration Menu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Collections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29400"/>
            <a:ext cx="1371600" cy="228600"/>
          </a:xfrm>
          <a:noFill/>
        </p:spPr>
        <p:txBody>
          <a:bodyPr/>
          <a:lstStyle/>
          <a:p>
            <a:r>
              <a:rPr lang="en-US" dirty="0" smtClean="0"/>
              <a:t>ADM_COLL_070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browse in upper half of screen</a:t>
            </a:r>
          </a:p>
          <a:p>
            <a:r>
              <a:rPr lang="en-US" dirty="0" smtClean="0"/>
              <a:t>Related browses and programs in lower half</a:t>
            </a:r>
          </a:p>
          <a:p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Collection Maintenance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r>
              <a:rPr lang="en-US" dirty="0" smtClean="0"/>
              <a:t>ADM_COLL_080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6155" y="2352675"/>
            <a:ext cx="5083175" cy="336232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Give collection a Name</a:t>
            </a:r>
          </a:p>
          <a:p>
            <a:pPr eaLnBrk="1" hangingPunct="1"/>
            <a:r>
              <a:rPr lang="en-US" smtClean="0"/>
              <a:t>Assign Location in menu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Collection Maintenance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29400"/>
            <a:ext cx="1295400" cy="228600"/>
          </a:xfrm>
          <a:noFill/>
        </p:spPr>
        <p:txBody>
          <a:bodyPr/>
          <a:lstStyle/>
          <a:p>
            <a:r>
              <a:rPr lang="en-US" dirty="0" smtClean="0"/>
              <a:t>ADM_COLL_090</a:t>
            </a:r>
          </a:p>
        </p:txBody>
      </p:sp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8688" y="2257647"/>
            <a:ext cx="414020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48</TotalTime>
  <Words>274</Words>
  <Application>Microsoft Office PowerPoint</Application>
  <PresentationFormat>On-screen Show (4:3)</PresentationFormat>
  <Paragraphs>67</Paragraphs>
  <Slides>11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Menu and Browse Collections</vt:lpstr>
      <vt:lpstr> Chapter Objectives</vt:lpstr>
      <vt:lpstr>Benefits</vt:lpstr>
      <vt:lpstr>Training Flow</vt:lpstr>
      <vt:lpstr>Menu Collections</vt:lpstr>
      <vt:lpstr>Menu Collection Maintenance</vt:lpstr>
      <vt:lpstr>Browse Collections</vt:lpstr>
      <vt:lpstr>Browse Collection Maintenance</vt:lpstr>
      <vt:lpstr>Browse Collection Maintenance</vt:lpstr>
      <vt:lpstr>Browse Collection Maintenance</vt:lpstr>
      <vt:lpstr>Running Browse Collections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mdf</dc:creator>
  <cp:lastModifiedBy>Helen Ernst</cp:lastModifiedBy>
  <cp:revision>10</cp:revision>
  <dcterms:created xsi:type="dcterms:W3CDTF">2011-01-06T23:21:08Z</dcterms:created>
  <dcterms:modified xsi:type="dcterms:W3CDTF">2012-08-28T01:50:26Z</dcterms:modified>
</cp:coreProperties>
</file>