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5A009-21FC-4083-901F-42598D039FF7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D08CB-F1EA-443F-A28C-B3F7C33FB2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2A010D-E2ED-4ED7-A38F-F6F17EEA22C5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88BE2-32CA-47DE-B1F8-F5EB9D9535A0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25721B-F040-48D2-BC3C-AA44214A2C4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Terminology</a:t>
            </a:r>
            <a:endParaRPr lang="en-US" dirty="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.NET UI Administration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685800"/>
            <a:ext cx="8331200" cy="5040313"/>
          </a:xfrm>
          <a:noFill/>
        </p:spPr>
        <p:txBody>
          <a:bodyPr/>
          <a:lstStyle/>
          <a:p>
            <a:pPr lvl="1" eaLnBrk="1" hangingPunct="1">
              <a:buFont typeface="Times New Roman" pitchFamily="18" charset="0"/>
              <a:buNone/>
            </a:pPr>
            <a:endParaRPr lang="en-US" sz="2000" dirty="0" smtClean="0"/>
          </a:p>
          <a:p>
            <a:pPr eaLnBrk="1" hangingPunct="1"/>
            <a:r>
              <a:rPr lang="en-US" sz="2400" dirty="0" smtClean="0"/>
              <a:t>Servlet: Simple, consistent mechanism for extending the functionality of a Web Server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sz="2000" dirty="0" smtClean="0"/>
          </a:p>
          <a:p>
            <a:pPr eaLnBrk="1" hangingPunct="1"/>
            <a:r>
              <a:rPr lang="en-US" sz="2400" dirty="0" smtClean="0"/>
              <a:t>JSP: JavaServer Pages; technology to rapidly develop and easily maintain information-rich, dynamic Web pages</a:t>
            </a:r>
          </a:p>
          <a:p>
            <a:pPr lvl="1" eaLnBrk="1" hangingPunct="1"/>
            <a:endParaRPr lang="en-US" sz="2000" dirty="0" smtClean="0"/>
          </a:p>
          <a:p>
            <a:pPr eaLnBrk="1" hangingPunct="1"/>
            <a:r>
              <a:rPr lang="en-US" sz="2400" dirty="0" smtClean="0"/>
              <a:t>XML: eXtensible Markup Language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sz="2000" dirty="0" smtClean="0"/>
          </a:p>
          <a:p>
            <a:pPr eaLnBrk="1" hangingPunct="1"/>
            <a:r>
              <a:rPr lang="en-US" sz="2400" dirty="0" smtClean="0"/>
              <a:t>XSLT: Transforms XML to another format and allows manipulation of Elements, Attributes and Data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 Terminology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ADM_TERM_100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.NET: Microsoft software for connecting information, people, systems, and devices. .NET provides XML-based interoperability and is being incorporated across Microsoft clients, servers, services, and tools.</a:t>
            </a:r>
          </a:p>
          <a:p>
            <a:r>
              <a:rPr lang="en-US" sz="2200" dirty="0" smtClean="0"/>
              <a:t>.NET Framework: An integral Windows component that enables building and running the next generation of software applications and Web services. </a:t>
            </a:r>
          </a:p>
          <a:p>
            <a:r>
              <a:rPr lang="en-US" sz="2200" dirty="0" smtClean="0"/>
              <a:t>ADO.NET</a:t>
            </a:r>
          </a:p>
          <a:p>
            <a:pPr lvl="1"/>
            <a:r>
              <a:rPr lang="en-US" sz="2000" dirty="0" smtClean="0"/>
              <a:t>Key for integrating .NET with Progress</a:t>
            </a:r>
          </a:p>
          <a:p>
            <a:pPr lvl="1"/>
            <a:r>
              <a:rPr lang="en-US" sz="2000" dirty="0" smtClean="0"/>
              <a:t>A set of classes used to wrap data and data services</a:t>
            </a:r>
          </a:p>
          <a:p>
            <a:pPr lvl="2"/>
            <a:r>
              <a:rPr lang="en-US" sz="2000" dirty="0" smtClean="0"/>
              <a:t>XML Web Services</a:t>
            </a:r>
          </a:p>
          <a:p>
            <a:pPr lvl="2"/>
            <a:r>
              <a:rPr lang="en-US" sz="2000" dirty="0" smtClean="0"/>
              <a:t>.NET Remoting</a:t>
            </a:r>
          </a:p>
          <a:p>
            <a:pPr lvl="2"/>
            <a:r>
              <a:rPr lang="en-US" sz="2000" dirty="0" smtClean="0"/>
              <a:t>Passes data back and forth to OpenEdge AppServer</a:t>
            </a:r>
          </a:p>
          <a:p>
            <a:pPr lvl="1"/>
            <a:r>
              <a:rPr lang="en-US" sz="2000" dirty="0" smtClean="0"/>
              <a:t>In memory database</a:t>
            </a:r>
          </a:p>
          <a:p>
            <a:pPr lvl="1"/>
            <a:endParaRPr lang="en-US" sz="2000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.NET Terminology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ADM_TERM_110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838200"/>
            <a:ext cx="8331200" cy="5040313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ProDataSet</a:t>
            </a:r>
          </a:p>
          <a:p>
            <a:pPr lvl="1" eaLnBrk="1" hangingPunct="1"/>
            <a:r>
              <a:rPr lang="en-US" dirty="0" smtClean="0"/>
              <a:t>An OpenEdge in-memory data store</a:t>
            </a:r>
          </a:p>
          <a:p>
            <a:pPr lvl="1" eaLnBrk="1" hangingPunct="1"/>
            <a:r>
              <a:rPr lang="en-US" dirty="0" smtClean="0"/>
              <a:t>Maps directly to an ADO.NET DataSet allowing us to:</a:t>
            </a:r>
          </a:p>
          <a:p>
            <a:pPr lvl="2" eaLnBrk="1" hangingPunct="1"/>
            <a:r>
              <a:rPr lang="en-US" dirty="0" smtClean="0"/>
              <a:t>Design a .NET interface in terms of .NET DataSets</a:t>
            </a:r>
          </a:p>
          <a:p>
            <a:pPr lvl="2" eaLnBrk="1" hangingPunct="1"/>
            <a:r>
              <a:rPr lang="en-US" dirty="0" smtClean="0"/>
              <a:t>Pass data back and forth to OpenEdge AppServer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.NET Terminology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ADM_TERM_120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objective of this chapter is to describe terminology you need to know to understand the  QAD .NET UI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Chapter Objectives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ADM_TERM_020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familiar with the terminology used in QAD .NET UI administration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6148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ADM_TERM_030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</a:t>
            </a:r>
          </a:p>
          <a:p>
            <a:r>
              <a:rPr lang="en-US" b="1" dirty="0" smtClean="0"/>
              <a:t>Terminology</a:t>
            </a:r>
          </a:p>
          <a:p>
            <a:r>
              <a:rPr lang="en-US" dirty="0" smtClean="0"/>
              <a:t>Components</a:t>
            </a:r>
          </a:p>
          <a:p>
            <a:r>
              <a:rPr lang="en-US" dirty="0" smtClean="0"/>
              <a:t>Administration Tasks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ADM_TERM_040</a:t>
            </a: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1819275" y="1489075"/>
            <a:ext cx="6791325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9906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20688" y="762000"/>
            <a:ext cx="8083550" cy="2246313"/>
          </a:xfrm>
          <a:noFill/>
        </p:spPr>
        <p:txBody>
          <a:bodyPr/>
          <a:lstStyle/>
          <a:p>
            <a:pPr eaLnBrk="1" hangingPunct="1"/>
            <a:r>
              <a:rPr lang="en-US" sz="2400" dirty="0" smtClean="0"/>
              <a:t>Network Terminology</a:t>
            </a:r>
          </a:p>
          <a:p>
            <a:pPr eaLnBrk="1" hangingPunct="1"/>
            <a:r>
              <a:rPr lang="en-US" sz="2400" dirty="0" smtClean="0"/>
              <a:t>Web Terminology</a:t>
            </a:r>
          </a:p>
          <a:p>
            <a:pPr eaLnBrk="1" hangingPunct="1"/>
            <a:r>
              <a:rPr lang="en-US" sz="2400" dirty="0" smtClean="0"/>
              <a:t>Java Terminology</a:t>
            </a:r>
          </a:p>
          <a:p>
            <a:pPr eaLnBrk="1" hangingPunct="1"/>
            <a:r>
              <a:rPr lang="en-US" sz="2400" dirty="0" smtClean="0"/>
              <a:t>Tomcat Terminology</a:t>
            </a:r>
          </a:p>
          <a:p>
            <a:pPr eaLnBrk="1" hangingPunct="1"/>
            <a:r>
              <a:rPr lang="en-US" sz="2400" dirty="0" smtClean="0"/>
              <a:t>.NET Terminology</a:t>
            </a:r>
          </a:p>
          <a:p>
            <a:pPr eaLnBrk="1" hangingPunct="1">
              <a:buFont typeface="Webdings" pitchFamily="18" charset="2"/>
              <a:buNone/>
            </a:pPr>
            <a:endParaRPr lang="en-US" sz="2400" dirty="0" smtClean="0"/>
          </a:p>
          <a:p>
            <a:pPr lvl="1" eaLnBrk="1" hangingPunct="1"/>
            <a:endParaRPr lang="en-US" sz="2000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Overview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ADM_TERM_050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827087"/>
            <a:ext cx="8331200" cy="5040313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Intranet: A private network inside a company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Internet: A system of linked networks that are worldwide in scope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Extranet: A network that allows a company to share information with other businesses and customers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Network Terminology</a:t>
            </a:r>
          </a:p>
        </p:txBody>
      </p:sp>
      <p:sp>
        <p:nvSpPr>
          <p:cNvPr id="9220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ADM_TERM_060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838200"/>
            <a:ext cx="8331200" cy="5040313"/>
          </a:xfrm>
          <a:noFill/>
        </p:spPr>
        <p:txBody>
          <a:bodyPr/>
          <a:lstStyle/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LAN: Local Area Network. A network of computers that span a relatively small area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WAN: Wide Area Network. A network that spans a larger area and is comprised of two or more LANs</a:t>
            </a:r>
          </a:p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TCP/IP: Transmission Control Protocol / Internet Protocol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HTTP: Hypertext Transmission Protocol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Network Terminology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ADM_TERM_070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685800"/>
            <a:ext cx="8331200" cy="5040313"/>
          </a:xfrm>
          <a:noFill/>
        </p:spPr>
        <p:txBody>
          <a:bodyPr/>
          <a:lstStyle/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HTML: Hypertext Markup Language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URL: Uniform Resource Locator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HTML Documents: ASCII files containing HTML that the Web server sends to the browser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CGI: Common Gateway Interface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 Terminology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ADM_TERM_080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20688" y="685800"/>
            <a:ext cx="8331200" cy="5040313"/>
          </a:xfrm>
          <a:noFill/>
        </p:spPr>
        <p:txBody>
          <a:bodyPr/>
          <a:lstStyle/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JAR File: Java Archive File. A zip file that contains an optional META-INF directory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JVM: Java Virtual Machine. Enables cross-platform delivery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JDK/JSDK: Java Development Kit (required by Tomcat)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Java Terminology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ADM_TERM_090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433</Words>
  <Application>Microsoft Office PowerPoint</Application>
  <PresentationFormat>On-screen Show (4:3)</PresentationFormat>
  <Paragraphs>94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QAD 2010 Template</vt:lpstr>
      <vt:lpstr>Terminology</vt:lpstr>
      <vt:lpstr> Chapter Objectives</vt:lpstr>
      <vt:lpstr>Benefits</vt:lpstr>
      <vt:lpstr>Training Flow</vt:lpstr>
      <vt:lpstr>Overview</vt:lpstr>
      <vt:lpstr>Network Terminology</vt:lpstr>
      <vt:lpstr>Network Terminology</vt:lpstr>
      <vt:lpstr>Web Terminology</vt:lpstr>
      <vt:lpstr>Java Terminology</vt:lpstr>
      <vt:lpstr>Tomcat Terminology</vt:lpstr>
      <vt:lpstr>.NET Terminology</vt:lpstr>
      <vt:lpstr>.NET Terminology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Helen Ernst</cp:lastModifiedBy>
  <cp:revision>20</cp:revision>
  <dcterms:created xsi:type="dcterms:W3CDTF">2011-01-06T21:53:56Z</dcterms:created>
  <dcterms:modified xsi:type="dcterms:W3CDTF">2012-08-28T01:05:13Z</dcterms:modified>
</cp:coreProperties>
</file>