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9"/>
  </p:notesMasterIdLst>
  <p:sldIdLst>
    <p:sldId id="284" r:id="rId2"/>
    <p:sldId id="258" r:id="rId3"/>
    <p:sldId id="259" r:id="rId4"/>
    <p:sldId id="260" r:id="rId5"/>
    <p:sldId id="261" r:id="rId6"/>
    <p:sldId id="272" r:id="rId7"/>
    <p:sldId id="273" r:id="rId8"/>
    <p:sldId id="274" r:id="rId9"/>
    <p:sldId id="275" r:id="rId10"/>
    <p:sldId id="262" r:id="rId11"/>
    <p:sldId id="263" r:id="rId12"/>
    <p:sldId id="282" r:id="rId13"/>
    <p:sldId id="283" r:id="rId14"/>
    <p:sldId id="264" r:id="rId15"/>
    <p:sldId id="265" r:id="rId16"/>
    <p:sldId id="266" r:id="rId17"/>
    <p:sldId id="276" r:id="rId18"/>
    <p:sldId id="267" r:id="rId19"/>
    <p:sldId id="268" r:id="rId20"/>
    <p:sldId id="277" r:id="rId21"/>
    <p:sldId id="278" r:id="rId22"/>
    <p:sldId id="279" r:id="rId23"/>
    <p:sldId id="280" r:id="rId24"/>
    <p:sldId id="281" r:id="rId25"/>
    <p:sldId id="269" r:id="rId26"/>
    <p:sldId id="270" r:id="rId27"/>
    <p:sldId id="27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3A40A-6396-48A5-A838-F187964F1E42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2028B-2E4A-4893-AF08-346DAB57C6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89E005-BFD1-4DC8-9C30-E19159C68F6C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520"/>
            <a:ext cx="5029200" cy="4114246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04E478-159E-44B2-91B0-CE2460E7C73B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61D9A8-69E7-40D5-8741-2CCB3C22700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7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ADM_PERF_160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77200" y="6638544"/>
            <a:ext cx="1066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Performance Tuning</a:t>
            </a:r>
            <a:endParaRPr lang="en-US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Memory allocations (Java options)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-server</a:t>
            </a:r>
            <a:r>
              <a:rPr lang="en-US" dirty="0" smtClean="0"/>
              <a:t>: Tells java to run optimized for server side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-Xms256m</a:t>
            </a:r>
            <a:r>
              <a:rPr lang="en-US" dirty="0" smtClean="0"/>
              <a:t>: Sets initial heap size (this example sets it to 256 MB)</a:t>
            </a:r>
          </a:p>
          <a:p>
            <a:pPr lvl="1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-Xmx256m</a:t>
            </a:r>
            <a:r>
              <a:rPr lang="en-US" dirty="0" smtClean="0"/>
              <a:t>: Sets maximum heap size (this example sets it to 256 MB)</a:t>
            </a:r>
          </a:p>
          <a:p>
            <a:pPr lvl="1" eaLnBrk="1" hangingPunct="1"/>
            <a:r>
              <a:rPr lang="en-US" dirty="0" smtClean="0"/>
              <a:t>Set via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CATALINA_OPTS</a:t>
            </a:r>
            <a:r>
              <a:rPr lang="en-US" dirty="0" smtClean="0"/>
              <a:t> environment variable</a:t>
            </a:r>
          </a:p>
          <a:p>
            <a:pPr lvl="2" eaLnBrk="1" hangingPunct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export CATALINA_OPTS="-server –Xms256m –Xmx256m"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 Tuning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Standard database tuning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Make sure to set the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-n </a:t>
            </a:r>
            <a:r>
              <a:rPr lang="en-US" sz="2400" dirty="0" smtClean="0"/>
              <a:t>parameter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This sets the maximum number of connections a database can have</a:t>
            </a:r>
          </a:p>
          <a:p>
            <a:pPr lvl="1" eaLnBrk="1" hangingPunct="1">
              <a:lnSpc>
                <a:spcPct val="100000"/>
              </a:lnSpc>
            </a:pPr>
            <a:r>
              <a:rPr lang="en-US" dirty="0" smtClean="0"/>
              <a:t>This value should </a:t>
            </a:r>
            <a:r>
              <a:rPr lang="en-US" dirty="0" smtClean="0"/>
              <a:t>exceed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Max WebSpeed agents + Max AppServer agents + Max tomcat agents + Max character connect + Max telnet </a:t>
            </a:r>
            <a:r>
              <a:rPr lang="en-US" sz="1800" dirty="0" smtClean="0"/>
              <a:t>connects</a:t>
            </a:r>
          </a:p>
          <a:p>
            <a:pPr lvl="1" eaLnBrk="1" hangingPunct="1">
              <a:lnSpc>
                <a:spcPct val="10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User Option Telnet Maintenance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Max value = Maximum number of telnet connections a user can have </a:t>
            </a:r>
            <a:r>
              <a:rPr lang="en-US" b="1" dirty="0" smtClean="0"/>
              <a:t>and</a:t>
            </a:r>
            <a:r>
              <a:rPr lang="en-US" dirty="0" smtClean="0"/>
              <a:t> Maximum number of active HTML maintenance programs a user can have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Min value = Number of idle telnet connections a client will </a:t>
            </a:r>
            <a:r>
              <a:rPr lang="en-US" dirty="0" smtClean="0"/>
              <a:t>have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en-US" b="1" dirty="0" smtClean="0"/>
              <a:t>RECOMMEND SETTING THIS VALUE TO “0”</a:t>
            </a:r>
          </a:p>
          <a:p>
            <a:pPr algn="ctr"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sz="1800" dirty="0" smtClean="0"/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Database Tuning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Database growth should take place in fixed extents</a:t>
            </a:r>
          </a:p>
          <a:p>
            <a:r>
              <a:rPr lang="en-US" dirty="0" smtClean="0"/>
              <a:t>BI should have enough fixed extents to grow, and reside on a different set of disks than data and AI</a:t>
            </a:r>
          </a:p>
          <a:p>
            <a:r>
              <a:rPr lang="en-US" dirty="0" smtClean="0"/>
              <a:t>Use AI Management tool to manage AI extents; these should reside on a different set of disks than BI and data</a:t>
            </a:r>
          </a:p>
          <a:p>
            <a:r>
              <a:rPr lang="en-US" dirty="0" smtClean="0"/>
              <a:t>Always start BIW, AIW (if AI enabled), APW and WDOG background processes</a:t>
            </a:r>
          </a:p>
          <a:p>
            <a:r>
              <a:rPr lang="en-US" dirty="0" smtClean="0"/>
              <a:t>Checkpoints should not be taking place more than every 2 minutes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Tuning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ADM_PERF_120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Buffer hits should be 85% or better; increase this parameter if Buffer Hits go below 85%</a:t>
            </a:r>
          </a:p>
          <a:p>
            <a:r>
              <a:rPr lang="en-US" dirty="0" smtClean="0"/>
              <a:t>Avoid RAID 5</a:t>
            </a:r>
          </a:p>
          <a:p>
            <a:r>
              <a:rPr lang="en-US" dirty="0" smtClean="0"/>
              <a:t>If a massive Delete and Archive activity took place recently on  your environment, plan to dump and load</a:t>
            </a:r>
          </a:p>
          <a:p>
            <a:r>
              <a:rPr lang="en-US" dirty="0" smtClean="0"/>
              <a:t>Use QoS (Quality of Service) or protocol prioritize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Tuning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ADM_PERF_130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HTML Rendering is CPU-intensive</a:t>
            </a:r>
          </a:p>
          <a:p>
            <a:r>
              <a:rPr lang="en-US" dirty="0" smtClean="0"/>
              <a:t>A P400 PC will see its processor peg at 100% with each page rendering</a:t>
            </a:r>
          </a:p>
          <a:p>
            <a:r>
              <a:rPr lang="en-US" dirty="0" smtClean="0"/>
              <a:t>Recommend at least 1.6 GHz</a:t>
            </a:r>
          </a:p>
          <a:p>
            <a:r>
              <a:rPr lang="en-US" dirty="0" smtClean="0"/>
              <a:t>Recommend double the OS required memory</a:t>
            </a:r>
          </a:p>
          <a:p>
            <a:r>
              <a:rPr lang="en-US" dirty="0" smtClean="0"/>
              <a:t>Recommend 1GB of hard disk space</a:t>
            </a:r>
          </a:p>
        </p:txBody>
      </p:sp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Considerations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ADM_PERF_140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969" y="1603889"/>
            <a:ext cx="6354062" cy="4001059"/>
          </a:xfrm>
          <a:noFill/>
        </p:spPr>
      </p:pic>
      <p:sp>
        <p:nvSpPr>
          <p:cNvPr id="2048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Unix Tools</a:t>
            </a:r>
          </a:p>
        </p:txBody>
      </p:sp>
      <p:sp>
        <p:nvSpPr>
          <p:cNvPr id="2048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ADM_PERF_150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50875" y="838200"/>
            <a:ext cx="3997325" cy="5053012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top</a:t>
            </a:r>
            <a:r>
              <a:rPr lang="en-US" sz="2400" dirty="0" smtClean="0"/>
              <a:t> /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topas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969" y="1942541"/>
            <a:ext cx="6354062" cy="4001059"/>
          </a:xfrm>
          <a:noFill/>
        </p:spPr>
      </p:pic>
      <p:sp>
        <p:nvSpPr>
          <p:cNvPr id="2150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Unix Tools</a:t>
            </a:r>
          </a:p>
        </p:txBody>
      </p:sp>
      <p:sp>
        <p:nvSpPr>
          <p:cNvPr id="2150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ADM_PERF_160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" y="1143000"/>
            <a:ext cx="4910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6"/>
              </a:buClr>
              <a:buSzPct val="125000"/>
              <a:buFont typeface="Arial" pitchFamily="34" charset="0"/>
              <a:buChar char="•"/>
            </a:pPr>
            <a:r>
              <a:rPr lang="en-US" sz="2800" dirty="0" smtClean="0">
                <a:latin typeface="+mj-lt"/>
              </a:rPr>
              <a:t> Check memory with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free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sar</a:t>
            </a:r>
            <a:r>
              <a:rPr lang="en-US" dirty="0" smtClean="0"/>
              <a:t> is an excellent performance monitoring tool:</a:t>
            </a:r>
          </a:p>
          <a:p>
            <a:pPr lvl="1"/>
            <a:r>
              <a:rPr lang="en-US" dirty="0" smtClean="0"/>
              <a:t>Found on nearly all Unix platforms</a:t>
            </a:r>
          </a:p>
          <a:p>
            <a:pPr lvl="1"/>
            <a:r>
              <a:rPr lang="en-US" dirty="0" smtClean="0"/>
              <a:t>Excellent for recording large and varied amounts of system information</a:t>
            </a:r>
          </a:p>
          <a:p>
            <a:pPr lvl="1"/>
            <a:r>
              <a:rPr lang="en-US" dirty="0" smtClean="0"/>
              <a:t>Can run automatically to provide daily performance summary or interactively for spot checking</a:t>
            </a:r>
          </a:p>
          <a:p>
            <a:pPr lvl="1"/>
            <a:r>
              <a:rPr lang="en-US" dirty="0" smtClean="0"/>
              <a:t>Flexible, powerful, non-intrusive, accurate</a:t>
            </a:r>
          </a:p>
          <a:p>
            <a:pPr lvl="1"/>
            <a:r>
              <a:rPr lang="en-US" dirty="0" smtClean="0"/>
              <a:t>Useful for monitoring all aspects of operating system performance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Unix Monitoring Tool: sar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ADM_PERF_170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lsof</a:t>
            </a:r>
          </a:p>
          <a:p>
            <a:pPr lvl="1" eaLnBrk="1" hangingPunct="1"/>
            <a:r>
              <a:rPr lang="en-US" dirty="0" smtClean="0"/>
              <a:t>Lists open files on system</a:t>
            </a:r>
          </a:p>
          <a:p>
            <a:pPr lvl="1" eaLnBrk="1" hangingPunct="1"/>
            <a:r>
              <a:rPr lang="en-US" dirty="0" smtClean="0"/>
              <a:t>A way of tracking down process associated with a port</a:t>
            </a:r>
          </a:p>
          <a:p>
            <a:pPr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ipcs</a:t>
            </a:r>
            <a:r>
              <a:rPr lang="en-US" sz="2400" dirty="0" smtClean="0"/>
              <a:t>: Provides information on ipc facilities</a:t>
            </a:r>
          </a:p>
          <a:p>
            <a:pPr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who</a:t>
            </a:r>
            <a:r>
              <a:rPr lang="en-US" sz="2400" dirty="0" smtClean="0"/>
              <a:t>: Shows who is logged into system</a:t>
            </a:r>
          </a:p>
          <a:p>
            <a:pPr eaLnBrk="1" hangingPunct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ps –elf / ps -defa</a:t>
            </a:r>
          </a:p>
          <a:p>
            <a:pPr lvl="1" eaLnBrk="1" hangingPunct="1"/>
            <a:r>
              <a:rPr lang="en-US" dirty="0" smtClean="0"/>
              <a:t>Shows active processes</a:t>
            </a:r>
          </a:p>
          <a:p>
            <a:pPr lvl="1" eaLnBrk="1" hangingPunct="1"/>
            <a:r>
              <a:rPr lang="en-US" dirty="0" smtClean="0"/>
              <a:t>Will want to redirect to file for viewing</a:t>
            </a:r>
          </a:p>
          <a:p>
            <a:pPr lvl="1" eaLnBrk="1" hangingPunct="1"/>
            <a:r>
              <a:rPr lang="en-US" dirty="0" smtClean="0"/>
              <a:t>Will want to pipe it to a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grep</a:t>
            </a:r>
            <a:r>
              <a:rPr lang="en-US" dirty="0" smtClean="0"/>
              <a:t> command for filtering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Other Unix Tools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ADM_PERF_180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Maximum number of open files</a:t>
            </a:r>
          </a:p>
          <a:p>
            <a:r>
              <a:rPr lang="en-US" dirty="0" smtClean="0"/>
              <a:t>Maximum number of telnet connections</a:t>
            </a:r>
          </a:p>
          <a:p>
            <a:r>
              <a:rPr lang="en-US" dirty="0" smtClean="0"/>
              <a:t>Terminal type</a:t>
            </a:r>
          </a:p>
          <a:p>
            <a:r>
              <a:rPr lang="en-US" dirty="0" smtClean="0"/>
              <a:t>Java threading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Kernel Considerations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ADM_PERF_190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describe the different performance tuning techniques you can apply to the installation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Chapter Objectives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Max number of telnet connections</a:t>
            </a:r>
            <a:br>
              <a:rPr lang="en-US" dirty="0" smtClean="0"/>
            </a:br>
            <a:r>
              <a:rPr lang="en-US" dirty="0" smtClean="0"/>
              <a:t>For Linux, modify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/etc/xinetd.conf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Kernel Considerations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63" y="1903413"/>
            <a:ext cx="7148512" cy="433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ADM_PERF_200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File handles</a:t>
            </a:r>
          </a:p>
          <a:p>
            <a:pPr lvl="1"/>
            <a:r>
              <a:rPr lang="en-US" dirty="0" smtClean="0"/>
              <a:t>The total amount of allowable processes and open files might need to be raised</a:t>
            </a:r>
          </a:p>
          <a:p>
            <a:pPr lvl="1"/>
            <a:r>
              <a:rPr lang="en-US" dirty="0" smtClean="0"/>
              <a:t>Controlled in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/etc/security/limits.conf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Kernel Considerations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1275" y="3228975"/>
            <a:ext cx="6843713" cy="183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ADM_PERF_210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Shared memory and other sysctl tunables</a:t>
            </a:r>
          </a:p>
          <a:p>
            <a:r>
              <a:rPr lang="en-US" dirty="0" smtClean="0"/>
              <a:t>Add the following to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/etc/systctl.conf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Kernel Considerations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063" y="2266950"/>
            <a:ext cx="7391400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ADM_PERF_220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Disable bigpages</a:t>
            </a:r>
          </a:p>
          <a:p>
            <a:pPr lvl="1"/>
            <a:r>
              <a:rPr lang="en-US" dirty="0" smtClean="0"/>
              <a:t>Enabling bigpages (large virtual memory page sizes) can result in a reduction in application performance</a:t>
            </a:r>
          </a:p>
          <a:p>
            <a:r>
              <a:rPr lang="en-US" dirty="0" smtClean="0"/>
              <a:t>Novell: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kernel.shm-use-bigpages = 0</a:t>
            </a:r>
          </a:p>
          <a:p>
            <a:r>
              <a:rPr lang="en-US" dirty="0" smtClean="0"/>
              <a:t>Redhat: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vm.hugetlb_pool = 0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Kernel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ADM_PERF_230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Starting with the 2.6 kernel, the I/O scheduler can be changed at boot time to control the way the kernel commits reads and writes to disks</a:t>
            </a:r>
          </a:p>
          <a:p>
            <a:r>
              <a:rPr lang="en-US" dirty="0" smtClean="0"/>
              <a:t>Add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elevator=deadline</a:t>
            </a:r>
            <a:r>
              <a:rPr lang="en-US" dirty="0" smtClean="0"/>
              <a:t> to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/etc/grub.conf </a:t>
            </a:r>
            <a:r>
              <a:rPr lang="en-US" dirty="0" smtClean="0"/>
              <a:t>configuration file, for example: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kernel /vmlinuz-2.6.18-8.el5 ro root=LABEL=/rhgb quiet crashkernel=128M </a:t>
            </a: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elevator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i="1" dirty="0" smtClean="0">
                <a:latin typeface="Courier New" pitchFamily="49" charset="0"/>
                <a:cs typeface="Courier New" pitchFamily="49" charset="0"/>
              </a:rPr>
              <a:t>deadline</a:t>
            </a:r>
            <a:endParaRPr lang="en-US" i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Kernel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ADM_PERF_240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969" y="1603889"/>
            <a:ext cx="6354062" cy="4001059"/>
          </a:xfrm>
        </p:spPr>
      </p:pic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Increase Maximum File Size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219200"/>
            <a:ext cx="7470775" cy="4629150"/>
          </a:xfrm>
        </p:spPr>
      </p:pic>
      <p:sp>
        <p:nvSpPr>
          <p:cNvPr id="2560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xinetd.d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ADM_PERF_260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.NET UI Deployment Guide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Additional Resources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ADM_PERF_270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able to use memory allocation and database tuning techniques, and to identify optimum client settings and UNIX performance commands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14340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ADM_PERF_030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Administration Tasks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b="1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9906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Performance considerations</a:t>
            </a:r>
          </a:p>
          <a:p>
            <a:pPr eaLnBrk="1" hangingPunct="1"/>
            <a:r>
              <a:rPr lang="en-US" dirty="0" smtClean="0"/>
              <a:t>Tomcat tuning</a:t>
            </a:r>
          </a:p>
          <a:p>
            <a:pPr eaLnBrk="1" hangingPunct="1"/>
            <a:r>
              <a:rPr lang="en-US" dirty="0" smtClean="0"/>
              <a:t>Database tuning</a:t>
            </a:r>
          </a:p>
          <a:p>
            <a:pPr eaLnBrk="1" hangingPunct="1"/>
            <a:r>
              <a:rPr lang="en-US" dirty="0" smtClean="0"/>
              <a:t>Client considerations</a:t>
            </a:r>
          </a:p>
          <a:p>
            <a:pPr eaLnBrk="1" hangingPunct="1"/>
            <a:r>
              <a:rPr lang="en-US" dirty="0" smtClean="0"/>
              <a:t>UNIX tools</a:t>
            </a:r>
          </a:p>
          <a:p>
            <a:pPr eaLnBrk="1" hangingPunct="1"/>
            <a:r>
              <a:rPr lang="en-US" dirty="0" smtClean="0"/>
              <a:t>Kernel considerations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dirty="0" smtClean="0"/>
              <a:t>ADM_PERF_050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Impact of poor performance:</a:t>
            </a:r>
          </a:p>
          <a:p>
            <a:pPr lvl="1"/>
            <a:r>
              <a:rPr lang="en-US" dirty="0" smtClean="0"/>
              <a:t>Lost productivity</a:t>
            </a:r>
          </a:p>
          <a:p>
            <a:pPr lvl="1"/>
            <a:r>
              <a:rPr lang="en-US" dirty="0" smtClean="0"/>
              <a:t>Lost customer confidence and credibility</a:t>
            </a:r>
          </a:p>
          <a:p>
            <a:pPr lvl="1"/>
            <a:r>
              <a:rPr lang="en-US" dirty="0" smtClean="0"/>
              <a:t>Lost revenue</a:t>
            </a:r>
          </a:p>
          <a:p>
            <a:pPr lvl="1"/>
            <a:r>
              <a:rPr lang="en-US" dirty="0" smtClean="0"/>
              <a:t>Lower morale</a:t>
            </a:r>
          </a:p>
          <a:p>
            <a:pPr lvl="1"/>
            <a:r>
              <a:rPr lang="en-US" dirty="0" smtClean="0"/>
              <a:t>Financial penalties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Typical performance problems include:</a:t>
            </a:r>
          </a:p>
          <a:p>
            <a:pPr lvl="1"/>
            <a:r>
              <a:rPr lang="en-US" dirty="0" smtClean="0"/>
              <a:t>Slow and unresponsive applications</a:t>
            </a:r>
          </a:p>
          <a:p>
            <a:pPr lvl="1"/>
            <a:r>
              <a:rPr lang="en-US" dirty="0" smtClean="0"/>
              <a:t>Applications that get slower over time</a:t>
            </a:r>
          </a:p>
          <a:p>
            <a:pPr lvl="1"/>
            <a:r>
              <a:rPr lang="en-US" dirty="0" smtClean="0"/>
              <a:t>Memory leaks and unindexed database queries can cause performance issues</a:t>
            </a:r>
          </a:p>
          <a:p>
            <a:pPr lvl="1"/>
            <a:r>
              <a:rPr lang="en-US" dirty="0" smtClean="0"/>
              <a:t>Applications that crash (either themselves or the server)</a:t>
            </a:r>
          </a:p>
          <a:p>
            <a:pPr lvl="1"/>
            <a:r>
              <a:rPr lang="en-US" dirty="0" smtClean="0"/>
              <a:t>Lack of reliability</a:t>
            </a:r>
          </a:p>
          <a:p>
            <a:pPr lvl="1"/>
            <a:r>
              <a:rPr lang="en-US" dirty="0" smtClean="0"/>
              <a:t>CPU usage spikes and application freezes</a:t>
            </a:r>
          </a:p>
          <a:p>
            <a:pPr lvl="1"/>
            <a:r>
              <a:rPr lang="en-US" dirty="0" smtClean="0"/>
              <a:t>Applications that get slower as more users log in</a:t>
            </a:r>
          </a:p>
          <a:p>
            <a:pPr lvl="1"/>
            <a:r>
              <a:rPr lang="en-US" dirty="0" smtClean="0"/>
              <a:t>Lack of scalability</a:t>
            </a:r>
          </a:p>
          <a:p>
            <a:pPr lvl="1"/>
            <a:r>
              <a:rPr lang="en-US" dirty="0" smtClean="0"/>
              <a:t>Business functions that fail to complete within established timeframes</a:t>
            </a:r>
          </a:p>
          <a:p>
            <a:pPr lvl="2"/>
            <a:r>
              <a:rPr lang="en-US" dirty="0" smtClean="0"/>
              <a:t>Backups</a:t>
            </a:r>
          </a:p>
          <a:p>
            <a:pPr lvl="2"/>
            <a:r>
              <a:rPr lang="en-US" dirty="0" smtClean="0"/>
              <a:t>MRP</a:t>
            </a:r>
          </a:p>
          <a:p>
            <a:pPr lvl="2"/>
            <a:r>
              <a:rPr lang="en-US" dirty="0" smtClean="0"/>
              <a:t>Advanced Shipment Notice (ASN) generation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Defining the problem</a:t>
            </a:r>
          </a:p>
          <a:p>
            <a:pPr lvl="1"/>
            <a:r>
              <a:rPr lang="en-US" dirty="0" smtClean="0"/>
              <a:t>All users are experiencing slow performance?</a:t>
            </a:r>
          </a:p>
          <a:p>
            <a:pPr lvl="1"/>
            <a:r>
              <a:rPr lang="en-US" dirty="0" smtClean="0"/>
              <a:t>Identify the users that report slow performance, verify what they were doing</a:t>
            </a:r>
          </a:p>
          <a:p>
            <a:pPr lvl="1"/>
            <a:r>
              <a:rPr lang="en-US" dirty="0" smtClean="0"/>
              <a:t>What interface is being used?</a:t>
            </a:r>
          </a:p>
          <a:p>
            <a:pPr lvl="1"/>
            <a:r>
              <a:rPr lang="en-US" dirty="0" smtClean="0"/>
              <a:t>Has the program always run slowly?</a:t>
            </a:r>
          </a:p>
          <a:p>
            <a:pPr lvl="1"/>
            <a:r>
              <a:rPr lang="en-US" dirty="0" smtClean="0"/>
              <a:t>Anything changed on the system (operating system or application patch)?</a:t>
            </a:r>
          </a:p>
          <a:p>
            <a:pPr lvl="1"/>
            <a:r>
              <a:rPr lang="en-US" dirty="0" smtClean="0"/>
              <a:t>Can the problem be reproduced?</a:t>
            </a:r>
          </a:p>
          <a:p>
            <a:pPr lvl="1"/>
            <a:r>
              <a:rPr lang="en-US" dirty="0" smtClean="0"/>
              <a:t>Who is having the problem (local or remote users)?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ADM_PERF_080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6000" dirty="0" smtClean="0"/>
              <a:t>Change One Thing </a:t>
            </a:r>
          </a:p>
          <a:p>
            <a:pPr algn="ctr">
              <a:buNone/>
            </a:pPr>
            <a:r>
              <a:rPr lang="en-US" sz="6000" dirty="0" smtClean="0"/>
              <a:t>At A Time</a:t>
            </a:r>
            <a:endParaRPr lang="en-US" sz="6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ADM_PERF_090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399</TotalTime>
  <Words>819</Words>
  <Application>Microsoft Office PowerPoint</Application>
  <PresentationFormat>On-screen Show (4:3)</PresentationFormat>
  <Paragraphs>169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QAD 2010 Template</vt:lpstr>
      <vt:lpstr>Performance Tuning</vt:lpstr>
      <vt:lpstr> Chapter Objectives</vt:lpstr>
      <vt:lpstr>Benefits</vt:lpstr>
      <vt:lpstr>Training Flow</vt:lpstr>
      <vt:lpstr>Overview</vt:lpstr>
      <vt:lpstr>Performance Considerations</vt:lpstr>
      <vt:lpstr>Performance Considerations</vt:lpstr>
      <vt:lpstr>Performance Considerations</vt:lpstr>
      <vt:lpstr>Performance Considerations</vt:lpstr>
      <vt:lpstr>Tomcat Tuning</vt:lpstr>
      <vt:lpstr>Database Tuning</vt:lpstr>
      <vt:lpstr>Database Tuning</vt:lpstr>
      <vt:lpstr>Database Tuning</vt:lpstr>
      <vt:lpstr>Client Considerations</vt:lpstr>
      <vt:lpstr>Unix Tools</vt:lpstr>
      <vt:lpstr>Unix Tools</vt:lpstr>
      <vt:lpstr>Unix Monitoring Tool: sar</vt:lpstr>
      <vt:lpstr>Other Unix Tools</vt:lpstr>
      <vt:lpstr>Kernel Considerations</vt:lpstr>
      <vt:lpstr>Kernel Considerations</vt:lpstr>
      <vt:lpstr>Kernel Considerations</vt:lpstr>
      <vt:lpstr>Kernel Considerations</vt:lpstr>
      <vt:lpstr>Kernel Considerations</vt:lpstr>
      <vt:lpstr>Kernel Considerations</vt:lpstr>
      <vt:lpstr>Increase Maximum File Size</vt:lpstr>
      <vt:lpstr>xinetd.d</vt:lpstr>
      <vt:lpstr>Additional Resources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Helen Ernst</cp:lastModifiedBy>
  <cp:revision>31</cp:revision>
  <dcterms:created xsi:type="dcterms:W3CDTF">2011-01-06T22:35:09Z</dcterms:created>
  <dcterms:modified xsi:type="dcterms:W3CDTF">2012-08-28T01:50:29Z</dcterms:modified>
</cp:coreProperties>
</file>