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4668" autoAdjust="0"/>
  </p:normalViewPr>
  <p:slideViewPr>
    <p:cSldViewPr snapToGrid="0">
      <p:cViewPr>
        <p:scale>
          <a:sx n="90" d="100"/>
          <a:sy n="90" d="100"/>
        </p:scale>
        <p:origin x="-1032" y="-216"/>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2014 Enterprise </a:t>
            </a:r>
            <a:r>
              <a:rPr lang="en-US" sz="2600" dirty="0" smtClean="0"/>
              <a:t>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Course Overview</a:t>
            </a:r>
          </a:p>
          <a:p>
            <a:endParaRPr lang="en-US" dirty="0"/>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Revised</a:t>
            </a:r>
            <a:r>
              <a:rPr lang="en-US" sz="1400" smtClean="0">
                <a:solidFill>
                  <a:schemeClr val="tx1">
                    <a:lumMod val="75000"/>
                    <a:lumOff val="25000"/>
                  </a:schemeClr>
                </a:solidFill>
                <a:latin typeface="Century Gothic"/>
                <a:cs typeface="Century Gothic"/>
              </a:rPr>
              <a:t> </a:t>
            </a:r>
            <a:r>
              <a:rPr lang="en-US" sz="1400" smtClean="0">
                <a:solidFill>
                  <a:schemeClr val="tx1">
                    <a:lumMod val="75000"/>
                    <a:lumOff val="25000"/>
                  </a:schemeClr>
                </a:solidFill>
                <a:latin typeface="Century Gothic"/>
                <a:cs typeface="Century Gothic"/>
              </a:rPr>
              <a:t>April </a:t>
            </a:r>
            <a:r>
              <a:rPr lang="en-US" sz="1400" noProof="0" smtClean="0">
                <a:solidFill>
                  <a:schemeClr val="tx1">
                    <a:lumMod val="75000"/>
                    <a:lumOff val="25000"/>
                  </a:schemeClr>
                </a:solidFill>
                <a:latin typeface="Century Gothic"/>
                <a:cs typeface="Century Gothic"/>
              </a:rPr>
              <a:t>2014</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306324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000" dirty="0" smtClean="0">
                <a:solidFill>
                  <a:schemeClr val="tx1">
                    <a:lumMod val="75000"/>
                    <a:lumOff val="25000"/>
                  </a:schemeClr>
                </a:solidFill>
                <a:latin typeface="Century Gothic"/>
                <a:cs typeface="Century Gothic"/>
              </a:rPr>
              <a:t>Maintained by biw@qad.com</a:t>
            </a:r>
            <a:endParaRPr kumimoji="0" lang="en-US" sz="10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2014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dirty="0" smtClean="0"/>
              <a:t>Welcome to QAD Enterprise Edition Customization training</a:t>
            </a:r>
          </a:p>
          <a:p>
            <a:r>
              <a:rPr lang="en-US" dirty="0" smtClean="0"/>
              <a:t>Course consists of 4.5 days of instruction combined with hands-on exercises</a:t>
            </a:r>
          </a:p>
          <a:p>
            <a:r>
              <a:rPr lang="en-US" dirty="0" smtClean="0"/>
              <a:t>Areas covered include:</a:t>
            </a:r>
          </a:p>
          <a:p>
            <a:pPr lvl="1"/>
            <a:r>
              <a:rPr lang="en-US" dirty="0" smtClean="0"/>
              <a:t>Customization using UI Design Mode</a:t>
            </a:r>
          </a:p>
          <a:p>
            <a:pPr lvl="1"/>
            <a:r>
              <a:rPr lang="en-US" dirty="0" smtClean="0"/>
              <a:t>Non-intrusive Customization of Enterprise Financials</a:t>
            </a:r>
          </a:p>
          <a:p>
            <a:pPr lvl="1"/>
            <a:r>
              <a:rPr lang="en-US" dirty="0" smtClean="0"/>
              <a:t>Non-intrusive Customization: Supporting Tools</a:t>
            </a:r>
          </a:p>
          <a:p>
            <a:pPr lvl="1"/>
            <a:r>
              <a:rPr lang="en-US" dirty="0" smtClean="0"/>
              <a:t>Integration with Enterprise Financials: Backend</a:t>
            </a:r>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Course Description</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CUST_OVER_0</a:t>
            </a:r>
            <a:fld id="{1E5066A4-F5B5-4DD5-92B3-79402411AB75}" type="slidenum">
              <a:rPr lang="en-US" smtClean="0"/>
              <a:pPr/>
              <a:t>3</a:t>
            </a:fld>
            <a:r>
              <a:rPr lang="en-US" dirty="0"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dirty="0" smtClean="0"/>
              <a:t>After completion of this course, you should:</a:t>
            </a:r>
          </a:p>
          <a:p>
            <a:pPr eaLnBrk="1" hangingPunct="1"/>
            <a:r>
              <a:rPr lang="en-IE" dirty="0" smtClean="0"/>
              <a:t>Have an understanding of:</a:t>
            </a:r>
          </a:p>
          <a:p>
            <a:pPr lvl="1"/>
            <a:r>
              <a:rPr lang="en-US" dirty="0" smtClean="0"/>
              <a:t>Non-intrusive development</a:t>
            </a:r>
          </a:p>
          <a:p>
            <a:pPr lvl="1"/>
            <a:r>
              <a:rPr lang="en-US" dirty="0" smtClean="0"/>
              <a:t>The impact on development</a:t>
            </a:r>
          </a:p>
          <a:p>
            <a:pPr eaLnBrk="1" hangingPunct="1"/>
            <a:r>
              <a:rPr lang="en-IE" dirty="0" smtClean="0"/>
              <a:t>Be able to:</a:t>
            </a:r>
          </a:p>
          <a:p>
            <a:pPr lvl="1"/>
            <a:r>
              <a:rPr lang="en-US" dirty="0" smtClean="0"/>
              <a:t>Perform customizations using QAD application features and functions</a:t>
            </a:r>
          </a:p>
          <a:p>
            <a:pPr lvl="1"/>
            <a:r>
              <a:rPr lang="en-US" dirty="0" smtClean="0"/>
              <a:t>Customize component-based QAD applications</a:t>
            </a:r>
            <a:endParaRPr lang="pl-PL" dirty="0" smtClean="0"/>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CUST_OVER_0</a:t>
            </a:r>
            <a:fld id="{68641357-CBD2-4295-BBB4-50E78939FA4D}" type="slidenum">
              <a:rPr lang="en-US" smtClean="0"/>
              <a:pPr/>
              <a:t>4</a:t>
            </a:fld>
            <a:r>
              <a:rPr lang="en-US" dirty="0"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Class begins	</a:t>
            </a:r>
            <a:r>
              <a:rPr lang="pl-PL" dirty="0" smtClean="0"/>
              <a:t>9</a:t>
            </a:r>
            <a:r>
              <a:rPr lang="en-IE" dirty="0" smtClean="0"/>
              <a:t>:</a:t>
            </a:r>
            <a:r>
              <a:rPr lang="pl-PL" dirty="0" smtClean="0"/>
              <a:t>0</a:t>
            </a:r>
            <a:r>
              <a:rPr lang="en-IE" dirty="0" smtClean="0"/>
              <a:t>0</a:t>
            </a:r>
          </a:p>
          <a:p>
            <a:pPr eaLnBrk="1" hangingPunct="1"/>
            <a:r>
              <a:rPr lang="en-IE" dirty="0" smtClean="0"/>
              <a:t>Break				10:00</a:t>
            </a:r>
          </a:p>
          <a:p>
            <a:pPr eaLnBrk="1" hangingPunct="1"/>
            <a:r>
              <a:rPr lang="en-IE" dirty="0" smtClean="0"/>
              <a:t>Lunch			12:00 - 1:00</a:t>
            </a:r>
          </a:p>
          <a:p>
            <a:pPr eaLnBrk="1" hangingPunct="1"/>
            <a:r>
              <a:rPr lang="en-IE" dirty="0" smtClean="0"/>
              <a:t>Break				2:20</a:t>
            </a:r>
          </a:p>
          <a:p>
            <a:pPr eaLnBrk="1" hangingPunct="1"/>
            <a:r>
              <a:rPr lang="en-IE" dirty="0" smtClean="0"/>
              <a:t>Break				3:50</a:t>
            </a:r>
          </a:p>
          <a:p>
            <a:r>
              <a:rPr lang="en-IE" dirty="0" smtClean="0"/>
              <a:t>Class ends		5: </a:t>
            </a:r>
            <a:r>
              <a:rPr lang="pl-PL" dirty="0" smtClean="0"/>
              <a:t>0</a:t>
            </a:r>
            <a:r>
              <a:rPr lang="en-IE" dirty="0" smtClean="0"/>
              <a:t>0 </a:t>
            </a:r>
            <a:r>
              <a:rPr lang="pl-PL" dirty="0" smtClean="0"/>
              <a:t>(las</a:t>
            </a:r>
            <a:r>
              <a:rPr lang="en-IE" dirty="0" smtClean="0"/>
              <a:t>t day ends </a:t>
            </a:r>
            <a:r>
              <a:rPr lang="en-US" dirty="0" smtClean="0"/>
              <a:t>earlier</a:t>
            </a:r>
            <a:r>
              <a:rPr lang="en-IE" dirty="0" smtClean="0"/>
              <a:t>)</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CUST_OVER_0</a:t>
            </a:r>
            <a:fld id="{3755327F-DC56-47A8-8D55-0A87D425282B}" type="slidenum">
              <a:rPr lang="en-US" smtClean="0"/>
              <a:pPr/>
              <a:t>5</a:t>
            </a:fld>
            <a:r>
              <a:rPr lang="en-US" dirty="0"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77500" lnSpcReduction="20000"/>
          </a:bodyPr>
          <a:lstStyle/>
          <a:p>
            <a:r>
              <a:rPr lang="en-US" dirty="0" smtClean="0"/>
              <a:t>Day 1:</a:t>
            </a:r>
            <a:endParaRPr lang="pl-PL" dirty="0" smtClean="0"/>
          </a:p>
          <a:p>
            <a:pPr lvl="1"/>
            <a:r>
              <a:rPr lang="en-US" dirty="0" smtClean="0"/>
              <a:t>Customizations using UI Design Mode</a:t>
            </a:r>
          </a:p>
          <a:p>
            <a:pPr lvl="1"/>
            <a:r>
              <a:rPr lang="en-US" dirty="0" smtClean="0"/>
              <a:t>Non-intrusive Customization of Enterprise Financials - Introduction &amp; Architecture</a:t>
            </a:r>
            <a:endParaRPr lang="pl-PL" dirty="0" smtClean="0"/>
          </a:p>
          <a:p>
            <a:pPr marL="342900" lvl="1" indent="-342900">
              <a:buFont typeface="Arial"/>
              <a:buChar char="•"/>
            </a:pPr>
            <a:r>
              <a:rPr lang="en-US" sz="2800" dirty="0" smtClean="0"/>
              <a:t>Day 2:</a:t>
            </a:r>
          </a:p>
          <a:p>
            <a:pPr marL="457200" lvl="1" indent="273050"/>
            <a:r>
              <a:rPr lang="en-US" dirty="0" smtClean="0"/>
              <a:t>Non-intrusive Customization of Enterprise Financials -</a:t>
            </a:r>
          </a:p>
          <a:p>
            <a:pPr marL="457200" lvl="1" indent="273050">
              <a:buNone/>
            </a:pPr>
            <a:r>
              <a:rPr lang="pl-PL" dirty="0" smtClean="0"/>
              <a:t>Development</a:t>
            </a:r>
          </a:p>
          <a:p>
            <a:pPr marL="457200" lvl="1" indent="273050"/>
            <a:r>
              <a:rPr lang="en-US" dirty="0" smtClean="0"/>
              <a:t>Non-intrusive Customization: Supporting Tools </a:t>
            </a:r>
          </a:p>
          <a:p>
            <a:r>
              <a:rPr lang="en-US" dirty="0" smtClean="0"/>
              <a:t> Day 3:</a:t>
            </a:r>
          </a:p>
          <a:p>
            <a:pPr marL="730250" indent="-273050">
              <a:buFont typeface="Century Gothic" pitchFamily="34" charset="0"/>
              <a:buChar char="­"/>
            </a:pPr>
            <a:r>
              <a:rPr lang="en-US" sz="2400" dirty="0" smtClean="0"/>
              <a:t>Non-intrusive Customization of Enterprise Financials</a:t>
            </a:r>
            <a:r>
              <a:rPr lang="pl-PL" sz="2400" dirty="0" smtClean="0"/>
              <a:t> – Development and </a:t>
            </a:r>
            <a:r>
              <a:rPr lang="pl-PL" sz="2400" dirty="0" err="1" smtClean="0"/>
              <a:t>Typical</a:t>
            </a:r>
            <a:r>
              <a:rPr lang="pl-PL" sz="2400" dirty="0" smtClean="0"/>
              <a:t> </a:t>
            </a:r>
            <a:r>
              <a:rPr lang="pl-PL" sz="2400" dirty="0" err="1" smtClean="0"/>
              <a:t>Customization</a:t>
            </a:r>
            <a:r>
              <a:rPr lang="pl-PL" sz="2400" dirty="0" smtClean="0"/>
              <a:t> </a:t>
            </a:r>
            <a:r>
              <a:rPr lang="pl-PL" sz="2400" dirty="0" err="1" smtClean="0"/>
              <a:t>Cases</a:t>
            </a:r>
            <a:endParaRPr lang="pl-PL" sz="2400" dirty="0" smtClean="0"/>
          </a:p>
          <a:p>
            <a:r>
              <a:rPr lang="en-US" dirty="0" smtClean="0"/>
              <a:t>Day 4:</a:t>
            </a:r>
            <a:endParaRPr lang="pl-PL" dirty="0" smtClean="0"/>
          </a:p>
          <a:p>
            <a:pPr marL="730250" indent="-273050">
              <a:buFont typeface="Century Gothic" pitchFamily="34" charset="0"/>
              <a:buChar char="­"/>
            </a:pPr>
            <a:r>
              <a:rPr lang="en-US" sz="2400" dirty="0" smtClean="0"/>
              <a:t>Non-intrusive Customization of Enterprise Financials </a:t>
            </a:r>
            <a:r>
              <a:rPr lang="pl-PL" sz="2400" dirty="0" smtClean="0"/>
              <a:t>– </a:t>
            </a:r>
            <a:r>
              <a:rPr lang="pl-PL" sz="2400" dirty="0" err="1" smtClean="0"/>
              <a:t>Typical</a:t>
            </a:r>
            <a:r>
              <a:rPr lang="pl-PL" sz="2400" dirty="0" smtClean="0"/>
              <a:t> </a:t>
            </a:r>
            <a:r>
              <a:rPr lang="pl-PL" sz="2400" dirty="0" err="1" smtClean="0"/>
              <a:t>Customization</a:t>
            </a:r>
            <a:r>
              <a:rPr lang="pl-PL" sz="2400" dirty="0" smtClean="0"/>
              <a:t> </a:t>
            </a:r>
            <a:r>
              <a:rPr lang="pl-PL" sz="2400" dirty="0" err="1" smtClean="0"/>
              <a:t>Cases</a:t>
            </a:r>
            <a:endParaRPr lang="en-US" sz="2400" dirty="0" smtClean="0"/>
          </a:p>
          <a:p>
            <a:pPr marL="730250" indent="-273050">
              <a:buFont typeface="Century Gothic" pitchFamily="34" charset="0"/>
              <a:buChar char="­"/>
            </a:pPr>
            <a:r>
              <a:rPr lang="pl-PL" sz="2400" dirty="0" smtClean="0"/>
              <a:t>Report </a:t>
            </a:r>
            <a:r>
              <a:rPr lang="pl-PL" sz="2400" dirty="0" err="1" smtClean="0"/>
              <a:t>Customization</a:t>
            </a:r>
            <a:endParaRPr lang="pl-PL" sz="2400" dirty="0" smtClean="0"/>
          </a:p>
          <a:p>
            <a:r>
              <a:rPr lang="pl-PL" dirty="0" smtClean="0"/>
              <a:t>Day 5:</a:t>
            </a:r>
          </a:p>
          <a:p>
            <a:pPr lvl="1"/>
            <a:r>
              <a:rPr lang="en-US" dirty="0" smtClean="0"/>
              <a:t>Integration with Enterprise Financials: Backend</a:t>
            </a:r>
            <a:endParaRPr lang="pl-PL" dirty="0" smtClean="0"/>
          </a:p>
          <a:p>
            <a:pPr lvl="1"/>
            <a:r>
              <a:rPr lang="pl-PL" dirty="0" smtClean="0"/>
              <a:t>UI </a:t>
            </a:r>
            <a:r>
              <a:rPr lang="pl-PL" dirty="0" err="1" smtClean="0"/>
              <a:t>Customizations</a:t>
            </a:r>
            <a:endParaRPr lang="en-US"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Agenda</a:t>
            </a:r>
          </a:p>
        </p:txBody>
      </p:sp>
      <p:sp>
        <p:nvSpPr>
          <p:cNvPr id="8194" name="Footer Placeholder 3"/>
          <p:cNvSpPr>
            <a:spLocks noGrp="1"/>
          </p:cNvSpPr>
          <p:nvPr>
            <p:ph type="ftr" sz="quarter" idx="10"/>
          </p:nvPr>
        </p:nvSpPr>
        <p:spPr>
          <a:xfrm>
            <a:off x="8229600" y="6638544"/>
            <a:ext cx="1005840" cy="219456"/>
          </a:xfrm>
          <a:noFill/>
        </p:spPr>
        <p:txBody>
          <a:bodyPr/>
          <a:lstStyle/>
          <a:p>
            <a:r>
              <a:rPr lang="en-US" dirty="0" smtClean="0"/>
              <a:t>CUST_OVER_0</a:t>
            </a:r>
            <a:fld id="{D77CC420-D6D6-4970-970A-C7E0CDB039B6}"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Experience before QAD</a:t>
            </a:r>
          </a:p>
          <a:p>
            <a:r>
              <a:rPr lang="en-US" dirty="0" smtClean="0"/>
              <a:t>QAD experience</a:t>
            </a:r>
          </a:p>
          <a:p>
            <a:pPr>
              <a:buNone/>
            </a:pPr>
            <a:endParaRPr lang="en-US" dirty="0"/>
          </a:p>
        </p:txBody>
      </p:sp>
      <p:sp>
        <p:nvSpPr>
          <p:cNvPr id="6" name="Title 5"/>
          <p:cNvSpPr>
            <a:spLocks noGrp="1"/>
          </p:cNvSpPr>
          <p:nvPr>
            <p:ph type="title"/>
          </p:nvPr>
        </p:nvSpPr>
        <p:spPr/>
        <p:txBody>
          <a:bodyPr>
            <a:normAutofit/>
          </a:bodyPr>
          <a:lstStyle/>
          <a:p>
            <a:r>
              <a:rPr lang="en-US" dirty="0" smtClean="0"/>
              <a:t>Your 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dirty="0" smtClean="0"/>
              <a:t>CUST_OVER_0</a:t>
            </a:r>
            <a:fld id="{8BFB16AD-1014-4EF6-92A8-3EE27CBDFBB7}" type="slidenum">
              <a:rPr lang="en-US" smtClean="0"/>
              <a:pPr/>
              <a:t>7</a:t>
            </a:fld>
            <a:r>
              <a:rPr lang="en-US" dirty="0"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Restrooms</a:t>
            </a:r>
          </a:p>
          <a:p>
            <a:r>
              <a:rPr lang="en-US" dirty="0" smtClean="0"/>
              <a:t>Smoking areas</a:t>
            </a:r>
          </a:p>
          <a:p>
            <a:r>
              <a:rPr lang="en-US" dirty="0" smtClean="0"/>
              <a:t>Set cell phones to vibrate</a:t>
            </a:r>
          </a:p>
          <a:p>
            <a:r>
              <a:rPr lang="en-US" dirty="0" smtClean="0"/>
              <a:t>Other</a:t>
            </a:r>
          </a:p>
          <a:p>
            <a:endParaRPr lang="en-US" dirty="0"/>
          </a:p>
        </p:txBody>
      </p:sp>
      <p:sp>
        <p:nvSpPr>
          <p:cNvPr id="6" name="Title 5"/>
          <p:cNvSpPr>
            <a:spLocks noGrp="1"/>
          </p:cNvSpPr>
          <p:nvPr>
            <p:ph type="title"/>
          </p:nvPr>
        </p:nvSpPr>
        <p:spPr/>
        <p:txBody>
          <a:bodyPr>
            <a:normAutofit/>
          </a:bodyPr>
          <a:lstStyle/>
          <a:p>
            <a:r>
              <a:rPr lang="en-US" dirty="0"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dirty="0" smtClean="0"/>
              <a:t>CUST_OVER_0</a:t>
            </a:r>
            <a:fld id="{073F34FB-0E7A-49D6-BEA6-EA3C477AFB1D}" type="slidenum">
              <a:rPr lang="en-US" smtClean="0"/>
              <a:pPr/>
              <a:t>8</a:t>
            </a:fld>
            <a:r>
              <a:rPr lang="en-US" dirty="0"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dirty="0" smtClean="0"/>
              <a:t>Feel free to ask questions at any time</a:t>
            </a:r>
          </a:p>
          <a:p>
            <a:pPr eaLnBrk="1" hangingPunct="1"/>
            <a:endParaRPr lang="en-IE" dirty="0" smtClean="0"/>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1267" name="Rectangle 2"/>
          <p:cNvSpPr>
            <a:spLocks noGrp="1" noChangeArrowheads="1"/>
          </p:cNvSpPr>
          <p:nvPr>
            <p:ph type="title"/>
          </p:nvPr>
        </p:nvSpPr>
        <p:spPr/>
        <p:txBody>
          <a:bodyPr/>
          <a:lstStyle/>
          <a:p>
            <a:pPr eaLnBrk="1" hangingPunct="1"/>
            <a:r>
              <a:rPr lang="en-US" dirty="0"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dirty="0" smtClean="0"/>
              <a:t>CUST_OVER_0</a:t>
            </a:r>
            <a:fld id="{E185D551-C3FE-472D-BAE9-4FDA78951B7E}" type="slidenum">
              <a:rPr lang="en-US" smtClean="0"/>
              <a:pPr/>
              <a:t>9</a:t>
            </a:fld>
            <a:r>
              <a:rPr lang="en-US" dirty="0"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16599</TotalTime>
  <Words>419</Words>
  <Application>Microsoft Office PowerPoint</Application>
  <PresentationFormat>On-screen Show (4:3)</PresentationFormat>
  <Paragraphs>93</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2014 Enterprise Edition Customization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Administrator</cp:lastModifiedBy>
  <cp:revision>715</cp:revision>
  <cp:lastPrinted>1999-10-04T21:04:47Z</cp:lastPrinted>
  <dcterms:created xsi:type="dcterms:W3CDTF">1998-02-18T21:36:34Z</dcterms:created>
  <dcterms:modified xsi:type="dcterms:W3CDTF">2014-03-24T22:49:45Z</dcterms:modified>
</cp:coreProperties>
</file>