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comments/comment77.xml" ContentType="application/vnd.openxmlformats-officedocument.presentationml.comments+xml"/>
  <Override PartName="/ppt/slides/slide36.xml" ContentType="application/vnd.openxmlformats-officedocument.presentationml.slide+xml"/>
  <Override PartName="/ppt/comments/comment19.xml" ContentType="application/vnd.openxmlformats-officedocument.presentationml.comments+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comments/comment55.xml" ContentType="application/vnd.openxmlformats-officedocument.presentationml.comments+xml"/>
  <Override PartName="/ppt/comments/comment66.xml" ContentType="application/vnd.openxmlformats-officedocument.presentationml.comments+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comments/comment44.xml" ContentType="application/vnd.openxmlformats-officedocument.presentationml.comments+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comments/comment33.xml" ContentType="application/vnd.openxmlformats-officedocument.presentationml.comments+xml"/>
  <Override PartName="/ppt/notesSlides/notesSlide63.xml" ContentType="application/vnd.openxmlformats-officedocument.presentationml.notesSlide+xml"/>
  <Override PartName="/ppt/tableStyles.xml" ContentType="application/vnd.openxmlformats-officedocument.presentationml.tableStyles+xml"/>
  <Override PartName="/ppt/comments/comment4.xml" ContentType="application/vnd.openxmlformats-officedocument.presentationml.comments+xml"/>
  <Override PartName="/ppt/comments/comment11.xml" ContentType="application/vnd.openxmlformats-officedocument.presentationml.comments+xml"/>
  <Override PartName="/ppt/comments/comment22.xml" ContentType="application/vnd.openxmlformats-officedocument.presentationml.comment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comments/comment49.xml" ContentType="application/vnd.openxmlformats-officedocument.presentationml.comments+xml"/>
  <Override PartName="/ppt/notesSlides/notesSlide68.xml" ContentType="application/vnd.openxmlformats-officedocument.presentationml.notesSlide+xml"/>
  <Override PartName="/ppt/slides/slide55.xml" ContentType="application/vnd.openxmlformats-officedocument.presentationml.slide+xml"/>
  <Override PartName="/ppt/theme/theme2.xml" ContentType="application/vnd.openxmlformats-officedocument.theme+xml"/>
  <Override PartName="/ppt/comments/comment9.xml" ContentType="application/vnd.openxmlformats-officedocument.presentationml.comments+xml"/>
  <Override PartName="/ppt/comments/comment27.xml" ContentType="application/vnd.openxmlformats-officedocument.presentationml.comments+xml"/>
  <Override PartName="/ppt/comments/comment38.xml" ContentType="application/vnd.openxmlformats-officedocument.presentationml.comments+xml"/>
  <Override PartName="/ppt/notesSlides/notesSlide57.xml" ContentType="application/vnd.openxmlformats-officedocument.presentationml.notesSlide+xml"/>
  <Override PartName="/ppt/comments/comment74.xml" ContentType="application/vnd.openxmlformats-officedocument.presentationml.comments+xml"/>
  <Override PartName="/ppt/slides/slide33.xml" ContentType="application/vnd.openxmlformats-officedocument.presentationml.slide+xml"/>
  <Override PartName="/ppt/slides/slide44.xml" ContentType="application/vnd.openxmlformats-officedocument.presentationml.slide+xml"/>
  <Override PartName="/ppt/comments/comment16.xml" ContentType="application/vnd.openxmlformats-officedocument.presentationml.comments+xml"/>
  <Override PartName="/ppt/notesSlides/notesSlide46.xml" ContentType="application/vnd.openxmlformats-officedocument.presentationml.notesSlide+xml"/>
  <Override PartName="/ppt/comments/comment63.xml" ContentType="application/vnd.openxmlformats-officedocument.presentationml.comments+xml"/>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comments/comment52.xml" ContentType="application/vnd.openxmlformats-officedocument.presentationml.comments+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comments/comment12.xml" ContentType="application/vnd.openxmlformats-officedocument.presentationml.comments+xml"/>
  <Override PartName="/ppt/notesSlides/notesSlide13.xml" ContentType="application/vnd.openxmlformats-officedocument.presentationml.notesSlide+xml"/>
  <Override PartName="/ppt/comments/comment30.xml" ContentType="application/vnd.openxmlformats-officedocument.presentationml.comments+xml"/>
  <Override PartName="/ppt/comments/comment41.xml" ContentType="application/vnd.openxmlformats-officedocument.presentationml.comments+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comments/comment1.xml" ContentType="application/vnd.openxmlformats-officedocument.presentationml.comments+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comments/comment39.xml" ContentType="application/vnd.openxmlformats-officedocument.presentationml.comments+xml"/>
  <Override PartName="/ppt/comments/comment57.xml" ContentType="application/vnd.openxmlformats-officedocument.presentationml.comments+xml"/>
  <Override PartName="/ppt/comments/comment68.xml" ContentType="application/vnd.openxmlformats-officedocument.presentationml.comments+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comments/comment28.xml" ContentType="application/vnd.openxmlformats-officedocument.presentationml.comments+xml"/>
  <Override PartName="/ppt/notesSlides/notesSlide29.xml" ContentType="application/vnd.openxmlformats-officedocument.presentationml.notesSlide+xml"/>
  <Override PartName="/ppt/comments/comment46.xml" ContentType="application/vnd.openxmlformats-officedocument.presentationml.comments+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comments/comment75.xml" ContentType="application/vnd.openxmlformats-officedocument.presentationml.comments+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comments/comment17.xml" ContentType="application/vnd.openxmlformats-officedocument.presentationml.comments+xml"/>
  <Override PartName="/ppt/notesSlides/notesSlide18.xml" ContentType="application/vnd.openxmlformats-officedocument.presentationml.notesSlide+xml"/>
  <Override PartName="/ppt/comments/comment35.xml" ContentType="application/vnd.openxmlformats-officedocument.presentationml.comments+xml"/>
  <Override PartName="/ppt/notesSlides/notesSlide36.xml" ContentType="application/vnd.openxmlformats-officedocument.presentationml.notesSlide+xml"/>
  <Override PartName="/ppt/comments/comment53.xml" ContentType="application/vnd.openxmlformats-officedocument.presentationml.comments+xml"/>
  <Override PartName="/ppt/comments/comment64.xml" ContentType="application/vnd.openxmlformats-officedocument.presentationml.comments+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comments/comment6.xml" ContentType="application/vnd.openxmlformats-officedocument.presentationml.comments+xml"/>
  <Override PartName="/ppt/comments/comment13.xml" ContentType="application/vnd.openxmlformats-officedocument.presentationml.comments+xml"/>
  <Override PartName="/ppt/comments/comment24.xml" ContentType="application/vnd.openxmlformats-officedocument.presentationml.comments+xml"/>
  <Override PartName="/ppt/notesSlides/notesSlide25.xml" ContentType="application/vnd.openxmlformats-officedocument.presentationml.notesSlide+xml"/>
  <Override PartName="/ppt/comments/comment42.xml" ContentType="application/vnd.openxmlformats-officedocument.presentationml.comments+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comments/comment60.xml" ContentType="application/vnd.openxmlformats-officedocument.presentationml.comments+xml"/>
  <Override PartName="/ppt/comments/comment71.xml" ContentType="application/vnd.openxmlformats-officedocument.presentationml.comments+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comments/comment31.xml" ContentType="application/vnd.openxmlformats-officedocument.presentationml.comments+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commentAuthors.xml" ContentType="application/vnd.openxmlformats-officedocument.presentationml.commentAuthors+xml"/>
  <Override PartName="/ppt/comments/comment2.xml" ContentType="application/vnd.openxmlformats-officedocument.presentationml.comments+xml"/>
  <Override PartName="/ppt/notesSlides/notesSlide9.xml" ContentType="application/vnd.openxmlformats-officedocument.presentationml.notesSlide+xml"/>
  <Override PartName="/ppt/comments/comment20.xml" ContentType="application/vnd.openxmlformats-officedocument.presentationml.comments+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omments/comment69.xml" ContentType="application/vnd.openxmlformats-officedocument.presentationml.comments+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Override PartName="/ppt/comments/comment29.xml" ContentType="application/vnd.openxmlformats-officedocument.presentationml.comments+xml"/>
  <Override PartName="/ppt/comments/comment58.xml" ContentType="application/vnd.openxmlformats-officedocument.presentationml.comments+xml"/>
  <Override PartName="/ppt/notesSlides/notesSlide59.xml" ContentType="application/vnd.openxmlformats-officedocument.presentationml.notesSlide+xml"/>
  <Override PartName="/ppt/comments/comment76.xml" ContentType="application/vnd.openxmlformats-officedocument.presentationml.comment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comments/comment18.xml" ContentType="application/vnd.openxmlformats-officedocument.presentationml.comments+xml"/>
  <Override PartName="/ppt/notesSlides/notesSlide19.xml" ContentType="application/vnd.openxmlformats-officedocument.presentationml.notesSlide+xml"/>
  <Override PartName="/ppt/comments/comment36.xml" ContentType="application/vnd.openxmlformats-officedocument.presentationml.comments+xml"/>
  <Override PartName="/ppt/comments/comment47.xml" ContentType="application/vnd.openxmlformats-officedocument.presentationml.comments+xml"/>
  <Override PartName="/ppt/notesSlides/notesSlide48.xml" ContentType="application/vnd.openxmlformats-officedocument.presentationml.notesSlide+xml"/>
  <Override PartName="/ppt/comments/comment65.xml" ContentType="application/vnd.openxmlformats-officedocument.presentationml.comments+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comments/comment7.xml" ContentType="application/vnd.openxmlformats-officedocument.presentationml.comments+xml"/>
  <Default Extension="jpeg" ContentType="image/jpeg"/>
  <Override PartName="/ppt/comments/comment25.xml" ContentType="application/vnd.openxmlformats-officedocument.presentationml.comments+xml"/>
  <Override PartName="/ppt/notesSlides/notesSlide37.xml" ContentType="application/vnd.openxmlformats-officedocument.presentationml.notesSlide+xml"/>
  <Override PartName="/ppt/comments/comment54.xml" ContentType="application/vnd.openxmlformats-officedocument.presentationml.comments+xml"/>
  <Override PartName="/ppt/notesSlides/notesSlide55.xml" ContentType="application/vnd.openxmlformats-officedocument.presentationml.notesSlide+xml"/>
  <Override PartName="/ppt/comments/comment72.xml" ContentType="application/vnd.openxmlformats-officedocument.presentationml.comments+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comments/comment14.xml" ContentType="application/vnd.openxmlformats-officedocument.presentationml.comments+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comments/comment32.xml" ContentType="application/vnd.openxmlformats-officedocument.presentationml.comments+xml"/>
  <Override PartName="/ppt/comments/comment43.xml" ContentType="application/vnd.openxmlformats-officedocument.presentationml.comments+xml"/>
  <Override PartName="/ppt/notesSlides/notesSlide44.xml" ContentType="application/vnd.openxmlformats-officedocument.presentationml.notesSlide+xml"/>
  <Override PartName="/ppt/comments/comment61.xml" ContentType="application/vnd.openxmlformats-officedocument.presentationml.comments+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comments/comment3.xml" ContentType="application/vnd.openxmlformats-officedocument.presentationml.comments+xml"/>
  <Override PartName="/ppt/comments/comment21.xml" ContentType="application/vnd.openxmlformats-officedocument.presentationml.comments+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comments/comment50.xml" ContentType="application/vnd.openxmlformats-officedocument.presentationml.comments+xml"/>
  <Override PartName="/ppt/notesSlides/notesSlide51.xml" ContentType="application/vnd.openxmlformats-officedocument.presentationml.notesSlide+xml"/>
  <Override PartName="/ppt/comments/comment10.xml" ContentType="application/vnd.openxmlformats-officedocument.presentationml.comments+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comments/comment59.xml" ContentType="application/vnd.openxmlformats-officedocument.presentationml.comments+xml"/>
  <Override PartName="/ppt/slides/slide29.xml" ContentType="application/vnd.openxmlformats-officedocument.presentationml.slide+xml"/>
  <Override PartName="/ppt/slides/slide76.xml" ContentType="application/vnd.openxmlformats-officedocument.presentationml.slide+xml"/>
  <Override PartName="/ppt/comments/comment48.xml" ContentType="application/vnd.openxmlformats-officedocument.presentationml.comments+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comments/comment37.xml" ContentType="application/vnd.openxmlformats-officedocument.presentationml.comments+xml"/>
  <Override PartName="/ppt/notesSlides/notesSlide67.xml" ContentType="application/vnd.openxmlformats-officedocument.presentationml.notesSlide+xml"/>
  <Override PartName="/ppt/slides/slide43.xml" ContentType="application/vnd.openxmlformats-officedocument.presentationml.slide+xml"/>
  <Override PartName="/ppt/theme/theme1.xml" ContentType="application/vnd.openxmlformats-officedocument.theme+xml"/>
  <Override PartName="/ppt/comments/comment8.xml" ContentType="application/vnd.openxmlformats-officedocument.presentationml.comments+xml"/>
  <Override PartName="/ppt/comments/comment26.xml" ContentType="application/vnd.openxmlformats-officedocument.presentationml.comments+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comments/comment73.xml" ContentType="application/vnd.openxmlformats-officedocument.presentationml.comments+xml"/>
  <Override PartName="/ppt/slides/slide32.xml" ContentType="application/vnd.openxmlformats-officedocument.presentationml.slide+xml"/>
  <Default Extension="fntdata" ContentType="application/x-fontdata"/>
  <Override PartName="/ppt/comments/comment15.xml" ContentType="application/vnd.openxmlformats-officedocument.presentationml.comments+xml"/>
  <Override PartName="/ppt/notesSlides/notesSlide34.xml" ContentType="application/vnd.openxmlformats-officedocument.presentationml.notesSlide+xml"/>
  <Override PartName="/ppt/comments/comment51.xml" ContentType="application/vnd.openxmlformats-officedocument.presentationml.comments+xml"/>
  <Override PartName="/ppt/comments/comment62.xml" ContentType="application/vnd.openxmlformats-officedocument.presentationml.comments+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comments/comment40.xml" ContentType="application/vnd.openxmlformats-officedocument.presentationml.comments+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48.xml" ContentType="application/vnd.openxmlformats-officedocument.presentationml.slide+xml"/>
  <Override PartName="/ppt/notesSlides/notesSlide3.xml" ContentType="application/vnd.openxmlformats-officedocument.presentationml.notesSlide+xml"/>
  <Override PartName="/ppt/comments/comment67.xml" ContentType="application/vnd.openxmlformats-officedocument.presentationml.comments+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comments/comment56.xml" ContentType="application/vnd.openxmlformats-officedocument.presentationml.comment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comments/comment34.xml" ContentType="application/vnd.openxmlformats-officedocument.presentationml.comments+xml"/>
  <Override PartName="/ppt/comments/comment45.xml" ContentType="application/vnd.openxmlformats-officedocument.presentationml.comments+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slides/slide51.xml" ContentType="application/vnd.openxmlformats-officedocument.presentationml.slide+xml"/>
  <Override PartName="/ppt/slideLayouts/slideLayout14.xml" ContentType="application/vnd.openxmlformats-officedocument.presentationml.slideLayout+xml"/>
  <Override PartName="/ppt/comments/comment5.xml" ContentType="application/vnd.openxmlformats-officedocument.presentationml.comments+xml"/>
  <Override PartName="/ppt/comments/comment23.xml" ContentType="application/vnd.openxmlformats-officedocument.presentationml.comments+xml"/>
  <Override PartName="/ppt/notesSlides/notesSlide53.xml" ContentType="application/vnd.openxmlformats-officedocument.presentationml.notesSlide+xml"/>
  <Override PartName="/ppt/comments/comment70.xml" ContentType="application/vnd.openxmlformats-officedocument.presentationml.comment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3" r:id="rId1"/>
  </p:sldMasterIdLst>
  <p:notesMasterIdLst>
    <p:notesMasterId r:id="rId79"/>
  </p:notesMasterIdLst>
  <p:sldIdLst>
    <p:sldId id="256" r:id="rId2"/>
    <p:sldId id="257" r:id="rId3"/>
    <p:sldId id="258" r:id="rId4"/>
    <p:sldId id="259" r:id="rId5"/>
    <p:sldId id="327" r:id="rId6"/>
    <p:sldId id="261" r:id="rId7"/>
    <p:sldId id="326"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333" r:id="rId27"/>
    <p:sldId id="281" r:id="rId28"/>
    <p:sldId id="282" r:id="rId29"/>
    <p:sldId id="283" r:id="rId30"/>
    <p:sldId id="284" r:id="rId31"/>
    <p:sldId id="285" r:id="rId32"/>
    <p:sldId id="286" r:id="rId33"/>
    <p:sldId id="287" r:id="rId34"/>
    <p:sldId id="334"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 id="301" r:id="rId49"/>
    <p:sldId id="302" r:id="rId50"/>
    <p:sldId id="303" r:id="rId51"/>
    <p:sldId id="304" r:id="rId52"/>
    <p:sldId id="305" r:id="rId53"/>
    <p:sldId id="306" r:id="rId54"/>
    <p:sldId id="307" r:id="rId55"/>
    <p:sldId id="308" r:id="rId56"/>
    <p:sldId id="309" r:id="rId57"/>
    <p:sldId id="310" r:id="rId58"/>
    <p:sldId id="311" r:id="rId59"/>
    <p:sldId id="312" r:id="rId60"/>
    <p:sldId id="313" r:id="rId61"/>
    <p:sldId id="314" r:id="rId62"/>
    <p:sldId id="315" r:id="rId63"/>
    <p:sldId id="316" r:id="rId64"/>
    <p:sldId id="329" r:id="rId65"/>
    <p:sldId id="328" r:id="rId66"/>
    <p:sldId id="317" r:id="rId67"/>
    <p:sldId id="318" r:id="rId68"/>
    <p:sldId id="319" r:id="rId69"/>
    <p:sldId id="320" r:id="rId70"/>
    <p:sldId id="321" r:id="rId71"/>
    <p:sldId id="330" r:id="rId72"/>
    <p:sldId id="322" r:id="rId73"/>
    <p:sldId id="332" r:id="rId74"/>
    <p:sldId id="323" r:id="rId75"/>
    <p:sldId id="331" r:id="rId76"/>
    <p:sldId id="324" r:id="rId77"/>
    <p:sldId id="325" r:id="rId78"/>
  </p:sldIdLst>
  <p:sldSz cx="9144000" cy="6858000" type="screen4x3"/>
  <p:notesSz cx="7010400" cy="9296400"/>
  <p:embeddedFontLst>
    <p:embeddedFont>
      <p:font typeface="Century Gothic" pitchFamily="34" charset="0"/>
      <p:regular r:id="rId80"/>
      <p:bold r:id="rId81"/>
      <p:italic r:id="rId82"/>
      <p:boldItalic r:id="rId83"/>
    </p:embeddedFont>
    <p:embeddedFont>
      <p:font typeface="Questrial" charset="0"/>
      <p:regular r:id="rId84"/>
    </p:embeddedFont>
    <p:embeddedFont>
      <p:font typeface="Tahoma" pitchFamily="34" charset="0"/>
      <p:regular r:id="rId85"/>
      <p:bold r:id="rId86"/>
    </p:embeddedFont>
    <p:embeddedFont>
      <p:font typeface="Calibri" pitchFamily="34" charset="0"/>
      <p:regular r:id="rId87"/>
      <p:bold r:id="rId88"/>
      <p:italic r:id="rId89"/>
      <p:boldItalic r:id="rId9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qad" initials="q" lastIdx="80" clrIdx="0"/>
</p:cmAuthorLst>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9540" autoAdjust="0"/>
  </p:normalViewPr>
  <p:slideViewPr>
    <p:cSldViewPr>
      <p:cViewPr varScale="1">
        <p:scale>
          <a:sx n="50" d="100"/>
          <a:sy n="50" d="100"/>
        </p:scale>
        <p:origin x="-1722"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font" Target="fonts/font5.fntdata"/><Relationship Id="rId89" Type="http://schemas.openxmlformats.org/officeDocument/2006/relationships/font" Target="fonts/font10.fntdata"/><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notesMaster" Target="notesMasters/notesMaster1.xml"/><Relationship Id="rId87" Type="http://schemas.openxmlformats.org/officeDocument/2006/relationships/font" Target="fonts/font8.fntdata"/><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font" Target="fonts/font3.fntdata"/><Relationship Id="rId90" Type="http://schemas.openxmlformats.org/officeDocument/2006/relationships/font" Target="fonts/font11.fntdata"/><Relationship Id="rId95"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font" Target="fonts/font1.fntdata"/><Relationship Id="rId85" Type="http://schemas.openxmlformats.org/officeDocument/2006/relationships/font" Target="fonts/font6.fntdata"/><Relationship Id="rId93"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font" Target="fonts/font4.fntdata"/><Relationship Id="rId88" Type="http://schemas.openxmlformats.org/officeDocument/2006/relationships/font" Target="fonts/font9.fntdata"/><Relationship Id="rId91"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font" Target="fonts/font2.fntdata"/><Relationship Id="rId86" Type="http://schemas.openxmlformats.org/officeDocument/2006/relationships/font" Target="fonts/font7.fntdata"/><Relationship Id="rId9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6-07-13T08:32:12.631" idx="1">
    <p:pos x="489" y="446"/>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16-07-13T08:41:18.419" idx="13">
    <p:pos x="500" y="179"/>
    <p:text>H2</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16-07-13T08:41:30.787" idx="14">
    <p:pos x="505" y="179"/>
    <p:text>H2S</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16-07-13T08:41:36.238" idx="15">
    <p:pos x="522" y="179"/>
    <p:text>H2</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16-07-13T08:41:43.693" idx="16">
    <p:pos x="505" y="179"/>
    <p:text>H2S</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16-07-13T08:41:51.529" idx="17">
    <p:pos x="527" y="179"/>
    <p:text>H2</p:text>
  </p:cm>
</p:cmLst>
</file>

<file path=ppt/comments/comment15.xml><?xml version="1.0" encoding="utf-8"?>
<p:cmLst xmlns:a="http://schemas.openxmlformats.org/drawingml/2006/main" xmlns:r="http://schemas.openxmlformats.org/officeDocument/2006/relationships" xmlns:p="http://schemas.openxmlformats.org/presentationml/2006/main">
  <p:cm authorId="0" dt="2016-07-13T08:42:29.589" idx="18">
    <p:pos x="505" y="179"/>
    <p:text>H1</p:text>
  </p:cm>
</p:cmLst>
</file>

<file path=ppt/comments/comment16.xml><?xml version="1.0" encoding="utf-8"?>
<p:cmLst xmlns:a="http://schemas.openxmlformats.org/drawingml/2006/main" xmlns:r="http://schemas.openxmlformats.org/officeDocument/2006/relationships" xmlns:p="http://schemas.openxmlformats.org/presentationml/2006/main">
  <p:cm authorId="0" dt="2016-07-13T08:42:35.416" idx="19">
    <p:pos x="505" y="223"/>
    <p:text>H1S</p:text>
  </p:cm>
</p:cmLst>
</file>

<file path=ppt/comments/comment17.xml><?xml version="1.0" encoding="utf-8"?>
<p:cmLst xmlns:a="http://schemas.openxmlformats.org/drawingml/2006/main" xmlns:r="http://schemas.openxmlformats.org/officeDocument/2006/relationships" xmlns:p="http://schemas.openxmlformats.org/presentationml/2006/main">
  <p:cm authorId="0" dt="2016-07-13T08:42:46.502" idx="20">
    <p:pos x="500" y="223"/>
    <p:text>H2</p:text>
  </p:cm>
</p:cmLst>
</file>

<file path=ppt/comments/comment18.xml><?xml version="1.0" encoding="utf-8"?>
<p:cmLst xmlns:a="http://schemas.openxmlformats.org/drawingml/2006/main" xmlns:r="http://schemas.openxmlformats.org/officeDocument/2006/relationships" xmlns:p="http://schemas.openxmlformats.org/presentationml/2006/main">
  <p:cm authorId="0" dt="2016-07-13T08:42:51.509" idx="21">
    <p:pos x="500" y="223"/>
    <p:text>H2S</p:text>
  </p:cm>
</p:cmLst>
</file>

<file path=ppt/comments/comment19.xml><?xml version="1.0" encoding="utf-8"?>
<p:cmLst xmlns:a="http://schemas.openxmlformats.org/drawingml/2006/main" xmlns:r="http://schemas.openxmlformats.org/officeDocument/2006/relationships" xmlns:p="http://schemas.openxmlformats.org/presentationml/2006/main">
  <p:cm authorId="0" dt="2016-07-13T08:42:58.384" idx="22">
    <p:pos x="500" y="223"/>
    <p:text>H2S</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6-07-13T08:32:17.887" idx="2">
    <p:pos x="505" y="223"/>
    <p:text>H1</p:text>
  </p:cm>
</p:cmLst>
</file>

<file path=ppt/comments/comment20.xml><?xml version="1.0" encoding="utf-8"?>
<p:cmLst xmlns:a="http://schemas.openxmlformats.org/drawingml/2006/main" xmlns:r="http://schemas.openxmlformats.org/officeDocument/2006/relationships" xmlns:p="http://schemas.openxmlformats.org/presentationml/2006/main">
  <p:cm authorId="0" dt="2016-07-13T08:43:04.132" idx="23">
    <p:pos x="505" y="223"/>
    <p:text>H2S</p:text>
  </p:cm>
</p:cmLst>
</file>

<file path=ppt/comments/comment21.xml><?xml version="1.0" encoding="utf-8"?>
<p:cmLst xmlns:a="http://schemas.openxmlformats.org/drawingml/2006/main" xmlns:r="http://schemas.openxmlformats.org/officeDocument/2006/relationships" xmlns:p="http://schemas.openxmlformats.org/presentationml/2006/main">
  <p:cm authorId="0" dt="2016-07-13T08:43:10.540" idx="24">
    <p:pos x="494" y="223"/>
    <p:text>H2</p:text>
  </p:cm>
</p:cmLst>
</file>

<file path=ppt/comments/comment22.xml><?xml version="1.0" encoding="utf-8"?>
<p:cmLst xmlns:a="http://schemas.openxmlformats.org/drawingml/2006/main" xmlns:r="http://schemas.openxmlformats.org/officeDocument/2006/relationships" xmlns:p="http://schemas.openxmlformats.org/presentationml/2006/main">
  <p:cm authorId="0" dt="2016-07-13T08:43:17.049" idx="25">
    <p:pos x="494" y="223"/>
    <p:text>H2S</p:text>
  </p:cm>
</p:cmLst>
</file>

<file path=ppt/comments/comment23.xml><?xml version="1.0" encoding="utf-8"?>
<p:cmLst xmlns:a="http://schemas.openxmlformats.org/drawingml/2006/main" xmlns:r="http://schemas.openxmlformats.org/officeDocument/2006/relationships" xmlns:p="http://schemas.openxmlformats.org/presentationml/2006/main">
  <p:cm authorId="0" dt="2016-07-13T08:43:23.652" idx="26">
    <p:pos x="494" y="223"/>
    <p:text>H2S</p:text>
  </p:cm>
</p:cmLst>
</file>

<file path=ppt/comments/comment24.xml><?xml version="1.0" encoding="utf-8"?>
<p:cmLst xmlns:a="http://schemas.openxmlformats.org/drawingml/2006/main" xmlns:r="http://schemas.openxmlformats.org/officeDocument/2006/relationships" xmlns:p="http://schemas.openxmlformats.org/presentationml/2006/main">
  <p:cm authorId="0" dt="2016-07-13T08:43:28.544" idx="27">
    <p:pos x="505" y="223"/>
    <p:text>H2S</p:text>
  </p:cm>
</p:cmLst>
</file>

<file path=ppt/comments/comment25.xml><?xml version="1.0" encoding="utf-8"?>
<p:cmLst xmlns:a="http://schemas.openxmlformats.org/drawingml/2006/main" xmlns:r="http://schemas.openxmlformats.org/officeDocument/2006/relationships" xmlns:p="http://schemas.openxmlformats.org/presentationml/2006/main">
  <p:cm authorId="0" dt="2016-07-13T08:43:36.352" idx="28">
    <p:pos x="505" y="223"/>
    <p:text>H2</p:text>
  </p:cm>
</p:cmLst>
</file>

<file path=ppt/comments/comment26.xml><?xml version="1.0" encoding="utf-8"?>
<p:cmLst xmlns:a="http://schemas.openxmlformats.org/drawingml/2006/main" xmlns:r="http://schemas.openxmlformats.org/officeDocument/2006/relationships" xmlns:p="http://schemas.openxmlformats.org/presentationml/2006/main">
  <p:cm authorId="0" dt="2016-07-13T15:11:11.923" idx="79">
    <p:pos x="505" y="223"/>
    <p:text>H2S</p:text>
  </p:cm>
</p:cmLst>
</file>

<file path=ppt/comments/comment27.xml><?xml version="1.0" encoding="utf-8"?>
<p:cmLst xmlns:a="http://schemas.openxmlformats.org/drawingml/2006/main" xmlns:r="http://schemas.openxmlformats.org/officeDocument/2006/relationships" xmlns:p="http://schemas.openxmlformats.org/presentationml/2006/main">
  <p:cm authorId="0" dt="2016-07-13T08:43:44.201" idx="29">
    <p:pos x="505" y="223"/>
    <p:text>H2</p:text>
  </p:cm>
</p:cmLst>
</file>

<file path=ppt/comments/comment28.xml><?xml version="1.0" encoding="utf-8"?>
<p:cmLst xmlns:a="http://schemas.openxmlformats.org/drawingml/2006/main" xmlns:r="http://schemas.openxmlformats.org/officeDocument/2006/relationships" xmlns:p="http://schemas.openxmlformats.org/presentationml/2006/main">
  <p:cm authorId="0" dt="2016-07-13T08:43:53.852" idx="30">
    <p:pos x="505" y="223"/>
    <p:text>H2</p:text>
  </p:cm>
</p:cmLst>
</file>

<file path=ppt/comments/comment29.xml><?xml version="1.0" encoding="utf-8"?>
<p:cmLst xmlns:a="http://schemas.openxmlformats.org/drawingml/2006/main" xmlns:r="http://schemas.openxmlformats.org/officeDocument/2006/relationships" xmlns:p="http://schemas.openxmlformats.org/presentationml/2006/main">
  <p:cm authorId="0" dt="2016-07-13T08:44:04.769" idx="31">
    <p:pos x="505" y="223"/>
    <p:text>H2</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6-07-13T08:32:24.017" idx="3">
    <p:pos x="533" y="223"/>
    <p:text>H1</p:text>
  </p:cm>
</p:cmLst>
</file>

<file path=ppt/comments/comment30.xml><?xml version="1.0" encoding="utf-8"?>
<p:cmLst xmlns:a="http://schemas.openxmlformats.org/drawingml/2006/main" xmlns:r="http://schemas.openxmlformats.org/officeDocument/2006/relationships" xmlns:p="http://schemas.openxmlformats.org/presentationml/2006/main">
  <p:cm authorId="0" dt="2016-07-13T08:44:09.334" idx="32">
    <p:pos x="505" y="223"/>
    <p:text>H2</p:text>
  </p:cm>
</p:cmLst>
</file>

<file path=ppt/comments/comment31.xml><?xml version="1.0" encoding="utf-8"?>
<p:cmLst xmlns:a="http://schemas.openxmlformats.org/drawingml/2006/main" xmlns:r="http://schemas.openxmlformats.org/officeDocument/2006/relationships" xmlns:p="http://schemas.openxmlformats.org/presentationml/2006/main">
  <p:cm authorId="0" dt="2016-07-13T08:44:18.435" idx="33">
    <p:pos x="505" y="223"/>
    <p:text>H2</p:text>
  </p:cm>
</p:cmLst>
</file>

<file path=ppt/comments/comment32.xml><?xml version="1.0" encoding="utf-8"?>
<p:cmLst xmlns:a="http://schemas.openxmlformats.org/drawingml/2006/main" xmlns:r="http://schemas.openxmlformats.org/officeDocument/2006/relationships" xmlns:p="http://schemas.openxmlformats.org/presentationml/2006/main">
  <p:cm authorId="0" dt="2016-07-13T08:44:26.475" idx="34">
    <p:pos x="505" y="223"/>
    <p:text>H2S</p:text>
  </p:cm>
</p:cmLst>
</file>

<file path=ppt/comments/comment33.xml><?xml version="1.0" encoding="utf-8"?>
<p:cmLst xmlns:a="http://schemas.openxmlformats.org/drawingml/2006/main" xmlns:r="http://schemas.openxmlformats.org/officeDocument/2006/relationships" xmlns:p="http://schemas.openxmlformats.org/presentationml/2006/main">
  <p:cm authorId="0" dt="2016-07-13T08:44:34.744" idx="35">
    <p:pos x="511" y="261"/>
    <p:text>H2</p:text>
  </p:cm>
</p:cmLst>
</file>

<file path=ppt/comments/comment34.xml><?xml version="1.0" encoding="utf-8"?>
<p:cmLst xmlns:a="http://schemas.openxmlformats.org/drawingml/2006/main" xmlns:r="http://schemas.openxmlformats.org/officeDocument/2006/relationships" xmlns:p="http://schemas.openxmlformats.org/presentationml/2006/main">
  <p:cm authorId="0" dt="2016-07-13T15:12:55.895" idx="80">
    <p:pos x="511" y="261"/>
    <p:text>H2S</p:text>
  </p:cm>
</p:cmLst>
</file>

<file path=ppt/comments/comment35.xml><?xml version="1.0" encoding="utf-8"?>
<p:cmLst xmlns:a="http://schemas.openxmlformats.org/drawingml/2006/main" xmlns:r="http://schemas.openxmlformats.org/officeDocument/2006/relationships" xmlns:p="http://schemas.openxmlformats.org/presentationml/2006/main">
  <p:cm authorId="0" dt="2016-07-13T08:44:42.275" idx="36">
    <p:pos x="511" y="261"/>
    <p:text>H2S</p:text>
  </p:cm>
</p:cmLst>
</file>

<file path=ppt/comments/comment36.xml><?xml version="1.0" encoding="utf-8"?>
<p:cmLst xmlns:a="http://schemas.openxmlformats.org/drawingml/2006/main" xmlns:r="http://schemas.openxmlformats.org/officeDocument/2006/relationships" xmlns:p="http://schemas.openxmlformats.org/presentationml/2006/main">
  <p:cm authorId="0" dt="2016-07-13T08:44:51.779" idx="37">
    <p:pos x="511" y="261"/>
    <p:text>H2S</p:text>
  </p:cm>
</p:cmLst>
</file>

<file path=ppt/comments/comment37.xml><?xml version="1.0" encoding="utf-8"?>
<p:cmLst xmlns:a="http://schemas.openxmlformats.org/drawingml/2006/main" xmlns:r="http://schemas.openxmlformats.org/officeDocument/2006/relationships" xmlns:p="http://schemas.openxmlformats.org/presentationml/2006/main">
  <p:cm authorId="0" dt="2016-07-13T08:44:58.807" idx="38">
    <p:pos x="505" y="223"/>
    <p:text>H2S</p:text>
  </p:cm>
</p:cmLst>
</file>

<file path=ppt/comments/comment38.xml><?xml version="1.0" encoding="utf-8"?>
<p:cmLst xmlns:a="http://schemas.openxmlformats.org/drawingml/2006/main" xmlns:r="http://schemas.openxmlformats.org/officeDocument/2006/relationships" xmlns:p="http://schemas.openxmlformats.org/presentationml/2006/main">
  <p:cm authorId="0" dt="2016-07-13T08:45:06.492" idx="39">
    <p:pos x="516" y="223"/>
    <p:text>H2</p:text>
  </p:cm>
</p:cmLst>
</file>

<file path=ppt/comments/comment39.xml><?xml version="1.0" encoding="utf-8"?>
<p:cmLst xmlns:a="http://schemas.openxmlformats.org/drawingml/2006/main" xmlns:r="http://schemas.openxmlformats.org/officeDocument/2006/relationships" xmlns:p="http://schemas.openxmlformats.org/presentationml/2006/main">
  <p:cm authorId="0" dt="2016-07-13T08:45:12.125" idx="40">
    <p:pos x="516" y="223"/>
    <p:text>H2S</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6-07-13T08:32:29.513" idx="4">
    <p:pos x="505" y="212"/>
    <p:text>H1</p:text>
  </p:cm>
</p:cmLst>
</file>

<file path=ppt/comments/comment40.xml><?xml version="1.0" encoding="utf-8"?>
<p:cmLst xmlns:a="http://schemas.openxmlformats.org/drawingml/2006/main" xmlns:r="http://schemas.openxmlformats.org/officeDocument/2006/relationships" xmlns:p="http://schemas.openxmlformats.org/presentationml/2006/main">
  <p:cm authorId="0" dt="2016-07-13T08:45:22.283" idx="41">
    <p:pos x="516" y="223"/>
    <p:text>H2S</p:text>
  </p:cm>
</p:cmLst>
</file>

<file path=ppt/comments/comment41.xml><?xml version="1.0" encoding="utf-8"?>
<p:cmLst xmlns:a="http://schemas.openxmlformats.org/drawingml/2006/main" xmlns:r="http://schemas.openxmlformats.org/officeDocument/2006/relationships" xmlns:p="http://schemas.openxmlformats.org/presentationml/2006/main">
  <p:cm authorId="0" dt="2016-07-13T08:45:27.313" idx="42">
    <p:pos x="516" y="223"/>
    <p:text>H2S</p:text>
  </p:cm>
</p:cmLst>
</file>

<file path=ppt/comments/comment42.xml><?xml version="1.0" encoding="utf-8"?>
<p:cmLst xmlns:a="http://schemas.openxmlformats.org/drawingml/2006/main" xmlns:r="http://schemas.openxmlformats.org/officeDocument/2006/relationships" xmlns:p="http://schemas.openxmlformats.org/presentationml/2006/main">
  <p:cm authorId="0" dt="2016-07-13T08:45:40.826" idx="43">
    <p:pos x="505" y="223"/>
    <p:text>H1</p:text>
  </p:cm>
</p:cmLst>
</file>

<file path=ppt/comments/comment43.xml><?xml version="1.0" encoding="utf-8"?>
<p:cmLst xmlns:a="http://schemas.openxmlformats.org/drawingml/2006/main" xmlns:r="http://schemas.openxmlformats.org/officeDocument/2006/relationships" xmlns:p="http://schemas.openxmlformats.org/presentationml/2006/main">
  <p:cm authorId="0" dt="2016-07-13T08:50:37.314" idx="44">
    <p:pos x="467" y="288"/>
    <p:text>H1</p:text>
  </p:cm>
</p:cmLst>
</file>

<file path=ppt/comments/comment44.xml><?xml version="1.0" encoding="utf-8"?>
<p:cmLst xmlns:a="http://schemas.openxmlformats.org/drawingml/2006/main" xmlns:r="http://schemas.openxmlformats.org/officeDocument/2006/relationships" xmlns:p="http://schemas.openxmlformats.org/presentationml/2006/main">
  <p:cm authorId="0" dt="2016-07-13T08:50:43.778" idx="45">
    <p:pos x="467" y="288"/>
    <p:text>H1S</p:text>
  </p:cm>
</p:cmLst>
</file>

<file path=ppt/comments/comment45.xml><?xml version="1.0" encoding="utf-8"?>
<p:cmLst xmlns:a="http://schemas.openxmlformats.org/drawingml/2006/main" xmlns:r="http://schemas.openxmlformats.org/officeDocument/2006/relationships" xmlns:p="http://schemas.openxmlformats.org/presentationml/2006/main">
  <p:cm authorId="0" dt="2016-07-13T08:50:51.417" idx="46">
    <p:pos x="467" y="288"/>
    <p:text>H1S</p:text>
  </p:cm>
</p:cmLst>
</file>

<file path=ppt/comments/comment46.xml><?xml version="1.0" encoding="utf-8"?>
<p:cmLst xmlns:a="http://schemas.openxmlformats.org/drawingml/2006/main" xmlns:r="http://schemas.openxmlformats.org/officeDocument/2006/relationships" xmlns:p="http://schemas.openxmlformats.org/presentationml/2006/main">
  <p:cm authorId="0" dt="2016-07-13T08:50:57.747" idx="47">
    <p:pos x="467" y="288"/>
    <p:text>H1S</p:text>
  </p:cm>
</p:cmLst>
</file>

<file path=ppt/comments/comment47.xml><?xml version="1.0" encoding="utf-8"?>
<p:cmLst xmlns:a="http://schemas.openxmlformats.org/drawingml/2006/main" xmlns:r="http://schemas.openxmlformats.org/officeDocument/2006/relationships" xmlns:p="http://schemas.openxmlformats.org/presentationml/2006/main">
  <p:cm authorId="0" dt="2016-07-13T08:51:05.974" idx="48">
    <p:pos x="494" y="190"/>
    <p:text>H1</p:text>
  </p:cm>
</p:cmLst>
</file>

<file path=ppt/comments/comment48.xml><?xml version="1.0" encoding="utf-8"?>
<p:cmLst xmlns:a="http://schemas.openxmlformats.org/drawingml/2006/main" xmlns:r="http://schemas.openxmlformats.org/officeDocument/2006/relationships" xmlns:p="http://schemas.openxmlformats.org/presentationml/2006/main">
  <p:cm authorId="0" dt="2016-07-13T08:51:11.523" idx="49">
    <p:pos x="484" y="261"/>
    <p:text>H1S</p:text>
  </p:cm>
</p:cmLst>
</file>

<file path=ppt/comments/comment49.xml><?xml version="1.0" encoding="utf-8"?>
<p:cmLst xmlns:a="http://schemas.openxmlformats.org/drawingml/2006/main" xmlns:r="http://schemas.openxmlformats.org/officeDocument/2006/relationships" xmlns:p="http://schemas.openxmlformats.org/presentationml/2006/main">
  <p:cm authorId="0" dt="2016-07-13T08:51:25.897" idx="50">
    <p:pos x="484" y="261"/>
    <p:text>H1S</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6-07-13T08:40:00.533" idx="10">
    <p:pos x="505" y="179"/>
    <p:text>H2S</p:text>
  </p:cm>
</p:cmLst>
</file>

<file path=ppt/comments/comment50.xml><?xml version="1.0" encoding="utf-8"?>
<p:cmLst xmlns:a="http://schemas.openxmlformats.org/drawingml/2006/main" xmlns:r="http://schemas.openxmlformats.org/officeDocument/2006/relationships" xmlns:p="http://schemas.openxmlformats.org/presentationml/2006/main">
  <p:cm authorId="0" dt="2016-07-13T08:51:31.121" idx="51">
    <p:pos x="484" y="261"/>
    <p:text>H1S</p:text>
  </p:cm>
</p:cmLst>
</file>

<file path=ppt/comments/comment51.xml><?xml version="1.0" encoding="utf-8"?>
<p:cmLst xmlns:a="http://schemas.openxmlformats.org/drawingml/2006/main" xmlns:r="http://schemas.openxmlformats.org/officeDocument/2006/relationships" xmlns:p="http://schemas.openxmlformats.org/presentationml/2006/main">
  <p:cm authorId="0" dt="2016-07-13T08:57:13.549" idx="52">
    <p:pos x="522" y="223"/>
    <p:text>H2</p:text>
  </p:cm>
</p:cmLst>
</file>

<file path=ppt/comments/comment52.xml><?xml version="1.0" encoding="utf-8"?>
<p:cmLst xmlns:a="http://schemas.openxmlformats.org/drawingml/2006/main" xmlns:r="http://schemas.openxmlformats.org/officeDocument/2006/relationships" xmlns:p="http://schemas.openxmlformats.org/presentationml/2006/main">
  <p:cm authorId="0" dt="2016-07-13T08:57:24.504" idx="53">
    <p:pos x="484" y="261"/>
    <p:text>H2S</p:text>
  </p:cm>
</p:cmLst>
</file>

<file path=ppt/comments/comment53.xml><?xml version="1.0" encoding="utf-8"?>
<p:cmLst xmlns:a="http://schemas.openxmlformats.org/drawingml/2006/main" xmlns:r="http://schemas.openxmlformats.org/officeDocument/2006/relationships" xmlns:p="http://schemas.openxmlformats.org/presentationml/2006/main">
  <p:cm authorId="0" dt="2016-07-13T08:57:29.915" idx="54">
    <p:pos x="500" y="223"/>
    <p:text>H2</p:text>
  </p:cm>
</p:cmLst>
</file>

<file path=ppt/comments/comment54.xml><?xml version="1.0" encoding="utf-8"?>
<p:cmLst xmlns:a="http://schemas.openxmlformats.org/drawingml/2006/main" xmlns:r="http://schemas.openxmlformats.org/officeDocument/2006/relationships" xmlns:p="http://schemas.openxmlformats.org/presentationml/2006/main">
  <p:cm authorId="0" dt="2016-07-13T08:57:38.569" idx="55">
    <p:pos x="484" y="261"/>
    <p:text>H2S</p:text>
  </p:cm>
</p:cmLst>
</file>

<file path=ppt/comments/comment55.xml><?xml version="1.0" encoding="utf-8"?>
<p:cmLst xmlns:a="http://schemas.openxmlformats.org/drawingml/2006/main" xmlns:r="http://schemas.openxmlformats.org/officeDocument/2006/relationships" xmlns:p="http://schemas.openxmlformats.org/presentationml/2006/main">
  <p:cm authorId="0" dt="2016-07-13T08:57:47.904" idx="56">
    <p:pos x="489" y="223"/>
    <p:text>H2</p:text>
  </p:cm>
</p:cmLst>
</file>

<file path=ppt/comments/comment56.xml><?xml version="1.0" encoding="utf-8"?>
<p:cmLst xmlns:a="http://schemas.openxmlformats.org/drawingml/2006/main" xmlns:r="http://schemas.openxmlformats.org/officeDocument/2006/relationships" xmlns:p="http://schemas.openxmlformats.org/presentationml/2006/main">
  <p:cm authorId="0" dt="2016-07-13T08:57:57.189" idx="57">
    <p:pos x="484" y="261"/>
    <p:text>H2S</p:text>
  </p:cm>
</p:cmLst>
</file>

<file path=ppt/comments/comment57.xml><?xml version="1.0" encoding="utf-8"?>
<p:cmLst xmlns:a="http://schemas.openxmlformats.org/drawingml/2006/main" xmlns:r="http://schemas.openxmlformats.org/officeDocument/2006/relationships" xmlns:p="http://schemas.openxmlformats.org/presentationml/2006/main">
  <p:cm authorId="0" dt="2016-07-13T08:58:03.704" idx="58">
    <p:pos x="516" y="223"/>
    <p:text>H2</p:text>
  </p:cm>
</p:cmLst>
</file>

<file path=ppt/comments/comment58.xml><?xml version="1.0" encoding="utf-8"?>
<p:cmLst xmlns:a="http://schemas.openxmlformats.org/drawingml/2006/main" xmlns:r="http://schemas.openxmlformats.org/officeDocument/2006/relationships" xmlns:p="http://schemas.openxmlformats.org/presentationml/2006/main">
  <p:cm authorId="0" dt="2016-07-13T08:58:11.599" idx="59">
    <p:pos x="484" y="261"/>
    <p:text>H2S</p:text>
  </p:cm>
</p:cmLst>
</file>

<file path=ppt/comments/comment59.xml><?xml version="1.0" encoding="utf-8"?>
<p:cmLst xmlns:a="http://schemas.openxmlformats.org/drawingml/2006/main" xmlns:r="http://schemas.openxmlformats.org/officeDocument/2006/relationships" xmlns:p="http://schemas.openxmlformats.org/presentationml/2006/main">
  <p:cm authorId="0" dt="2016-07-13T08:58:17.075" idx="60">
    <p:pos x="505" y="223"/>
    <p:text>H2</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6-07-13T08:40:10.288" idx="6">
    <p:pos x="494" y="179"/>
    <p:text>H2</p:text>
  </p:cm>
</p:cmLst>
</file>

<file path=ppt/comments/comment60.xml><?xml version="1.0" encoding="utf-8"?>
<p:cmLst xmlns:a="http://schemas.openxmlformats.org/drawingml/2006/main" xmlns:r="http://schemas.openxmlformats.org/officeDocument/2006/relationships" xmlns:p="http://schemas.openxmlformats.org/presentationml/2006/main">
  <p:cm authorId="0" dt="2016-07-13T08:58:26.250" idx="61">
    <p:pos x="484" y="261"/>
    <p:text>H2S</p:text>
  </p:cm>
</p:cmLst>
</file>

<file path=ppt/comments/comment61.xml><?xml version="1.0" encoding="utf-8"?>
<p:cmLst xmlns:a="http://schemas.openxmlformats.org/drawingml/2006/main" xmlns:r="http://schemas.openxmlformats.org/officeDocument/2006/relationships" xmlns:p="http://schemas.openxmlformats.org/presentationml/2006/main">
  <p:cm authorId="0" dt="2016-07-13T08:58:32.455" idx="62">
    <p:pos x="522" y="223"/>
    <p:text>H2</p:text>
  </p:cm>
</p:cmLst>
</file>

<file path=ppt/comments/comment62.xml><?xml version="1.0" encoding="utf-8"?>
<p:cmLst xmlns:a="http://schemas.openxmlformats.org/drawingml/2006/main" xmlns:r="http://schemas.openxmlformats.org/officeDocument/2006/relationships" xmlns:p="http://schemas.openxmlformats.org/presentationml/2006/main">
  <p:cm authorId="0" dt="2016-07-13T08:58:49.615" idx="63">
    <p:pos x="484" y="261"/>
    <p:text>H1</p:text>
  </p:cm>
</p:cmLst>
</file>

<file path=ppt/comments/comment63.xml><?xml version="1.0" encoding="utf-8"?>
<p:cmLst xmlns:a="http://schemas.openxmlformats.org/drawingml/2006/main" xmlns:r="http://schemas.openxmlformats.org/officeDocument/2006/relationships" xmlns:p="http://schemas.openxmlformats.org/presentationml/2006/main">
  <p:cm authorId="0" dt="2016-07-13T09:00:05.755" idx="64">
    <p:pos x="484" y="261"/>
    <p:text>H2</p:text>
  </p:cm>
</p:cmLst>
</file>

<file path=ppt/comments/comment64.xml><?xml version="1.0" encoding="utf-8"?>
<p:cmLst xmlns:a="http://schemas.openxmlformats.org/drawingml/2006/main" xmlns:r="http://schemas.openxmlformats.org/officeDocument/2006/relationships" xmlns:p="http://schemas.openxmlformats.org/presentationml/2006/main">
  <p:cm authorId="0" dt="2016-07-13T09:01:09.132" idx="66">
    <p:pos x="484" y="261"/>
    <p:text>H2</p:text>
  </p:cm>
</p:cmLst>
</file>

<file path=ppt/comments/comment65.xml><?xml version="1.0" encoding="utf-8"?>
<p:cmLst xmlns:a="http://schemas.openxmlformats.org/drawingml/2006/main" xmlns:r="http://schemas.openxmlformats.org/officeDocument/2006/relationships" xmlns:p="http://schemas.openxmlformats.org/presentationml/2006/main">
  <p:cm authorId="0" dt="2016-07-13T09:01:43.349" idx="65">
    <p:pos x="484" y="261"/>
    <p:text>H2</p:text>
  </p:cm>
</p:cmLst>
</file>

<file path=ppt/comments/comment66.xml><?xml version="1.0" encoding="utf-8"?>
<p:cmLst xmlns:a="http://schemas.openxmlformats.org/drawingml/2006/main" xmlns:r="http://schemas.openxmlformats.org/officeDocument/2006/relationships" xmlns:p="http://schemas.openxmlformats.org/presentationml/2006/main">
  <p:cm authorId="0" dt="2016-07-13T09:01:59.591" idx="67">
    <p:pos x="484" y="261"/>
    <p:text>H2S</p:text>
  </p:cm>
</p:cmLst>
</file>

<file path=ppt/comments/comment67.xml><?xml version="1.0" encoding="utf-8"?>
<p:cmLst xmlns:a="http://schemas.openxmlformats.org/drawingml/2006/main" xmlns:r="http://schemas.openxmlformats.org/officeDocument/2006/relationships" xmlns:p="http://schemas.openxmlformats.org/presentationml/2006/main">
  <p:cm authorId="0" dt="2016-07-13T09:02:27.990" idx="68">
    <p:pos x="467" y="261"/>
    <p:text>H2</p:text>
  </p:cm>
</p:cmLst>
</file>

<file path=ppt/comments/comment68.xml><?xml version="1.0" encoding="utf-8"?>
<p:cmLst xmlns:a="http://schemas.openxmlformats.org/drawingml/2006/main" xmlns:r="http://schemas.openxmlformats.org/officeDocument/2006/relationships" xmlns:p="http://schemas.openxmlformats.org/presentationml/2006/main">
  <p:cm authorId="0" dt="2016-07-13T09:02:45.424" idx="69">
    <p:pos x="467" y="261"/>
    <p:text>H2S</p:text>
  </p:cm>
</p:cmLst>
</file>

<file path=ppt/comments/comment69.xml><?xml version="1.0" encoding="utf-8"?>
<p:cmLst xmlns:a="http://schemas.openxmlformats.org/drawingml/2006/main" xmlns:r="http://schemas.openxmlformats.org/officeDocument/2006/relationships" xmlns:p="http://schemas.openxmlformats.org/presentationml/2006/main">
  <p:cm authorId="0" dt="2016-07-13T09:02:55.037" idx="70">
    <p:pos x="484" y="261"/>
    <p:text>H2S</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6-07-13T08:40:17.905" idx="11">
    <p:pos x="505" y="179"/>
    <p:text>H2S</p:text>
  </p:cm>
</p:cmLst>
</file>

<file path=ppt/comments/comment70.xml><?xml version="1.0" encoding="utf-8"?>
<p:cmLst xmlns:a="http://schemas.openxmlformats.org/drawingml/2006/main" xmlns:r="http://schemas.openxmlformats.org/officeDocument/2006/relationships" xmlns:p="http://schemas.openxmlformats.org/presentationml/2006/main">
  <p:cm authorId="0" dt="2016-07-13T09:11:22.458" idx="71">
    <p:pos x="478" y="261"/>
    <p:text>H2</p:text>
  </p:cm>
</p:cmLst>
</file>

<file path=ppt/comments/comment71.xml><?xml version="1.0" encoding="utf-8"?>
<p:cmLst xmlns:a="http://schemas.openxmlformats.org/drawingml/2006/main" xmlns:r="http://schemas.openxmlformats.org/officeDocument/2006/relationships" xmlns:p="http://schemas.openxmlformats.org/presentationml/2006/main">
  <p:cm authorId="0" dt="2016-07-13T09:12:34.561" idx="72">
    <p:pos x="500" y="261"/>
    <p:text>H2</p:text>
  </p:cm>
</p:cmLst>
</file>

<file path=ppt/comments/comment72.xml><?xml version="1.0" encoding="utf-8"?>
<p:cmLst xmlns:a="http://schemas.openxmlformats.org/drawingml/2006/main" xmlns:r="http://schemas.openxmlformats.org/officeDocument/2006/relationships" xmlns:p="http://schemas.openxmlformats.org/presentationml/2006/main">
  <p:cm authorId="0" dt="2016-07-13T09:12:46.885" idx="73">
    <p:pos x="484" y="261"/>
    <p:text>H2S</p:text>
  </p:cm>
</p:cmLst>
</file>

<file path=ppt/comments/comment73.xml><?xml version="1.0" encoding="utf-8"?>
<p:cmLst xmlns:a="http://schemas.openxmlformats.org/drawingml/2006/main" xmlns:r="http://schemas.openxmlformats.org/officeDocument/2006/relationships" xmlns:p="http://schemas.openxmlformats.org/presentationml/2006/main">
  <p:cm authorId="0" dt="2016-07-13T09:13:57.994" idx="75">
    <p:pos x="500" y="261"/>
    <p:text>H2</p:text>
  </p:cm>
</p:cmLst>
</file>

<file path=ppt/comments/comment74.xml><?xml version="1.0" encoding="utf-8"?>
<p:cmLst xmlns:a="http://schemas.openxmlformats.org/drawingml/2006/main" xmlns:r="http://schemas.openxmlformats.org/officeDocument/2006/relationships" xmlns:p="http://schemas.openxmlformats.org/presentationml/2006/main">
  <p:cm authorId="0" dt="2016-07-13T09:15:04.666" idx="74">
    <p:pos x="479" y="261"/>
    <p:text>H2</p:text>
  </p:cm>
</p:cmLst>
</file>

<file path=ppt/comments/comment75.xml><?xml version="1.0" encoding="utf-8"?>
<p:cmLst xmlns:a="http://schemas.openxmlformats.org/drawingml/2006/main" xmlns:r="http://schemas.openxmlformats.org/officeDocument/2006/relationships" xmlns:p="http://schemas.openxmlformats.org/presentationml/2006/main">
  <p:cm authorId="0" dt="2016-07-13T09:16:10.312" idx="76">
    <p:pos x="494" y="261"/>
    <p:text>H2</p:text>
  </p:cm>
</p:cmLst>
</file>

<file path=ppt/comments/comment76.xml><?xml version="1.0" encoding="utf-8"?>
<p:cmLst xmlns:a="http://schemas.openxmlformats.org/drawingml/2006/main" xmlns:r="http://schemas.openxmlformats.org/officeDocument/2006/relationships" xmlns:p="http://schemas.openxmlformats.org/presentationml/2006/main">
  <p:cm authorId="0" dt="2016-07-13T09:17:20.780" idx="78">
    <p:pos x="533" y="185"/>
    <p:text>H1</p:text>
  </p:cm>
</p:cmLst>
</file>

<file path=ppt/comments/comment77.xml><?xml version="1.0" encoding="utf-8"?>
<p:cmLst xmlns:a="http://schemas.openxmlformats.org/drawingml/2006/main" xmlns:r="http://schemas.openxmlformats.org/officeDocument/2006/relationships" xmlns:p="http://schemas.openxmlformats.org/presentationml/2006/main">
  <p:cm authorId="0" dt="2016-07-13T09:17:12.864" idx="77">
    <p:pos x="478" y="261"/>
    <p:text>H1</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6-07-13T08:37:42.081" idx="8">
    <p:pos x="473" y="196"/>
    <p:text>H2S</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6-07-13T08:41:04.113" idx="12">
    <p:pos x="505" y="179"/>
    <p:text>H2S</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3038475" cy="465138"/>
          </a:xfrm>
          <a:prstGeom prst="rect">
            <a:avLst/>
          </a:prstGeom>
          <a:noFill/>
          <a:ln>
            <a:noFill/>
          </a:ln>
        </p:spPr>
        <p:txBody>
          <a:bodyPr lIns="91425" tIns="91425" rIns="91425" bIns="91425" anchor="t" anchorCtr="0"/>
          <a:lstStyle>
            <a:lvl1pPr marL="0" marR="0" lvl="0" indent="0" algn="l" rtl="0">
              <a:spcBef>
                <a:spcPts val="0"/>
              </a:spcBef>
              <a:spcAft>
                <a:spcPts val="0"/>
              </a:spcAft>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 name="Shape 4"/>
          <p:cNvSpPr txBox="1">
            <a:spLocks noGrp="1"/>
          </p:cNvSpPr>
          <p:nvPr>
            <p:ph type="dt" idx="10"/>
          </p:nvPr>
        </p:nvSpPr>
        <p:spPr>
          <a:xfrm>
            <a:off x="3970337" y="0"/>
            <a:ext cx="3038475" cy="465138"/>
          </a:xfrm>
          <a:prstGeom prst="rect">
            <a:avLst/>
          </a:prstGeom>
          <a:noFill/>
          <a:ln>
            <a:noFill/>
          </a:ln>
        </p:spPr>
        <p:txBody>
          <a:bodyPr lIns="91425" tIns="91425" rIns="91425" bIns="91425" anchor="t" anchorCtr="0"/>
          <a:lstStyle>
            <a:lvl1pPr marL="0" marR="0" lvl="0" indent="0" algn="r" rtl="0">
              <a:spcBef>
                <a:spcPts val="0"/>
              </a:spcBef>
              <a:spcAft>
                <a:spcPts val="0"/>
              </a:spcAft>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1181100" y="696912"/>
            <a:ext cx="4648199"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701675" y="4416425"/>
            <a:ext cx="5607049" cy="4183063"/>
          </a:xfrm>
          <a:prstGeom prst="rect">
            <a:avLst/>
          </a:prstGeom>
          <a:noFill/>
          <a:ln>
            <a:noFill/>
          </a:ln>
        </p:spPr>
        <p:txBody>
          <a:bodyPr lIns="91425" tIns="91425" rIns="91425" bIns="91425" anchor="t" anchorCtr="0"/>
          <a:lstStyle>
            <a:lvl1pPr marL="0" marR="0" lvl="0" indent="0" algn="l" rtl="0">
              <a:spcBef>
                <a:spcPts val="360"/>
              </a:spcBef>
              <a:spcAft>
                <a:spcPts val="0"/>
              </a:spcAft>
              <a:buNone/>
              <a:defRPr sz="1200" b="0" i="0" u="none" strike="noStrike" cap="none">
                <a:solidFill>
                  <a:schemeClr val="dk1"/>
                </a:solidFill>
                <a:latin typeface="Calibri"/>
                <a:ea typeface="Calibri"/>
                <a:cs typeface="Calibri"/>
                <a:sym typeface="Calibri"/>
              </a:defRPr>
            </a:lvl1pPr>
            <a:lvl2pPr marL="457200" marR="0" lvl="1" indent="0" algn="l" rtl="0">
              <a:spcBef>
                <a:spcPts val="360"/>
              </a:spcBef>
              <a:spcAft>
                <a:spcPts val="0"/>
              </a:spcAft>
              <a:buNone/>
              <a:defRPr sz="1200" b="0" i="0" u="none" strike="noStrike" cap="none">
                <a:solidFill>
                  <a:schemeClr val="dk1"/>
                </a:solidFill>
                <a:latin typeface="Calibri"/>
                <a:ea typeface="Calibri"/>
                <a:cs typeface="Calibri"/>
                <a:sym typeface="Calibri"/>
              </a:defRPr>
            </a:lvl2pPr>
            <a:lvl3pPr marL="914400" marR="0" lvl="2" indent="0" algn="l" rtl="0">
              <a:spcBef>
                <a:spcPts val="360"/>
              </a:spcBef>
              <a:spcAft>
                <a:spcPts val="0"/>
              </a:spcAft>
              <a:buNone/>
              <a:defRPr sz="1200" b="0" i="0" u="none" strike="noStrike" cap="none">
                <a:solidFill>
                  <a:schemeClr val="dk1"/>
                </a:solidFill>
                <a:latin typeface="Calibri"/>
                <a:ea typeface="Calibri"/>
                <a:cs typeface="Calibri"/>
                <a:sym typeface="Calibri"/>
              </a:defRPr>
            </a:lvl3pPr>
            <a:lvl4pPr marL="1371600" marR="0" lvl="3" indent="0" algn="l" rtl="0">
              <a:spcBef>
                <a:spcPts val="360"/>
              </a:spcBef>
              <a:spcAft>
                <a:spcPts val="0"/>
              </a:spcAft>
              <a:buNone/>
              <a:defRPr sz="1200" b="0" i="0" u="none" strike="noStrike" cap="none">
                <a:solidFill>
                  <a:schemeClr val="dk1"/>
                </a:solidFill>
                <a:latin typeface="Calibri"/>
                <a:ea typeface="Calibri"/>
                <a:cs typeface="Calibri"/>
                <a:sym typeface="Calibri"/>
              </a:defRPr>
            </a:lvl4pPr>
            <a:lvl5pPr marL="1828800" marR="0" lvl="4" indent="0" algn="l" rtl="0">
              <a:spcBef>
                <a:spcPts val="360"/>
              </a:spcBef>
              <a:spcAft>
                <a:spcPts val="0"/>
              </a:spcAft>
              <a:buNone/>
              <a:defRPr sz="1200" b="0" i="0" u="none" strike="noStrike" cap="none">
                <a:solidFill>
                  <a:schemeClr val="dk1"/>
                </a:solidFill>
                <a:latin typeface="Calibri"/>
                <a:ea typeface="Calibri"/>
                <a:cs typeface="Calibri"/>
                <a:sym typeface="Calibri"/>
              </a:defRPr>
            </a:lvl5pPr>
            <a:lvl6pPr marL="2286000" marR="0" lvl="5" indent="0" algn="l" rtl="0">
              <a:spcBef>
                <a:spcPts val="0"/>
              </a:spcBef>
              <a:buNone/>
              <a:defRPr sz="1200" b="0" i="0" u="none" strike="noStrike" cap="none">
                <a:solidFill>
                  <a:schemeClr val="dk1"/>
                </a:solidFill>
                <a:latin typeface="Calibri"/>
                <a:ea typeface="Calibri"/>
                <a:cs typeface="Calibri"/>
                <a:sym typeface="Calibri"/>
              </a:defRPr>
            </a:lvl6pPr>
            <a:lvl7pPr marL="2743200" marR="0" lvl="6" indent="0" algn="l" rtl="0">
              <a:spcBef>
                <a:spcPts val="0"/>
              </a:spcBef>
              <a:buNone/>
              <a:defRPr sz="1200" b="0" i="0" u="none" strike="noStrike" cap="none">
                <a:solidFill>
                  <a:schemeClr val="dk1"/>
                </a:solidFill>
                <a:latin typeface="Calibri"/>
                <a:ea typeface="Calibri"/>
                <a:cs typeface="Calibri"/>
                <a:sym typeface="Calibri"/>
              </a:defRPr>
            </a:lvl7pPr>
            <a:lvl8pPr marL="3200400" marR="0" lvl="7" indent="0" algn="l" rtl="0">
              <a:spcBef>
                <a:spcPts val="0"/>
              </a:spcBef>
              <a:buNone/>
              <a:defRPr sz="1200" b="0" i="0" u="none" strike="noStrike" cap="none">
                <a:solidFill>
                  <a:schemeClr val="dk1"/>
                </a:solidFill>
                <a:latin typeface="Calibri"/>
                <a:ea typeface="Calibri"/>
                <a:cs typeface="Calibri"/>
                <a:sym typeface="Calibri"/>
              </a:defRPr>
            </a:lvl8pPr>
            <a:lvl9pPr marL="3657600" marR="0" lvl="8" indent="0" algn="l" rtl="0">
              <a:spcBef>
                <a:spcPts val="0"/>
              </a:spcBef>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829675"/>
            <a:ext cx="3038475" cy="465138"/>
          </a:xfrm>
          <a:prstGeom prst="rect">
            <a:avLst/>
          </a:prstGeom>
          <a:noFill/>
          <a:ln>
            <a:noFill/>
          </a:ln>
        </p:spPr>
        <p:txBody>
          <a:bodyPr lIns="91425" tIns="91425" rIns="91425" bIns="91425" anchor="b" anchorCtr="0"/>
          <a:lstStyle>
            <a:lvl1pPr marL="0" marR="0" lvl="0" indent="0" algn="l" rtl="0">
              <a:spcBef>
                <a:spcPts val="0"/>
              </a:spcBef>
              <a:spcAft>
                <a:spcPts val="0"/>
              </a:spcAft>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970337" y="8829675"/>
            <a:ext cx="3038475" cy="465138"/>
          </a:xfrm>
          <a:prstGeom prst="rect">
            <a:avLst/>
          </a:prstGeom>
          <a:noFill/>
          <a:ln>
            <a:noFill/>
          </a:ln>
        </p:spPr>
        <p:txBody>
          <a:bodyPr lIns="93175" tIns="46575" rIns="93175" bIns="46575"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Calibri"/>
                <a:ea typeface="Calibri"/>
                <a:cs typeface="Calibri"/>
                <a:sym typeface="Calibri"/>
              </a:rPr>
              <a:pPr marL="0" marR="0" lvl="0" indent="0" algn="r" rtl="0">
                <a:spcBef>
                  <a:spcPts val="0"/>
                </a:spcBef>
                <a:spcAft>
                  <a:spcPts val="0"/>
                </a:spcAft>
                <a:buSzPct val="25000"/>
                <a:buNone/>
              </a:pPr>
              <a:t>‹#›</a:t>
            </a:fld>
            <a:endParaRPr lang="en-US"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Shape 92"/>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93" name="Shape 93"/>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Shape 155"/>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156" name="Shape 156"/>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Shape 162"/>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163" name="Shape 163"/>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Shape 169"/>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170" name="Shape 170"/>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Shape 175"/>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176" name="Shape 176"/>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Shape 182"/>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183" name="Shape 183"/>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Shape 188"/>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189" name="Shape 189"/>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Shape 195"/>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196" name="Shape 196"/>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Shape 202"/>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203" name="Shape 203"/>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Shape 208"/>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209" name="Shape 209"/>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Shape 216"/>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217" name="Shape 217"/>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Shape 99"/>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100" name="Shape 100"/>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Shape 224"/>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225" name="Shape 225"/>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Shape 231"/>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232" name="Shape 232"/>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Shape 238"/>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239" name="Shape 239"/>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Shape 246"/>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247" name="Shape 247"/>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Shape 254"/>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255" name="Shape 255"/>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myNotes"/>
          <p:cNvSpPr txBox="1"/>
          <p:nvPr/>
        </p:nvSpPr>
        <p:spPr>
          <a:xfrm>
            <a:off x="3970337" y="8829675"/>
            <a:ext cx="3038475" cy="465138"/>
          </a:xfrm>
          <a:prstGeom prst="rect">
            <a:avLst/>
          </a:prstGeom>
          <a:noFill/>
          <a:ln>
            <a:noFill/>
          </a:ln>
        </p:spPr>
        <p:txBody>
          <a:bodyPr lIns="93150" tIns="46575" rIns="93150" bIns="46575"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25</a:t>
            </a:fld>
            <a:endParaRPr lang="en-US" sz="1200" b="0" i="0" u="none" strike="noStrike" cap="none">
              <a:solidFill>
                <a:schemeClr val="dk1"/>
              </a:solidFill>
              <a:latin typeface="Arial"/>
              <a:ea typeface="Arial"/>
              <a:cs typeface="Arial"/>
              <a:sym typeface="Arial"/>
            </a:endParaRPr>
          </a:p>
        </p:txBody>
      </p:sp>
      <p:sp>
        <p:nvSpPr>
          <p:cNvPr id="262" name="myNotes"/>
          <p:cNvSpPr txBox="1"/>
          <p:nvPr/>
        </p:nvSpPr>
        <p:spPr>
          <a:xfrm>
            <a:off x="3970337" y="8829675"/>
            <a:ext cx="3038475" cy="465138"/>
          </a:xfrm>
          <a:prstGeom prst="rect">
            <a:avLst/>
          </a:prstGeom>
          <a:noFill/>
          <a:ln>
            <a:noFill/>
          </a:ln>
        </p:spPr>
        <p:txBody>
          <a:bodyPr lIns="93150" tIns="46575" rIns="93150" bIns="46575"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25</a:t>
            </a:fld>
            <a:endParaRPr lang="en-US" sz="1200" b="0" i="0" u="none" strike="noStrike" cap="none">
              <a:solidFill>
                <a:schemeClr val="dk1"/>
              </a:solidFill>
              <a:latin typeface="Arial"/>
              <a:ea typeface="Arial"/>
              <a:cs typeface="Arial"/>
              <a:sym typeface="Arial"/>
            </a:endParaRPr>
          </a:p>
        </p:txBody>
      </p:sp>
      <p:sp>
        <p:nvSpPr>
          <p:cNvPr id="263" name="Shape 263"/>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264" name="Shape 264"/>
          <p:cNvSpPr txBox="1">
            <a:spLocks noGrp="1"/>
          </p:cNvSpPr>
          <p:nvPr>
            <p:ph type="body" idx="1"/>
          </p:nvPr>
        </p:nvSpPr>
        <p:spPr>
          <a:xfrm>
            <a:off x="701675" y="4416425"/>
            <a:ext cx="5607049" cy="4183063"/>
          </a:xfrm>
          <a:prstGeom prst="rect">
            <a:avLst/>
          </a:prstGeom>
          <a:noFill/>
          <a:ln>
            <a:noFill/>
          </a:ln>
        </p:spPr>
        <p:txBody>
          <a:bodyPr lIns="93150" tIns="46575" rIns="93150" bIns="46575"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myNotes"/>
          <p:cNvSpPr txBox="1"/>
          <p:nvPr/>
        </p:nvSpPr>
        <p:spPr>
          <a:xfrm>
            <a:off x="3970337" y="8829675"/>
            <a:ext cx="3038475" cy="465138"/>
          </a:xfrm>
          <a:prstGeom prst="rect">
            <a:avLst/>
          </a:prstGeom>
          <a:noFill/>
          <a:ln>
            <a:noFill/>
          </a:ln>
        </p:spPr>
        <p:txBody>
          <a:bodyPr lIns="93150" tIns="46575" rIns="93150" bIns="46575"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26</a:t>
            </a:fld>
            <a:endParaRPr lang="en-US" sz="1200" b="0" i="0" u="none" strike="noStrike" cap="none">
              <a:solidFill>
                <a:schemeClr val="dk1"/>
              </a:solidFill>
              <a:latin typeface="Arial"/>
              <a:ea typeface="Arial"/>
              <a:cs typeface="Arial"/>
              <a:sym typeface="Arial"/>
            </a:endParaRPr>
          </a:p>
        </p:txBody>
      </p:sp>
      <p:sp>
        <p:nvSpPr>
          <p:cNvPr id="262" name="myNotes"/>
          <p:cNvSpPr txBox="1"/>
          <p:nvPr/>
        </p:nvSpPr>
        <p:spPr>
          <a:xfrm>
            <a:off x="3970337" y="8829675"/>
            <a:ext cx="3038475" cy="465138"/>
          </a:xfrm>
          <a:prstGeom prst="rect">
            <a:avLst/>
          </a:prstGeom>
          <a:noFill/>
          <a:ln>
            <a:noFill/>
          </a:ln>
        </p:spPr>
        <p:txBody>
          <a:bodyPr lIns="93150" tIns="46575" rIns="93150" bIns="46575"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26</a:t>
            </a:fld>
            <a:endParaRPr lang="en-US" sz="1200" b="0" i="0" u="none" strike="noStrike" cap="none">
              <a:solidFill>
                <a:schemeClr val="dk1"/>
              </a:solidFill>
              <a:latin typeface="Arial"/>
              <a:ea typeface="Arial"/>
              <a:cs typeface="Arial"/>
              <a:sym typeface="Arial"/>
            </a:endParaRPr>
          </a:p>
        </p:txBody>
      </p:sp>
      <p:sp>
        <p:nvSpPr>
          <p:cNvPr id="263" name="Shape 263"/>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264" name="Shape 264"/>
          <p:cNvSpPr txBox="1">
            <a:spLocks noGrp="1"/>
          </p:cNvSpPr>
          <p:nvPr>
            <p:ph type="body" idx="1"/>
          </p:nvPr>
        </p:nvSpPr>
        <p:spPr>
          <a:xfrm>
            <a:off x="701675" y="4416425"/>
            <a:ext cx="5607049" cy="4183063"/>
          </a:xfrm>
          <a:prstGeom prst="rect">
            <a:avLst/>
          </a:prstGeom>
          <a:noFill/>
          <a:ln>
            <a:noFill/>
          </a:ln>
        </p:spPr>
        <p:txBody>
          <a:bodyPr lIns="93150" tIns="46575" rIns="93150" bIns="46575"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myNotes"/>
          <p:cNvSpPr txBox="1"/>
          <p:nvPr/>
        </p:nvSpPr>
        <p:spPr>
          <a:xfrm>
            <a:off x="3970337" y="8829675"/>
            <a:ext cx="3038475" cy="465138"/>
          </a:xfrm>
          <a:prstGeom prst="rect">
            <a:avLst/>
          </a:prstGeom>
          <a:noFill/>
          <a:ln>
            <a:noFill/>
          </a:ln>
        </p:spPr>
        <p:txBody>
          <a:bodyPr lIns="93150" tIns="46575" rIns="93150" bIns="46575"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27</a:t>
            </a:fld>
            <a:endParaRPr lang="en-US" sz="1200" b="0" i="0" u="none" strike="noStrike" cap="none">
              <a:solidFill>
                <a:schemeClr val="dk1"/>
              </a:solidFill>
              <a:latin typeface="Arial"/>
              <a:ea typeface="Arial"/>
              <a:cs typeface="Arial"/>
              <a:sym typeface="Arial"/>
            </a:endParaRPr>
          </a:p>
        </p:txBody>
      </p:sp>
      <p:sp>
        <p:nvSpPr>
          <p:cNvPr id="270" name="myNotes"/>
          <p:cNvSpPr txBox="1"/>
          <p:nvPr/>
        </p:nvSpPr>
        <p:spPr>
          <a:xfrm>
            <a:off x="3970337" y="8829675"/>
            <a:ext cx="3038475" cy="465138"/>
          </a:xfrm>
          <a:prstGeom prst="rect">
            <a:avLst/>
          </a:prstGeom>
          <a:noFill/>
          <a:ln>
            <a:noFill/>
          </a:ln>
        </p:spPr>
        <p:txBody>
          <a:bodyPr lIns="93150" tIns="46575" rIns="93150" bIns="46575"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27</a:t>
            </a:fld>
            <a:endParaRPr lang="en-US" sz="1200" b="0" i="0" u="none" strike="noStrike" cap="none">
              <a:solidFill>
                <a:schemeClr val="dk1"/>
              </a:solidFill>
              <a:latin typeface="Arial"/>
              <a:ea typeface="Arial"/>
              <a:cs typeface="Arial"/>
              <a:sym typeface="Arial"/>
            </a:endParaRPr>
          </a:p>
        </p:txBody>
      </p:sp>
      <p:sp>
        <p:nvSpPr>
          <p:cNvPr id="271" name="Shape 271"/>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272" name="Shape 272"/>
          <p:cNvSpPr txBox="1">
            <a:spLocks noGrp="1"/>
          </p:cNvSpPr>
          <p:nvPr>
            <p:ph type="body" idx="1"/>
          </p:nvPr>
        </p:nvSpPr>
        <p:spPr>
          <a:xfrm>
            <a:off x="701675" y="4416425"/>
            <a:ext cx="5607049" cy="4183063"/>
          </a:xfrm>
          <a:prstGeom prst="rect">
            <a:avLst/>
          </a:prstGeom>
          <a:noFill/>
          <a:ln>
            <a:noFill/>
          </a:ln>
        </p:spPr>
        <p:txBody>
          <a:bodyPr lIns="93150" tIns="46575" rIns="93150" bIns="46575"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myNotes"/>
          <p:cNvSpPr txBox="1"/>
          <p:nvPr/>
        </p:nvSpPr>
        <p:spPr>
          <a:xfrm>
            <a:off x="3970337" y="8829675"/>
            <a:ext cx="3038475" cy="465138"/>
          </a:xfrm>
          <a:prstGeom prst="rect">
            <a:avLst/>
          </a:prstGeom>
          <a:noFill/>
          <a:ln>
            <a:noFill/>
          </a:ln>
        </p:spPr>
        <p:txBody>
          <a:bodyPr lIns="93150" tIns="46575" rIns="93150" bIns="46575"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28</a:t>
            </a:fld>
            <a:endParaRPr lang="en-US" sz="1200" b="0" i="0" u="none" strike="noStrike" cap="none">
              <a:solidFill>
                <a:schemeClr val="dk1"/>
              </a:solidFill>
              <a:latin typeface="Arial"/>
              <a:ea typeface="Arial"/>
              <a:cs typeface="Arial"/>
              <a:sym typeface="Arial"/>
            </a:endParaRPr>
          </a:p>
        </p:txBody>
      </p:sp>
      <p:sp>
        <p:nvSpPr>
          <p:cNvPr id="278" name="myNotes"/>
          <p:cNvSpPr txBox="1"/>
          <p:nvPr/>
        </p:nvSpPr>
        <p:spPr>
          <a:xfrm>
            <a:off x="3970337" y="8829675"/>
            <a:ext cx="3038475" cy="465138"/>
          </a:xfrm>
          <a:prstGeom prst="rect">
            <a:avLst/>
          </a:prstGeom>
          <a:noFill/>
          <a:ln>
            <a:noFill/>
          </a:ln>
        </p:spPr>
        <p:txBody>
          <a:bodyPr lIns="93150" tIns="46575" rIns="93150" bIns="46575"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28</a:t>
            </a:fld>
            <a:endParaRPr lang="en-US" sz="1200" b="0" i="0" u="none" strike="noStrike" cap="none">
              <a:solidFill>
                <a:schemeClr val="dk1"/>
              </a:solidFill>
              <a:latin typeface="Arial"/>
              <a:ea typeface="Arial"/>
              <a:cs typeface="Arial"/>
              <a:sym typeface="Arial"/>
            </a:endParaRPr>
          </a:p>
        </p:txBody>
      </p:sp>
      <p:sp>
        <p:nvSpPr>
          <p:cNvPr id="279" name="Shape 279"/>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280" name="Shape 280"/>
          <p:cNvSpPr txBox="1">
            <a:spLocks noGrp="1"/>
          </p:cNvSpPr>
          <p:nvPr>
            <p:ph type="body" idx="1"/>
          </p:nvPr>
        </p:nvSpPr>
        <p:spPr>
          <a:xfrm>
            <a:off x="701675" y="4416425"/>
            <a:ext cx="5607049" cy="4183063"/>
          </a:xfrm>
          <a:prstGeom prst="rect">
            <a:avLst/>
          </a:prstGeom>
          <a:noFill/>
          <a:ln>
            <a:noFill/>
          </a:ln>
        </p:spPr>
        <p:txBody>
          <a:bodyPr lIns="93150" tIns="46575" rIns="93150" bIns="46575"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myNotes"/>
          <p:cNvSpPr txBox="1"/>
          <p:nvPr/>
        </p:nvSpPr>
        <p:spPr>
          <a:xfrm>
            <a:off x="3970337" y="8829675"/>
            <a:ext cx="3038475" cy="465138"/>
          </a:xfrm>
          <a:prstGeom prst="rect">
            <a:avLst/>
          </a:prstGeom>
          <a:noFill/>
          <a:ln>
            <a:noFill/>
          </a:ln>
        </p:spPr>
        <p:txBody>
          <a:bodyPr lIns="93150" tIns="46575" rIns="93150" bIns="46575"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29</a:t>
            </a:fld>
            <a:endParaRPr lang="en-US" sz="1200" b="0" i="0" u="none" strike="noStrike" cap="none">
              <a:solidFill>
                <a:schemeClr val="dk1"/>
              </a:solidFill>
              <a:latin typeface="Arial"/>
              <a:ea typeface="Arial"/>
              <a:cs typeface="Arial"/>
              <a:sym typeface="Arial"/>
            </a:endParaRPr>
          </a:p>
        </p:txBody>
      </p:sp>
      <p:sp>
        <p:nvSpPr>
          <p:cNvPr id="287" name="myNotes"/>
          <p:cNvSpPr txBox="1"/>
          <p:nvPr/>
        </p:nvSpPr>
        <p:spPr>
          <a:xfrm>
            <a:off x="3970337" y="8829675"/>
            <a:ext cx="3038475" cy="465138"/>
          </a:xfrm>
          <a:prstGeom prst="rect">
            <a:avLst/>
          </a:prstGeom>
          <a:noFill/>
          <a:ln>
            <a:noFill/>
          </a:ln>
        </p:spPr>
        <p:txBody>
          <a:bodyPr lIns="93150" tIns="46575" rIns="93150" bIns="46575"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29</a:t>
            </a:fld>
            <a:endParaRPr lang="en-US" sz="1200" b="0" i="0" u="none" strike="noStrike" cap="none">
              <a:solidFill>
                <a:schemeClr val="dk1"/>
              </a:solidFill>
              <a:latin typeface="Arial"/>
              <a:ea typeface="Arial"/>
              <a:cs typeface="Arial"/>
              <a:sym typeface="Arial"/>
            </a:endParaRPr>
          </a:p>
        </p:txBody>
      </p:sp>
      <p:sp>
        <p:nvSpPr>
          <p:cNvPr id="288" name="Shape 288"/>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289" name="Shape 289"/>
          <p:cNvSpPr txBox="1">
            <a:spLocks noGrp="1"/>
          </p:cNvSpPr>
          <p:nvPr>
            <p:ph type="body" idx="1"/>
          </p:nvPr>
        </p:nvSpPr>
        <p:spPr>
          <a:xfrm>
            <a:off x="701675" y="4416425"/>
            <a:ext cx="5607049" cy="4183063"/>
          </a:xfrm>
          <a:prstGeom prst="rect">
            <a:avLst/>
          </a:prstGeom>
          <a:noFill/>
          <a:ln>
            <a:noFill/>
          </a:ln>
        </p:spPr>
        <p:txBody>
          <a:bodyPr lIns="93150" tIns="46575" rIns="93150" bIns="46575"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Shape 105"/>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106" name="Shape 106"/>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myNotes"/>
          <p:cNvSpPr txBox="1"/>
          <p:nvPr/>
        </p:nvSpPr>
        <p:spPr>
          <a:xfrm>
            <a:off x="3970337" y="8829675"/>
            <a:ext cx="3038475" cy="465138"/>
          </a:xfrm>
          <a:prstGeom prst="rect">
            <a:avLst/>
          </a:prstGeom>
          <a:noFill/>
          <a:ln>
            <a:noFill/>
          </a:ln>
        </p:spPr>
        <p:txBody>
          <a:bodyPr lIns="93150" tIns="46575" rIns="93150" bIns="46575"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30</a:t>
            </a:fld>
            <a:endParaRPr lang="en-US" sz="1200" b="0" i="0" u="none" strike="noStrike" cap="none">
              <a:solidFill>
                <a:schemeClr val="dk1"/>
              </a:solidFill>
              <a:latin typeface="Arial"/>
              <a:ea typeface="Arial"/>
              <a:cs typeface="Arial"/>
              <a:sym typeface="Arial"/>
            </a:endParaRPr>
          </a:p>
        </p:txBody>
      </p:sp>
      <p:sp>
        <p:nvSpPr>
          <p:cNvPr id="296" name="myNotes"/>
          <p:cNvSpPr txBox="1"/>
          <p:nvPr/>
        </p:nvSpPr>
        <p:spPr>
          <a:xfrm>
            <a:off x="3970337" y="8829675"/>
            <a:ext cx="3038475" cy="465138"/>
          </a:xfrm>
          <a:prstGeom prst="rect">
            <a:avLst/>
          </a:prstGeom>
          <a:noFill/>
          <a:ln>
            <a:noFill/>
          </a:ln>
        </p:spPr>
        <p:txBody>
          <a:bodyPr lIns="93150" tIns="46575" rIns="93150" bIns="46575"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30</a:t>
            </a:fld>
            <a:endParaRPr lang="en-US" sz="1200" b="0" i="0" u="none" strike="noStrike" cap="none">
              <a:solidFill>
                <a:schemeClr val="dk1"/>
              </a:solidFill>
              <a:latin typeface="Arial"/>
              <a:ea typeface="Arial"/>
              <a:cs typeface="Arial"/>
              <a:sym typeface="Arial"/>
            </a:endParaRPr>
          </a:p>
        </p:txBody>
      </p:sp>
      <p:sp>
        <p:nvSpPr>
          <p:cNvPr id="297" name="Shape 297"/>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298" name="Shape 298"/>
          <p:cNvSpPr txBox="1">
            <a:spLocks noGrp="1"/>
          </p:cNvSpPr>
          <p:nvPr>
            <p:ph type="body" idx="1"/>
          </p:nvPr>
        </p:nvSpPr>
        <p:spPr>
          <a:xfrm>
            <a:off x="701675" y="4416425"/>
            <a:ext cx="5607049" cy="4183063"/>
          </a:xfrm>
          <a:prstGeom prst="rect">
            <a:avLst/>
          </a:prstGeom>
          <a:noFill/>
          <a:ln>
            <a:noFill/>
          </a:ln>
        </p:spPr>
        <p:txBody>
          <a:bodyPr lIns="93150" tIns="46575" rIns="93150" bIns="46575"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myNotes"/>
          <p:cNvSpPr txBox="1"/>
          <p:nvPr/>
        </p:nvSpPr>
        <p:spPr>
          <a:xfrm>
            <a:off x="3970337" y="8829675"/>
            <a:ext cx="3038475" cy="465138"/>
          </a:xfrm>
          <a:prstGeom prst="rect">
            <a:avLst/>
          </a:prstGeom>
          <a:noFill/>
          <a:ln>
            <a:noFill/>
          </a:ln>
        </p:spPr>
        <p:txBody>
          <a:bodyPr lIns="93150" tIns="46575" rIns="93150" bIns="46575"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31</a:t>
            </a:fld>
            <a:endParaRPr lang="en-US" sz="1200" b="0" i="0" u="none" strike="noStrike" cap="none">
              <a:solidFill>
                <a:schemeClr val="dk1"/>
              </a:solidFill>
              <a:latin typeface="Arial"/>
              <a:ea typeface="Arial"/>
              <a:cs typeface="Arial"/>
              <a:sym typeface="Arial"/>
            </a:endParaRPr>
          </a:p>
        </p:txBody>
      </p:sp>
      <p:sp>
        <p:nvSpPr>
          <p:cNvPr id="304" name="myNotes"/>
          <p:cNvSpPr txBox="1"/>
          <p:nvPr/>
        </p:nvSpPr>
        <p:spPr>
          <a:xfrm>
            <a:off x="3970337" y="8829675"/>
            <a:ext cx="3038475" cy="465138"/>
          </a:xfrm>
          <a:prstGeom prst="rect">
            <a:avLst/>
          </a:prstGeom>
          <a:noFill/>
          <a:ln>
            <a:noFill/>
          </a:ln>
        </p:spPr>
        <p:txBody>
          <a:bodyPr lIns="93150" tIns="46575" rIns="93150" bIns="46575"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31</a:t>
            </a:fld>
            <a:endParaRPr lang="en-US" sz="1200" b="0" i="0" u="none" strike="noStrike" cap="none">
              <a:solidFill>
                <a:schemeClr val="dk1"/>
              </a:solidFill>
              <a:latin typeface="Arial"/>
              <a:ea typeface="Arial"/>
              <a:cs typeface="Arial"/>
              <a:sym typeface="Arial"/>
            </a:endParaRPr>
          </a:p>
        </p:txBody>
      </p:sp>
      <p:sp>
        <p:nvSpPr>
          <p:cNvPr id="305" name="Shape 305"/>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306" name="Shape 306"/>
          <p:cNvSpPr txBox="1">
            <a:spLocks noGrp="1"/>
          </p:cNvSpPr>
          <p:nvPr>
            <p:ph type="body" idx="1"/>
          </p:nvPr>
        </p:nvSpPr>
        <p:spPr>
          <a:xfrm>
            <a:off x="701675" y="4416425"/>
            <a:ext cx="5607049" cy="4183063"/>
          </a:xfrm>
          <a:prstGeom prst="rect">
            <a:avLst/>
          </a:prstGeom>
          <a:noFill/>
          <a:ln>
            <a:noFill/>
          </a:ln>
        </p:spPr>
        <p:txBody>
          <a:bodyPr lIns="93150" tIns="46575" rIns="93150" bIns="46575"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Shape 311"/>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312" name="Shape 312"/>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Shape 318"/>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319" name="Shape 319"/>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Shape 318"/>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319" name="Shape 319"/>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Shape 325"/>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326" name="Shape 326"/>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Shape 333"/>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334" name="Shape 334"/>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Shape 341"/>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342" name="Shape 342"/>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7"/>
        <p:cNvGrpSpPr/>
        <p:nvPr/>
      </p:nvGrpSpPr>
      <p:grpSpPr>
        <a:xfrm>
          <a:off x="0" y="0"/>
          <a:ext cx="0" cy="0"/>
          <a:chOff x="0" y="0"/>
          <a:chExt cx="0" cy="0"/>
        </a:xfrm>
      </p:grpSpPr>
      <p:sp>
        <p:nvSpPr>
          <p:cNvPr id="348" name="Shape 348"/>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349" name="Shape 349"/>
          <p:cNvSpPr txBox="1">
            <a:spLocks noGrp="1"/>
          </p:cNvSpPr>
          <p:nvPr>
            <p:ph type="body" idx="1"/>
          </p:nvPr>
        </p:nvSpPr>
        <p:spPr>
          <a:xfrm>
            <a:off x="701675" y="4416425"/>
            <a:ext cx="5607049" cy="4183063"/>
          </a:xfrm>
          <a:prstGeom prst="rect">
            <a:avLst/>
          </a:prstGeom>
          <a:noFill/>
          <a:ln>
            <a:noFill/>
          </a:ln>
        </p:spPr>
        <p:txBody>
          <a:bodyPr lIns="93150" tIns="46575" rIns="93150" bIns="46575"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350" name="myNotes"/>
          <p:cNvSpPr txBox="1"/>
          <p:nvPr/>
        </p:nvSpPr>
        <p:spPr>
          <a:xfrm>
            <a:off x="3970337" y="8829675"/>
            <a:ext cx="3038475" cy="465138"/>
          </a:xfrm>
          <a:prstGeom prst="rect">
            <a:avLst/>
          </a:prstGeom>
          <a:noFill/>
          <a:ln>
            <a:noFill/>
          </a:ln>
        </p:spPr>
        <p:txBody>
          <a:bodyPr lIns="93150" tIns="46575" rIns="93150" bIns="46575"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38</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Shape 356"/>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357" name="Shape 357"/>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Shape 111"/>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112" name="Shape 112"/>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Shape 362"/>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363" name="Shape 363"/>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7"/>
        <p:cNvGrpSpPr/>
        <p:nvPr/>
      </p:nvGrpSpPr>
      <p:grpSpPr>
        <a:xfrm>
          <a:off x="0" y="0"/>
          <a:ext cx="0" cy="0"/>
          <a:chOff x="0" y="0"/>
          <a:chExt cx="0" cy="0"/>
        </a:xfrm>
      </p:grpSpPr>
      <p:sp>
        <p:nvSpPr>
          <p:cNvPr id="368" name="Shape 368"/>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369" name="Shape 369"/>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Shape 375"/>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376" name="Shape 376"/>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Shape 382"/>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383" name="Shape 383"/>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8"/>
        <p:cNvGrpSpPr/>
        <p:nvPr/>
      </p:nvGrpSpPr>
      <p:grpSpPr>
        <a:xfrm>
          <a:off x="0" y="0"/>
          <a:ext cx="0" cy="0"/>
          <a:chOff x="0" y="0"/>
          <a:chExt cx="0" cy="0"/>
        </a:xfrm>
      </p:grpSpPr>
      <p:sp>
        <p:nvSpPr>
          <p:cNvPr id="389" name="Shape 389"/>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390" name="Shape 390"/>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p:cNvGrpSpPr/>
        <p:nvPr/>
      </p:nvGrpSpPr>
      <p:grpSpPr>
        <a:xfrm>
          <a:off x="0" y="0"/>
          <a:ext cx="0" cy="0"/>
          <a:chOff x="0" y="0"/>
          <a:chExt cx="0" cy="0"/>
        </a:xfrm>
      </p:grpSpPr>
      <p:sp>
        <p:nvSpPr>
          <p:cNvPr id="396" name="Shape 396"/>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397" name="Shape 397"/>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2"/>
        <p:cNvGrpSpPr/>
        <p:nvPr/>
      </p:nvGrpSpPr>
      <p:grpSpPr>
        <a:xfrm>
          <a:off x="0" y="0"/>
          <a:ext cx="0" cy="0"/>
          <a:chOff x="0" y="0"/>
          <a:chExt cx="0" cy="0"/>
        </a:xfrm>
      </p:grpSpPr>
      <p:sp>
        <p:nvSpPr>
          <p:cNvPr id="403" name="Shape 403"/>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404" name="Shape 404"/>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9"/>
        <p:cNvGrpSpPr/>
        <p:nvPr/>
      </p:nvGrpSpPr>
      <p:grpSpPr>
        <a:xfrm>
          <a:off x="0" y="0"/>
          <a:ext cx="0" cy="0"/>
          <a:chOff x="0" y="0"/>
          <a:chExt cx="0" cy="0"/>
        </a:xfrm>
      </p:grpSpPr>
      <p:sp>
        <p:nvSpPr>
          <p:cNvPr id="410" name="Shape 410"/>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411" name="Shape 411"/>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6"/>
        <p:cNvGrpSpPr/>
        <p:nvPr/>
      </p:nvGrpSpPr>
      <p:grpSpPr>
        <a:xfrm>
          <a:off x="0" y="0"/>
          <a:ext cx="0" cy="0"/>
          <a:chOff x="0" y="0"/>
          <a:chExt cx="0" cy="0"/>
        </a:xfrm>
      </p:grpSpPr>
      <p:sp>
        <p:nvSpPr>
          <p:cNvPr id="417" name="Shape 417"/>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418" name="Shape 418"/>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3"/>
        <p:cNvGrpSpPr/>
        <p:nvPr/>
      </p:nvGrpSpPr>
      <p:grpSpPr>
        <a:xfrm>
          <a:off x="0" y="0"/>
          <a:ext cx="0" cy="0"/>
          <a:chOff x="0" y="0"/>
          <a:chExt cx="0" cy="0"/>
        </a:xfrm>
      </p:grpSpPr>
      <p:sp>
        <p:nvSpPr>
          <p:cNvPr id="424" name="Shape 424"/>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425" name="Shape 425"/>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Shape 147"/>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148" name="Shape 148"/>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0"/>
        <p:cNvGrpSpPr/>
        <p:nvPr/>
      </p:nvGrpSpPr>
      <p:grpSpPr>
        <a:xfrm>
          <a:off x="0" y="0"/>
          <a:ext cx="0" cy="0"/>
          <a:chOff x="0" y="0"/>
          <a:chExt cx="0" cy="0"/>
        </a:xfrm>
      </p:grpSpPr>
      <p:sp>
        <p:nvSpPr>
          <p:cNvPr id="431" name="Shape 431"/>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432" name="Shape 432"/>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7"/>
        <p:cNvGrpSpPr/>
        <p:nvPr/>
      </p:nvGrpSpPr>
      <p:grpSpPr>
        <a:xfrm>
          <a:off x="0" y="0"/>
          <a:ext cx="0" cy="0"/>
          <a:chOff x="0" y="0"/>
          <a:chExt cx="0" cy="0"/>
        </a:xfrm>
      </p:grpSpPr>
      <p:sp>
        <p:nvSpPr>
          <p:cNvPr id="438" name="Shape 438"/>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439" name="Shape 439"/>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4"/>
        <p:cNvGrpSpPr/>
        <p:nvPr/>
      </p:nvGrpSpPr>
      <p:grpSpPr>
        <a:xfrm>
          <a:off x="0" y="0"/>
          <a:ext cx="0" cy="0"/>
          <a:chOff x="0" y="0"/>
          <a:chExt cx="0" cy="0"/>
        </a:xfrm>
      </p:grpSpPr>
      <p:sp>
        <p:nvSpPr>
          <p:cNvPr id="445" name="Shape 445"/>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446" name="Shape 446"/>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p:cNvGrpSpPr/>
        <p:nvPr/>
      </p:nvGrpSpPr>
      <p:grpSpPr>
        <a:xfrm>
          <a:off x="0" y="0"/>
          <a:ext cx="0" cy="0"/>
          <a:chOff x="0" y="0"/>
          <a:chExt cx="0" cy="0"/>
        </a:xfrm>
      </p:grpSpPr>
      <p:sp>
        <p:nvSpPr>
          <p:cNvPr id="452" name="Shape 452"/>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453" name="Shape 453"/>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8"/>
        <p:cNvGrpSpPr/>
        <p:nvPr/>
      </p:nvGrpSpPr>
      <p:grpSpPr>
        <a:xfrm>
          <a:off x="0" y="0"/>
          <a:ext cx="0" cy="0"/>
          <a:chOff x="0" y="0"/>
          <a:chExt cx="0" cy="0"/>
        </a:xfrm>
      </p:grpSpPr>
      <p:sp>
        <p:nvSpPr>
          <p:cNvPr id="459" name="Shape 459"/>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460" name="Shape 460"/>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5"/>
        <p:cNvGrpSpPr/>
        <p:nvPr/>
      </p:nvGrpSpPr>
      <p:grpSpPr>
        <a:xfrm>
          <a:off x="0" y="0"/>
          <a:ext cx="0" cy="0"/>
          <a:chOff x="0" y="0"/>
          <a:chExt cx="0" cy="0"/>
        </a:xfrm>
      </p:grpSpPr>
      <p:sp>
        <p:nvSpPr>
          <p:cNvPr id="466" name="Shape 466"/>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467" name="Shape 467"/>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p:cNvGrpSpPr/>
        <p:nvPr/>
      </p:nvGrpSpPr>
      <p:grpSpPr>
        <a:xfrm>
          <a:off x="0" y="0"/>
          <a:ext cx="0" cy="0"/>
          <a:chOff x="0" y="0"/>
          <a:chExt cx="0" cy="0"/>
        </a:xfrm>
      </p:grpSpPr>
      <p:sp>
        <p:nvSpPr>
          <p:cNvPr id="473" name="Shape 473"/>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474" name="Shape 474"/>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9"/>
        <p:cNvGrpSpPr/>
        <p:nvPr/>
      </p:nvGrpSpPr>
      <p:grpSpPr>
        <a:xfrm>
          <a:off x="0" y="0"/>
          <a:ext cx="0" cy="0"/>
          <a:chOff x="0" y="0"/>
          <a:chExt cx="0" cy="0"/>
        </a:xfrm>
      </p:grpSpPr>
      <p:sp>
        <p:nvSpPr>
          <p:cNvPr id="480" name="Shape 480"/>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481" name="Shape 481"/>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
        <p:cNvGrpSpPr/>
        <p:nvPr/>
      </p:nvGrpSpPr>
      <p:grpSpPr>
        <a:xfrm>
          <a:off x="0" y="0"/>
          <a:ext cx="0" cy="0"/>
          <a:chOff x="0" y="0"/>
          <a:chExt cx="0" cy="0"/>
        </a:xfrm>
      </p:grpSpPr>
      <p:sp>
        <p:nvSpPr>
          <p:cNvPr id="487" name="Shape 487"/>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488" name="Shape 488"/>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3"/>
        <p:cNvGrpSpPr/>
        <p:nvPr/>
      </p:nvGrpSpPr>
      <p:grpSpPr>
        <a:xfrm>
          <a:off x="0" y="0"/>
          <a:ext cx="0" cy="0"/>
          <a:chOff x="0" y="0"/>
          <a:chExt cx="0" cy="0"/>
        </a:xfrm>
      </p:grpSpPr>
      <p:sp>
        <p:nvSpPr>
          <p:cNvPr id="494" name="Shape 494"/>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495" name="Shape 495"/>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Shape 126"/>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127" name="Shape 127"/>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0"/>
        <p:cNvGrpSpPr/>
        <p:nvPr/>
      </p:nvGrpSpPr>
      <p:grpSpPr>
        <a:xfrm>
          <a:off x="0" y="0"/>
          <a:ext cx="0" cy="0"/>
          <a:chOff x="0" y="0"/>
          <a:chExt cx="0" cy="0"/>
        </a:xfrm>
      </p:grpSpPr>
      <p:sp>
        <p:nvSpPr>
          <p:cNvPr id="501" name="Shape 501"/>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502" name="Shape 502"/>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7"/>
        <p:cNvGrpSpPr/>
        <p:nvPr/>
      </p:nvGrpSpPr>
      <p:grpSpPr>
        <a:xfrm>
          <a:off x="0" y="0"/>
          <a:ext cx="0" cy="0"/>
          <a:chOff x="0" y="0"/>
          <a:chExt cx="0" cy="0"/>
        </a:xfrm>
      </p:grpSpPr>
      <p:sp>
        <p:nvSpPr>
          <p:cNvPr id="508" name="Shape 508"/>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509" name="Shape 509"/>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4"/>
        <p:cNvGrpSpPr/>
        <p:nvPr/>
      </p:nvGrpSpPr>
      <p:grpSpPr>
        <a:xfrm>
          <a:off x="0" y="0"/>
          <a:ext cx="0" cy="0"/>
          <a:chOff x="0" y="0"/>
          <a:chExt cx="0" cy="0"/>
        </a:xfrm>
      </p:grpSpPr>
      <p:sp>
        <p:nvSpPr>
          <p:cNvPr id="515" name="Shape 515"/>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516" name="Shape 516"/>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1"/>
        <p:cNvGrpSpPr/>
        <p:nvPr/>
      </p:nvGrpSpPr>
      <p:grpSpPr>
        <a:xfrm>
          <a:off x="0" y="0"/>
          <a:ext cx="0" cy="0"/>
          <a:chOff x="0" y="0"/>
          <a:chExt cx="0" cy="0"/>
        </a:xfrm>
      </p:grpSpPr>
      <p:sp>
        <p:nvSpPr>
          <p:cNvPr id="522" name="Shape 522"/>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523" name="Shape 523"/>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1"/>
        <p:cNvGrpSpPr/>
        <p:nvPr/>
      </p:nvGrpSpPr>
      <p:grpSpPr>
        <a:xfrm>
          <a:off x="0" y="0"/>
          <a:ext cx="0" cy="0"/>
          <a:chOff x="0" y="0"/>
          <a:chExt cx="0" cy="0"/>
        </a:xfrm>
      </p:grpSpPr>
      <p:sp>
        <p:nvSpPr>
          <p:cNvPr id="522" name="Shape 522"/>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523" name="Shape 523"/>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1"/>
        <p:cNvGrpSpPr/>
        <p:nvPr/>
      </p:nvGrpSpPr>
      <p:grpSpPr>
        <a:xfrm>
          <a:off x="0" y="0"/>
          <a:ext cx="0" cy="0"/>
          <a:chOff x="0" y="0"/>
          <a:chExt cx="0" cy="0"/>
        </a:xfrm>
      </p:grpSpPr>
      <p:sp>
        <p:nvSpPr>
          <p:cNvPr id="522" name="Shape 522"/>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523" name="Shape 523"/>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8"/>
        <p:cNvGrpSpPr/>
        <p:nvPr/>
      </p:nvGrpSpPr>
      <p:grpSpPr>
        <a:xfrm>
          <a:off x="0" y="0"/>
          <a:ext cx="0" cy="0"/>
          <a:chOff x="0" y="0"/>
          <a:chExt cx="0" cy="0"/>
        </a:xfrm>
      </p:grpSpPr>
      <p:sp>
        <p:nvSpPr>
          <p:cNvPr id="529" name="Shape 529"/>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530" name="Shape 530"/>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5"/>
        <p:cNvGrpSpPr/>
        <p:nvPr/>
      </p:nvGrpSpPr>
      <p:grpSpPr>
        <a:xfrm>
          <a:off x="0" y="0"/>
          <a:ext cx="0" cy="0"/>
          <a:chOff x="0" y="0"/>
          <a:chExt cx="0" cy="0"/>
        </a:xfrm>
      </p:grpSpPr>
      <p:sp>
        <p:nvSpPr>
          <p:cNvPr id="536" name="Shape 536"/>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537" name="Shape 537"/>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2"/>
        <p:cNvGrpSpPr/>
        <p:nvPr/>
      </p:nvGrpSpPr>
      <p:grpSpPr>
        <a:xfrm>
          <a:off x="0" y="0"/>
          <a:ext cx="0" cy="0"/>
          <a:chOff x="0" y="0"/>
          <a:chExt cx="0" cy="0"/>
        </a:xfrm>
      </p:grpSpPr>
      <p:sp>
        <p:nvSpPr>
          <p:cNvPr id="543" name="Shape 543"/>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544" name="Shape 544"/>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9"/>
        <p:cNvGrpSpPr/>
        <p:nvPr/>
      </p:nvGrpSpPr>
      <p:grpSpPr>
        <a:xfrm>
          <a:off x="0" y="0"/>
          <a:ext cx="0" cy="0"/>
          <a:chOff x="0" y="0"/>
          <a:chExt cx="0" cy="0"/>
        </a:xfrm>
      </p:grpSpPr>
      <p:sp>
        <p:nvSpPr>
          <p:cNvPr id="550" name="Shape 550"/>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551" name="Shape 551"/>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Shape 147"/>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148" name="Shape 148"/>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6"/>
        <p:cNvGrpSpPr/>
        <p:nvPr/>
      </p:nvGrpSpPr>
      <p:grpSpPr>
        <a:xfrm>
          <a:off x="0" y="0"/>
          <a:ext cx="0" cy="0"/>
          <a:chOff x="0" y="0"/>
          <a:chExt cx="0" cy="0"/>
        </a:xfrm>
      </p:grpSpPr>
      <p:sp>
        <p:nvSpPr>
          <p:cNvPr id="557" name="Shape 557"/>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558" name="Shape 558"/>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6"/>
        <p:cNvGrpSpPr/>
        <p:nvPr/>
      </p:nvGrpSpPr>
      <p:grpSpPr>
        <a:xfrm>
          <a:off x="0" y="0"/>
          <a:ext cx="0" cy="0"/>
          <a:chOff x="0" y="0"/>
          <a:chExt cx="0" cy="0"/>
        </a:xfrm>
      </p:grpSpPr>
      <p:sp>
        <p:nvSpPr>
          <p:cNvPr id="557" name="Shape 557"/>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558" name="Shape 558"/>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3"/>
        <p:cNvGrpSpPr/>
        <p:nvPr/>
      </p:nvGrpSpPr>
      <p:grpSpPr>
        <a:xfrm>
          <a:off x="0" y="0"/>
          <a:ext cx="0" cy="0"/>
          <a:chOff x="0" y="0"/>
          <a:chExt cx="0" cy="0"/>
        </a:xfrm>
      </p:grpSpPr>
      <p:sp>
        <p:nvSpPr>
          <p:cNvPr id="564" name="Shape 564"/>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565" name="Shape 565"/>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0"/>
        <p:cNvGrpSpPr/>
        <p:nvPr/>
      </p:nvGrpSpPr>
      <p:grpSpPr>
        <a:xfrm>
          <a:off x="0" y="0"/>
          <a:ext cx="0" cy="0"/>
          <a:chOff x="0" y="0"/>
          <a:chExt cx="0" cy="0"/>
        </a:xfrm>
      </p:grpSpPr>
      <p:sp>
        <p:nvSpPr>
          <p:cNvPr id="571" name="Shape 571"/>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572" name="Shape 572"/>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0"/>
        <p:cNvGrpSpPr/>
        <p:nvPr/>
      </p:nvGrpSpPr>
      <p:grpSpPr>
        <a:xfrm>
          <a:off x="0" y="0"/>
          <a:ext cx="0" cy="0"/>
          <a:chOff x="0" y="0"/>
          <a:chExt cx="0" cy="0"/>
        </a:xfrm>
      </p:grpSpPr>
      <p:sp>
        <p:nvSpPr>
          <p:cNvPr id="571" name="Shape 571"/>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572" name="Shape 572"/>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0"/>
        <p:cNvGrpSpPr/>
        <p:nvPr/>
      </p:nvGrpSpPr>
      <p:grpSpPr>
        <a:xfrm>
          <a:off x="0" y="0"/>
          <a:ext cx="0" cy="0"/>
          <a:chOff x="0" y="0"/>
          <a:chExt cx="0" cy="0"/>
        </a:xfrm>
      </p:grpSpPr>
      <p:sp>
        <p:nvSpPr>
          <p:cNvPr id="571" name="Shape 571"/>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572" name="Shape 572"/>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7"/>
        <p:cNvGrpSpPr/>
        <p:nvPr/>
      </p:nvGrpSpPr>
      <p:grpSpPr>
        <a:xfrm>
          <a:off x="0" y="0"/>
          <a:ext cx="0" cy="0"/>
          <a:chOff x="0" y="0"/>
          <a:chExt cx="0" cy="0"/>
        </a:xfrm>
      </p:grpSpPr>
      <p:sp>
        <p:nvSpPr>
          <p:cNvPr id="578" name="myNotes"/>
          <p:cNvSpPr txBox="1"/>
          <p:nvPr/>
        </p:nvSpPr>
        <p:spPr>
          <a:xfrm>
            <a:off x="3970337" y="8829675"/>
            <a:ext cx="3038475" cy="465138"/>
          </a:xfrm>
          <a:prstGeom prst="rect">
            <a:avLst/>
          </a:prstGeom>
          <a:noFill/>
          <a:ln>
            <a:noFill/>
          </a:ln>
        </p:spPr>
        <p:txBody>
          <a:bodyPr lIns="93150" tIns="46575" rIns="93150" bIns="46575"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76</a:t>
            </a:fld>
            <a:endParaRPr lang="en-US" sz="1200" b="0" i="0" u="none" strike="noStrike" cap="none">
              <a:solidFill>
                <a:schemeClr val="dk1"/>
              </a:solidFill>
              <a:latin typeface="Arial"/>
              <a:ea typeface="Arial"/>
              <a:cs typeface="Arial"/>
              <a:sym typeface="Arial"/>
            </a:endParaRPr>
          </a:p>
        </p:txBody>
      </p:sp>
      <p:sp>
        <p:nvSpPr>
          <p:cNvPr id="579" name="Shape 579"/>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580" name="Shape 580"/>
          <p:cNvSpPr txBox="1">
            <a:spLocks noGrp="1"/>
          </p:cNvSpPr>
          <p:nvPr>
            <p:ph type="body" idx="1"/>
          </p:nvPr>
        </p:nvSpPr>
        <p:spPr>
          <a:xfrm>
            <a:off x="701675" y="4416425"/>
            <a:ext cx="5607049" cy="4183063"/>
          </a:xfrm>
          <a:prstGeom prst="rect">
            <a:avLst/>
          </a:prstGeom>
          <a:noFill/>
          <a:ln>
            <a:noFill/>
          </a:ln>
        </p:spPr>
        <p:txBody>
          <a:bodyPr lIns="93150" tIns="46575" rIns="93150" bIns="46575"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3"/>
        <p:cNvGrpSpPr/>
        <p:nvPr/>
      </p:nvGrpSpPr>
      <p:grpSpPr>
        <a:xfrm>
          <a:off x="0" y="0"/>
          <a:ext cx="0" cy="0"/>
          <a:chOff x="0" y="0"/>
          <a:chExt cx="0" cy="0"/>
        </a:xfrm>
      </p:grpSpPr>
      <p:sp>
        <p:nvSpPr>
          <p:cNvPr id="584" name="Shape 584"/>
          <p:cNvSpPr txBox="1">
            <a:spLocks noGrp="1"/>
          </p:cNvSpPr>
          <p:nvPr>
            <p:ph type="body" idx="1"/>
          </p:nvPr>
        </p:nvSpPr>
        <p:spPr>
          <a:xfrm>
            <a:off x="701675" y="4416425"/>
            <a:ext cx="5607000" cy="4183200"/>
          </a:xfrm>
          <a:prstGeom prst="rect">
            <a:avLst/>
          </a:prstGeom>
        </p:spPr>
        <p:txBody>
          <a:bodyPr lIns="91425" tIns="91425" rIns="91425" bIns="91425" anchor="t" anchorCtr="0">
            <a:noAutofit/>
          </a:bodyPr>
          <a:lstStyle/>
          <a:p>
            <a:pPr lvl="0" rtl="0">
              <a:spcBef>
                <a:spcPts val="0"/>
              </a:spcBef>
              <a:buNone/>
            </a:pPr>
            <a:endParaRPr/>
          </a:p>
        </p:txBody>
      </p:sp>
      <p:sp>
        <p:nvSpPr>
          <p:cNvPr id="585" name="Shape 585"/>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Shape 140"/>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141" name="Shape 141"/>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Shape 147"/>
          <p:cNvSpPr txBox="1">
            <a:spLocks noGrp="1"/>
          </p:cNvSpPr>
          <p:nvPr>
            <p:ph type="body" idx="1"/>
          </p:nvPr>
        </p:nvSpPr>
        <p:spPr>
          <a:xfrm>
            <a:off x="701675" y="4416425"/>
            <a:ext cx="5607049" cy="4183063"/>
          </a:xfrm>
          <a:prstGeom prst="rect">
            <a:avLst/>
          </a:prstGeom>
        </p:spPr>
        <p:txBody>
          <a:bodyPr lIns="91425" tIns="91425" rIns="91425" bIns="91425" anchor="t" anchorCtr="0">
            <a:noAutofit/>
          </a:bodyPr>
          <a:lstStyle/>
          <a:p>
            <a:pPr lvl="0">
              <a:spcBef>
                <a:spcPts val="0"/>
              </a:spcBef>
              <a:buNone/>
            </a:pPr>
            <a:endParaRPr/>
          </a:p>
        </p:txBody>
      </p:sp>
      <p:sp>
        <p:nvSpPr>
          <p:cNvPr id="148" name="Shape 148"/>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Title Slide">
    <p:spTree>
      <p:nvGrpSpPr>
        <p:cNvPr id="1" name="Shape 15"/>
        <p:cNvGrpSpPr/>
        <p:nvPr/>
      </p:nvGrpSpPr>
      <p:grpSpPr>
        <a:xfrm>
          <a:off x="0" y="0"/>
          <a:ext cx="0" cy="0"/>
          <a:chOff x="0" y="0"/>
          <a:chExt cx="0" cy="0"/>
        </a:xfrm>
      </p:grpSpPr>
      <p:pic>
        <p:nvPicPr>
          <p:cNvPr id="16" name="Shape 16"/>
          <p:cNvPicPr preferRelativeResize="0"/>
          <p:nvPr/>
        </p:nvPicPr>
        <p:blipFill rotWithShape="1">
          <a:blip r:embed="rId2">
            <a:alphaModFix/>
          </a:blip>
          <a:srcRect b="12241"/>
          <a:stretch/>
        </p:blipFill>
        <p:spPr>
          <a:xfrm>
            <a:off x="0" y="3217863"/>
            <a:ext cx="9142413" cy="3209925"/>
          </a:xfrm>
          <a:prstGeom prst="rect">
            <a:avLst/>
          </a:prstGeom>
          <a:noFill/>
          <a:ln>
            <a:noFill/>
          </a:ln>
        </p:spPr>
      </p:pic>
      <p:pic>
        <p:nvPicPr>
          <p:cNvPr id="17" name="Shape 17"/>
          <p:cNvPicPr preferRelativeResize="0"/>
          <p:nvPr/>
        </p:nvPicPr>
        <p:blipFill rotWithShape="1">
          <a:blip r:embed="rId2">
            <a:alphaModFix/>
          </a:blip>
          <a:srcRect/>
          <a:stretch/>
        </p:blipFill>
        <p:spPr>
          <a:xfrm>
            <a:off x="0" y="3227388"/>
            <a:ext cx="9142413" cy="3657600"/>
          </a:xfrm>
          <a:prstGeom prst="rect">
            <a:avLst/>
          </a:prstGeom>
          <a:noFill/>
          <a:ln>
            <a:noFill/>
          </a:ln>
        </p:spPr>
      </p:pic>
      <p:sp>
        <p:nvSpPr>
          <p:cNvPr id="18" name="Shape 18"/>
          <p:cNvSpPr txBox="1">
            <a:spLocks noGrp="1"/>
          </p:cNvSpPr>
          <p:nvPr>
            <p:ph type="title"/>
          </p:nvPr>
        </p:nvSpPr>
        <p:spPr>
          <a:xfrm>
            <a:off x="457200" y="607452"/>
            <a:ext cx="8229600" cy="705411"/>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1pPr>
            <a:lvl2pPr marL="0" marR="0" lvl="1"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2pPr>
            <a:lvl3pPr marL="0" marR="0" lvl="2"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3pPr>
            <a:lvl4pPr marL="0" marR="0" lvl="3"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4pPr>
            <a:lvl5pPr marL="0" marR="0" lvl="4"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5pPr>
            <a:lvl6pPr marL="457200" marR="0" lvl="5"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6pPr>
            <a:lvl7pPr marL="914400" marR="0" lvl="6"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7pPr>
            <a:lvl8pPr marL="1371600" marR="0" lvl="7"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8pPr>
            <a:lvl9pPr marL="1828800" marR="0" lvl="8"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9pPr>
          </a:lstStyle>
          <a:p>
            <a:endParaRPr/>
          </a:p>
        </p:txBody>
      </p:sp>
      <p:sp>
        <p:nvSpPr>
          <p:cNvPr id="19" name="Shape 19"/>
          <p:cNvSpPr txBox="1">
            <a:spLocks noGrp="1"/>
          </p:cNvSpPr>
          <p:nvPr>
            <p:ph type="body" idx="1"/>
          </p:nvPr>
        </p:nvSpPr>
        <p:spPr>
          <a:xfrm>
            <a:off x="457200" y="1417637"/>
            <a:ext cx="8229600" cy="349250"/>
          </a:xfrm>
          <a:prstGeom prst="rect">
            <a:avLst/>
          </a:prstGeom>
          <a:noFill/>
          <a:ln>
            <a:noFill/>
          </a:ln>
        </p:spPr>
        <p:txBody>
          <a:bodyPr lIns="91425" tIns="91425" rIns="91425" bIns="91425" anchor="t" anchorCtr="0"/>
          <a:lstStyle>
            <a:lvl1pPr marL="0" marR="0" lvl="0" indent="0" algn="l" rtl="0">
              <a:spcBef>
                <a:spcPts val="400"/>
              </a:spcBef>
              <a:spcAft>
                <a:spcPts val="0"/>
              </a:spcAft>
              <a:buClr>
                <a:srgbClr val="F79646"/>
              </a:buClr>
              <a:buFont typeface="Arial"/>
              <a:buNone/>
              <a:defRPr sz="2000" b="1" i="0" u="none" strike="noStrike" cap="none">
                <a:solidFill>
                  <a:srgbClr val="4E4E4E"/>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F4F4F"/>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F4F4F"/>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F4F4F"/>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F4F4F"/>
                </a:solidFill>
                <a:latin typeface="Questrial"/>
                <a:ea typeface="Questrial"/>
                <a:cs typeface="Questrial"/>
                <a:sym typeface="Quest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9pPr>
          </a:lstStyle>
          <a:p>
            <a:endParaRPr/>
          </a:p>
        </p:txBody>
      </p:sp>
      <p:sp>
        <p:nvSpPr>
          <p:cNvPr id="20" name="Shape 20"/>
          <p:cNvSpPr txBox="1">
            <a:spLocks noGrp="1"/>
          </p:cNvSpPr>
          <p:nvPr>
            <p:ph type="body" idx="2"/>
          </p:nvPr>
        </p:nvSpPr>
        <p:spPr>
          <a:xfrm>
            <a:off x="457200" y="179388"/>
            <a:ext cx="8229600" cy="428625"/>
          </a:xfrm>
          <a:prstGeom prst="rect">
            <a:avLst/>
          </a:prstGeom>
          <a:noFill/>
          <a:ln>
            <a:noFill/>
          </a:ln>
        </p:spPr>
        <p:txBody>
          <a:bodyPr lIns="91425" tIns="91425" rIns="91425" bIns="91425" anchor="b" anchorCtr="0"/>
          <a:lstStyle>
            <a:lvl1pPr marL="0" marR="0" lvl="0" indent="0" algn="l" rtl="0">
              <a:spcBef>
                <a:spcPts val="400"/>
              </a:spcBef>
              <a:spcAft>
                <a:spcPts val="0"/>
              </a:spcAft>
              <a:buClr>
                <a:srgbClr val="F79646"/>
              </a:buClr>
              <a:buFont typeface="Arial"/>
              <a:buNone/>
              <a:defRPr sz="2000" b="1" i="0" u="none" strike="noStrike" cap="none">
                <a:solidFill>
                  <a:srgbClr val="4F81BD"/>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F4F4F"/>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F4F4F"/>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F4F4F"/>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F4F4F"/>
                </a:solidFill>
                <a:latin typeface="Questrial"/>
                <a:ea typeface="Questrial"/>
                <a:cs typeface="Questrial"/>
                <a:sym typeface="Quest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1_Two Content">
    <p:spTree>
      <p:nvGrpSpPr>
        <p:cNvPr id="1" name="Shape 61"/>
        <p:cNvGrpSpPr/>
        <p:nvPr/>
      </p:nvGrpSpPr>
      <p:grpSpPr>
        <a:xfrm>
          <a:off x="0" y="0"/>
          <a:ext cx="0" cy="0"/>
          <a:chOff x="0" y="0"/>
          <a:chExt cx="0" cy="0"/>
        </a:xfrm>
      </p:grpSpPr>
      <p:sp>
        <p:nvSpPr>
          <p:cNvPr id="62" name="Shape 62"/>
          <p:cNvSpPr txBox="1">
            <a:spLocks noGrp="1"/>
          </p:cNvSpPr>
          <p:nvPr>
            <p:ph type="body" idx="1"/>
          </p:nvPr>
        </p:nvSpPr>
        <p:spPr>
          <a:xfrm>
            <a:off x="457200" y="1417637"/>
            <a:ext cx="4038599" cy="4898495"/>
          </a:xfrm>
          <a:prstGeom prst="rect">
            <a:avLst/>
          </a:prstGeom>
          <a:noFill/>
          <a:ln>
            <a:noFill/>
          </a:ln>
        </p:spPr>
        <p:txBody>
          <a:bodyPr lIns="91425" tIns="91425" rIns="91425" bIns="91425" anchor="t" anchorCtr="0"/>
          <a:lstStyle>
            <a:lvl1pPr marL="342900" marR="0" lvl="0" indent="-165100" algn="l" rtl="0">
              <a:spcBef>
                <a:spcPts val="560"/>
              </a:spcBef>
              <a:spcAft>
                <a:spcPts val="0"/>
              </a:spcAft>
              <a:buClr>
                <a:srgbClr val="F79646"/>
              </a:buClr>
              <a:buSzPct val="100000"/>
              <a:buFont typeface="Arial"/>
              <a:buChar char="•"/>
              <a:defRPr sz="2800" b="0" i="0" u="none" strike="noStrike" cap="none">
                <a:solidFill>
                  <a:srgbClr val="4E4E4E"/>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E4E4E"/>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E4E4E"/>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E4E4E"/>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E4E4E"/>
                </a:solidFill>
                <a:latin typeface="Questrial"/>
                <a:ea typeface="Questrial"/>
                <a:cs typeface="Questrial"/>
                <a:sym typeface="Questrial"/>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9pPr>
          </a:lstStyle>
          <a:p>
            <a:endParaRPr/>
          </a:p>
        </p:txBody>
      </p:sp>
      <p:sp>
        <p:nvSpPr>
          <p:cNvPr id="63" name="Shape 63"/>
          <p:cNvSpPr txBox="1">
            <a:spLocks noGrp="1"/>
          </p:cNvSpPr>
          <p:nvPr>
            <p:ph type="body" idx="2"/>
          </p:nvPr>
        </p:nvSpPr>
        <p:spPr>
          <a:xfrm>
            <a:off x="4648200" y="1417637"/>
            <a:ext cx="4038599" cy="4898495"/>
          </a:xfrm>
          <a:prstGeom prst="rect">
            <a:avLst/>
          </a:prstGeom>
          <a:noFill/>
          <a:ln>
            <a:noFill/>
          </a:ln>
        </p:spPr>
        <p:txBody>
          <a:bodyPr lIns="91425" tIns="91425" rIns="91425" bIns="91425" anchor="t" anchorCtr="0"/>
          <a:lstStyle>
            <a:lvl1pPr marL="342900" marR="0" lvl="0" indent="-165100" algn="l" rtl="0">
              <a:spcBef>
                <a:spcPts val="560"/>
              </a:spcBef>
              <a:spcAft>
                <a:spcPts val="0"/>
              </a:spcAft>
              <a:buClr>
                <a:srgbClr val="F79646"/>
              </a:buClr>
              <a:buSzPct val="100000"/>
              <a:buFont typeface="Arial"/>
              <a:buChar char="•"/>
              <a:defRPr sz="2800" b="0" i="0" u="none" strike="noStrike" cap="none">
                <a:solidFill>
                  <a:srgbClr val="4E4E4E"/>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E4E4E"/>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E4E4E"/>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E4E4E"/>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E4E4E"/>
                </a:solidFill>
                <a:latin typeface="Questrial"/>
                <a:ea typeface="Questrial"/>
                <a:cs typeface="Questrial"/>
                <a:sym typeface="Questrial"/>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9pPr>
          </a:lstStyle>
          <a:p>
            <a:endParaRPr/>
          </a:p>
        </p:txBody>
      </p:sp>
      <p:sp>
        <p:nvSpPr>
          <p:cNvPr id="64" name="Shape 64"/>
          <p:cNvSpPr txBox="1">
            <a:spLocks noGrp="1"/>
          </p:cNvSpPr>
          <p:nvPr>
            <p:ph type="title"/>
          </p:nvPr>
        </p:nvSpPr>
        <p:spPr>
          <a:xfrm>
            <a:off x="457200" y="182563"/>
            <a:ext cx="8229600" cy="717550"/>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3200" b="1" i="0" u="none" strike="noStrike" cap="none">
                <a:solidFill>
                  <a:srgbClr val="4E4E4E"/>
                </a:solidFill>
                <a:latin typeface="Questrial"/>
                <a:ea typeface="Questrial"/>
                <a:cs typeface="Questrial"/>
                <a:sym typeface="Questrial"/>
              </a:defRPr>
            </a:lvl1pPr>
            <a:lvl2pPr marL="0" marR="0" lvl="1"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2pPr>
            <a:lvl3pPr marL="0" marR="0" lvl="2"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3pPr>
            <a:lvl4pPr marL="0" marR="0" lvl="3"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4pPr>
            <a:lvl5pPr marL="0" marR="0" lvl="4"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5pPr>
            <a:lvl6pPr marL="457200" marR="0" lvl="5"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6pPr>
            <a:lvl7pPr marL="914400" marR="0" lvl="6"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7pPr>
            <a:lvl8pPr marL="1371600" marR="0" lvl="7"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8pPr>
            <a:lvl9pPr marL="1828800" marR="0" lvl="8"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9pPr>
          </a:lstStyle>
          <a:p>
            <a:endParaRPr/>
          </a:p>
        </p:txBody>
      </p:sp>
      <p:sp>
        <p:nvSpPr>
          <p:cNvPr id="65" name="Shape 65"/>
          <p:cNvSpPr txBox="1">
            <a:spLocks noGrp="1"/>
          </p:cNvSpPr>
          <p:nvPr>
            <p:ph type="body" idx="3"/>
          </p:nvPr>
        </p:nvSpPr>
        <p:spPr>
          <a:xfrm>
            <a:off x="457200" y="179388"/>
            <a:ext cx="8229600" cy="428625"/>
          </a:xfrm>
          <a:prstGeom prst="rect">
            <a:avLst/>
          </a:prstGeom>
          <a:noFill/>
          <a:ln>
            <a:noFill/>
          </a:ln>
        </p:spPr>
        <p:txBody>
          <a:bodyPr lIns="91425" tIns="91425" rIns="91425" bIns="91425" anchor="b" anchorCtr="0"/>
          <a:lstStyle>
            <a:lvl1pPr marL="0" marR="0" lvl="0" indent="0" algn="l" rtl="0">
              <a:spcBef>
                <a:spcPts val="400"/>
              </a:spcBef>
              <a:spcAft>
                <a:spcPts val="0"/>
              </a:spcAft>
              <a:buClr>
                <a:srgbClr val="F79646"/>
              </a:buClr>
              <a:buFont typeface="Arial"/>
              <a:buNone/>
              <a:defRPr sz="2000" b="1" i="0" u="none" strike="noStrike" cap="none">
                <a:solidFill>
                  <a:srgbClr val="4F81BD"/>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F4F4F"/>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F4F4F"/>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F4F4F"/>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F4F4F"/>
                </a:solidFill>
                <a:latin typeface="Questrial"/>
                <a:ea typeface="Questrial"/>
                <a:cs typeface="Questrial"/>
                <a:sym typeface="Quest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9pPr>
          </a:lstStyle>
          <a:p>
            <a:endParaRPr/>
          </a:p>
        </p:txBody>
      </p:sp>
      <p:sp>
        <p:nvSpPr>
          <p:cNvPr id="66" name="Shape 66"/>
          <p:cNvSpPr txBox="1">
            <a:spLocks noGrp="1"/>
          </p:cNvSpPr>
          <p:nvPr>
            <p:ph type="sldNum" idx="12"/>
          </p:nvPr>
        </p:nvSpPr>
        <p:spPr>
          <a:xfrm>
            <a:off x="6923088" y="6459537"/>
            <a:ext cx="2133599" cy="365125"/>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fld id="{00000000-1234-1234-1234-123412341234}" type="slidenum">
              <a:rPr lang="en-US" sz="1800" b="0" i="0" u="none" strike="noStrike" cap="none">
                <a:solidFill>
                  <a:schemeClr val="dk1"/>
                </a:solidFill>
                <a:latin typeface="Arial"/>
                <a:ea typeface="Arial"/>
                <a:cs typeface="Arial"/>
                <a:sym typeface="Arial"/>
              </a:rPr>
              <a:pPr marL="0" marR="0" lvl="0" indent="0" algn="l" rtl="0">
                <a:spcBef>
                  <a:spcPts val="0"/>
                </a:spcBef>
                <a:spcAft>
                  <a:spcPts val="0"/>
                </a:spcAft>
                <a:buSzPct val="25000"/>
                <a:buNone/>
              </a:pPr>
              <a:t>‹#›</a:t>
            </a:fld>
            <a:endParaRPr lang="en-US" sz="18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1_Comparison">
    <p:spTree>
      <p:nvGrpSpPr>
        <p:cNvPr id="1" name="Shape 67"/>
        <p:cNvGrpSpPr/>
        <p:nvPr/>
      </p:nvGrpSpPr>
      <p:grpSpPr>
        <a:xfrm>
          <a:off x="0" y="0"/>
          <a:ext cx="0" cy="0"/>
          <a:chOff x="0" y="0"/>
          <a:chExt cx="0" cy="0"/>
        </a:xfrm>
      </p:grpSpPr>
      <p:sp>
        <p:nvSpPr>
          <p:cNvPr id="68" name="Shape 68"/>
          <p:cNvSpPr txBox="1">
            <a:spLocks noGrp="1"/>
          </p:cNvSpPr>
          <p:nvPr>
            <p:ph type="body" idx="1"/>
          </p:nvPr>
        </p:nvSpPr>
        <p:spPr>
          <a:xfrm>
            <a:off x="4645025" y="2064443"/>
            <a:ext cx="4041774" cy="4234754"/>
          </a:xfrm>
          <a:prstGeom prst="rect">
            <a:avLst/>
          </a:prstGeom>
          <a:noFill/>
          <a:ln>
            <a:noFill/>
          </a:ln>
        </p:spPr>
        <p:txBody>
          <a:bodyPr lIns="91425" tIns="91425" rIns="91425" bIns="91425" anchor="t" anchorCtr="0"/>
          <a:lstStyle>
            <a:lvl1pPr marL="342900" marR="0" lvl="0" indent="-165100" algn="l" rtl="0">
              <a:spcBef>
                <a:spcPts val="560"/>
              </a:spcBef>
              <a:spcAft>
                <a:spcPts val="0"/>
              </a:spcAft>
              <a:buClr>
                <a:srgbClr val="F79646"/>
              </a:buClr>
              <a:buSzPct val="100000"/>
              <a:buFont typeface="Arial"/>
              <a:buChar char="•"/>
              <a:defRPr sz="2800" b="0" i="0" u="none" strike="noStrike" cap="none">
                <a:solidFill>
                  <a:srgbClr val="4E4E4E"/>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E4E4E"/>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E4E4E"/>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E4E4E"/>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E4E4E"/>
                </a:solidFill>
                <a:latin typeface="Questrial"/>
                <a:ea typeface="Questrial"/>
                <a:cs typeface="Questrial"/>
                <a:sym typeface="Questrial"/>
              </a:defRPr>
            </a:lvl5pPr>
            <a:lvl6pPr marL="2514600" marR="0" lvl="5" indent="-127000" algn="l" rtl="0">
              <a:spcBef>
                <a:spcPts val="320"/>
              </a:spcBef>
              <a:buClr>
                <a:schemeClr val="dk1"/>
              </a:buClr>
              <a:buSzPct val="100000"/>
              <a:buFont typeface="Arial"/>
              <a:buChar char="•"/>
              <a:defRPr sz="1600" b="0" i="0" u="none" strike="noStrike" cap="none">
                <a:solidFill>
                  <a:schemeClr val="dk1"/>
                </a:solidFill>
                <a:latin typeface="Questrial"/>
                <a:ea typeface="Questrial"/>
                <a:cs typeface="Questrial"/>
                <a:sym typeface="Questrial"/>
              </a:defRPr>
            </a:lvl6pPr>
            <a:lvl7pPr marL="2971800" marR="0" lvl="6" indent="-127000" algn="l" rtl="0">
              <a:spcBef>
                <a:spcPts val="320"/>
              </a:spcBef>
              <a:buClr>
                <a:schemeClr val="dk1"/>
              </a:buClr>
              <a:buSzPct val="100000"/>
              <a:buFont typeface="Arial"/>
              <a:buChar char="•"/>
              <a:defRPr sz="1600" b="0" i="0" u="none" strike="noStrike" cap="none">
                <a:solidFill>
                  <a:schemeClr val="dk1"/>
                </a:solidFill>
                <a:latin typeface="Questrial"/>
                <a:ea typeface="Questrial"/>
                <a:cs typeface="Questrial"/>
                <a:sym typeface="Questrial"/>
              </a:defRPr>
            </a:lvl7pPr>
            <a:lvl8pPr marL="3429000" marR="0" lvl="7" indent="-127000" algn="l" rtl="0">
              <a:spcBef>
                <a:spcPts val="320"/>
              </a:spcBef>
              <a:buClr>
                <a:schemeClr val="dk1"/>
              </a:buClr>
              <a:buSzPct val="100000"/>
              <a:buFont typeface="Arial"/>
              <a:buChar char="•"/>
              <a:defRPr sz="1600" b="0" i="0" u="none" strike="noStrike" cap="none">
                <a:solidFill>
                  <a:schemeClr val="dk1"/>
                </a:solidFill>
                <a:latin typeface="Questrial"/>
                <a:ea typeface="Questrial"/>
                <a:cs typeface="Questrial"/>
                <a:sym typeface="Questrial"/>
              </a:defRPr>
            </a:lvl8pPr>
            <a:lvl9pPr marL="3886200" marR="0" lvl="8" indent="-127000" algn="l" rtl="0">
              <a:spcBef>
                <a:spcPts val="320"/>
              </a:spcBef>
              <a:buClr>
                <a:schemeClr val="dk1"/>
              </a:buClr>
              <a:buSzPct val="100000"/>
              <a:buFont typeface="Arial"/>
              <a:buChar char="•"/>
              <a:defRPr sz="1600" b="0" i="0" u="none" strike="noStrike" cap="none">
                <a:solidFill>
                  <a:schemeClr val="dk1"/>
                </a:solidFill>
                <a:latin typeface="Questrial"/>
                <a:ea typeface="Questrial"/>
                <a:cs typeface="Questrial"/>
                <a:sym typeface="Questrial"/>
              </a:defRPr>
            </a:lvl9pPr>
          </a:lstStyle>
          <a:p>
            <a:endParaRPr/>
          </a:p>
        </p:txBody>
      </p:sp>
      <p:sp>
        <p:nvSpPr>
          <p:cNvPr id="69" name="Shape 69"/>
          <p:cNvSpPr txBox="1">
            <a:spLocks noGrp="1"/>
          </p:cNvSpPr>
          <p:nvPr>
            <p:ph type="body" idx="2"/>
          </p:nvPr>
        </p:nvSpPr>
        <p:spPr>
          <a:xfrm>
            <a:off x="4645025" y="1424683"/>
            <a:ext cx="4041774" cy="639762"/>
          </a:xfrm>
          <a:prstGeom prst="rect">
            <a:avLst/>
          </a:prstGeom>
          <a:noFill/>
          <a:ln>
            <a:noFill/>
          </a:ln>
        </p:spPr>
        <p:txBody>
          <a:bodyPr lIns="91425" tIns="91425" rIns="91425" bIns="91425" anchor="ctr" anchorCtr="0"/>
          <a:lstStyle>
            <a:lvl1pPr marL="0" marR="0" lvl="0" indent="0" algn="l" rtl="0">
              <a:spcBef>
                <a:spcPts val="480"/>
              </a:spcBef>
              <a:spcAft>
                <a:spcPts val="0"/>
              </a:spcAft>
              <a:buClr>
                <a:srgbClr val="F79646"/>
              </a:buClr>
              <a:buFont typeface="Arial"/>
              <a:buNone/>
              <a:defRPr sz="2400" b="1" i="0" u="none" strike="noStrike" cap="none">
                <a:solidFill>
                  <a:srgbClr val="4E4E4E"/>
                </a:solidFill>
                <a:latin typeface="Questrial"/>
                <a:ea typeface="Questrial"/>
                <a:cs typeface="Questrial"/>
                <a:sym typeface="Questrial"/>
              </a:defRPr>
            </a:lvl1pPr>
            <a:lvl2pPr marL="457200" marR="0" lvl="1" indent="0" algn="l" rtl="0">
              <a:spcBef>
                <a:spcPts val="400"/>
              </a:spcBef>
              <a:spcAft>
                <a:spcPts val="0"/>
              </a:spcAft>
              <a:buClr>
                <a:srgbClr val="F79646"/>
              </a:buClr>
              <a:buFont typeface="Merriweather Sans"/>
              <a:buNone/>
              <a:defRPr sz="2000" b="1" i="0" u="none" strike="noStrike" cap="none">
                <a:solidFill>
                  <a:srgbClr val="4F4F4F"/>
                </a:solidFill>
                <a:latin typeface="Questrial"/>
                <a:ea typeface="Questrial"/>
                <a:cs typeface="Questrial"/>
                <a:sym typeface="Questrial"/>
              </a:defRPr>
            </a:lvl2pPr>
            <a:lvl3pPr marL="914400" marR="0" lvl="2" indent="0" algn="l" rtl="0">
              <a:spcBef>
                <a:spcPts val="360"/>
              </a:spcBef>
              <a:spcAft>
                <a:spcPts val="0"/>
              </a:spcAft>
              <a:buClr>
                <a:srgbClr val="F79646"/>
              </a:buClr>
              <a:buFont typeface="Arial"/>
              <a:buNone/>
              <a:defRPr sz="1800" b="1" i="0" u="none" strike="noStrike" cap="none">
                <a:solidFill>
                  <a:srgbClr val="4F4F4F"/>
                </a:solidFill>
                <a:latin typeface="Questrial"/>
                <a:ea typeface="Questrial"/>
                <a:cs typeface="Questrial"/>
                <a:sym typeface="Questrial"/>
              </a:defRPr>
            </a:lvl3pPr>
            <a:lvl4pPr marL="1371600" marR="0" lvl="3" indent="0" algn="l" rtl="0">
              <a:spcBef>
                <a:spcPts val="320"/>
              </a:spcBef>
              <a:spcAft>
                <a:spcPts val="0"/>
              </a:spcAft>
              <a:buClr>
                <a:srgbClr val="F79646"/>
              </a:buClr>
              <a:buFont typeface="Merriweather Sans"/>
              <a:buNone/>
              <a:defRPr sz="1600" b="1" i="0" u="none" strike="noStrike" cap="none">
                <a:solidFill>
                  <a:srgbClr val="4F4F4F"/>
                </a:solidFill>
                <a:latin typeface="Questrial"/>
                <a:ea typeface="Questrial"/>
                <a:cs typeface="Questrial"/>
                <a:sym typeface="Questrial"/>
              </a:defRPr>
            </a:lvl4pPr>
            <a:lvl5pPr marL="1828800" marR="0" lvl="4" indent="0" algn="l" rtl="0">
              <a:spcBef>
                <a:spcPts val="320"/>
              </a:spcBef>
              <a:spcAft>
                <a:spcPts val="0"/>
              </a:spcAft>
              <a:buClr>
                <a:srgbClr val="F79646"/>
              </a:buClr>
              <a:buFont typeface="Arial"/>
              <a:buNone/>
              <a:defRPr sz="1600" b="1" i="0" u="none" strike="noStrike" cap="none">
                <a:solidFill>
                  <a:srgbClr val="4F4F4F"/>
                </a:solidFill>
                <a:latin typeface="Questrial"/>
                <a:ea typeface="Questrial"/>
                <a:cs typeface="Questrial"/>
                <a:sym typeface="Questrial"/>
              </a:defRPr>
            </a:lvl5pPr>
            <a:lvl6pPr marL="2286000" marR="0" lvl="5" indent="0" algn="l" rtl="0">
              <a:spcBef>
                <a:spcPts val="320"/>
              </a:spcBef>
              <a:buClr>
                <a:schemeClr val="dk1"/>
              </a:buClr>
              <a:buFont typeface="Arial"/>
              <a:buNone/>
              <a:defRPr sz="1600" b="1" i="0" u="none" strike="noStrike" cap="none">
                <a:solidFill>
                  <a:schemeClr val="dk1"/>
                </a:solidFill>
                <a:latin typeface="Questrial"/>
                <a:ea typeface="Questrial"/>
                <a:cs typeface="Questrial"/>
                <a:sym typeface="Questrial"/>
              </a:defRPr>
            </a:lvl6pPr>
            <a:lvl7pPr marL="2743200" marR="0" lvl="6" indent="0" algn="l" rtl="0">
              <a:spcBef>
                <a:spcPts val="320"/>
              </a:spcBef>
              <a:buClr>
                <a:schemeClr val="dk1"/>
              </a:buClr>
              <a:buFont typeface="Arial"/>
              <a:buNone/>
              <a:defRPr sz="1600" b="1" i="0" u="none" strike="noStrike" cap="none">
                <a:solidFill>
                  <a:schemeClr val="dk1"/>
                </a:solidFill>
                <a:latin typeface="Questrial"/>
                <a:ea typeface="Questrial"/>
                <a:cs typeface="Questrial"/>
                <a:sym typeface="Questrial"/>
              </a:defRPr>
            </a:lvl7pPr>
            <a:lvl8pPr marL="3200400" marR="0" lvl="7" indent="0" algn="l" rtl="0">
              <a:spcBef>
                <a:spcPts val="320"/>
              </a:spcBef>
              <a:buClr>
                <a:schemeClr val="dk1"/>
              </a:buClr>
              <a:buFont typeface="Arial"/>
              <a:buNone/>
              <a:defRPr sz="1600" b="1" i="0" u="none" strike="noStrike" cap="none">
                <a:solidFill>
                  <a:schemeClr val="dk1"/>
                </a:solidFill>
                <a:latin typeface="Questrial"/>
                <a:ea typeface="Questrial"/>
                <a:cs typeface="Questrial"/>
                <a:sym typeface="Questrial"/>
              </a:defRPr>
            </a:lvl8pPr>
            <a:lvl9pPr marL="3657600" marR="0" lvl="8" indent="0" algn="l" rtl="0">
              <a:spcBef>
                <a:spcPts val="320"/>
              </a:spcBef>
              <a:buClr>
                <a:schemeClr val="dk1"/>
              </a:buClr>
              <a:buFont typeface="Arial"/>
              <a:buNone/>
              <a:defRPr sz="1600" b="1" i="0" u="none" strike="noStrike" cap="none">
                <a:solidFill>
                  <a:schemeClr val="dk1"/>
                </a:solidFill>
                <a:latin typeface="Questrial"/>
                <a:ea typeface="Questrial"/>
                <a:cs typeface="Questrial"/>
                <a:sym typeface="Questrial"/>
              </a:defRPr>
            </a:lvl9pPr>
          </a:lstStyle>
          <a:p>
            <a:endParaRPr/>
          </a:p>
        </p:txBody>
      </p:sp>
      <p:sp>
        <p:nvSpPr>
          <p:cNvPr id="70" name="Shape 70"/>
          <p:cNvSpPr txBox="1">
            <a:spLocks noGrp="1"/>
          </p:cNvSpPr>
          <p:nvPr>
            <p:ph type="body" idx="3"/>
          </p:nvPr>
        </p:nvSpPr>
        <p:spPr>
          <a:xfrm>
            <a:off x="457200" y="2064443"/>
            <a:ext cx="4040187" cy="4234754"/>
          </a:xfrm>
          <a:prstGeom prst="rect">
            <a:avLst/>
          </a:prstGeom>
          <a:noFill/>
          <a:ln>
            <a:noFill/>
          </a:ln>
        </p:spPr>
        <p:txBody>
          <a:bodyPr lIns="91425" tIns="91425" rIns="91425" bIns="91425" anchor="t" anchorCtr="0"/>
          <a:lstStyle>
            <a:lvl1pPr marL="342900" marR="0" lvl="0" indent="-165100" algn="l" rtl="0">
              <a:spcBef>
                <a:spcPts val="560"/>
              </a:spcBef>
              <a:spcAft>
                <a:spcPts val="0"/>
              </a:spcAft>
              <a:buClr>
                <a:srgbClr val="F79646"/>
              </a:buClr>
              <a:buSzPct val="100000"/>
              <a:buFont typeface="Arial"/>
              <a:buChar char="•"/>
              <a:defRPr sz="2800" b="0" i="0" u="none" strike="noStrike" cap="none">
                <a:solidFill>
                  <a:srgbClr val="4E4E4E"/>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E4E4E"/>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E4E4E"/>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E4E4E"/>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E4E4E"/>
                </a:solidFill>
                <a:latin typeface="Questrial"/>
                <a:ea typeface="Questrial"/>
                <a:cs typeface="Questrial"/>
                <a:sym typeface="Questrial"/>
              </a:defRPr>
            </a:lvl5pPr>
            <a:lvl6pPr marL="2514600" marR="0" lvl="5" indent="-127000" algn="l" rtl="0">
              <a:spcBef>
                <a:spcPts val="320"/>
              </a:spcBef>
              <a:buClr>
                <a:schemeClr val="dk1"/>
              </a:buClr>
              <a:buSzPct val="100000"/>
              <a:buFont typeface="Arial"/>
              <a:buChar char="•"/>
              <a:defRPr sz="1600" b="0" i="0" u="none" strike="noStrike" cap="none">
                <a:solidFill>
                  <a:schemeClr val="dk1"/>
                </a:solidFill>
                <a:latin typeface="Questrial"/>
                <a:ea typeface="Questrial"/>
                <a:cs typeface="Questrial"/>
                <a:sym typeface="Questrial"/>
              </a:defRPr>
            </a:lvl6pPr>
            <a:lvl7pPr marL="2971800" marR="0" lvl="6" indent="-127000" algn="l" rtl="0">
              <a:spcBef>
                <a:spcPts val="320"/>
              </a:spcBef>
              <a:buClr>
                <a:schemeClr val="dk1"/>
              </a:buClr>
              <a:buSzPct val="100000"/>
              <a:buFont typeface="Arial"/>
              <a:buChar char="•"/>
              <a:defRPr sz="1600" b="0" i="0" u="none" strike="noStrike" cap="none">
                <a:solidFill>
                  <a:schemeClr val="dk1"/>
                </a:solidFill>
                <a:latin typeface="Questrial"/>
                <a:ea typeface="Questrial"/>
                <a:cs typeface="Questrial"/>
                <a:sym typeface="Questrial"/>
              </a:defRPr>
            </a:lvl7pPr>
            <a:lvl8pPr marL="3429000" marR="0" lvl="7" indent="-127000" algn="l" rtl="0">
              <a:spcBef>
                <a:spcPts val="320"/>
              </a:spcBef>
              <a:buClr>
                <a:schemeClr val="dk1"/>
              </a:buClr>
              <a:buSzPct val="100000"/>
              <a:buFont typeface="Arial"/>
              <a:buChar char="•"/>
              <a:defRPr sz="1600" b="0" i="0" u="none" strike="noStrike" cap="none">
                <a:solidFill>
                  <a:schemeClr val="dk1"/>
                </a:solidFill>
                <a:latin typeface="Questrial"/>
                <a:ea typeface="Questrial"/>
                <a:cs typeface="Questrial"/>
                <a:sym typeface="Questrial"/>
              </a:defRPr>
            </a:lvl8pPr>
            <a:lvl9pPr marL="3886200" marR="0" lvl="8" indent="-127000" algn="l" rtl="0">
              <a:spcBef>
                <a:spcPts val="320"/>
              </a:spcBef>
              <a:buClr>
                <a:schemeClr val="dk1"/>
              </a:buClr>
              <a:buSzPct val="100000"/>
              <a:buFont typeface="Arial"/>
              <a:buChar char="•"/>
              <a:defRPr sz="1600" b="0" i="0" u="none" strike="noStrike" cap="none">
                <a:solidFill>
                  <a:schemeClr val="dk1"/>
                </a:solidFill>
                <a:latin typeface="Questrial"/>
                <a:ea typeface="Questrial"/>
                <a:cs typeface="Questrial"/>
                <a:sym typeface="Questrial"/>
              </a:defRPr>
            </a:lvl9pPr>
          </a:lstStyle>
          <a:p>
            <a:endParaRPr/>
          </a:p>
        </p:txBody>
      </p:sp>
      <p:sp>
        <p:nvSpPr>
          <p:cNvPr id="71" name="Shape 71"/>
          <p:cNvSpPr txBox="1">
            <a:spLocks noGrp="1"/>
          </p:cNvSpPr>
          <p:nvPr>
            <p:ph type="body" idx="4"/>
          </p:nvPr>
        </p:nvSpPr>
        <p:spPr>
          <a:xfrm>
            <a:off x="457200" y="1424683"/>
            <a:ext cx="4040187" cy="639762"/>
          </a:xfrm>
          <a:prstGeom prst="rect">
            <a:avLst/>
          </a:prstGeom>
          <a:noFill/>
          <a:ln>
            <a:noFill/>
          </a:ln>
        </p:spPr>
        <p:txBody>
          <a:bodyPr lIns="91425" tIns="91425" rIns="91425" bIns="91425" anchor="ctr" anchorCtr="0"/>
          <a:lstStyle>
            <a:lvl1pPr marL="0" marR="0" lvl="0" indent="0" algn="l" rtl="0">
              <a:spcBef>
                <a:spcPts val="480"/>
              </a:spcBef>
              <a:spcAft>
                <a:spcPts val="0"/>
              </a:spcAft>
              <a:buClr>
                <a:srgbClr val="F79646"/>
              </a:buClr>
              <a:buFont typeface="Arial"/>
              <a:buNone/>
              <a:defRPr sz="2400" b="1" i="0" u="none" strike="noStrike" cap="none">
                <a:solidFill>
                  <a:srgbClr val="4E4E4E"/>
                </a:solidFill>
                <a:latin typeface="Questrial"/>
                <a:ea typeface="Questrial"/>
                <a:cs typeface="Questrial"/>
                <a:sym typeface="Questrial"/>
              </a:defRPr>
            </a:lvl1pPr>
            <a:lvl2pPr marL="457200" marR="0" lvl="1" indent="0" algn="l" rtl="0">
              <a:spcBef>
                <a:spcPts val="400"/>
              </a:spcBef>
              <a:spcAft>
                <a:spcPts val="0"/>
              </a:spcAft>
              <a:buClr>
                <a:srgbClr val="F79646"/>
              </a:buClr>
              <a:buFont typeface="Merriweather Sans"/>
              <a:buNone/>
              <a:defRPr sz="2000" b="1" i="0" u="none" strike="noStrike" cap="none">
                <a:solidFill>
                  <a:srgbClr val="4F4F4F"/>
                </a:solidFill>
                <a:latin typeface="Questrial"/>
                <a:ea typeface="Questrial"/>
                <a:cs typeface="Questrial"/>
                <a:sym typeface="Questrial"/>
              </a:defRPr>
            </a:lvl2pPr>
            <a:lvl3pPr marL="914400" marR="0" lvl="2" indent="0" algn="l" rtl="0">
              <a:spcBef>
                <a:spcPts val="360"/>
              </a:spcBef>
              <a:spcAft>
                <a:spcPts val="0"/>
              </a:spcAft>
              <a:buClr>
                <a:srgbClr val="F79646"/>
              </a:buClr>
              <a:buFont typeface="Arial"/>
              <a:buNone/>
              <a:defRPr sz="1800" b="1" i="0" u="none" strike="noStrike" cap="none">
                <a:solidFill>
                  <a:srgbClr val="4F4F4F"/>
                </a:solidFill>
                <a:latin typeface="Questrial"/>
                <a:ea typeface="Questrial"/>
                <a:cs typeface="Questrial"/>
                <a:sym typeface="Questrial"/>
              </a:defRPr>
            </a:lvl3pPr>
            <a:lvl4pPr marL="1371600" marR="0" lvl="3" indent="0" algn="l" rtl="0">
              <a:spcBef>
                <a:spcPts val="320"/>
              </a:spcBef>
              <a:spcAft>
                <a:spcPts val="0"/>
              </a:spcAft>
              <a:buClr>
                <a:srgbClr val="F79646"/>
              </a:buClr>
              <a:buFont typeface="Merriweather Sans"/>
              <a:buNone/>
              <a:defRPr sz="1600" b="1" i="0" u="none" strike="noStrike" cap="none">
                <a:solidFill>
                  <a:srgbClr val="4F4F4F"/>
                </a:solidFill>
                <a:latin typeface="Questrial"/>
                <a:ea typeface="Questrial"/>
                <a:cs typeface="Questrial"/>
                <a:sym typeface="Questrial"/>
              </a:defRPr>
            </a:lvl4pPr>
            <a:lvl5pPr marL="1828800" marR="0" lvl="4" indent="0" algn="l" rtl="0">
              <a:spcBef>
                <a:spcPts val="320"/>
              </a:spcBef>
              <a:spcAft>
                <a:spcPts val="0"/>
              </a:spcAft>
              <a:buClr>
                <a:srgbClr val="F79646"/>
              </a:buClr>
              <a:buFont typeface="Arial"/>
              <a:buNone/>
              <a:defRPr sz="1600" b="1" i="0" u="none" strike="noStrike" cap="none">
                <a:solidFill>
                  <a:srgbClr val="4F4F4F"/>
                </a:solidFill>
                <a:latin typeface="Questrial"/>
                <a:ea typeface="Questrial"/>
                <a:cs typeface="Questrial"/>
                <a:sym typeface="Questrial"/>
              </a:defRPr>
            </a:lvl5pPr>
            <a:lvl6pPr marL="2286000" marR="0" lvl="5" indent="0" algn="l" rtl="0">
              <a:spcBef>
                <a:spcPts val="320"/>
              </a:spcBef>
              <a:buClr>
                <a:schemeClr val="dk1"/>
              </a:buClr>
              <a:buFont typeface="Arial"/>
              <a:buNone/>
              <a:defRPr sz="1600" b="1" i="0" u="none" strike="noStrike" cap="none">
                <a:solidFill>
                  <a:schemeClr val="dk1"/>
                </a:solidFill>
                <a:latin typeface="Questrial"/>
                <a:ea typeface="Questrial"/>
                <a:cs typeface="Questrial"/>
                <a:sym typeface="Questrial"/>
              </a:defRPr>
            </a:lvl6pPr>
            <a:lvl7pPr marL="2743200" marR="0" lvl="6" indent="0" algn="l" rtl="0">
              <a:spcBef>
                <a:spcPts val="320"/>
              </a:spcBef>
              <a:buClr>
                <a:schemeClr val="dk1"/>
              </a:buClr>
              <a:buFont typeface="Arial"/>
              <a:buNone/>
              <a:defRPr sz="1600" b="1" i="0" u="none" strike="noStrike" cap="none">
                <a:solidFill>
                  <a:schemeClr val="dk1"/>
                </a:solidFill>
                <a:latin typeface="Questrial"/>
                <a:ea typeface="Questrial"/>
                <a:cs typeface="Questrial"/>
                <a:sym typeface="Questrial"/>
              </a:defRPr>
            </a:lvl7pPr>
            <a:lvl8pPr marL="3200400" marR="0" lvl="7" indent="0" algn="l" rtl="0">
              <a:spcBef>
                <a:spcPts val="320"/>
              </a:spcBef>
              <a:buClr>
                <a:schemeClr val="dk1"/>
              </a:buClr>
              <a:buFont typeface="Arial"/>
              <a:buNone/>
              <a:defRPr sz="1600" b="1" i="0" u="none" strike="noStrike" cap="none">
                <a:solidFill>
                  <a:schemeClr val="dk1"/>
                </a:solidFill>
                <a:latin typeface="Questrial"/>
                <a:ea typeface="Questrial"/>
                <a:cs typeface="Questrial"/>
                <a:sym typeface="Questrial"/>
              </a:defRPr>
            </a:lvl8pPr>
            <a:lvl9pPr marL="3657600" marR="0" lvl="8" indent="0" algn="l" rtl="0">
              <a:spcBef>
                <a:spcPts val="320"/>
              </a:spcBef>
              <a:buClr>
                <a:schemeClr val="dk1"/>
              </a:buClr>
              <a:buFont typeface="Arial"/>
              <a:buNone/>
              <a:defRPr sz="1600" b="1" i="0" u="none" strike="noStrike" cap="none">
                <a:solidFill>
                  <a:schemeClr val="dk1"/>
                </a:solidFill>
                <a:latin typeface="Questrial"/>
                <a:ea typeface="Questrial"/>
                <a:cs typeface="Questrial"/>
                <a:sym typeface="Questrial"/>
              </a:defRPr>
            </a:lvl9pPr>
          </a:lstStyle>
          <a:p>
            <a:endParaRPr/>
          </a:p>
        </p:txBody>
      </p:sp>
      <p:sp>
        <p:nvSpPr>
          <p:cNvPr id="72" name="Shape 72"/>
          <p:cNvSpPr txBox="1">
            <a:spLocks noGrp="1"/>
          </p:cNvSpPr>
          <p:nvPr>
            <p:ph type="title"/>
          </p:nvPr>
        </p:nvSpPr>
        <p:spPr>
          <a:xfrm>
            <a:off x="457200" y="182563"/>
            <a:ext cx="8229600" cy="717550"/>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3200" b="1" i="0" u="none" strike="noStrike" cap="none">
                <a:solidFill>
                  <a:srgbClr val="4E4E4E"/>
                </a:solidFill>
                <a:latin typeface="Questrial"/>
                <a:ea typeface="Questrial"/>
                <a:cs typeface="Questrial"/>
                <a:sym typeface="Questrial"/>
              </a:defRPr>
            </a:lvl1pPr>
            <a:lvl2pPr marL="0" marR="0" lvl="1"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2pPr>
            <a:lvl3pPr marL="0" marR="0" lvl="2"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3pPr>
            <a:lvl4pPr marL="0" marR="0" lvl="3"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4pPr>
            <a:lvl5pPr marL="0" marR="0" lvl="4"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5pPr>
            <a:lvl6pPr marL="457200" marR="0" lvl="5"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6pPr>
            <a:lvl7pPr marL="914400" marR="0" lvl="6"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7pPr>
            <a:lvl8pPr marL="1371600" marR="0" lvl="7"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8pPr>
            <a:lvl9pPr marL="1828800" marR="0" lvl="8"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9pPr>
          </a:lstStyle>
          <a:p>
            <a:endParaRPr/>
          </a:p>
        </p:txBody>
      </p:sp>
      <p:sp>
        <p:nvSpPr>
          <p:cNvPr id="73" name="Shape 73"/>
          <p:cNvSpPr txBox="1">
            <a:spLocks noGrp="1"/>
          </p:cNvSpPr>
          <p:nvPr>
            <p:ph type="body" idx="5"/>
          </p:nvPr>
        </p:nvSpPr>
        <p:spPr>
          <a:xfrm>
            <a:off x="457200" y="179388"/>
            <a:ext cx="8229600" cy="428625"/>
          </a:xfrm>
          <a:prstGeom prst="rect">
            <a:avLst/>
          </a:prstGeom>
          <a:noFill/>
          <a:ln>
            <a:noFill/>
          </a:ln>
        </p:spPr>
        <p:txBody>
          <a:bodyPr lIns="91425" tIns="91425" rIns="91425" bIns="91425" anchor="b" anchorCtr="0"/>
          <a:lstStyle>
            <a:lvl1pPr marL="0" marR="0" lvl="0" indent="0" algn="l" rtl="0">
              <a:spcBef>
                <a:spcPts val="400"/>
              </a:spcBef>
              <a:spcAft>
                <a:spcPts val="0"/>
              </a:spcAft>
              <a:buClr>
                <a:srgbClr val="F79646"/>
              </a:buClr>
              <a:buFont typeface="Arial"/>
              <a:buNone/>
              <a:defRPr sz="2000" b="1" i="0" u="none" strike="noStrike" cap="none">
                <a:solidFill>
                  <a:srgbClr val="4F81BD"/>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F4F4F"/>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F4F4F"/>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F4F4F"/>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F4F4F"/>
                </a:solidFill>
                <a:latin typeface="Questrial"/>
                <a:ea typeface="Questrial"/>
                <a:cs typeface="Questrial"/>
                <a:sym typeface="Quest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9pPr>
          </a:lstStyle>
          <a:p>
            <a:endParaRPr/>
          </a:p>
        </p:txBody>
      </p:sp>
      <p:sp>
        <p:nvSpPr>
          <p:cNvPr id="74" name="Shape 74"/>
          <p:cNvSpPr txBox="1">
            <a:spLocks noGrp="1"/>
          </p:cNvSpPr>
          <p:nvPr>
            <p:ph type="sldNum" idx="12"/>
          </p:nvPr>
        </p:nvSpPr>
        <p:spPr>
          <a:xfrm>
            <a:off x="6923088" y="6459537"/>
            <a:ext cx="2133599" cy="365125"/>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fld id="{00000000-1234-1234-1234-123412341234}" type="slidenum">
              <a:rPr lang="en-US" sz="1800" b="0" i="0" u="none" strike="noStrike" cap="none">
                <a:solidFill>
                  <a:schemeClr val="dk1"/>
                </a:solidFill>
                <a:latin typeface="Arial"/>
                <a:ea typeface="Arial"/>
                <a:cs typeface="Arial"/>
                <a:sym typeface="Arial"/>
              </a:rPr>
              <a:pPr marL="0" marR="0" lvl="0" indent="0" algn="l" rtl="0">
                <a:spcBef>
                  <a:spcPts val="0"/>
                </a:spcBef>
                <a:spcAft>
                  <a:spcPts val="0"/>
                </a:spcAft>
                <a:buSzPct val="25000"/>
                <a:buNone/>
              </a:pPr>
              <a:t>‹#›</a:t>
            </a:fld>
            <a:endParaRPr lang="en-US" sz="18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Title Only">
    <p:spTree>
      <p:nvGrpSpPr>
        <p:cNvPr id="1" name="Shape 75"/>
        <p:cNvGrpSpPr/>
        <p:nvPr/>
      </p:nvGrpSpPr>
      <p:grpSpPr>
        <a:xfrm>
          <a:off x="0" y="0"/>
          <a:ext cx="0" cy="0"/>
          <a:chOff x="0" y="0"/>
          <a:chExt cx="0" cy="0"/>
        </a:xfrm>
      </p:grpSpPr>
      <p:sp>
        <p:nvSpPr>
          <p:cNvPr id="76" name="Shape 76"/>
          <p:cNvSpPr txBox="1">
            <a:spLocks noGrp="1"/>
          </p:cNvSpPr>
          <p:nvPr>
            <p:ph type="title"/>
          </p:nvPr>
        </p:nvSpPr>
        <p:spPr>
          <a:xfrm>
            <a:off x="457200" y="182563"/>
            <a:ext cx="8229600" cy="717550"/>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3200" b="1" i="0" u="none" strike="noStrike" cap="none">
                <a:solidFill>
                  <a:srgbClr val="4E4E4E"/>
                </a:solidFill>
                <a:latin typeface="Questrial"/>
                <a:ea typeface="Questrial"/>
                <a:cs typeface="Questrial"/>
                <a:sym typeface="Questrial"/>
              </a:defRPr>
            </a:lvl1pPr>
            <a:lvl2pPr marL="0" marR="0" lvl="1"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2pPr>
            <a:lvl3pPr marL="0" marR="0" lvl="2"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3pPr>
            <a:lvl4pPr marL="0" marR="0" lvl="3"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4pPr>
            <a:lvl5pPr marL="0" marR="0" lvl="4"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5pPr>
            <a:lvl6pPr marL="457200" marR="0" lvl="5"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6pPr>
            <a:lvl7pPr marL="914400" marR="0" lvl="6"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7pPr>
            <a:lvl8pPr marL="1371600" marR="0" lvl="7"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8pPr>
            <a:lvl9pPr marL="1828800" marR="0" lvl="8"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9pPr>
          </a:lstStyle>
          <a:p>
            <a:endParaRPr/>
          </a:p>
        </p:txBody>
      </p:sp>
      <p:sp>
        <p:nvSpPr>
          <p:cNvPr id="77" name="Shape 77"/>
          <p:cNvSpPr txBox="1">
            <a:spLocks noGrp="1"/>
          </p:cNvSpPr>
          <p:nvPr>
            <p:ph type="body" idx="1"/>
          </p:nvPr>
        </p:nvSpPr>
        <p:spPr>
          <a:xfrm>
            <a:off x="457200" y="179388"/>
            <a:ext cx="8229600" cy="428625"/>
          </a:xfrm>
          <a:prstGeom prst="rect">
            <a:avLst/>
          </a:prstGeom>
          <a:noFill/>
          <a:ln>
            <a:noFill/>
          </a:ln>
        </p:spPr>
        <p:txBody>
          <a:bodyPr lIns="91425" tIns="91425" rIns="91425" bIns="91425" anchor="b" anchorCtr="0"/>
          <a:lstStyle>
            <a:lvl1pPr marL="0" marR="0" lvl="0" indent="0" algn="l" rtl="0">
              <a:spcBef>
                <a:spcPts val="400"/>
              </a:spcBef>
              <a:spcAft>
                <a:spcPts val="0"/>
              </a:spcAft>
              <a:buClr>
                <a:srgbClr val="F79646"/>
              </a:buClr>
              <a:buFont typeface="Arial"/>
              <a:buNone/>
              <a:defRPr sz="2000" b="1" i="0" u="none" strike="noStrike" cap="none">
                <a:solidFill>
                  <a:srgbClr val="4F81BD"/>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F4F4F"/>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F4F4F"/>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F4F4F"/>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F4F4F"/>
                </a:solidFill>
                <a:latin typeface="Questrial"/>
                <a:ea typeface="Questrial"/>
                <a:cs typeface="Questrial"/>
                <a:sym typeface="Quest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9pPr>
          </a:lstStyle>
          <a:p>
            <a:endParaRPr/>
          </a:p>
        </p:txBody>
      </p:sp>
      <p:sp>
        <p:nvSpPr>
          <p:cNvPr id="78" name="Shape 78"/>
          <p:cNvSpPr txBox="1">
            <a:spLocks noGrp="1"/>
          </p:cNvSpPr>
          <p:nvPr>
            <p:ph type="sldNum" idx="12"/>
          </p:nvPr>
        </p:nvSpPr>
        <p:spPr>
          <a:xfrm>
            <a:off x="6923088" y="6459537"/>
            <a:ext cx="2133599" cy="365125"/>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fld id="{00000000-1234-1234-1234-123412341234}" type="slidenum">
              <a:rPr lang="en-US" sz="1800" b="0" i="0" u="none" strike="noStrike" cap="none">
                <a:solidFill>
                  <a:schemeClr val="dk1"/>
                </a:solidFill>
                <a:latin typeface="Arial"/>
                <a:ea typeface="Arial"/>
                <a:cs typeface="Arial"/>
                <a:sym typeface="Arial"/>
              </a:rPr>
              <a:pPr marL="0" marR="0" lvl="0" indent="0" algn="l" rtl="0">
                <a:spcBef>
                  <a:spcPts val="0"/>
                </a:spcBef>
                <a:spcAft>
                  <a:spcPts val="0"/>
                </a:spcAft>
                <a:buSzPct val="25000"/>
                <a:buNone/>
              </a:pPr>
              <a:t>‹#›</a:t>
            </a:fld>
            <a:endParaRPr lang="en-US" sz="18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List of Items/Names">
    <p:spTree>
      <p:nvGrpSpPr>
        <p:cNvPr id="1" name="Shape 79"/>
        <p:cNvGrpSpPr/>
        <p:nvPr/>
      </p:nvGrpSpPr>
      <p:grpSpPr>
        <a:xfrm>
          <a:off x="0" y="0"/>
          <a:ext cx="0" cy="0"/>
          <a:chOff x="0" y="0"/>
          <a:chExt cx="0" cy="0"/>
        </a:xfrm>
      </p:grpSpPr>
      <p:sp>
        <p:nvSpPr>
          <p:cNvPr id="80" name="Shape 80"/>
          <p:cNvSpPr txBox="1">
            <a:spLocks noGrp="1"/>
          </p:cNvSpPr>
          <p:nvPr>
            <p:ph type="body" idx="1"/>
          </p:nvPr>
        </p:nvSpPr>
        <p:spPr>
          <a:xfrm>
            <a:off x="5886173" y="1420041"/>
            <a:ext cx="2800626" cy="4819522"/>
          </a:xfrm>
          <a:prstGeom prst="rect">
            <a:avLst/>
          </a:prstGeom>
          <a:noFill/>
          <a:ln>
            <a:noFill/>
          </a:ln>
        </p:spPr>
        <p:txBody>
          <a:bodyPr lIns="91425" tIns="91425" rIns="91425" bIns="91425" anchor="t" anchorCtr="0"/>
          <a:lstStyle>
            <a:lvl1pPr marL="0" marR="0" lvl="0" indent="0" algn="l" rtl="0">
              <a:spcBef>
                <a:spcPts val="0"/>
              </a:spcBef>
              <a:spcAft>
                <a:spcPts val="0"/>
              </a:spcAft>
              <a:buClr>
                <a:schemeClr val="accent6"/>
              </a:buClr>
              <a:buFont typeface="Arial"/>
              <a:buNone/>
              <a:defRPr sz="2000" b="0" i="0" u="none" strike="noStrike" cap="none">
                <a:solidFill>
                  <a:srgbClr val="4E4E4E"/>
                </a:solidFill>
                <a:latin typeface="Questrial"/>
                <a:ea typeface="Questrial"/>
                <a:cs typeface="Questrial"/>
                <a:sym typeface="Questrial"/>
              </a:defRPr>
            </a:lvl1pPr>
            <a:lvl2pPr marL="266700" marR="0" lvl="1" indent="0" algn="l" rtl="0">
              <a:spcBef>
                <a:spcPts val="0"/>
              </a:spcBef>
              <a:spcAft>
                <a:spcPts val="0"/>
              </a:spcAft>
              <a:buClr>
                <a:schemeClr val="accent6"/>
              </a:buClr>
              <a:buFont typeface="Merriweather Sans"/>
              <a:buNone/>
              <a:defRPr sz="1800" b="0" i="0" u="none" strike="noStrike" cap="none">
                <a:solidFill>
                  <a:srgbClr val="4E4E4E"/>
                </a:solidFill>
                <a:latin typeface="Questrial"/>
                <a:ea typeface="Questrial"/>
                <a:cs typeface="Questrial"/>
                <a:sym typeface="Questrial"/>
              </a:defRPr>
            </a:lvl2pPr>
            <a:lvl3pPr marL="715963" marR="0" lvl="2" indent="-30162" algn="l" rtl="0">
              <a:spcBef>
                <a:spcPts val="1200"/>
              </a:spcBef>
              <a:spcAft>
                <a:spcPts val="0"/>
              </a:spcAft>
              <a:buClr>
                <a:schemeClr val="accent6"/>
              </a:buClr>
              <a:buSzPct val="100000"/>
              <a:buFont typeface="Arial"/>
              <a:buChar char="•"/>
              <a:defRPr sz="2400" b="0" i="0" u="none" strike="noStrike" cap="none">
                <a:solidFill>
                  <a:srgbClr val="666666"/>
                </a:solidFill>
                <a:latin typeface="Questrial"/>
                <a:ea typeface="Questrial"/>
                <a:cs typeface="Questrial"/>
                <a:sym typeface="Questrial"/>
              </a:defRPr>
            </a:lvl3pPr>
            <a:lvl4pPr marL="982663" marR="0" lvl="3" indent="-144462" algn="l" rtl="0">
              <a:spcBef>
                <a:spcPts val="1200"/>
              </a:spcBef>
              <a:spcAft>
                <a:spcPts val="0"/>
              </a:spcAft>
              <a:buClr>
                <a:schemeClr val="accent6"/>
              </a:buClr>
              <a:buSzPct val="100000"/>
              <a:buFont typeface="Merriweather Sans"/>
              <a:buChar char="-"/>
              <a:defRPr sz="2000" b="0" i="0" u="none" strike="noStrike" cap="none">
                <a:solidFill>
                  <a:srgbClr val="666666"/>
                </a:solidFill>
                <a:latin typeface="Questrial"/>
                <a:ea typeface="Questrial"/>
                <a:cs typeface="Questrial"/>
                <a:sym typeface="Questrial"/>
              </a:defRPr>
            </a:lvl4pPr>
            <a:lvl5pPr marL="1165225" marR="0" lvl="4" indent="-60325" algn="l" rtl="0">
              <a:spcBef>
                <a:spcPts val="1200"/>
              </a:spcBef>
              <a:spcAft>
                <a:spcPts val="0"/>
              </a:spcAft>
              <a:buClr>
                <a:schemeClr val="accent6"/>
              </a:buClr>
              <a:buSzPct val="100000"/>
              <a:buFont typeface="Arial"/>
              <a:buChar char="•"/>
              <a:defRPr sz="2000" b="0" i="0" u="none" strike="noStrike" cap="none">
                <a:solidFill>
                  <a:srgbClr val="666666"/>
                </a:solidFill>
                <a:latin typeface="Questrial"/>
                <a:ea typeface="Questrial"/>
                <a:cs typeface="Questrial"/>
                <a:sym typeface="Questrial"/>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9pPr>
          </a:lstStyle>
          <a:p>
            <a:endParaRPr/>
          </a:p>
        </p:txBody>
      </p:sp>
      <p:sp>
        <p:nvSpPr>
          <p:cNvPr id="81" name="Shape 81"/>
          <p:cNvSpPr txBox="1">
            <a:spLocks noGrp="1"/>
          </p:cNvSpPr>
          <p:nvPr>
            <p:ph type="body" idx="2"/>
          </p:nvPr>
        </p:nvSpPr>
        <p:spPr>
          <a:xfrm>
            <a:off x="3235738" y="1420041"/>
            <a:ext cx="2650435" cy="4819522"/>
          </a:xfrm>
          <a:prstGeom prst="rect">
            <a:avLst/>
          </a:prstGeom>
          <a:noFill/>
          <a:ln>
            <a:noFill/>
          </a:ln>
        </p:spPr>
        <p:txBody>
          <a:bodyPr lIns="91425" tIns="91425" rIns="91425" bIns="91425" anchor="t" anchorCtr="0"/>
          <a:lstStyle>
            <a:lvl1pPr marL="0" marR="0" lvl="0" indent="0" algn="l" rtl="0">
              <a:spcBef>
                <a:spcPts val="0"/>
              </a:spcBef>
              <a:spcAft>
                <a:spcPts val="0"/>
              </a:spcAft>
              <a:buClr>
                <a:schemeClr val="accent6"/>
              </a:buClr>
              <a:buFont typeface="Arial"/>
              <a:buNone/>
              <a:defRPr sz="2000" b="0" i="0" u="none" strike="noStrike" cap="none">
                <a:solidFill>
                  <a:srgbClr val="4E4E4E"/>
                </a:solidFill>
                <a:latin typeface="Questrial"/>
                <a:ea typeface="Questrial"/>
                <a:cs typeface="Questrial"/>
                <a:sym typeface="Questrial"/>
              </a:defRPr>
            </a:lvl1pPr>
            <a:lvl2pPr marL="266700" marR="0" lvl="1" indent="0" algn="l" rtl="0">
              <a:spcBef>
                <a:spcPts val="0"/>
              </a:spcBef>
              <a:spcAft>
                <a:spcPts val="0"/>
              </a:spcAft>
              <a:buClr>
                <a:schemeClr val="accent6"/>
              </a:buClr>
              <a:buFont typeface="Merriweather Sans"/>
              <a:buNone/>
              <a:defRPr sz="1800" b="0" i="0" u="none" strike="noStrike" cap="none">
                <a:solidFill>
                  <a:srgbClr val="4E4E4E"/>
                </a:solidFill>
                <a:latin typeface="Questrial"/>
                <a:ea typeface="Questrial"/>
                <a:cs typeface="Questrial"/>
                <a:sym typeface="Questrial"/>
              </a:defRPr>
            </a:lvl2pPr>
            <a:lvl3pPr marL="715963" marR="0" lvl="2" indent="-30162" algn="l" rtl="0">
              <a:spcBef>
                <a:spcPts val="1200"/>
              </a:spcBef>
              <a:spcAft>
                <a:spcPts val="0"/>
              </a:spcAft>
              <a:buClr>
                <a:schemeClr val="accent6"/>
              </a:buClr>
              <a:buSzPct val="100000"/>
              <a:buFont typeface="Arial"/>
              <a:buChar char="•"/>
              <a:defRPr sz="2400" b="0" i="0" u="none" strike="noStrike" cap="none">
                <a:solidFill>
                  <a:srgbClr val="666666"/>
                </a:solidFill>
                <a:latin typeface="Questrial"/>
                <a:ea typeface="Questrial"/>
                <a:cs typeface="Questrial"/>
                <a:sym typeface="Questrial"/>
              </a:defRPr>
            </a:lvl3pPr>
            <a:lvl4pPr marL="982663" marR="0" lvl="3" indent="-144462" algn="l" rtl="0">
              <a:spcBef>
                <a:spcPts val="1200"/>
              </a:spcBef>
              <a:spcAft>
                <a:spcPts val="0"/>
              </a:spcAft>
              <a:buClr>
                <a:schemeClr val="accent6"/>
              </a:buClr>
              <a:buSzPct val="100000"/>
              <a:buFont typeface="Merriweather Sans"/>
              <a:buChar char="-"/>
              <a:defRPr sz="2000" b="0" i="0" u="none" strike="noStrike" cap="none">
                <a:solidFill>
                  <a:srgbClr val="666666"/>
                </a:solidFill>
                <a:latin typeface="Questrial"/>
                <a:ea typeface="Questrial"/>
                <a:cs typeface="Questrial"/>
                <a:sym typeface="Questrial"/>
              </a:defRPr>
            </a:lvl4pPr>
            <a:lvl5pPr marL="1165225" marR="0" lvl="4" indent="-60325" algn="l" rtl="0">
              <a:spcBef>
                <a:spcPts val="1200"/>
              </a:spcBef>
              <a:spcAft>
                <a:spcPts val="0"/>
              </a:spcAft>
              <a:buClr>
                <a:schemeClr val="accent6"/>
              </a:buClr>
              <a:buSzPct val="100000"/>
              <a:buFont typeface="Arial"/>
              <a:buChar char="•"/>
              <a:defRPr sz="2000" b="0" i="0" u="none" strike="noStrike" cap="none">
                <a:solidFill>
                  <a:srgbClr val="666666"/>
                </a:solidFill>
                <a:latin typeface="Questrial"/>
                <a:ea typeface="Questrial"/>
                <a:cs typeface="Questrial"/>
                <a:sym typeface="Questrial"/>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9pPr>
          </a:lstStyle>
          <a:p>
            <a:endParaRPr/>
          </a:p>
        </p:txBody>
      </p:sp>
      <p:sp>
        <p:nvSpPr>
          <p:cNvPr id="82" name="Shape 82"/>
          <p:cNvSpPr txBox="1">
            <a:spLocks noGrp="1"/>
          </p:cNvSpPr>
          <p:nvPr>
            <p:ph type="body" idx="3"/>
          </p:nvPr>
        </p:nvSpPr>
        <p:spPr>
          <a:xfrm>
            <a:off x="456654" y="1420041"/>
            <a:ext cx="2779083" cy="4819522"/>
          </a:xfrm>
          <a:prstGeom prst="rect">
            <a:avLst/>
          </a:prstGeom>
          <a:noFill/>
          <a:ln>
            <a:noFill/>
          </a:ln>
        </p:spPr>
        <p:txBody>
          <a:bodyPr lIns="91425" tIns="91425" rIns="91425" bIns="91425" anchor="t" anchorCtr="0"/>
          <a:lstStyle>
            <a:lvl1pPr marL="0" marR="0" lvl="0" indent="0" algn="l" rtl="0">
              <a:spcBef>
                <a:spcPts val="0"/>
              </a:spcBef>
              <a:spcAft>
                <a:spcPts val="0"/>
              </a:spcAft>
              <a:buClr>
                <a:schemeClr val="accent6"/>
              </a:buClr>
              <a:buFont typeface="Arial"/>
              <a:buNone/>
              <a:defRPr sz="2000" b="0" i="0" u="none" strike="noStrike" cap="none">
                <a:solidFill>
                  <a:srgbClr val="4E4E4E"/>
                </a:solidFill>
                <a:latin typeface="Questrial"/>
                <a:ea typeface="Questrial"/>
                <a:cs typeface="Questrial"/>
                <a:sym typeface="Questrial"/>
              </a:defRPr>
            </a:lvl1pPr>
            <a:lvl2pPr marL="266700" marR="0" lvl="1" indent="0" algn="l" rtl="0">
              <a:spcBef>
                <a:spcPts val="0"/>
              </a:spcBef>
              <a:spcAft>
                <a:spcPts val="0"/>
              </a:spcAft>
              <a:buClr>
                <a:schemeClr val="accent6"/>
              </a:buClr>
              <a:buFont typeface="Merriweather Sans"/>
              <a:buNone/>
              <a:defRPr sz="1800" b="0" i="0" u="none" strike="noStrike" cap="none">
                <a:solidFill>
                  <a:srgbClr val="4E4E4E"/>
                </a:solidFill>
                <a:latin typeface="Questrial"/>
                <a:ea typeface="Questrial"/>
                <a:cs typeface="Questrial"/>
                <a:sym typeface="Questrial"/>
              </a:defRPr>
            </a:lvl2pPr>
            <a:lvl3pPr marL="715963" marR="0" lvl="2" indent="-30162" algn="l" rtl="0">
              <a:spcBef>
                <a:spcPts val="1200"/>
              </a:spcBef>
              <a:spcAft>
                <a:spcPts val="0"/>
              </a:spcAft>
              <a:buClr>
                <a:schemeClr val="accent6"/>
              </a:buClr>
              <a:buSzPct val="100000"/>
              <a:buFont typeface="Arial"/>
              <a:buChar char="•"/>
              <a:defRPr sz="2400" b="0" i="0" u="none" strike="noStrike" cap="none">
                <a:solidFill>
                  <a:srgbClr val="666666"/>
                </a:solidFill>
                <a:latin typeface="Questrial"/>
                <a:ea typeface="Questrial"/>
                <a:cs typeface="Questrial"/>
                <a:sym typeface="Questrial"/>
              </a:defRPr>
            </a:lvl3pPr>
            <a:lvl4pPr marL="982663" marR="0" lvl="3" indent="-144462" algn="l" rtl="0">
              <a:spcBef>
                <a:spcPts val="1200"/>
              </a:spcBef>
              <a:spcAft>
                <a:spcPts val="0"/>
              </a:spcAft>
              <a:buClr>
                <a:schemeClr val="accent6"/>
              </a:buClr>
              <a:buSzPct val="100000"/>
              <a:buFont typeface="Merriweather Sans"/>
              <a:buChar char="-"/>
              <a:defRPr sz="2000" b="0" i="0" u="none" strike="noStrike" cap="none">
                <a:solidFill>
                  <a:srgbClr val="666666"/>
                </a:solidFill>
                <a:latin typeface="Questrial"/>
                <a:ea typeface="Questrial"/>
                <a:cs typeface="Questrial"/>
                <a:sym typeface="Questrial"/>
              </a:defRPr>
            </a:lvl4pPr>
            <a:lvl5pPr marL="1165225" marR="0" lvl="4" indent="-60325" algn="l" rtl="0">
              <a:spcBef>
                <a:spcPts val="1200"/>
              </a:spcBef>
              <a:spcAft>
                <a:spcPts val="0"/>
              </a:spcAft>
              <a:buClr>
                <a:schemeClr val="accent6"/>
              </a:buClr>
              <a:buSzPct val="100000"/>
              <a:buFont typeface="Arial"/>
              <a:buChar char="•"/>
              <a:defRPr sz="2000" b="0" i="0" u="none" strike="noStrike" cap="none">
                <a:solidFill>
                  <a:srgbClr val="666666"/>
                </a:solidFill>
                <a:latin typeface="Questrial"/>
                <a:ea typeface="Questrial"/>
                <a:cs typeface="Questrial"/>
                <a:sym typeface="Questrial"/>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9pPr>
          </a:lstStyle>
          <a:p>
            <a:endParaRPr/>
          </a:p>
        </p:txBody>
      </p:sp>
      <p:sp>
        <p:nvSpPr>
          <p:cNvPr id="83" name="Shape 83"/>
          <p:cNvSpPr txBox="1">
            <a:spLocks noGrp="1"/>
          </p:cNvSpPr>
          <p:nvPr>
            <p:ph type="title"/>
          </p:nvPr>
        </p:nvSpPr>
        <p:spPr>
          <a:xfrm>
            <a:off x="457200" y="182563"/>
            <a:ext cx="8229600" cy="717550"/>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3200" b="1" i="0" u="none" strike="noStrike" cap="none">
                <a:solidFill>
                  <a:srgbClr val="4E4E4E"/>
                </a:solidFill>
                <a:latin typeface="Questrial"/>
                <a:ea typeface="Questrial"/>
                <a:cs typeface="Questrial"/>
                <a:sym typeface="Questrial"/>
              </a:defRPr>
            </a:lvl1pPr>
            <a:lvl2pPr marL="0" marR="0" lvl="1"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2pPr>
            <a:lvl3pPr marL="0" marR="0" lvl="2"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3pPr>
            <a:lvl4pPr marL="0" marR="0" lvl="3"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4pPr>
            <a:lvl5pPr marL="0" marR="0" lvl="4"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5pPr>
            <a:lvl6pPr marL="457200" marR="0" lvl="5"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6pPr>
            <a:lvl7pPr marL="914400" marR="0" lvl="6"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7pPr>
            <a:lvl8pPr marL="1371600" marR="0" lvl="7"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8pPr>
            <a:lvl9pPr marL="1828800" marR="0" lvl="8"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9pPr>
          </a:lstStyle>
          <a:p>
            <a:endParaRPr/>
          </a:p>
        </p:txBody>
      </p:sp>
      <p:sp>
        <p:nvSpPr>
          <p:cNvPr id="84" name="Shape 84"/>
          <p:cNvSpPr txBox="1">
            <a:spLocks noGrp="1"/>
          </p:cNvSpPr>
          <p:nvPr>
            <p:ph type="body" idx="4"/>
          </p:nvPr>
        </p:nvSpPr>
        <p:spPr>
          <a:xfrm>
            <a:off x="457200" y="179388"/>
            <a:ext cx="8229600" cy="428625"/>
          </a:xfrm>
          <a:prstGeom prst="rect">
            <a:avLst/>
          </a:prstGeom>
          <a:noFill/>
          <a:ln>
            <a:noFill/>
          </a:ln>
        </p:spPr>
        <p:txBody>
          <a:bodyPr lIns="91425" tIns="91425" rIns="91425" bIns="91425" anchor="b" anchorCtr="0"/>
          <a:lstStyle>
            <a:lvl1pPr marL="0" marR="0" lvl="0" indent="0" algn="l" rtl="0">
              <a:spcBef>
                <a:spcPts val="400"/>
              </a:spcBef>
              <a:spcAft>
                <a:spcPts val="0"/>
              </a:spcAft>
              <a:buClr>
                <a:srgbClr val="F79646"/>
              </a:buClr>
              <a:buFont typeface="Arial"/>
              <a:buNone/>
              <a:defRPr sz="2000" b="1" i="0" u="none" strike="noStrike" cap="none">
                <a:solidFill>
                  <a:srgbClr val="4F81BD"/>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F4F4F"/>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F4F4F"/>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F4F4F"/>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F4F4F"/>
                </a:solidFill>
                <a:latin typeface="Questrial"/>
                <a:ea typeface="Questrial"/>
                <a:cs typeface="Questrial"/>
                <a:sym typeface="Quest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9pPr>
          </a:lstStyle>
          <a:p>
            <a:endParaRPr/>
          </a:p>
        </p:txBody>
      </p:sp>
      <p:sp>
        <p:nvSpPr>
          <p:cNvPr id="85" name="Shape 85"/>
          <p:cNvSpPr txBox="1">
            <a:spLocks noGrp="1"/>
          </p:cNvSpPr>
          <p:nvPr>
            <p:ph type="sldNum" idx="12"/>
          </p:nvPr>
        </p:nvSpPr>
        <p:spPr>
          <a:xfrm>
            <a:off x="6923088" y="6459537"/>
            <a:ext cx="2133599" cy="365125"/>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fld id="{00000000-1234-1234-1234-123412341234}" type="slidenum">
              <a:rPr lang="en-US" sz="1800" b="0" i="0" u="none" strike="noStrike" cap="none">
                <a:solidFill>
                  <a:schemeClr val="dk1"/>
                </a:solidFill>
                <a:latin typeface="Arial"/>
                <a:ea typeface="Arial"/>
                <a:cs typeface="Arial"/>
                <a:sym typeface="Arial"/>
              </a:rPr>
              <a:pPr marL="0" marR="0" lvl="0" indent="0" algn="l" rtl="0">
                <a:spcBef>
                  <a:spcPts val="0"/>
                </a:spcBef>
                <a:spcAft>
                  <a:spcPts val="0"/>
                </a:spcAft>
                <a:buSzPct val="25000"/>
                <a:buNone/>
              </a:pPr>
              <a:t>‹#›</a:t>
            </a:fld>
            <a:endParaRPr lang="en-US" sz="18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1_Graphic/Picture">
    <p:spTree>
      <p:nvGrpSpPr>
        <p:cNvPr id="1" name="Shape 86"/>
        <p:cNvGrpSpPr/>
        <p:nvPr/>
      </p:nvGrpSpPr>
      <p:grpSpPr>
        <a:xfrm>
          <a:off x="0" y="0"/>
          <a:ext cx="0" cy="0"/>
          <a:chOff x="0" y="0"/>
          <a:chExt cx="0" cy="0"/>
        </a:xfrm>
      </p:grpSpPr>
      <p:sp>
        <p:nvSpPr>
          <p:cNvPr id="87" name="Shape 87"/>
          <p:cNvSpPr txBox="1">
            <a:spLocks noGrp="1"/>
          </p:cNvSpPr>
          <p:nvPr>
            <p:ph type="title"/>
          </p:nvPr>
        </p:nvSpPr>
        <p:spPr>
          <a:xfrm>
            <a:off x="457200" y="182563"/>
            <a:ext cx="8229600" cy="717550"/>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3200" b="1" i="0" u="none" strike="noStrike" cap="none">
                <a:solidFill>
                  <a:srgbClr val="4E4E4E"/>
                </a:solidFill>
                <a:latin typeface="Questrial"/>
                <a:ea typeface="Questrial"/>
                <a:cs typeface="Questrial"/>
                <a:sym typeface="Questrial"/>
              </a:defRPr>
            </a:lvl1pPr>
            <a:lvl2pPr marL="0" marR="0" lvl="1"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2pPr>
            <a:lvl3pPr marL="0" marR="0" lvl="2"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3pPr>
            <a:lvl4pPr marL="0" marR="0" lvl="3"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4pPr>
            <a:lvl5pPr marL="0" marR="0" lvl="4"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5pPr>
            <a:lvl6pPr marL="457200" marR="0" lvl="5"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6pPr>
            <a:lvl7pPr marL="914400" marR="0" lvl="6"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7pPr>
            <a:lvl8pPr marL="1371600" marR="0" lvl="7"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8pPr>
            <a:lvl9pPr marL="1828800" marR="0" lvl="8"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9pPr>
          </a:lstStyle>
          <a:p>
            <a:endParaRPr/>
          </a:p>
        </p:txBody>
      </p:sp>
      <p:sp>
        <p:nvSpPr>
          <p:cNvPr id="88" name="Shape 88"/>
          <p:cNvSpPr txBox="1">
            <a:spLocks noGrp="1"/>
          </p:cNvSpPr>
          <p:nvPr>
            <p:ph type="body" idx="1"/>
          </p:nvPr>
        </p:nvSpPr>
        <p:spPr>
          <a:xfrm>
            <a:off x="457200" y="179388"/>
            <a:ext cx="8229600" cy="428625"/>
          </a:xfrm>
          <a:prstGeom prst="rect">
            <a:avLst/>
          </a:prstGeom>
          <a:noFill/>
          <a:ln>
            <a:noFill/>
          </a:ln>
        </p:spPr>
        <p:txBody>
          <a:bodyPr lIns="91425" tIns="91425" rIns="91425" bIns="91425" anchor="b" anchorCtr="0"/>
          <a:lstStyle>
            <a:lvl1pPr marL="0" marR="0" lvl="0" indent="0" algn="l" rtl="0">
              <a:spcBef>
                <a:spcPts val="400"/>
              </a:spcBef>
              <a:spcAft>
                <a:spcPts val="0"/>
              </a:spcAft>
              <a:buClr>
                <a:srgbClr val="F79646"/>
              </a:buClr>
              <a:buFont typeface="Arial"/>
              <a:buNone/>
              <a:defRPr sz="2000" b="1" i="0" u="none" strike="noStrike" cap="none">
                <a:solidFill>
                  <a:srgbClr val="4F81BD"/>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F4F4F"/>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F4F4F"/>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F4F4F"/>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F4F4F"/>
                </a:solidFill>
                <a:latin typeface="Questrial"/>
                <a:ea typeface="Questrial"/>
                <a:cs typeface="Questrial"/>
                <a:sym typeface="Quest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9pPr>
          </a:lstStyle>
          <a:p>
            <a:endParaRPr/>
          </a:p>
        </p:txBody>
      </p:sp>
      <p:sp>
        <p:nvSpPr>
          <p:cNvPr id="89" name="Shape 89"/>
          <p:cNvSpPr>
            <a:spLocks noGrp="1"/>
          </p:cNvSpPr>
          <p:nvPr>
            <p:ph type="pic" idx="2"/>
          </p:nvPr>
        </p:nvSpPr>
        <p:spPr>
          <a:xfrm>
            <a:off x="457200" y="1417637"/>
            <a:ext cx="8229600" cy="4864629"/>
          </a:xfrm>
          <a:prstGeom prst="rect">
            <a:avLst/>
          </a:prstGeom>
          <a:noFill/>
          <a:ln>
            <a:noFill/>
          </a:ln>
        </p:spPr>
        <p:txBody>
          <a:bodyPr lIns="91425" tIns="91425" rIns="91425" bIns="91425" anchor="t" anchorCtr="0"/>
          <a:lstStyle>
            <a:lvl1pPr marL="0" marR="0" lvl="0" indent="0" algn="l" rtl="0">
              <a:spcBef>
                <a:spcPts val="560"/>
              </a:spcBef>
              <a:spcAft>
                <a:spcPts val="0"/>
              </a:spcAft>
              <a:buClr>
                <a:srgbClr val="F79646"/>
              </a:buClr>
              <a:buFont typeface="Arial"/>
              <a:buNone/>
              <a:defRPr sz="2800" b="0" i="0" u="none" strike="noStrike" cap="none">
                <a:solidFill>
                  <a:srgbClr val="4E4E4E"/>
                </a:solidFill>
                <a:latin typeface="Questrial"/>
                <a:ea typeface="Questrial"/>
                <a:cs typeface="Questrial"/>
                <a:sym typeface="Questrial"/>
              </a:defRPr>
            </a:lvl1pPr>
            <a:lvl2pPr marL="457200" marR="0" lvl="1" indent="0" algn="l" rtl="0">
              <a:spcBef>
                <a:spcPts val="560"/>
              </a:spcBef>
              <a:spcAft>
                <a:spcPts val="0"/>
              </a:spcAft>
              <a:buClr>
                <a:srgbClr val="F79646"/>
              </a:buClr>
              <a:buFont typeface="Merriweather Sans"/>
              <a:buNone/>
              <a:defRPr sz="2800" b="0" i="0" u="none" strike="noStrike" cap="none">
                <a:solidFill>
                  <a:srgbClr val="4F4F4F"/>
                </a:solidFill>
                <a:latin typeface="Questrial"/>
                <a:ea typeface="Questrial"/>
                <a:cs typeface="Questrial"/>
                <a:sym typeface="Questrial"/>
              </a:defRPr>
            </a:lvl2pPr>
            <a:lvl3pPr marL="914400" marR="0" lvl="2" indent="0" algn="l" rtl="0">
              <a:spcBef>
                <a:spcPts val="480"/>
              </a:spcBef>
              <a:spcAft>
                <a:spcPts val="0"/>
              </a:spcAft>
              <a:buClr>
                <a:srgbClr val="F79646"/>
              </a:buClr>
              <a:buFont typeface="Arial"/>
              <a:buNone/>
              <a:defRPr sz="2400" b="0" i="0" u="none" strike="noStrike" cap="none">
                <a:solidFill>
                  <a:srgbClr val="4F4F4F"/>
                </a:solidFill>
                <a:latin typeface="Questrial"/>
                <a:ea typeface="Questrial"/>
                <a:cs typeface="Questrial"/>
                <a:sym typeface="Questrial"/>
              </a:defRPr>
            </a:lvl3pPr>
            <a:lvl4pPr marL="1371600" marR="0" lvl="3" indent="0" algn="l" rtl="0">
              <a:spcBef>
                <a:spcPts val="400"/>
              </a:spcBef>
              <a:spcAft>
                <a:spcPts val="0"/>
              </a:spcAft>
              <a:buClr>
                <a:srgbClr val="F79646"/>
              </a:buClr>
              <a:buFont typeface="Merriweather Sans"/>
              <a:buNone/>
              <a:defRPr sz="2000" b="0" i="0" u="none" strike="noStrike" cap="none">
                <a:solidFill>
                  <a:srgbClr val="4F4F4F"/>
                </a:solidFill>
                <a:latin typeface="Questrial"/>
                <a:ea typeface="Questrial"/>
                <a:cs typeface="Questrial"/>
                <a:sym typeface="Questrial"/>
              </a:defRPr>
            </a:lvl4pPr>
            <a:lvl5pPr marL="1828800" marR="0" lvl="4" indent="0" algn="l" rtl="0">
              <a:spcBef>
                <a:spcPts val="400"/>
              </a:spcBef>
              <a:spcAft>
                <a:spcPts val="0"/>
              </a:spcAft>
              <a:buClr>
                <a:srgbClr val="F79646"/>
              </a:buClr>
              <a:buFont typeface="Arial"/>
              <a:buNone/>
              <a:defRPr sz="2000" b="0" i="0" u="none" strike="noStrike" cap="none">
                <a:solidFill>
                  <a:srgbClr val="4F4F4F"/>
                </a:solidFill>
                <a:latin typeface="Questrial"/>
                <a:ea typeface="Questrial"/>
                <a:cs typeface="Questrial"/>
                <a:sym typeface="Questrial"/>
              </a:defRPr>
            </a:lvl5pPr>
            <a:lvl6pPr marL="2286000" marR="0" lvl="5" indent="0" algn="l" rtl="0">
              <a:spcBef>
                <a:spcPts val="400"/>
              </a:spcBef>
              <a:buClr>
                <a:schemeClr val="dk1"/>
              </a:buClr>
              <a:buFont typeface="Arial"/>
              <a:buNone/>
              <a:defRPr sz="2000" b="0" i="0" u="none" strike="noStrike" cap="none">
                <a:solidFill>
                  <a:schemeClr val="dk1"/>
                </a:solidFill>
                <a:latin typeface="Questrial"/>
                <a:ea typeface="Questrial"/>
                <a:cs typeface="Questrial"/>
                <a:sym typeface="Questrial"/>
              </a:defRPr>
            </a:lvl6pPr>
            <a:lvl7pPr marL="2743200" marR="0" lvl="6" indent="0" algn="l" rtl="0">
              <a:spcBef>
                <a:spcPts val="400"/>
              </a:spcBef>
              <a:buClr>
                <a:schemeClr val="dk1"/>
              </a:buClr>
              <a:buFont typeface="Arial"/>
              <a:buNone/>
              <a:defRPr sz="2000" b="0" i="0" u="none" strike="noStrike" cap="none">
                <a:solidFill>
                  <a:schemeClr val="dk1"/>
                </a:solidFill>
                <a:latin typeface="Questrial"/>
                <a:ea typeface="Questrial"/>
                <a:cs typeface="Questrial"/>
                <a:sym typeface="Questrial"/>
              </a:defRPr>
            </a:lvl7pPr>
            <a:lvl8pPr marL="3200400" marR="0" lvl="7" indent="0" algn="l" rtl="0">
              <a:spcBef>
                <a:spcPts val="400"/>
              </a:spcBef>
              <a:buClr>
                <a:schemeClr val="dk1"/>
              </a:buClr>
              <a:buFont typeface="Arial"/>
              <a:buNone/>
              <a:defRPr sz="2000" b="0" i="0" u="none" strike="noStrike" cap="none">
                <a:solidFill>
                  <a:schemeClr val="dk1"/>
                </a:solidFill>
                <a:latin typeface="Questrial"/>
                <a:ea typeface="Questrial"/>
                <a:cs typeface="Questrial"/>
                <a:sym typeface="Questrial"/>
              </a:defRPr>
            </a:lvl8pPr>
            <a:lvl9pPr marL="3657600" marR="0" lvl="8" indent="0" algn="l" rtl="0">
              <a:spcBef>
                <a:spcPts val="400"/>
              </a:spcBef>
              <a:buClr>
                <a:schemeClr val="dk1"/>
              </a:buClr>
              <a:buFont typeface="Arial"/>
              <a:buNone/>
              <a:defRPr sz="2000" b="0" i="0" u="none" strike="noStrike" cap="none">
                <a:solidFill>
                  <a:schemeClr val="dk1"/>
                </a:solidFill>
                <a:latin typeface="Questrial"/>
                <a:ea typeface="Questrial"/>
                <a:cs typeface="Questrial"/>
                <a:sym typeface="Questrial"/>
              </a:defRPr>
            </a:lvl9pPr>
          </a:lstStyle>
          <a:p>
            <a:endParaRPr/>
          </a:p>
        </p:txBody>
      </p:sp>
      <p:sp>
        <p:nvSpPr>
          <p:cNvPr id="90" name="Shape 90"/>
          <p:cNvSpPr txBox="1">
            <a:spLocks noGrp="1"/>
          </p:cNvSpPr>
          <p:nvPr>
            <p:ph type="sldNum" idx="12"/>
          </p:nvPr>
        </p:nvSpPr>
        <p:spPr>
          <a:xfrm>
            <a:off x="6923088" y="6459537"/>
            <a:ext cx="2133599" cy="365125"/>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fld id="{00000000-1234-1234-1234-123412341234}" type="slidenum">
              <a:rPr lang="en-US" sz="1800" b="0" i="0" u="none" strike="noStrike" cap="none">
                <a:solidFill>
                  <a:schemeClr val="dk1"/>
                </a:solidFill>
                <a:latin typeface="Arial"/>
                <a:ea typeface="Arial"/>
                <a:cs typeface="Arial"/>
                <a:sym typeface="Arial"/>
              </a:rPr>
              <a:pPr marL="0" marR="0" lvl="0" indent="0" algn="l" rtl="0">
                <a:spcBef>
                  <a:spcPts val="0"/>
                </a:spcBef>
                <a:spcAft>
                  <a:spcPts val="0"/>
                </a:spcAft>
                <a:buSzPct val="25000"/>
                <a:buNone/>
              </a:pPr>
              <a:t>‹#›</a:t>
            </a:fld>
            <a:endParaRPr lang="en-US" sz="18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itle and Content">
    <p:spTree>
      <p:nvGrpSpPr>
        <p:cNvPr id="1" name="Shape 21"/>
        <p:cNvGrpSpPr/>
        <p:nvPr/>
      </p:nvGrpSpPr>
      <p:grpSpPr>
        <a:xfrm>
          <a:off x="0" y="0"/>
          <a:ext cx="0" cy="0"/>
          <a:chOff x="0" y="0"/>
          <a:chExt cx="0" cy="0"/>
        </a:xfrm>
      </p:grpSpPr>
      <p:sp>
        <p:nvSpPr>
          <p:cNvPr id="22" name="Shape 22"/>
          <p:cNvSpPr txBox="1">
            <a:spLocks noGrp="1"/>
          </p:cNvSpPr>
          <p:nvPr>
            <p:ph type="body" idx="1"/>
          </p:nvPr>
        </p:nvSpPr>
        <p:spPr>
          <a:xfrm>
            <a:off x="457200" y="891609"/>
            <a:ext cx="8229600" cy="5424523"/>
          </a:xfrm>
          <a:prstGeom prst="rect">
            <a:avLst/>
          </a:prstGeom>
          <a:noFill/>
          <a:ln>
            <a:noFill/>
          </a:ln>
        </p:spPr>
        <p:txBody>
          <a:bodyPr lIns="91425" tIns="91425" rIns="91425" bIns="91425" anchor="t" anchorCtr="0"/>
          <a:lstStyle>
            <a:lvl1pPr marL="342900" marR="0" lvl="0" indent="-165100" algn="l" rtl="0">
              <a:spcBef>
                <a:spcPts val="560"/>
              </a:spcBef>
              <a:spcAft>
                <a:spcPts val="0"/>
              </a:spcAft>
              <a:buClr>
                <a:srgbClr val="F79646"/>
              </a:buClr>
              <a:buSzPct val="100000"/>
              <a:buFont typeface="Arial"/>
              <a:buChar char="•"/>
              <a:defRPr sz="2800" b="0" i="0" u="none" strike="noStrike" cap="none">
                <a:solidFill>
                  <a:srgbClr val="4E4E4E"/>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E4E4E"/>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E4E4E"/>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E4E4E"/>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E4E4E"/>
                </a:solidFill>
                <a:latin typeface="Questrial"/>
                <a:ea typeface="Questrial"/>
                <a:cs typeface="Questrial"/>
                <a:sym typeface="Quest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9pPr>
          </a:lstStyle>
          <a:p>
            <a:endParaRPr/>
          </a:p>
        </p:txBody>
      </p:sp>
      <p:sp>
        <p:nvSpPr>
          <p:cNvPr id="23" name="Shape 23"/>
          <p:cNvSpPr txBox="1">
            <a:spLocks noGrp="1"/>
          </p:cNvSpPr>
          <p:nvPr>
            <p:ph type="title"/>
          </p:nvPr>
        </p:nvSpPr>
        <p:spPr>
          <a:xfrm>
            <a:off x="457200" y="182880"/>
            <a:ext cx="8229600" cy="708730"/>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3200" b="1" i="0" u="none" strike="noStrike" cap="none">
                <a:solidFill>
                  <a:srgbClr val="4E4E4E"/>
                </a:solidFill>
                <a:latin typeface="Questrial"/>
                <a:ea typeface="Questrial"/>
                <a:cs typeface="Questrial"/>
                <a:sym typeface="Questrial"/>
              </a:defRPr>
            </a:lvl1pPr>
            <a:lvl2pPr marL="0" marR="0" lvl="1"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2pPr>
            <a:lvl3pPr marL="0" marR="0" lvl="2"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3pPr>
            <a:lvl4pPr marL="0" marR="0" lvl="3"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4pPr>
            <a:lvl5pPr marL="0" marR="0" lvl="4"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5pPr>
            <a:lvl6pPr marL="457200" marR="0" lvl="5"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6pPr>
            <a:lvl7pPr marL="914400" marR="0" lvl="6"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7pPr>
            <a:lvl8pPr marL="1371600" marR="0" lvl="7"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8pPr>
            <a:lvl9pPr marL="1828800" marR="0" lvl="8"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9pPr>
          </a:lstStyle>
          <a:p>
            <a:endParaRPr/>
          </a:p>
        </p:txBody>
      </p:sp>
      <p:sp>
        <p:nvSpPr>
          <p:cNvPr id="24" name="Shape 24"/>
          <p:cNvSpPr txBox="1">
            <a:spLocks noGrp="1"/>
          </p:cNvSpPr>
          <p:nvPr>
            <p:ph type="ftr" idx="11"/>
          </p:nvPr>
        </p:nvSpPr>
        <p:spPr>
          <a:xfrm>
            <a:off x="8229600" y="6638925"/>
            <a:ext cx="914400" cy="219075"/>
          </a:xfrm>
          <a:prstGeom prst="rect">
            <a:avLst/>
          </a:prstGeom>
          <a:noFill/>
          <a:ln>
            <a:noFill/>
          </a:ln>
        </p:spPr>
        <p:txBody>
          <a:bodyPr lIns="91425" tIns="91425" rIns="91425" bIns="91425" anchor="b" anchorCtr="0"/>
          <a:lstStyle>
            <a:lvl1pPr marL="0" marR="0" lvl="0" indent="0" algn="r" rtl="0">
              <a:spcBef>
                <a:spcPts val="0"/>
              </a:spcBef>
              <a:spcAft>
                <a:spcPts val="0"/>
              </a:spcAft>
              <a:buNone/>
              <a:defRPr sz="8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Title Only">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457200" y="182563"/>
            <a:ext cx="8229600" cy="717550"/>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3200" b="1" i="0" u="none" strike="noStrike" cap="none">
                <a:solidFill>
                  <a:srgbClr val="4E4E4E"/>
                </a:solidFill>
                <a:latin typeface="Questrial"/>
                <a:ea typeface="Questrial"/>
                <a:cs typeface="Questrial"/>
                <a:sym typeface="Questrial"/>
              </a:defRPr>
            </a:lvl1pPr>
            <a:lvl2pPr marL="0" marR="0" lvl="1"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2pPr>
            <a:lvl3pPr marL="0" marR="0" lvl="2"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3pPr>
            <a:lvl4pPr marL="0" marR="0" lvl="3"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4pPr>
            <a:lvl5pPr marL="0" marR="0" lvl="4"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5pPr>
            <a:lvl6pPr marL="457200" marR="0" lvl="5"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6pPr>
            <a:lvl7pPr marL="914400" marR="0" lvl="6"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7pPr>
            <a:lvl8pPr marL="1371600" marR="0" lvl="7"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8pPr>
            <a:lvl9pPr marL="1828800" marR="0" lvl="8"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9pPr>
          </a:lstStyle>
          <a:p>
            <a:endParaRPr/>
          </a:p>
        </p:txBody>
      </p:sp>
      <p:sp>
        <p:nvSpPr>
          <p:cNvPr id="27" name="Shape 27"/>
          <p:cNvSpPr txBox="1">
            <a:spLocks noGrp="1"/>
          </p:cNvSpPr>
          <p:nvPr>
            <p:ph type="ftr" idx="11"/>
          </p:nvPr>
        </p:nvSpPr>
        <p:spPr>
          <a:xfrm>
            <a:off x="8229600" y="6638925"/>
            <a:ext cx="914400" cy="219075"/>
          </a:xfrm>
          <a:prstGeom prst="rect">
            <a:avLst/>
          </a:prstGeom>
          <a:noFill/>
          <a:ln>
            <a:noFill/>
          </a:ln>
        </p:spPr>
        <p:txBody>
          <a:bodyPr lIns="91425" tIns="91425" rIns="91425" bIns="91425" anchor="b" anchorCtr="0"/>
          <a:lstStyle>
            <a:lvl1pPr marL="0" marR="0" lvl="0" indent="0" algn="r" rtl="0">
              <a:spcBef>
                <a:spcPts val="0"/>
              </a:spcBef>
              <a:spcAft>
                <a:spcPts val="0"/>
              </a:spcAft>
              <a:buNone/>
              <a:defRPr sz="8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Two Content">
    <p:spTree>
      <p:nvGrpSpPr>
        <p:cNvPr id="1" name="Shape 28"/>
        <p:cNvGrpSpPr/>
        <p:nvPr/>
      </p:nvGrpSpPr>
      <p:grpSpPr>
        <a:xfrm>
          <a:off x="0" y="0"/>
          <a:ext cx="0" cy="0"/>
          <a:chOff x="0" y="0"/>
          <a:chExt cx="0" cy="0"/>
        </a:xfrm>
      </p:grpSpPr>
      <p:sp>
        <p:nvSpPr>
          <p:cNvPr id="29" name="Shape 29"/>
          <p:cNvSpPr txBox="1">
            <a:spLocks noGrp="1"/>
          </p:cNvSpPr>
          <p:nvPr>
            <p:ph type="body" idx="1"/>
          </p:nvPr>
        </p:nvSpPr>
        <p:spPr>
          <a:xfrm>
            <a:off x="457200" y="899404"/>
            <a:ext cx="4038599" cy="5416730"/>
          </a:xfrm>
          <a:prstGeom prst="rect">
            <a:avLst/>
          </a:prstGeom>
          <a:noFill/>
          <a:ln>
            <a:noFill/>
          </a:ln>
        </p:spPr>
        <p:txBody>
          <a:bodyPr lIns="91425" tIns="91425" rIns="91425" bIns="91425" anchor="t" anchorCtr="0"/>
          <a:lstStyle>
            <a:lvl1pPr marL="342900" marR="0" lvl="0" indent="-165100" algn="l" rtl="0">
              <a:spcBef>
                <a:spcPts val="560"/>
              </a:spcBef>
              <a:spcAft>
                <a:spcPts val="0"/>
              </a:spcAft>
              <a:buClr>
                <a:srgbClr val="F79646"/>
              </a:buClr>
              <a:buSzPct val="100000"/>
              <a:buFont typeface="Arial"/>
              <a:buChar char="•"/>
              <a:defRPr sz="2800" b="0" i="0" u="none" strike="noStrike" cap="none">
                <a:solidFill>
                  <a:srgbClr val="4E4E4E"/>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E4E4E"/>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E4E4E"/>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E4E4E"/>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E4E4E"/>
                </a:solidFill>
                <a:latin typeface="Questrial"/>
                <a:ea typeface="Questrial"/>
                <a:cs typeface="Questrial"/>
                <a:sym typeface="Questrial"/>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9pPr>
          </a:lstStyle>
          <a:p>
            <a:endParaRPr/>
          </a:p>
        </p:txBody>
      </p:sp>
      <p:sp>
        <p:nvSpPr>
          <p:cNvPr id="30" name="Shape 30"/>
          <p:cNvSpPr txBox="1">
            <a:spLocks noGrp="1"/>
          </p:cNvSpPr>
          <p:nvPr>
            <p:ph type="body" idx="2"/>
          </p:nvPr>
        </p:nvSpPr>
        <p:spPr>
          <a:xfrm>
            <a:off x="4648200" y="899404"/>
            <a:ext cx="4038599" cy="5416730"/>
          </a:xfrm>
          <a:prstGeom prst="rect">
            <a:avLst/>
          </a:prstGeom>
          <a:noFill/>
          <a:ln>
            <a:noFill/>
          </a:ln>
        </p:spPr>
        <p:txBody>
          <a:bodyPr lIns="91425" tIns="91425" rIns="91425" bIns="91425" anchor="t" anchorCtr="0"/>
          <a:lstStyle>
            <a:lvl1pPr marL="342900" marR="0" lvl="0" indent="-165100" algn="l" rtl="0">
              <a:spcBef>
                <a:spcPts val="560"/>
              </a:spcBef>
              <a:spcAft>
                <a:spcPts val="0"/>
              </a:spcAft>
              <a:buClr>
                <a:srgbClr val="F79646"/>
              </a:buClr>
              <a:buSzPct val="100000"/>
              <a:buFont typeface="Arial"/>
              <a:buChar char="•"/>
              <a:defRPr sz="2800" b="0" i="0" u="none" strike="noStrike" cap="none">
                <a:solidFill>
                  <a:srgbClr val="4E4E4E"/>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E4E4E"/>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E4E4E"/>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E4E4E"/>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E4E4E"/>
                </a:solidFill>
                <a:latin typeface="Questrial"/>
                <a:ea typeface="Questrial"/>
                <a:cs typeface="Questrial"/>
                <a:sym typeface="Questrial"/>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9pPr>
          </a:lstStyle>
          <a:p>
            <a:endParaRPr/>
          </a:p>
        </p:txBody>
      </p:sp>
      <p:sp>
        <p:nvSpPr>
          <p:cNvPr id="31" name="Shape 31"/>
          <p:cNvSpPr txBox="1">
            <a:spLocks noGrp="1"/>
          </p:cNvSpPr>
          <p:nvPr>
            <p:ph type="title"/>
          </p:nvPr>
        </p:nvSpPr>
        <p:spPr>
          <a:xfrm>
            <a:off x="457200" y="182563"/>
            <a:ext cx="8229600" cy="717550"/>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3200" b="1" i="0" u="none" strike="noStrike" cap="none">
                <a:solidFill>
                  <a:srgbClr val="4E4E4E"/>
                </a:solidFill>
                <a:latin typeface="Questrial"/>
                <a:ea typeface="Questrial"/>
                <a:cs typeface="Questrial"/>
                <a:sym typeface="Questrial"/>
              </a:defRPr>
            </a:lvl1pPr>
            <a:lvl2pPr marL="0" marR="0" lvl="1"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2pPr>
            <a:lvl3pPr marL="0" marR="0" lvl="2"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3pPr>
            <a:lvl4pPr marL="0" marR="0" lvl="3"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4pPr>
            <a:lvl5pPr marL="0" marR="0" lvl="4"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5pPr>
            <a:lvl6pPr marL="457200" marR="0" lvl="5"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6pPr>
            <a:lvl7pPr marL="914400" marR="0" lvl="6"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7pPr>
            <a:lvl8pPr marL="1371600" marR="0" lvl="7"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8pPr>
            <a:lvl9pPr marL="1828800" marR="0" lvl="8"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9pPr>
          </a:lstStyle>
          <a:p>
            <a:endParaRPr/>
          </a:p>
        </p:txBody>
      </p:sp>
      <p:sp>
        <p:nvSpPr>
          <p:cNvPr id="32" name="Shape 32"/>
          <p:cNvSpPr txBox="1">
            <a:spLocks noGrp="1"/>
          </p:cNvSpPr>
          <p:nvPr>
            <p:ph type="ftr" idx="11"/>
          </p:nvPr>
        </p:nvSpPr>
        <p:spPr>
          <a:xfrm>
            <a:off x="8229600" y="6638925"/>
            <a:ext cx="914400" cy="219075"/>
          </a:xfrm>
          <a:prstGeom prst="rect">
            <a:avLst/>
          </a:prstGeom>
          <a:noFill/>
          <a:ln>
            <a:noFill/>
          </a:ln>
        </p:spPr>
        <p:txBody>
          <a:bodyPr lIns="91425" tIns="91425" rIns="91425" bIns="91425" anchor="b" anchorCtr="0"/>
          <a:lstStyle>
            <a:lvl1pPr marL="0" marR="0" lvl="0" indent="0" algn="r" rtl="0">
              <a:spcBef>
                <a:spcPts val="0"/>
              </a:spcBef>
              <a:spcAft>
                <a:spcPts val="0"/>
              </a:spcAft>
              <a:buNone/>
              <a:defRPr sz="8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33"/>
        <p:cNvGrpSpPr/>
        <p:nvPr/>
      </p:nvGrpSpPr>
      <p:grpSpPr>
        <a:xfrm>
          <a:off x="0" y="0"/>
          <a:ext cx="0" cy="0"/>
          <a:chOff x="0" y="0"/>
          <a:chExt cx="0" cy="0"/>
        </a:xfrm>
      </p:grpSpPr>
      <p:sp>
        <p:nvSpPr>
          <p:cNvPr id="34" name="Shape 34"/>
          <p:cNvSpPr txBox="1">
            <a:spLocks noGrp="1"/>
          </p:cNvSpPr>
          <p:nvPr>
            <p:ph type="ftr" idx="11"/>
          </p:nvPr>
        </p:nvSpPr>
        <p:spPr>
          <a:xfrm>
            <a:off x="8229600" y="6638925"/>
            <a:ext cx="914400" cy="219075"/>
          </a:xfrm>
          <a:prstGeom prst="rect">
            <a:avLst/>
          </a:prstGeom>
          <a:noFill/>
          <a:ln>
            <a:noFill/>
          </a:ln>
        </p:spPr>
        <p:txBody>
          <a:bodyPr lIns="91425" tIns="91425" rIns="91425" bIns="91425" anchor="b" anchorCtr="0"/>
          <a:lstStyle>
            <a:lvl1pPr marL="0" marR="0" lvl="0" indent="0" algn="r" rtl="0">
              <a:spcBef>
                <a:spcPts val="0"/>
              </a:spcBef>
              <a:spcAft>
                <a:spcPts val="0"/>
              </a:spcAft>
              <a:buNone/>
              <a:defRPr sz="8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Comparison">
    <p:spTree>
      <p:nvGrpSpPr>
        <p:cNvPr id="1" name="Shape 35"/>
        <p:cNvGrpSpPr/>
        <p:nvPr/>
      </p:nvGrpSpPr>
      <p:grpSpPr>
        <a:xfrm>
          <a:off x="0" y="0"/>
          <a:ext cx="0" cy="0"/>
          <a:chOff x="0" y="0"/>
          <a:chExt cx="0" cy="0"/>
        </a:xfrm>
      </p:grpSpPr>
      <p:sp>
        <p:nvSpPr>
          <p:cNvPr id="36" name="Shape 36"/>
          <p:cNvSpPr txBox="1">
            <a:spLocks noGrp="1"/>
          </p:cNvSpPr>
          <p:nvPr>
            <p:ph type="body" idx="1"/>
          </p:nvPr>
        </p:nvSpPr>
        <p:spPr>
          <a:xfrm>
            <a:off x="4645025" y="1667356"/>
            <a:ext cx="4041774" cy="4631844"/>
          </a:xfrm>
          <a:prstGeom prst="rect">
            <a:avLst/>
          </a:prstGeom>
          <a:noFill/>
          <a:ln>
            <a:noFill/>
          </a:ln>
        </p:spPr>
        <p:txBody>
          <a:bodyPr lIns="91425" tIns="91425" rIns="91425" bIns="91425" anchor="t" anchorCtr="0"/>
          <a:lstStyle>
            <a:lvl1pPr marL="342900" marR="0" lvl="0" indent="-165100" algn="l" rtl="0">
              <a:spcBef>
                <a:spcPts val="560"/>
              </a:spcBef>
              <a:spcAft>
                <a:spcPts val="0"/>
              </a:spcAft>
              <a:buClr>
                <a:srgbClr val="F79646"/>
              </a:buClr>
              <a:buSzPct val="100000"/>
              <a:buFont typeface="Arial"/>
              <a:buChar char="•"/>
              <a:defRPr sz="2800" b="0" i="0" u="none" strike="noStrike" cap="none">
                <a:solidFill>
                  <a:srgbClr val="4E4E4E"/>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E4E4E"/>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E4E4E"/>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E4E4E"/>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E4E4E"/>
                </a:solidFill>
                <a:latin typeface="Questrial"/>
                <a:ea typeface="Questrial"/>
                <a:cs typeface="Questrial"/>
                <a:sym typeface="Questrial"/>
              </a:defRPr>
            </a:lvl5pPr>
            <a:lvl6pPr marL="2514600" marR="0" lvl="5" indent="-127000" algn="l" rtl="0">
              <a:spcBef>
                <a:spcPts val="320"/>
              </a:spcBef>
              <a:buClr>
                <a:schemeClr val="dk1"/>
              </a:buClr>
              <a:buSzPct val="100000"/>
              <a:buFont typeface="Arial"/>
              <a:buChar char="•"/>
              <a:defRPr sz="1600" b="0" i="0" u="none" strike="noStrike" cap="none">
                <a:solidFill>
                  <a:schemeClr val="dk1"/>
                </a:solidFill>
                <a:latin typeface="Questrial"/>
                <a:ea typeface="Questrial"/>
                <a:cs typeface="Questrial"/>
                <a:sym typeface="Questrial"/>
              </a:defRPr>
            </a:lvl6pPr>
            <a:lvl7pPr marL="2971800" marR="0" lvl="6" indent="-127000" algn="l" rtl="0">
              <a:spcBef>
                <a:spcPts val="320"/>
              </a:spcBef>
              <a:buClr>
                <a:schemeClr val="dk1"/>
              </a:buClr>
              <a:buSzPct val="100000"/>
              <a:buFont typeface="Arial"/>
              <a:buChar char="•"/>
              <a:defRPr sz="1600" b="0" i="0" u="none" strike="noStrike" cap="none">
                <a:solidFill>
                  <a:schemeClr val="dk1"/>
                </a:solidFill>
                <a:latin typeface="Questrial"/>
                <a:ea typeface="Questrial"/>
                <a:cs typeface="Questrial"/>
                <a:sym typeface="Questrial"/>
              </a:defRPr>
            </a:lvl7pPr>
            <a:lvl8pPr marL="3429000" marR="0" lvl="7" indent="-127000" algn="l" rtl="0">
              <a:spcBef>
                <a:spcPts val="320"/>
              </a:spcBef>
              <a:buClr>
                <a:schemeClr val="dk1"/>
              </a:buClr>
              <a:buSzPct val="100000"/>
              <a:buFont typeface="Arial"/>
              <a:buChar char="•"/>
              <a:defRPr sz="1600" b="0" i="0" u="none" strike="noStrike" cap="none">
                <a:solidFill>
                  <a:schemeClr val="dk1"/>
                </a:solidFill>
                <a:latin typeface="Questrial"/>
                <a:ea typeface="Questrial"/>
                <a:cs typeface="Questrial"/>
                <a:sym typeface="Questrial"/>
              </a:defRPr>
            </a:lvl8pPr>
            <a:lvl9pPr marL="3886200" marR="0" lvl="8" indent="-127000" algn="l" rtl="0">
              <a:spcBef>
                <a:spcPts val="320"/>
              </a:spcBef>
              <a:buClr>
                <a:schemeClr val="dk1"/>
              </a:buClr>
              <a:buSzPct val="100000"/>
              <a:buFont typeface="Arial"/>
              <a:buChar char="•"/>
              <a:defRPr sz="1600" b="0" i="0" u="none" strike="noStrike" cap="none">
                <a:solidFill>
                  <a:schemeClr val="dk1"/>
                </a:solidFill>
                <a:latin typeface="Questrial"/>
                <a:ea typeface="Questrial"/>
                <a:cs typeface="Questrial"/>
                <a:sym typeface="Questrial"/>
              </a:defRPr>
            </a:lvl9pPr>
          </a:lstStyle>
          <a:p>
            <a:endParaRPr/>
          </a:p>
        </p:txBody>
      </p:sp>
      <p:sp>
        <p:nvSpPr>
          <p:cNvPr id="37" name="Shape 37"/>
          <p:cNvSpPr txBox="1">
            <a:spLocks noGrp="1"/>
          </p:cNvSpPr>
          <p:nvPr>
            <p:ph type="body" idx="2"/>
          </p:nvPr>
        </p:nvSpPr>
        <p:spPr>
          <a:xfrm>
            <a:off x="4645025" y="1027592"/>
            <a:ext cx="4041774" cy="639762"/>
          </a:xfrm>
          <a:prstGeom prst="rect">
            <a:avLst/>
          </a:prstGeom>
          <a:noFill/>
          <a:ln>
            <a:noFill/>
          </a:ln>
        </p:spPr>
        <p:txBody>
          <a:bodyPr lIns="91425" tIns="91425" rIns="91425" bIns="91425" anchor="ctr" anchorCtr="0"/>
          <a:lstStyle>
            <a:lvl1pPr marL="0" marR="0" lvl="0" indent="0" algn="l" rtl="0">
              <a:spcBef>
                <a:spcPts val="480"/>
              </a:spcBef>
              <a:spcAft>
                <a:spcPts val="0"/>
              </a:spcAft>
              <a:buClr>
                <a:srgbClr val="F79646"/>
              </a:buClr>
              <a:buFont typeface="Arial"/>
              <a:buNone/>
              <a:defRPr sz="2400" b="1" i="0" u="none" strike="noStrike" cap="none">
                <a:solidFill>
                  <a:srgbClr val="4E4E4E"/>
                </a:solidFill>
                <a:latin typeface="Questrial"/>
                <a:ea typeface="Questrial"/>
                <a:cs typeface="Questrial"/>
                <a:sym typeface="Questrial"/>
              </a:defRPr>
            </a:lvl1pPr>
            <a:lvl2pPr marL="457200" marR="0" lvl="1" indent="0" algn="l" rtl="0">
              <a:spcBef>
                <a:spcPts val="400"/>
              </a:spcBef>
              <a:spcAft>
                <a:spcPts val="0"/>
              </a:spcAft>
              <a:buClr>
                <a:srgbClr val="F79646"/>
              </a:buClr>
              <a:buFont typeface="Merriweather Sans"/>
              <a:buNone/>
              <a:defRPr sz="2000" b="1" i="0" u="none" strike="noStrike" cap="none">
                <a:solidFill>
                  <a:srgbClr val="4F4F4F"/>
                </a:solidFill>
                <a:latin typeface="Questrial"/>
                <a:ea typeface="Questrial"/>
                <a:cs typeface="Questrial"/>
                <a:sym typeface="Questrial"/>
              </a:defRPr>
            </a:lvl2pPr>
            <a:lvl3pPr marL="914400" marR="0" lvl="2" indent="0" algn="l" rtl="0">
              <a:spcBef>
                <a:spcPts val="360"/>
              </a:spcBef>
              <a:spcAft>
                <a:spcPts val="0"/>
              </a:spcAft>
              <a:buClr>
                <a:srgbClr val="F79646"/>
              </a:buClr>
              <a:buFont typeface="Arial"/>
              <a:buNone/>
              <a:defRPr sz="1800" b="1" i="0" u="none" strike="noStrike" cap="none">
                <a:solidFill>
                  <a:srgbClr val="4F4F4F"/>
                </a:solidFill>
                <a:latin typeface="Questrial"/>
                <a:ea typeface="Questrial"/>
                <a:cs typeface="Questrial"/>
                <a:sym typeface="Questrial"/>
              </a:defRPr>
            </a:lvl3pPr>
            <a:lvl4pPr marL="1371600" marR="0" lvl="3" indent="0" algn="l" rtl="0">
              <a:spcBef>
                <a:spcPts val="320"/>
              </a:spcBef>
              <a:spcAft>
                <a:spcPts val="0"/>
              </a:spcAft>
              <a:buClr>
                <a:srgbClr val="F79646"/>
              </a:buClr>
              <a:buFont typeface="Merriweather Sans"/>
              <a:buNone/>
              <a:defRPr sz="1600" b="1" i="0" u="none" strike="noStrike" cap="none">
                <a:solidFill>
                  <a:srgbClr val="4F4F4F"/>
                </a:solidFill>
                <a:latin typeface="Questrial"/>
                <a:ea typeface="Questrial"/>
                <a:cs typeface="Questrial"/>
                <a:sym typeface="Questrial"/>
              </a:defRPr>
            </a:lvl4pPr>
            <a:lvl5pPr marL="1828800" marR="0" lvl="4" indent="0" algn="l" rtl="0">
              <a:spcBef>
                <a:spcPts val="320"/>
              </a:spcBef>
              <a:spcAft>
                <a:spcPts val="0"/>
              </a:spcAft>
              <a:buClr>
                <a:srgbClr val="F79646"/>
              </a:buClr>
              <a:buFont typeface="Arial"/>
              <a:buNone/>
              <a:defRPr sz="1600" b="1" i="0" u="none" strike="noStrike" cap="none">
                <a:solidFill>
                  <a:srgbClr val="4F4F4F"/>
                </a:solidFill>
                <a:latin typeface="Questrial"/>
                <a:ea typeface="Questrial"/>
                <a:cs typeface="Questrial"/>
                <a:sym typeface="Questrial"/>
              </a:defRPr>
            </a:lvl5pPr>
            <a:lvl6pPr marL="2286000" marR="0" lvl="5" indent="0" algn="l" rtl="0">
              <a:spcBef>
                <a:spcPts val="320"/>
              </a:spcBef>
              <a:buClr>
                <a:schemeClr val="dk1"/>
              </a:buClr>
              <a:buFont typeface="Arial"/>
              <a:buNone/>
              <a:defRPr sz="1600" b="1" i="0" u="none" strike="noStrike" cap="none">
                <a:solidFill>
                  <a:schemeClr val="dk1"/>
                </a:solidFill>
                <a:latin typeface="Questrial"/>
                <a:ea typeface="Questrial"/>
                <a:cs typeface="Questrial"/>
                <a:sym typeface="Questrial"/>
              </a:defRPr>
            </a:lvl6pPr>
            <a:lvl7pPr marL="2743200" marR="0" lvl="6" indent="0" algn="l" rtl="0">
              <a:spcBef>
                <a:spcPts val="320"/>
              </a:spcBef>
              <a:buClr>
                <a:schemeClr val="dk1"/>
              </a:buClr>
              <a:buFont typeface="Arial"/>
              <a:buNone/>
              <a:defRPr sz="1600" b="1" i="0" u="none" strike="noStrike" cap="none">
                <a:solidFill>
                  <a:schemeClr val="dk1"/>
                </a:solidFill>
                <a:latin typeface="Questrial"/>
                <a:ea typeface="Questrial"/>
                <a:cs typeface="Questrial"/>
                <a:sym typeface="Questrial"/>
              </a:defRPr>
            </a:lvl7pPr>
            <a:lvl8pPr marL="3200400" marR="0" lvl="7" indent="0" algn="l" rtl="0">
              <a:spcBef>
                <a:spcPts val="320"/>
              </a:spcBef>
              <a:buClr>
                <a:schemeClr val="dk1"/>
              </a:buClr>
              <a:buFont typeface="Arial"/>
              <a:buNone/>
              <a:defRPr sz="1600" b="1" i="0" u="none" strike="noStrike" cap="none">
                <a:solidFill>
                  <a:schemeClr val="dk1"/>
                </a:solidFill>
                <a:latin typeface="Questrial"/>
                <a:ea typeface="Questrial"/>
                <a:cs typeface="Questrial"/>
                <a:sym typeface="Questrial"/>
              </a:defRPr>
            </a:lvl8pPr>
            <a:lvl9pPr marL="3657600" marR="0" lvl="8" indent="0" algn="l" rtl="0">
              <a:spcBef>
                <a:spcPts val="320"/>
              </a:spcBef>
              <a:buClr>
                <a:schemeClr val="dk1"/>
              </a:buClr>
              <a:buFont typeface="Arial"/>
              <a:buNone/>
              <a:defRPr sz="1600" b="1" i="0" u="none" strike="noStrike" cap="none">
                <a:solidFill>
                  <a:schemeClr val="dk1"/>
                </a:solidFill>
                <a:latin typeface="Questrial"/>
                <a:ea typeface="Questrial"/>
                <a:cs typeface="Questrial"/>
                <a:sym typeface="Questrial"/>
              </a:defRPr>
            </a:lvl9pPr>
          </a:lstStyle>
          <a:p>
            <a:endParaRPr/>
          </a:p>
        </p:txBody>
      </p:sp>
      <p:sp>
        <p:nvSpPr>
          <p:cNvPr id="38" name="Shape 38"/>
          <p:cNvSpPr txBox="1">
            <a:spLocks noGrp="1"/>
          </p:cNvSpPr>
          <p:nvPr>
            <p:ph type="body" idx="3"/>
          </p:nvPr>
        </p:nvSpPr>
        <p:spPr>
          <a:xfrm>
            <a:off x="457200" y="1667356"/>
            <a:ext cx="4040187" cy="4631844"/>
          </a:xfrm>
          <a:prstGeom prst="rect">
            <a:avLst/>
          </a:prstGeom>
          <a:noFill/>
          <a:ln>
            <a:noFill/>
          </a:ln>
        </p:spPr>
        <p:txBody>
          <a:bodyPr lIns="91425" tIns="91425" rIns="91425" bIns="91425" anchor="t" anchorCtr="0"/>
          <a:lstStyle>
            <a:lvl1pPr marL="342900" marR="0" lvl="0" indent="-165100" algn="l" rtl="0">
              <a:spcBef>
                <a:spcPts val="560"/>
              </a:spcBef>
              <a:spcAft>
                <a:spcPts val="0"/>
              </a:spcAft>
              <a:buClr>
                <a:srgbClr val="F79646"/>
              </a:buClr>
              <a:buSzPct val="100000"/>
              <a:buFont typeface="Arial"/>
              <a:buChar char="•"/>
              <a:defRPr sz="2800" b="0" i="0" u="none" strike="noStrike" cap="none">
                <a:solidFill>
                  <a:srgbClr val="4E4E4E"/>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E4E4E"/>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E4E4E"/>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E4E4E"/>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E4E4E"/>
                </a:solidFill>
                <a:latin typeface="Questrial"/>
                <a:ea typeface="Questrial"/>
                <a:cs typeface="Questrial"/>
                <a:sym typeface="Questrial"/>
              </a:defRPr>
            </a:lvl5pPr>
            <a:lvl6pPr marL="2514600" marR="0" lvl="5" indent="-127000" algn="l" rtl="0">
              <a:spcBef>
                <a:spcPts val="320"/>
              </a:spcBef>
              <a:buClr>
                <a:schemeClr val="dk1"/>
              </a:buClr>
              <a:buSzPct val="100000"/>
              <a:buFont typeface="Arial"/>
              <a:buChar char="•"/>
              <a:defRPr sz="1600" b="0" i="0" u="none" strike="noStrike" cap="none">
                <a:solidFill>
                  <a:schemeClr val="dk1"/>
                </a:solidFill>
                <a:latin typeface="Questrial"/>
                <a:ea typeface="Questrial"/>
                <a:cs typeface="Questrial"/>
                <a:sym typeface="Questrial"/>
              </a:defRPr>
            </a:lvl6pPr>
            <a:lvl7pPr marL="2971800" marR="0" lvl="6" indent="-127000" algn="l" rtl="0">
              <a:spcBef>
                <a:spcPts val="320"/>
              </a:spcBef>
              <a:buClr>
                <a:schemeClr val="dk1"/>
              </a:buClr>
              <a:buSzPct val="100000"/>
              <a:buFont typeface="Arial"/>
              <a:buChar char="•"/>
              <a:defRPr sz="1600" b="0" i="0" u="none" strike="noStrike" cap="none">
                <a:solidFill>
                  <a:schemeClr val="dk1"/>
                </a:solidFill>
                <a:latin typeface="Questrial"/>
                <a:ea typeface="Questrial"/>
                <a:cs typeface="Questrial"/>
                <a:sym typeface="Questrial"/>
              </a:defRPr>
            </a:lvl7pPr>
            <a:lvl8pPr marL="3429000" marR="0" lvl="7" indent="-127000" algn="l" rtl="0">
              <a:spcBef>
                <a:spcPts val="320"/>
              </a:spcBef>
              <a:buClr>
                <a:schemeClr val="dk1"/>
              </a:buClr>
              <a:buSzPct val="100000"/>
              <a:buFont typeface="Arial"/>
              <a:buChar char="•"/>
              <a:defRPr sz="1600" b="0" i="0" u="none" strike="noStrike" cap="none">
                <a:solidFill>
                  <a:schemeClr val="dk1"/>
                </a:solidFill>
                <a:latin typeface="Questrial"/>
                <a:ea typeface="Questrial"/>
                <a:cs typeface="Questrial"/>
                <a:sym typeface="Questrial"/>
              </a:defRPr>
            </a:lvl8pPr>
            <a:lvl9pPr marL="3886200" marR="0" lvl="8" indent="-127000" algn="l" rtl="0">
              <a:spcBef>
                <a:spcPts val="320"/>
              </a:spcBef>
              <a:buClr>
                <a:schemeClr val="dk1"/>
              </a:buClr>
              <a:buSzPct val="100000"/>
              <a:buFont typeface="Arial"/>
              <a:buChar char="•"/>
              <a:defRPr sz="1600" b="0" i="0" u="none" strike="noStrike" cap="none">
                <a:solidFill>
                  <a:schemeClr val="dk1"/>
                </a:solidFill>
                <a:latin typeface="Questrial"/>
                <a:ea typeface="Questrial"/>
                <a:cs typeface="Questrial"/>
                <a:sym typeface="Questrial"/>
              </a:defRPr>
            </a:lvl9pPr>
          </a:lstStyle>
          <a:p>
            <a:endParaRPr/>
          </a:p>
        </p:txBody>
      </p:sp>
      <p:sp>
        <p:nvSpPr>
          <p:cNvPr id="39" name="Shape 39"/>
          <p:cNvSpPr txBox="1">
            <a:spLocks noGrp="1"/>
          </p:cNvSpPr>
          <p:nvPr>
            <p:ph type="body" idx="4"/>
          </p:nvPr>
        </p:nvSpPr>
        <p:spPr>
          <a:xfrm>
            <a:off x="457200" y="1027592"/>
            <a:ext cx="4040187" cy="639762"/>
          </a:xfrm>
          <a:prstGeom prst="rect">
            <a:avLst/>
          </a:prstGeom>
          <a:noFill/>
          <a:ln>
            <a:noFill/>
          </a:ln>
        </p:spPr>
        <p:txBody>
          <a:bodyPr lIns="91425" tIns="91425" rIns="91425" bIns="91425" anchor="ctr" anchorCtr="0"/>
          <a:lstStyle>
            <a:lvl1pPr marL="0" marR="0" lvl="0" indent="0" algn="l" rtl="0">
              <a:spcBef>
                <a:spcPts val="480"/>
              </a:spcBef>
              <a:spcAft>
                <a:spcPts val="0"/>
              </a:spcAft>
              <a:buClr>
                <a:srgbClr val="F79646"/>
              </a:buClr>
              <a:buFont typeface="Arial"/>
              <a:buNone/>
              <a:defRPr sz="2400" b="1" i="0" u="none" strike="noStrike" cap="none">
                <a:solidFill>
                  <a:srgbClr val="4E4E4E"/>
                </a:solidFill>
                <a:latin typeface="Questrial"/>
                <a:ea typeface="Questrial"/>
                <a:cs typeface="Questrial"/>
                <a:sym typeface="Questrial"/>
              </a:defRPr>
            </a:lvl1pPr>
            <a:lvl2pPr marL="457200" marR="0" lvl="1" indent="0" algn="l" rtl="0">
              <a:spcBef>
                <a:spcPts val="400"/>
              </a:spcBef>
              <a:spcAft>
                <a:spcPts val="0"/>
              </a:spcAft>
              <a:buClr>
                <a:srgbClr val="F79646"/>
              </a:buClr>
              <a:buFont typeface="Merriweather Sans"/>
              <a:buNone/>
              <a:defRPr sz="2000" b="1" i="0" u="none" strike="noStrike" cap="none">
                <a:solidFill>
                  <a:srgbClr val="4F4F4F"/>
                </a:solidFill>
                <a:latin typeface="Questrial"/>
                <a:ea typeface="Questrial"/>
                <a:cs typeface="Questrial"/>
                <a:sym typeface="Questrial"/>
              </a:defRPr>
            </a:lvl2pPr>
            <a:lvl3pPr marL="914400" marR="0" lvl="2" indent="0" algn="l" rtl="0">
              <a:spcBef>
                <a:spcPts val="360"/>
              </a:spcBef>
              <a:spcAft>
                <a:spcPts val="0"/>
              </a:spcAft>
              <a:buClr>
                <a:srgbClr val="F79646"/>
              </a:buClr>
              <a:buFont typeface="Arial"/>
              <a:buNone/>
              <a:defRPr sz="1800" b="1" i="0" u="none" strike="noStrike" cap="none">
                <a:solidFill>
                  <a:srgbClr val="4F4F4F"/>
                </a:solidFill>
                <a:latin typeface="Questrial"/>
                <a:ea typeface="Questrial"/>
                <a:cs typeface="Questrial"/>
                <a:sym typeface="Questrial"/>
              </a:defRPr>
            </a:lvl3pPr>
            <a:lvl4pPr marL="1371600" marR="0" lvl="3" indent="0" algn="l" rtl="0">
              <a:spcBef>
                <a:spcPts val="320"/>
              </a:spcBef>
              <a:spcAft>
                <a:spcPts val="0"/>
              </a:spcAft>
              <a:buClr>
                <a:srgbClr val="F79646"/>
              </a:buClr>
              <a:buFont typeface="Merriweather Sans"/>
              <a:buNone/>
              <a:defRPr sz="1600" b="1" i="0" u="none" strike="noStrike" cap="none">
                <a:solidFill>
                  <a:srgbClr val="4F4F4F"/>
                </a:solidFill>
                <a:latin typeface="Questrial"/>
                <a:ea typeface="Questrial"/>
                <a:cs typeface="Questrial"/>
                <a:sym typeface="Questrial"/>
              </a:defRPr>
            </a:lvl4pPr>
            <a:lvl5pPr marL="1828800" marR="0" lvl="4" indent="0" algn="l" rtl="0">
              <a:spcBef>
                <a:spcPts val="320"/>
              </a:spcBef>
              <a:spcAft>
                <a:spcPts val="0"/>
              </a:spcAft>
              <a:buClr>
                <a:srgbClr val="F79646"/>
              </a:buClr>
              <a:buFont typeface="Arial"/>
              <a:buNone/>
              <a:defRPr sz="1600" b="1" i="0" u="none" strike="noStrike" cap="none">
                <a:solidFill>
                  <a:srgbClr val="4F4F4F"/>
                </a:solidFill>
                <a:latin typeface="Questrial"/>
                <a:ea typeface="Questrial"/>
                <a:cs typeface="Questrial"/>
                <a:sym typeface="Questrial"/>
              </a:defRPr>
            </a:lvl5pPr>
            <a:lvl6pPr marL="2286000" marR="0" lvl="5" indent="0" algn="l" rtl="0">
              <a:spcBef>
                <a:spcPts val="320"/>
              </a:spcBef>
              <a:buClr>
                <a:schemeClr val="dk1"/>
              </a:buClr>
              <a:buFont typeface="Arial"/>
              <a:buNone/>
              <a:defRPr sz="1600" b="1" i="0" u="none" strike="noStrike" cap="none">
                <a:solidFill>
                  <a:schemeClr val="dk1"/>
                </a:solidFill>
                <a:latin typeface="Questrial"/>
                <a:ea typeface="Questrial"/>
                <a:cs typeface="Questrial"/>
                <a:sym typeface="Questrial"/>
              </a:defRPr>
            </a:lvl6pPr>
            <a:lvl7pPr marL="2743200" marR="0" lvl="6" indent="0" algn="l" rtl="0">
              <a:spcBef>
                <a:spcPts val="320"/>
              </a:spcBef>
              <a:buClr>
                <a:schemeClr val="dk1"/>
              </a:buClr>
              <a:buFont typeface="Arial"/>
              <a:buNone/>
              <a:defRPr sz="1600" b="1" i="0" u="none" strike="noStrike" cap="none">
                <a:solidFill>
                  <a:schemeClr val="dk1"/>
                </a:solidFill>
                <a:latin typeface="Questrial"/>
                <a:ea typeface="Questrial"/>
                <a:cs typeface="Questrial"/>
                <a:sym typeface="Questrial"/>
              </a:defRPr>
            </a:lvl7pPr>
            <a:lvl8pPr marL="3200400" marR="0" lvl="7" indent="0" algn="l" rtl="0">
              <a:spcBef>
                <a:spcPts val="320"/>
              </a:spcBef>
              <a:buClr>
                <a:schemeClr val="dk1"/>
              </a:buClr>
              <a:buFont typeface="Arial"/>
              <a:buNone/>
              <a:defRPr sz="1600" b="1" i="0" u="none" strike="noStrike" cap="none">
                <a:solidFill>
                  <a:schemeClr val="dk1"/>
                </a:solidFill>
                <a:latin typeface="Questrial"/>
                <a:ea typeface="Questrial"/>
                <a:cs typeface="Questrial"/>
                <a:sym typeface="Questrial"/>
              </a:defRPr>
            </a:lvl8pPr>
            <a:lvl9pPr marL="3657600" marR="0" lvl="8" indent="0" algn="l" rtl="0">
              <a:spcBef>
                <a:spcPts val="320"/>
              </a:spcBef>
              <a:buClr>
                <a:schemeClr val="dk1"/>
              </a:buClr>
              <a:buFont typeface="Arial"/>
              <a:buNone/>
              <a:defRPr sz="1600" b="1" i="0" u="none" strike="noStrike" cap="none">
                <a:solidFill>
                  <a:schemeClr val="dk1"/>
                </a:solidFill>
                <a:latin typeface="Questrial"/>
                <a:ea typeface="Questrial"/>
                <a:cs typeface="Questrial"/>
                <a:sym typeface="Questrial"/>
              </a:defRPr>
            </a:lvl9pPr>
          </a:lstStyle>
          <a:p>
            <a:endParaRPr/>
          </a:p>
        </p:txBody>
      </p:sp>
      <p:sp>
        <p:nvSpPr>
          <p:cNvPr id="40" name="Shape 40"/>
          <p:cNvSpPr txBox="1">
            <a:spLocks noGrp="1"/>
          </p:cNvSpPr>
          <p:nvPr>
            <p:ph type="title"/>
          </p:nvPr>
        </p:nvSpPr>
        <p:spPr>
          <a:xfrm>
            <a:off x="457200" y="182563"/>
            <a:ext cx="8229600" cy="717550"/>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3200" b="1" i="0" u="none" strike="noStrike" cap="none">
                <a:solidFill>
                  <a:srgbClr val="4E4E4E"/>
                </a:solidFill>
                <a:latin typeface="Questrial"/>
                <a:ea typeface="Questrial"/>
                <a:cs typeface="Questrial"/>
                <a:sym typeface="Questrial"/>
              </a:defRPr>
            </a:lvl1pPr>
            <a:lvl2pPr marL="0" marR="0" lvl="1"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2pPr>
            <a:lvl3pPr marL="0" marR="0" lvl="2"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3pPr>
            <a:lvl4pPr marL="0" marR="0" lvl="3"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4pPr>
            <a:lvl5pPr marL="0" marR="0" lvl="4"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5pPr>
            <a:lvl6pPr marL="457200" marR="0" lvl="5"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6pPr>
            <a:lvl7pPr marL="914400" marR="0" lvl="6"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7pPr>
            <a:lvl8pPr marL="1371600" marR="0" lvl="7"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8pPr>
            <a:lvl9pPr marL="1828800" marR="0" lvl="8"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9pPr>
          </a:lstStyle>
          <a:p>
            <a:endParaRPr/>
          </a:p>
        </p:txBody>
      </p:sp>
      <p:sp>
        <p:nvSpPr>
          <p:cNvPr id="41" name="Shape 41"/>
          <p:cNvSpPr txBox="1">
            <a:spLocks noGrp="1"/>
          </p:cNvSpPr>
          <p:nvPr>
            <p:ph type="ftr" idx="11"/>
          </p:nvPr>
        </p:nvSpPr>
        <p:spPr>
          <a:xfrm>
            <a:off x="8229600" y="6638925"/>
            <a:ext cx="914400" cy="219075"/>
          </a:xfrm>
          <a:prstGeom prst="rect">
            <a:avLst/>
          </a:prstGeom>
          <a:noFill/>
          <a:ln>
            <a:noFill/>
          </a:ln>
        </p:spPr>
        <p:txBody>
          <a:bodyPr lIns="91425" tIns="91425" rIns="91425" bIns="91425" anchor="b" anchorCtr="0"/>
          <a:lstStyle>
            <a:lvl1pPr marL="0" marR="0" lvl="0" indent="0" algn="r" rtl="0">
              <a:spcBef>
                <a:spcPts val="0"/>
              </a:spcBef>
              <a:spcAft>
                <a:spcPts val="0"/>
              </a:spcAft>
              <a:buNone/>
              <a:defRPr sz="8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Graphic/Picture">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457200" y="182563"/>
            <a:ext cx="8229600" cy="717550"/>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3200" b="1" i="0" u="none" strike="noStrike" cap="none">
                <a:solidFill>
                  <a:srgbClr val="4E4E4E"/>
                </a:solidFill>
                <a:latin typeface="Questrial"/>
                <a:ea typeface="Questrial"/>
                <a:cs typeface="Questrial"/>
                <a:sym typeface="Questrial"/>
              </a:defRPr>
            </a:lvl1pPr>
            <a:lvl2pPr marL="0" marR="0" lvl="1"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2pPr>
            <a:lvl3pPr marL="0" marR="0" lvl="2"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3pPr>
            <a:lvl4pPr marL="0" marR="0" lvl="3"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4pPr>
            <a:lvl5pPr marL="0" marR="0" lvl="4"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5pPr>
            <a:lvl6pPr marL="457200" marR="0" lvl="5"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6pPr>
            <a:lvl7pPr marL="914400" marR="0" lvl="6"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7pPr>
            <a:lvl8pPr marL="1371600" marR="0" lvl="7"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8pPr>
            <a:lvl9pPr marL="1828800" marR="0" lvl="8"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9pPr>
          </a:lstStyle>
          <a:p>
            <a:endParaRPr/>
          </a:p>
        </p:txBody>
      </p:sp>
      <p:sp>
        <p:nvSpPr>
          <p:cNvPr id="44" name="Shape 44"/>
          <p:cNvSpPr>
            <a:spLocks noGrp="1"/>
          </p:cNvSpPr>
          <p:nvPr>
            <p:ph type="pic" idx="2"/>
          </p:nvPr>
        </p:nvSpPr>
        <p:spPr>
          <a:xfrm>
            <a:off x="457200" y="899403"/>
            <a:ext cx="8229600" cy="5382863"/>
          </a:xfrm>
          <a:prstGeom prst="rect">
            <a:avLst/>
          </a:prstGeom>
          <a:noFill/>
          <a:ln>
            <a:noFill/>
          </a:ln>
        </p:spPr>
        <p:txBody>
          <a:bodyPr lIns="91425" tIns="91425" rIns="91425" bIns="91425" anchor="t" anchorCtr="0"/>
          <a:lstStyle>
            <a:lvl1pPr marL="0" marR="0" lvl="0" indent="0" algn="l" rtl="0">
              <a:spcBef>
                <a:spcPts val="560"/>
              </a:spcBef>
              <a:spcAft>
                <a:spcPts val="0"/>
              </a:spcAft>
              <a:buClr>
                <a:srgbClr val="F79646"/>
              </a:buClr>
              <a:buFont typeface="Arial"/>
              <a:buNone/>
              <a:defRPr sz="2800" b="0" i="0" u="none" strike="noStrike" cap="none">
                <a:solidFill>
                  <a:srgbClr val="4E4E4E"/>
                </a:solidFill>
                <a:latin typeface="Questrial"/>
                <a:ea typeface="Questrial"/>
                <a:cs typeface="Questrial"/>
                <a:sym typeface="Questrial"/>
              </a:defRPr>
            </a:lvl1pPr>
            <a:lvl2pPr marL="457200" marR="0" lvl="1" indent="0" algn="l" rtl="0">
              <a:spcBef>
                <a:spcPts val="560"/>
              </a:spcBef>
              <a:spcAft>
                <a:spcPts val="0"/>
              </a:spcAft>
              <a:buClr>
                <a:srgbClr val="F79646"/>
              </a:buClr>
              <a:buFont typeface="Merriweather Sans"/>
              <a:buNone/>
              <a:defRPr sz="2800" b="0" i="0" u="none" strike="noStrike" cap="none">
                <a:solidFill>
                  <a:srgbClr val="4F4F4F"/>
                </a:solidFill>
                <a:latin typeface="Questrial"/>
                <a:ea typeface="Questrial"/>
                <a:cs typeface="Questrial"/>
                <a:sym typeface="Questrial"/>
              </a:defRPr>
            </a:lvl2pPr>
            <a:lvl3pPr marL="914400" marR="0" lvl="2" indent="0" algn="l" rtl="0">
              <a:spcBef>
                <a:spcPts val="480"/>
              </a:spcBef>
              <a:spcAft>
                <a:spcPts val="0"/>
              </a:spcAft>
              <a:buClr>
                <a:srgbClr val="F79646"/>
              </a:buClr>
              <a:buFont typeface="Arial"/>
              <a:buNone/>
              <a:defRPr sz="2400" b="0" i="0" u="none" strike="noStrike" cap="none">
                <a:solidFill>
                  <a:srgbClr val="4F4F4F"/>
                </a:solidFill>
                <a:latin typeface="Questrial"/>
                <a:ea typeface="Questrial"/>
                <a:cs typeface="Questrial"/>
                <a:sym typeface="Questrial"/>
              </a:defRPr>
            </a:lvl3pPr>
            <a:lvl4pPr marL="1371600" marR="0" lvl="3" indent="0" algn="l" rtl="0">
              <a:spcBef>
                <a:spcPts val="400"/>
              </a:spcBef>
              <a:spcAft>
                <a:spcPts val="0"/>
              </a:spcAft>
              <a:buClr>
                <a:srgbClr val="F79646"/>
              </a:buClr>
              <a:buFont typeface="Merriweather Sans"/>
              <a:buNone/>
              <a:defRPr sz="2000" b="0" i="0" u="none" strike="noStrike" cap="none">
                <a:solidFill>
                  <a:srgbClr val="4F4F4F"/>
                </a:solidFill>
                <a:latin typeface="Questrial"/>
                <a:ea typeface="Questrial"/>
                <a:cs typeface="Questrial"/>
                <a:sym typeface="Questrial"/>
              </a:defRPr>
            </a:lvl4pPr>
            <a:lvl5pPr marL="1828800" marR="0" lvl="4" indent="0" algn="l" rtl="0">
              <a:spcBef>
                <a:spcPts val="400"/>
              </a:spcBef>
              <a:spcAft>
                <a:spcPts val="0"/>
              </a:spcAft>
              <a:buClr>
                <a:srgbClr val="F79646"/>
              </a:buClr>
              <a:buFont typeface="Arial"/>
              <a:buNone/>
              <a:defRPr sz="2000" b="0" i="0" u="none" strike="noStrike" cap="none">
                <a:solidFill>
                  <a:srgbClr val="4F4F4F"/>
                </a:solidFill>
                <a:latin typeface="Questrial"/>
                <a:ea typeface="Questrial"/>
                <a:cs typeface="Questrial"/>
                <a:sym typeface="Questrial"/>
              </a:defRPr>
            </a:lvl5pPr>
            <a:lvl6pPr marL="2286000" marR="0" lvl="5" indent="0" algn="l" rtl="0">
              <a:spcBef>
                <a:spcPts val="400"/>
              </a:spcBef>
              <a:buClr>
                <a:schemeClr val="dk1"/>
              </a:buClr>
              <a:buFont typeface="Arial"/>
              <a:buNone/>
              <a:defRPr sz="2000" b="0" i="0" u="none" strike="noStrike" cap="none">
                <a:solidFill>
                  <a:schemeClr val="dk1"/>
                </a:solidFill>
                <a:latin typeface="Questrial"/>
                <a:ea typeface="Questrial"/>
                <a:cs typeface="Questrial"/>
                <a:sym typeface="Questrial"/>
              </a:defRPr>
            </a:lvl6pPr>
            <a:lvl7pPr marL="2743200" marR="0" lvl="6" indent="0" algn="l" rtl="0">
              <a:spcBef>
                <a:spcPts val="400"/>
              </a:spcBef>
              <a:buClr>
                <a:schemeClr val="dk1"/>
              </a:buClr>
              <a:buFont typeface="Arial"/>
              <a:buNone/>
              <a:defRPr sz="2000" b="0" i="0" u="none" strike="noStrike" cap="none">
                <a:solidFill>
                  <a:schemeClr val="dk1"/>
                </a:solidFill>
                <a:latin typeface="Questrial"/>
                <a:ea typeface="Questrial"/>
                <a:cs typeface="Questrial"/>
                <a:sym typeface="Questrial"/>
              </a:defRPr>
            </a:lvl7pPr>
            <a:lvl8pPr marL="3200400" marR="0" lvl="7" indent="0" algn="l" rtl="0">
              <a:spcBef>
                <a:spcPts val="400"/>
              </a:spcBef>
              <a:buClr>
                <a:schemeClr val="dk1"/>
              </a:buClr>
              <a:buFont typeface="Arial"/>
              <a:buNone/>
              <a:defRPr sz="2000" b="0" i="0" u="none" strike="noStrike" cap="none">
                <a:solidFill>
                  <a:schemeClr val="dk1"/>
                </a:solidFill>
                <a:latin typeface="Questrial"/>
                <a:ea typeface="Questrial"/>
                <a:cs typeface="Questrial"/>
                <a:sym typeface="Questrial"/>
              </a:defRPr>
            </a:lvl8pPr>
            <a:lvl9pPr marL="3657600" marR="0" lvl="8" indent="0" algn="l" rtl="0">
              <a:spcBef>
                <a:spcPts val="400"/>
              </a:spcBef>
              <a:buClr>
                <a:schemeClr val="dk1"/>
              </a:buClr>
              <a:buFont typeface="Arial"/>
              <a:buNone/>
              <a:defRPr sz="2000" b="0" i="0" u="none" strike="noStrike" cap="none">
                <a:solidFill>
                  <a:schemeClr val="dk1"/>
                </a:solidFill>
                <a:latin typeface="Questrial"/>
                <a:ea typeface="Questrial"/>
                <a:cs typeface="Questrial"/>
                <a:sym typeface="Questrial"/>
              </a:defRPr>
            </a:lvl9pPr>
          </a:lstStyle>
          <a:p>
            <a:endParaRPr/>
          </a:p>
        </p:txBody>
      </p:sp>
      <p:sp>
        <p:nvSpPr>
          <p:cNvPr id="45" name="Shape 45"/>
          <p:cNvSpPr txBox="1">
            <a:spLocks noGrp="1"/>
          </p:cNvSpPr>
          <p:nvPr>
            <p:ph type="ftr" idx="11"/>
          </p:nvPr>
        </p:nvSpPr>
        <p:spPr>
          <a:xfrm>
            <a:off x="8229600" y="6638925"/>
            <a:ext cx="914400" cy="219075"/>
          </a:xfrm>
          <a:prstGeom prst="rect">
            <a:avLst/>
          </a:prstGeom>
          <a:noFill/>
          <a:ln>
            <a:noFill/>
          </a:ln>
        </p:spPr>
        <p:txBody>
          <a:bodyPr lIns="91425" tIns="91425" rIns="91425" bIns="91425" anchor="b" anchorCtr="0"/>
          <a:lstStyle>
            <a:lvl1pPr marL="0" marR="0" lvl="0" indent="0" algn="r" rtl="0">
              <a:spcBef>
                <a:spcPts val="0"/>
              </a:spcBef>
              <a:spcAft>
                <a:spcPts val="0"/>
              </a:spcAft>
              <a:buNone/>
              <a:defRPr sz="8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1_Title Slide">
    <p:spTree>
      <p:nvGrpSpPr>
        <p:cNvPr id="1" name="Shape 46"/>
        <p:cNvGrpSpPr/>
        <p:nvPr/>
      </p:nvGrpSpPr>
      <p:grpSpPr>
        <a:xfrm>
          <a:off x="0" y="0"/>
          <a:ext cx="0" cy="0"/>
          <a:chOff x="0" y="0"/>
          <a:chExt cx="0" cy="0"/>
        </a:xfrm>
      </p:grpSpPr>
      <p:pic>
        <p:nvPicPr>
          <p:cNvPr id="47" name="Shape 47"/>
          <p:cNvPicPr preferRelativeResize="0"/>
          <p:nvPr/>
        </p:nvPicPr>
        <p:blipFill rotWithShape="1">
          <a:blip r:embed="rId2">
            <a:alphaModFix/>
          </a:blip>
          <a:srcRect/>
          <a:stretch/>
        </p:blipFill>
        <p:spPr>
          <a:xfrm>
            <a:off x="0" y="3227388"/>
            <a:ext cx="9142413" cy="3657600"/>
          </a:xfrm>
          <a:prstGeom prst="rect">
            <a:avLst/>
          </a:prstGeom>
          <a:noFill/>
          <a:ln>
            <a:noFill/>
          </a:ln>
        </p:spPr>
      </p:pic>
      <p:sp>
        <p:nvSpPr>
          <p:cNvPr id="48" name="Shape 48"/>
          <p:cNvSpPr txBox="1">
            <a:spLocks noGrp="1"/>
          </p:cNvSpPr>
          <p:nvPr>
            <p:ph type="title"/>
          </p:nvPr>
        </p:nvSpPr>
        <p:spPr>
          <a:xfrm>
            <a:off x="457200" y="607452"/>
            <a:ext cx="8229600" cy="705411"/>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1pPr>
            <a:lvl2pPr marL="0" marR="0" lvl="1"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2pPr>
            <a:lvl3pPr marL="0" marR="0" lvl="2"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3pPr>
            <a:lvl4pPr marL="0" marR="0" lvl="3"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4pPr>
            <a:lvl5pPr marL="0" marR="0" lvl="4"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5pPr>
            <a:lvl6pPr marL="457200" marR="0" lvl="5"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6pPr>
            <a:lvl7pPr marL="914400" marR="0" lvl="6"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7pPr>
            <a:lvl8pPr marL="1371600" marR="0" lvl="7"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8pPr>
            <a:lvl9pPr marL="1828800" marR="0" lvl="8"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9pPr>
          </a:lstStyle>
          <a:p>
            <a:endParaRPr/>
          </a:p>
        </p:txBody>
      </p:sp>
      <p:sp>
        <p:nvSpPr>
          <p:cNvPr id="49" name="Shape 49"/>
          <p:cNvSpPr txBox="1">
            <a:spLocks noGrp="1"/>
          </p:cNvSpPr>
          <p:nvPr>
            <p:ph type="body" idx="1"/>
          </p:nvPr>
        </p:nvSpPr>
        <p:spPr>
          <a:xfrm>
            <a:off x="457200" y="1417637"/>
            <a:ext cx="8229600" cy="349250"/>
          </a:xfrm>
          <a:prstGeom prst="rect">
            <a:avLst/>
          </a:prstGeom>
          <a:noFill/>
          <a:ln>
            <a:noFill/>
          </a:ln>
        </p:spPr>
        <p:txBody>
          <a:bodyPr lIns="91425" tIns="91425" rIns="91425" bIns="91425" anchor="t" anchorCtr="0"/>
          <a:lstStyle>
            <a:lvl1pPr marL="0" marR="0" lvl="0" indent="0" algn="l" rtl="0">
              <a:spcBef>
                <a:spcPts val="400"/>
              </a:spcBef>
              <a:spcAft>
                <a:spcPts val="0"/>
              </a:spcAft>
              <a:buClr>
                <a:srgbClr val="F79646"/>
              </a:buClr>
              <a:buFont typeface="Arial"/>
              <a:buNone/>
              <a:defRPr sz="2000" b="1" i="0" u="none" strike="noStrike" cap="none">
                <a:solidFill>
                  <a:srgbClr val="4E4E4E"/>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F4F4F"/>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F4F4F"/>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F4F4F"/>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F4F4F"/>
                </a:solidFill>
                <a:latin typeface="Questrial"/>
                <a:ea typeface="Questrial"/>
                <a:cs typeface="Questrial"/>
                <a:sym typeface="Quest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9pPr>
          </a:lstStyle>
          <a:p>
            <a:endParaRPr/>
          </a:p>
        </p:txBody>
      </p:sp>
      <p:sp>
        <p:nvSpPr>
          <p:cNvPr id="50" name="Shape 50"/>
          <p:cNvSpPr txBox="1">
            <a:spLocks noGrp="1"/>
          </p:cNvSpPr>
          <p:nvPr>
            <p:ph type="body" idx="2"/>
          </p:nvPr>
        </p:nvSpPr>
        <p:spPr>
          <a:xfrm>
            <a:off x="457200" y="179388"/>
            <a:ext cx="8229600" cy="428625"/>
          </a:xfrm>
          <a:prstGeom prst="rect">
            <a:avLst/>
          </a:prstGeom>
          <a:noFill/>
          <a:ln>
            <a:noFill/>
          </a:ln>
        </p:spPr>
        <p:txBody>
          <a:bodyPr lIns="91425" tIns="91425" rIns="91425" bIns="91425" anchor="b" anchorCtr="0"/>
          <a:lstStyle>
            <a:lvl1pPr marL="0" marR="0" lvl="0" indent="0" algn="l" rtl="0">
              <a:spcBef>
                <a:spcPts val="400"/>
              </a:spcBef>
              <a:spcAft>
                <a:spcPts val="0"/>
              </a:spcAft>
              <a:buClr>
                <a:srgbClr val="F79646"/>
              </a:buClr>
              <a:buFont typeface="Arial"/>
              <a:buNone/>
              <a:defRPr sz="2000" b="1" i="0" u="none" strike="noStrike" cap="none">
                <a:solidFill>
                  <a:srgbClr val="4F81BD"/>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F4F4F"/>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F4F4F"/>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F4F4F"/>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F4F4F"/>
                </a:solidFill>
                <a:latin typeface="Questrial"/>
                <a:ea typeface="Questrial"/>
                <a:cs typeface="Questrial"/>
                <a:sym typeface="Quest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Shape 51"/>
        <p:cNvGrpSpPr/>
        <p:nvPr/>
      </p:nvGrpSpPr>
      <p:grpSpPr>
        <a:xfrm>
          <a:off x="0" y="0"/>
          <a:ext cx="0" cy="0"/>
          <a:chOff x="0" y="0"/>
          <a:chExt cx="0" cy="0"/>
        </a:xfrm>
      </p:grpSpPr>
      <p:sp>
        <p:nvSpPr>
          <p:cNvPr id="52" name="Shape 52"/>
          <p:cNvSpPr txBox="1">
            <a:spLocks noGrp="1"/>
          </p:cNvSpPr>
          <p:nvPr>
            <p:ph type="body" idx="1"/>
          </p:nvPr>
        </p:nvSpPr>
        <p:spPr>
          <a:xfrm>
            <a:off x="457200" y="1316182"/>
            <a:ext cx="8229600" cy="4999950"/>
          </a:xfrm>
          <a:prstGeom prst="rect">
            <a:avLst/>
          </a:prstGeom>
          <a:noFill/>
          <a:ln>
            <a:noFill/>
          </a:ln>
        </p:spPr>
        <p:txBody>
          <a:bodyPr lIns="91425" tIns="91425" rIns="91425" bIns="91425" anchor="t" anchorCtr="0"/>
          <a:lstStyle>
            <a:lvl1pPr marL="342900" marR="0" lvl="0" indent="-165100" algn="l" rtl="0">
              <a:spcBef>
                <a:spcPts val="560"/>
              </a:spcBef>
              <a:spcAft>
                <a:spcPts val="0"/>
              </a:spcAft>
              <a:buClr>
                <a:srgbClr val="F79646"/>
              </a:buClr>
              <a:buSzPct val="100000"/>
              <a:buFont typeface="Arial"/>
              <a:buChar char="•"/>
              <a:defRPr sz="2800" b="0" i="0" u="none" strike="noStrike" cap="none">
                <a:solidFill>
                  <a:srgbClr val="4E4E4E"/>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E4E4E"/>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E4E4E"/>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E4E4E"/>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E4E4E"/>
                </a:solidFill>
                <a:latin typeface="Questrial"/>
                <a:ea typeface="Questrial"/>
                <a:cs typeface="Questrial"/>
                <a:sym typeface="Quest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9pPr>
          </a:lstStyle>
          <a:p>
            <a:endParaRPr/>
          </a:p>
        </p:txBody>
      </p:sp>
      <p:sp>
        <p:nvSpPr>
          <p:cNvPr id="53" name="Shape 53"/>
          <p:cNvSpPr txBox="1">
            <a:spLocks noGrp="1"/>
          </p:cNvSpPr>
          <p:nvPr>
            <p:ph type="title"/>
          </p:nvPr>
        </p:nvSpPr>
        <p:spPr>
          <a:xfrm>
            <a:off x="457200" y="607452"/>
            <a:ext cx="8229600" cy="708730"/>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3200" b="1" i="0" u="none" strike="noStrike" cap="none">
                <a:solidFill>
                  <a:srgbClr val="4E4E4E"/>
                </a:solidFill>
                <a:latin typeface="Questrial"/>
                <a:ea typeface="Questrial"/>
                <a:cs typeface="Questrial"/>
                <a:sym typeface="Questrial"/>
              </a:defRPr>
            </a:lvl1pPr>
            <a:lvl2pPr marL="0" marR="0" lvl="1"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2pPr>
            <a:lvl3pPr marL="0" marR="0" lvl="2"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3pPr>
            <a:lvl4pPr marL="0" marR="0" lvl="3"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4pPr>
            <a:lvl5pPr marL="0" marR="0" lvl="4"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5pPr>
            <a:lvl6pPr marL="457200" marR="0" lvl="5"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6pPr>
            <a:lvl7pPr marL="914400" marR="0" lvl="6"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7pPr>
            <a:lvl8pPr marL="1371600" marR="0" lvl="7"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8pPr>
            <a:lvl9pPr marL="1828800" marR="0" lvl="8"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9pPr>
          </a:lstStyle>
          <a:p>
            <a:endParaRPr/>
          </a:p>
        </p:txBody>
      </p:sp>
      <p:sp>
        <p:nvSpPr>
          <p:cNvPr id="54" name="Shape 54"/>
          <p:cNvSpPr txBox="1">
            <a:spLocks noGrp="1"/>
          </p:cNvSpPr>
          <p:nvPr>
            <p:ph type="body" idx="2"/>
          </p:nvPr>
        </p:nvSpPr>
        <p:spPr>
          <a:xfrm>
            <a:off x="457200" y="179388"/>
            <a:ext cx="8229600" cy="428625"/>
          </a:xfrm>
          <a:prstGeom prst="rect">
            <a:avLst/>
          </a:prstGeom>
          <a:noFill/>
          <a:ln>
            <a:noFill/>
          </a:ln>
        </p:spPr>
        <p:txBody>
          <a:bodyPr lIns="91425" tIns="91425" rIns="91425" bIns="91425" anchor="b" anchorCtr="0"/>
          <a:lstStyle>
            <a:lvl1pPr marL="0" marR="0" lvl="0" indent="0" algn="l" rtl="0">
              <a:spcBef>
                <a:spcPts val="400"/>
              </a:spcBef>
              <a:spcAft>
                <a:spcPts val="0"/>
              </a:spcAft>
              <a:buClr>
                <a:srgbClr val="F79646"/>
              </a:buClr>
              <a:buFont typeface="Arial"/>
              <a:buNone/>
              <a:defRPr sz="2000" b="1" i="0" u="none" strike="noStrike" cap="none">
                <a:solidFill>
                  <a:srgbClr val="4F81BD"/>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F4F4F"/>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F4F4F"/>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F4F4F"/>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F4F4F"/>
                </a:solidFill>
                <a:latin typeface="Questrial"/>
                <a:ea typeface="Questrial"/>
                <a:cs typeface="Questrial"/>
                <a:sym typeface="Quest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9pPr>
          </a:lstStyle>
          <a:p>
            <a:endParaRPr/>
          </a:p>
        </p:txBody>
      </p:sp>
      <p:sp>
        <p:nvSpPr>
          <p:cNvPr id="55" name="Shape 55"/>
          <p:cNvSpPr txBox="1">
            <a:spLocks noGrp="1"/>
          </p:cNvSpPr>
          <p:nvPr>
            <p:ph type="sldNum" idx="12"/>
          </p:nvPr>
        </p:nvSpPr>
        <p:spPr>
          <a:xfrm>
            <a:off x="6923088" y="6459537"/>
            <a:ext cx="2133599" cy="365125"/>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fld id="{00000000-1234-1234-1234-123412341234}" type="slidenum">
              <a:rPr lang="en-US" sz="1800" b="0" i="0" u="none" strike="noStrike" cap="none">
                <a:solidFill>
                  <a:schemeClr val="dk1"/>
                </a:solidFill>
                <a:latin typeface="Arial"/>
                <a:ea typeface="Arial"/>
                <a:cs typeface="Arial"/>
                <a:sym typeface="Arial"/>
              </a:rPr>
              <a:pPr marL="0" marR="0" lvl="0" indent="0" algn="l" rtl="0">
                <a:spcBef>
                  <a:spcPts val="0"/>
                </a:spcBef>
                <a:spcAft>
                  <a:spcPts val="0"/>
                </a:spcAft>
                <a:buSzPct val="25000"/>
                <a:buNone/>
              </a:pPr>
              <a:t>‹#›</a:t>
            </a:fld>
            <a:endParaRPr lang="en-US" sz="1800" b="0" i="0" u="none" strike="noStrike" cap="none">
              <a:solidFill>
                <a:schemeClr val="dk1"/>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pic>
        <p:nvPicPr>
          <p:cNvPr id="10" name="Shape 10"/>
          <p:cNvPicPr preferRelativeResize="0"/>
          <p:nvPr/>
        </p:nvPicPr>
        <p:blipFill rotWithShape="1">
          <a:blip r:embed="rId16">
            <a:alphaModFix/>
          </a:blip>
          <a:srcRect/>
          <a:stretch/>
        </p:blipFill>
        <p:spPr>
          <a:xfrm>
            <a:off x="0" y="6021387"/>
            <a:ext cx="9144000" cy="838199"/>
          </a:xfrm>
          <a:prstGeom prst="rect">
            <a:avLst/>
          </a:prstGeom>
          <a:noFill/>
          <a:ln>
            <a:noFill/>
          </a:ln>
        </p:spPr>
      </p:pic>
      <p:sp>
        <p:nvSpPr>
          <p:cNvPr id="11" name="Shape 11"/>
          <p:cNvSpPr txBox="1">
            <a:spLocks noGrp="1"/>
          </p:cNvSpPr>
          <p:nvPr>
            <p:ph type="title"/>
          </p:nvPr>
        </p:nvSpPr>
        <p:spPr>
          <a:xfrm>
            <a:off x="457200" y="182563"/>
            <a:ext cx="8229600" cy="717550"/>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1pPr>
            <a:lvl2pPr marL="0" marR="0" lvl="1"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2pPr>
            <a:lvl3pPr marL="0" marR="0" lvl="2"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3pPr>
            <a:lvl4pPr marL="0" marR="0" lvl="3"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4pPr>
            <a:lvl5pPr marL="0" marR="0" lvl="4"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5pPr>
            <a:lvl6pPr marL="457200" marR="0" lvl="5"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6pPr>
            <a:lvl7pPr marL="914400" marR="0" lvl="6"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7pPr>
            <a:lvl8pPr marL="1371600" marR="0" lvl="7"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8pPr>
            <a:lvl9pPr marL="1828800" marR="0" lvl="8"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9pPr>
          </a:lstStyle>
          <a:p>
            <a:endParaRPr/>
          </a:p>
        </p:txBody>
      </p:sp>
      <p:sp>
        <p:nvSpPr>
          <p:cNvPr id="12" name="Shape 12"/>
          <p:cNvSpPr txBox="1">
            <a:spLocks noGrp="1"/>
          </p:cNvSpPr>
          <p:nvPr>
            <p:ph type="body" idx="1"/>
          </p:nvPr>
        </p:nvSpPr>
        <p:spPr>
          <a:xfrm>
            <a:off x="457200" y="900112"/>
            <a:ext cx="8229600" cy="5407025"/>
          </a:xfrm>
          <a:prstGeom prst="rect">
            <a:avLst/>
          </a:prstGeom>
          <a:noFill/>
          <a:ln>
            <a:noFill/>
          </a:ln>
        </p:spPr>
        <p:txBody>
          <a:bodyPr lIns="91425" tIns="91425" rIns="91425" bIns="91425" anchor="t" anchorCtr="0"/>
          <a:lstStyle>
            <a:lvl1pPr marL="342900" marR="0" lvl="0" indent="-165100" algn="l" rtl="0">
              <a:spcBef>
                <a:spcPts val="560"/>
              </a:spcBef>
              <a:spcAft>
                <a:spcPts val="0"/>
              </a:spcAft>
              <a:buClr>
                <a:srgbClr val="F79646"/>
              </a:buClr>
              <a:buSzPct val="100000"/>
              <a:buFont typeface="Arial"/>
              <a:buChar char="•"/>
              <a:defRPr sz="2800" b="0" i="0" u="none" strike="noStrike" cap="none">
                <a:solidFill>
                  <a:srgbClr val="4F4F4F"/>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F4F4F"/>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F4F4F"/>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F4F4F"/>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F4F4F"/>
                </a:solidFill>
                <a:latin typeface="Questrial"/>
                <a:ea typeface="Questrial"/>
                <a:cs typeface="Questrial"/>
                <a:sym typeface="Quest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9pPr>
          </a:lstStyle>
          <a:p>
            <a:endParaRPr/>
          </a:p>
        </p:txBody>
      </p:sp>
      <p:sp>
        <p:nvSpPr>
          <p:cNvPr id="13" name="Shape 13"/>
          <p:cNvSpPr txBox="1">
            <a:spLocks noGrp="1"/>
          </p:cNvSpPr>
          <p:nvPr>
            <p:ph type="ftr" idx="11"/>
          </p:nvPr>
        </p:nvSpPr>
        <p:spPr>
          <a:xfrm>
            <a:off x="8229600" y="6638925"/>
            <a:ext cx="914400" cy="219075"/>
          </a:xfrm>
          <a:prstGeom prst="rect">
            <a:avLst/>
          </a:prstGeom>
          <a:noFill/>
          <a:ln>
            <a:noFill/>
          </a:ln>
        </p:spPr>
        <p:txBody>
          <a:bodyPr lIns="91425" tIns="91425" rIns="91425" bIns="91425" anchor="b" anchorCtr="0"/>
          <a:lstStyle>
            <a:lvl1pPr marL="0" marR="0" lvl="0" indent="0" algn="r" rtl="0">
              <a:spcBef>
                <a:spcPts val="0"/>
              </a:spcBef>
              <a:spcAft>
                <a:spcPts val="0"/>
              </a:spcAft>
              <a:buNone/>
              <a:defRPr sz="8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pic>
        <p:nvPicPr>
          <p:cNvPr id="14" name="Shape 14"/>
          <p:cNvPicPr preferRelativeResize="0"/>
          <p:nvPr/>
        </p:nvPicPr>
        <p:blipFill rotWithShape="1">
          <a:blip r:embed="rId16">
            <a:alphaModFix/>
          </a:blip>
          <a:srcRect/>
          <a:stretch/>
        </p:blipFill>
        <p:spPr>
          <a:xfrm>
            <a:off x="0" y="6021387"/>
            <a:ext cx="9144000" cy="838199"/>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8" r:id="rId10"/>
    <p:sldLayoutId id="2147483659" r:id="rId11"/>
    <p:sldLayoutId id="2147483660" r:id="rId12"/>
    <p:sldLayoutId id="2147483661" r:id="rId13"/>
    <p:sldLayoutId id="2147483662" r:id="rId1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omments" Target="../comments/comment10.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omments" Target="../comments/comment11.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omments" Target="../comments/comment12.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omments" Target="../comments/comment13.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omments" Target="../comments/comment14.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omments" Target="../comments/comment15.xm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omments" Target="../comments/comment16.xm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omments" Target="../comments/comment17.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comments" Target="../comments/comment18.xml"/></Relationships>
</file>

<file path=ppt/slides/_rels/slide1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comments" Target="../comments/comment19.xml"/></Relationships>
</file>

<file path=ppt/slides/_rels/slide2.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omments" Target="../comments/comment20.xm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omments" Target="../comments/comment21.xm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comments" Target="../comments/comment22.xml"/></Relationships>
</file>

<file path=ppt/slides/_rels/slide2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comments" Target="../comments/comment23.xml"/></Relationships>
</file>

<file path=ppt/slides/_rels/slide24.xml.rels><?xml version="1.0" encoding="UTF-8" standalone="yes"?>
<Relationships xmlns="http://schemas.openxmlformats.org/package/2006/relationships"><Relationship Id="rId3" Type="http://schemas.openxmlformats.org/officeDocument/2006/relationships/comments" Target="../comments/comment24.xml"/><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comments" Target="../comments/comment25.xm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comments" Target="../comments/comment26.xml"/><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comments" Target="../comments/comment27.xml"/></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comments" Target="../comments/comment28.xml"/></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comments" Target="../comments/comment29.xml"/></Relationships>
</file>

<file path=ppt/slides/_rels/slide3.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comments" Target="../comments/comment30.xml"/></Relationships>
</file>

<file path=ppt/slides/_rels/slide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comments" Target="../comments/comment31.xml"/></Relationships>
</file>

<file path=ppt/slides/_rels/slide32.xml.rels><?xml version="1.0" encoding="UTF-8" standalone="yes"?>
<Relationships xmlns="http://schemas.openxmlformats.org/package/2006/relationships"><Relationship Id="rId3" Type="http://schemas.openxmlformats.org/officeDocument/2006/relationships/comments" Target="../comments/comment32.xml"/><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comments" Target="../comments/comment33.xml"/><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comments" Target="../comments/comment34.xml"/><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comments" Target="../comments/comment35.xml"/></Relationships>
</file>

<file path=ppt/slides/_rels/slide3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comments" Target="../comments/comment36.xml"/></Relationships>
</file>

<file path=ppt/slides/_rels/slide37.xml.rels><?xml version="1.0" encoding="UTF-8" standalone="yes"?>
<Relationships xmlns="http://schemas.openxmlformats.org/package/2006/relationships"><Relationship Id="rId3" Type="http://schemas.openxmlformats.org/officeDocument/2006/relationships/comments" Target="../comments/comment37.xml"/><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comments" Target="../comments/comment38.xml"/></Relationships>
</file>

<file path=ppt/slides/_rels/slide39.xml.rels><?xml version="1.0" encoding="UTF-8" standalone="yes"?>
<Relationships xmlns="http://schemas.openxmlformats.org/package/2006/relationships"><Relationship Id="rId3" Type="http://schemas.openxmlformats.org/officeDocument/2006/relationships/comments" Target="../comments/comment39.xml"/><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omments" Target="../comments/comment4.xml"/><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comments" Target="../comments/comment40.xml"/><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comments" Target="../comments/comment41.xml"/></Relationships>
</file>

<file path=ppt/slides/_rels/slide42.xml.rels><?xml version="1.0" encoding="UTF-8" standalone="yes"?>
<Relationships xmlns="http://schemas.openxmlformats.org/package/2006/relationships"><Relationship Id="rId3" Type="http://schemas.openxmlformats.org/officeDocument/2006/relationships/comments" Target="../comments/comment42.xml"/><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comments" Target="../comments/comment43.xml"/><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comments" Target="../comments/comment44.xml"/><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comments" Target="../comments/comment45.xml"/><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comments" Target="../comments/comment46.xml"/><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comments" Target="../comments/comment47.xml"/><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comments" Target="../comments/comment48.xml"/><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comments" Target="../comments/comment49.xml"/><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omments" Target="../comments/comment5.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comments" Target="../comments/comment50.xml"/><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comments" Target="../comments/comment51.xml"/><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comments" Target="../comments/comment52.xml"/><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comments" Target="../comments/comment53.xml"/><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comments" Target="../comments/comment54.xml"/><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comments" Target="../comments/comment55.xml"/><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comments" Target="../comments/comment56.xml"/><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comments" Target="../comments/comment57.xml"/><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comments" Target="../comments/comment58.xml"/><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comments" Target="../comments/comment59.xml"/><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omments" Target="../comments/comment6.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comments" Target="../comments/comment60.xml"/><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comments" Target="../comments/comment61.xml"/><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comments" Target="../comments/comment62.xml"/><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comments" Target="../comments/comment63.xml"/><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comments" Target="../comments/comment64.xml"/><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comments" Target="../comments/comment65.xml"/><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comments" Target="../comments/comment66.xml"/><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comments" Target="../comments/comment67.xml"/><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comments" Target="../comments/comment68.xml"/><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comments" Target="../comments/comment69.xml"/><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omments" Target="../comments/comment7.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comments" Target="../comments/comment70.xml"/><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comments" Target="../comments/comment71.xml"/><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comments" Target="../comments/comment72.xml"/><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comments" Target="../comments/comment73.xml"/><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comments" Target="../comments/comment74.xml"/><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comments" Target="../comments/comment75.xml"/><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76.xml"/><Relationship Id="rId1" Type="http://schemas.openxmlformats.org/officeDocument/2006/relationships/slideLayout" Target="../slideLayouts/slideLayout7.xml"/><Relationship Id="rId4" Type="http://schemas.openxmlformats.org/officeDocument/2006/relationships/comments" Target="../comments/comment76.xml"/></Relationships>
</file>

<file path=ppt/slides/_rels/slide77.xml.rels><?xml version="1.0" encoding="UTF-8" standalone="yes"?>
<Relationships xmlns="http://schemas.openxmlformats.org/package/2006/relationships"><Relationship Id="rId3" Type="http://schemas.openxmlformats.org/officeDocument/2006/relationships/comments" Target="../comments/comment77.xml"/><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omments" Target="../comments/comment8.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omments" Target="../comments/comment9.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myTitle"/>
          <p:cNvSpPr txBox="1">
            <a:spLocks noGrp="1"/>
          </p:cNvSpPr>
          <p:nvPr>
            <p:ph type="title"/>
          </p:nvPr>
        </p:nvSpPr>
        <p:spPr>
          <a:xfrm>
            <a:off x="427704" y="608012"/>
            <a:ext cx="8229600" cy="704850"/>
          </a:xfrm>
          <a:prstGeom prst="rect">
            <a:avLst/>
          </a:prstGeom>
          <a:noFill/>
          <a:ln>
            <a:noFill/>
          </a:ln>
        </p:spPr>
        <p:txBody>
          <a:bodyPr lIns="91425" tIns="45700" rIns="91425" bIns="45700" anchor="ctr"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Part 4 – Post-conversion</a:t>
            </a:r>
          </a:p>
        </p:txBody>
      </p:sp>
      <p:sp>
        <p:nvSpPr>
          <p:cNvPr id="96" name="Shape 96"/>
          <p:cNvSpPr txBox="1">
            <a:spLocks noGrp="1"/>
          </p:cNvSpPr>
          <p:nvPr>
            <p:ph type="body" idx="1"/>
          </p:nvPr>
        </p:nvSpPr>
        <p:spPr>
          <a:xfrm>
            <a:off x="447368" y="1417637"/>
            <a:ext cx="8229600" cy="34925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Clr>
                <a:srgbClr val="F79646"/>
              </a:buClr>
              <a:buSzPct val="25000"/>
              <a:buFont typeface="Arial"/>
              <a:buNone/>
            </a:pPr>
            <a:r>
              <a:rPr lang="en-US" sz="2000" b="1" i="0" u="none" strike="noStrike" cap="none" dirty="0" smtClean="0">
                <a:solidFill>
                  <a:srgbClr val="4F4F4F"/>
                </a:solidFill>
                <a:latin typeface="Century Gothic"/>
                <a:ea typeface="Questrial"/>
                <a:cs typeface="Questrial"/>
                <a:sym typeface="Questrial"/>
              </a:rPr>
              <a:t>August 2016</a:t>
            </a:r>
            <a:endParaRPr lang="en-US" sz="2000" b="1" i="0" u="none" strike="noStrike" cap="none" dirty="0">
              <a:solidFill>
                <a:srgbClr val="4F4F4F"/>
              </a:solidFill>
              <a:latin typeface="Century Gothic"/>
              <a:ea typeface="Questrial"/>
              <a:cs typeface="Questrial"/>
              <a:sym typeface="Questrial"/>
            </a:endParaRPr>
          </a:p>
        </p:txBody>
      </p:sp>
      <p:sp>
        <p:nvSpPr>
          <p:cNvPr id="97" name="myTitle"/>
          <p:cNvSpPr txBox="1">
            <a:spLocks noGrp="1"/>
          </p:cNvSpPr>
          <p:nvPr>
            <p:ph type="body" idx="2"/>
          </p:nvPr>
        </p:nvSpPr>
        <p:spPr>
          <a:xfrm>
            <a:off x="457200" y="179388"/>
            <a:ext cx="8229600" cy="428625"/>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Clr>
                <a:srgbClr val="F79646"/>
              </a:buClr>
              <a:buSzPct val="25000"/>
              <a:buFont typeface="Arial"/>
              <a:buNone/>
            </a:pPr>
            <a:r>
              <a:rPr lang="en-US" sz="2000" b="1" i="0" u="none" strike="noStrike" cap="none">
                <a:solidFill>
                  <a:srgbClr val="4F81BD"/>
                </a:solidFill>
                <a:latin typeface="Century Gothic"/>
                <a:ea typeface="Questrial"/>
                <a:cs typeface="Questrial"/>
                <a:sym typeface="Questrial"/>
              </a:rPr>
              <a:t>QAD 2016 Enterprise Edition Database Conversion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Shape 158"/>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914400" marR="0" lvl="1" indent="-457200" algn="l" rtl="0">
              <a:spcBef>
                <a:spcPts val="0"/>
              </a:spcBef>
              <a:spcAft>
                <a:spcPts val="0"/>
              </a:spcAft>
              <a:buClr>
                <a:srgbClr val="F79646"/>
              </a:buClr>
              <a:buSzPct val="25000"/>
              <a:buFont typeface="Merriweather Sans"/>
              <a:buNone/>
            </a:pPr>
            <a:endParaRPr sz="2400" b="0" i="0" u="none" strike="noStrike" cap="none">
              <a:solidFill>
                <a:srgbClr val="4F4F4F"/>
              </a:solidFill>
              <a:latin typeface="Century Gothic"/>
              <a:ea typeface="Questrial"/>
              <a:cs typeface="Questrial"/>
              <a:sym typeface="Questrial"/>
            </a:endParaRPr>
          </a:p>
          <a:p>
            <a:pPr marL="533400" marR="0" lvl="0" indent="-533400" algn="l" rtl="0">
              <a:spcBef>
                <a:spcPts val="560"/>
              </a:spcBef>
              <a:spcAft>
                <a:spcPts val="0"/>
              </a:spcAft>
              <a:buClr>
                <a:srgbClr val="F79646"/>
              </a:buClr>
              <a:buSzPct val="25000"/>
              <a:buFont typeface="Arial"/>
              <a:buNone/>
            </a:pPr>
            <a:endParaRPr sz="2800" b="0" i="0" u="none" strike="noStrike" cap="none">
              <a:solidFill>
                <a:srgbClr val="4F4F4F"/>
              </a:solidFill>
              <a:latin typeface="Century Gothic"/>
              <a:ea typeface="Questrial"/>
              <a:cs typeface="Questrial"/>
              <a:sym typeface="Questrial"/>
            </a:endParaRPr>
          </a:p>
        </p:txBody>
      </p:sp>
      <p:sp>
        <p:nvSpPr>
          <p:cNvPr id="159" name="myTitle"/>
          <p:cNvSpPr txBox="1">
            <a:spLocks noGrp="1"/>
          </p:cNvSpPr>
          <p:nvPr>
            <p:ph type="title"/>
          </p:nvPr>
        </p:nvSpPr>
        <p:spPr>
          <a:xfrm>
            <a:off x="457200" y="182563"/>
            <a:ext cx="8229600" cy="709612"/>
          </a:xfrm>
          <a:prstGeom prst="rect">
            <a:avLst/>
          </a:prstGeom>
          <a:noFill/>
          <a:ln>
            <a:noFill/>
          </a:ln>
        </p:spPr>
        <p:txBody>
          <a:bodyPr lIns="91425" tIns="45700" rIns="91425" bIns="45700" anchor="ctr"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Sales Order Balance Update</a:t>
            </a:r>
          </a:p>
        </p:txBody>
      </p:sp>
      <p:sp>
        <p:nvSpPr>
          <p:cNvPr id="160" name="Shape 160"/>
          <p:cNvSpPr/>
          <p:nvPr/>
        </p:nvSpPr>
        <p:spPr>
          <a:xfrm>
            <a:off x="457200" y="931862"/>
            <a:ext cx="8153399" cy="5024436"/>
          </a:xfrm>
          <a:prstGeom prst="rect">
            <a:avLst/>
          </a:prstGeom>
          <a:noFill/>
          <a:ln>
            <a:noFill/>
          </a:ln>
        </p:spPr>
        <p:txBody>
          <a:bodyPr lIns="91425" tIns="91425" rIns="91425" bIns="91425" anchor="t" anchorCtr="0">
            <a:noAutofit/>
          </a:bodyPr>
          <a:lstStyle/>
          <a:p>
            <a:pPr marL="342900" marR="0" lvl="0" indent="-342900" algn="l" rtl="0">
              <a:lnSpc>
                <a:spcPct val="90000"/>
              </a:lnSpc>
              <a:spcBef>
                <a:spcPts val="0"/>
              </a:spcBef>
              <a:spcAft>
                <a:spcPts val="0"/>
              </a:spcAft>
              <a:buClr>
                <a:schemeClr val="accent2"/>
              </a:buClr>
              <a:buSzPct val="100000"/>
              <a:buFont typeface="Questrial"/>
              <a:buChar char="•"/>
            </a:pPr>
            <a:r>
              <a:rPr lang="en-US" sz="2800" b="0" i="0" u="none" strike="noStrike" cap="none">
                <a:solidFill>
                  <a:schemeClr val="dk1"/>
                </a:solidFill>
                <a:latin typeface="Century Gothic"/>
                <a:ea typeface="Questrial"/>
                <a:cs typeface="Questrial"/>
                <a:sym typeface="Questrial"/>
              </a:rPr>
              <a:t>This utility recalculates the open sales order balance by customer and updates the outstanding balance on the customer master.</a:t>
            </a:r>
          </a:p>
          <a:p>
            <a:pPr marL="342900" marR="0" lvl="0" indent="-342900" algn="l" rtl="0">
              <a:lnSpc>
                <a:spcPct val="90000"/>
              </a:lnSpc>
              <a:spcBef>
                <a:spcPts val="840"/>
              </a:spcBef>
              <a:spcAft>
                <a:spcPts val="0"/>
              </a:spcAft>
              <a:buClr>
                <a:schemeClr val="accent2"/>
              </a:buClr>
              <a:buSzPct val="100000"/>
              <a:buFont typeface="Questrial"/>
              <a:buChar char="•"/>
            </a:pPr>
            <a:r>
              <a:rPr lang="en-US" sz="2800" b="0" i="0" u="none" strike="noStrike" cap="none">
                <a:solidFill>
                  <a:schemeClr val="dk1"/>
                </a:solidFill>
                <a:latin typeface="Century Gothic"/>
                <a:ea typeface="Questrial"/>
                <a:cs typeface="Questrial"/>
                <a:sym typeface="Questrial"/>
              </a:rPr>
              <a:t>This balance is checked when a credit check is performed and the Include Sales Order flag is checked.</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Shape 165"/>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914400" marR="0" lvl="1" indent="-457200" algn="l" rtl="0">
              <a:spcBef>
                <a:spcPts val="0"/>
              </a:spcBef>
              <a:spcAft>
                <a:spcPts val="0"/>
              </a:spcAft>
              <a:buClr>
                <a:srgbClr val="F79646"/>
              </a:buClr>
              <a:buSzPct val="25000"/>
              <a:buFont typeface="Merriweather Sans"/>
              <a:buNone/>
            </a:pPr>
            <a:endParaRPr sz="2400" b="0" i="0" u="none" strike="noStrike" cap="none">
              <a:solidFill>
                <a:srgbClr val="4F4F4F"/>
              </a:solidFill>
              <a:latin typeface="Century Gothic"/>
              <a:ea typeface="Questrial"/>
              <a:cs typeface="Questrial"/>
              <a:sym typeface="Questrial"/>
            </a:endParaRPr>
          </a:p>
          <a:p>
            <a:pPr marL="533400" marR="0" lvl="0" indent="-533400" algn="l" rtl="0">
              <a:spcBef>
                <a:spcPts val="560"/>
              </a:spcBef>
              <a:spcAft>
                <a:spcPts val="0"/>
              </a:spcAft>
              <a:buClr>
                <a:srgbClr val="F79646"/>
              </a:buClr>
              <a:buSzPct val="25000"/>
              <a:buFont typeface="Arial"/>
              <a:buNone/>
            </a:pPr>
            <a:endParaRPr sz="2800" b="0" i="0" u="none" strike="noStrike" cap="none">
              <a:solidFill>
                <a:srgbClr val="4F4F4F"/>
              </a:solidFill>
              <a:latin typeface="Century Gothic"/>
              <a:ea typeface="Questrial"/>
              <a:cs typeface="Questrial"/>
              <a:sym typeface="Questrial"/>
            </a:endParaRPr>
          </a:p>
        </p:txBody>
      </p:sp>
      <p:sp>
        <p:nvSpPr>
          <p:cNvPr id="166" name="myTitle"/>
          <p:cNvSpPr txBox="1">
            <a:spLocks noGrp="1"/>
          </p:cNvSpPr>
          <p:nvPr>
            <p:ph type="title"/>
          </p:nvPr>
        </p:nvSpPr>
        <p:spPr>
          <a:xfrm>
            <a:off x="457200" y="182563"/>
            <a:ext cx="8229600" cy="709612"/>
          </a:xfrm>
          <a:prstGeom prst="rect">
            <a:avLst/>
          </a:prstGeom>
          <a:noFill/>
          <a:ln>
            <a:noFill/>
          </a:ln>
        </p:spPr>
        <p:txBody>
          <a:bodyPr lIns="91425" tIns="45700" rIns="91425" bIns="45700" anchor="ctr"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Post-conversion Utilities</a:t>
            </a:r>
          </a:p>
        </p:txBody>
      </p:sp>
      <p:sp>
        <p:nvSpPr>
          <p:cNvPr id="167" name="Shape 167"/>
          <p:cNvSpPr/>
          <p:nvPr/>
        </p:nvSpPr>
        <p:spPr>
          <a:xfrm>
            <a:off x="457200" y="992187"/>
            <a:ext cx="8153399" cy="4633911"/>
          </a:xfrm>
          <a:prstGeom prst="rect">
            <a:avLst/>
          </a:prstGeom>
          <a:noFill/>
          <a:ln>
            <a:noFill/>
          </a:ln>
        </p:spPr>
        <p:txBody>
          <a:bodyPr lIns="91425" tIns="91425" rIns="91425" bIns="91425" anchor="t" anchorCtr="0">
            <a:noAutofit/>
          </a:bodyPr>
          <a:lstStyle/>
          <a:p>
            <a:pPr marL="342900" marR="0" lvl="0" indent="-342900" algn="l" rtl="0">
              <a:lnSpc>
                <a:spcPct val="80000"/>
              </a:lnSpc>
              <a:spcBef>
                <a:spcPts val="0"/>
              </a:spcBef>
              <a:spcAft>
                <a:spcPts val="0"/>
              </a:spcAft>
              <a:buClr>
                <a:schemeClr val="accent2"/>
              </a:buClr>
              <a:buSzPct val="100000"/>
              <a:buFont typeface="Questrial"/>
              <a:buChar char="•"/>
            </a:pPr>
            <a:r>
              <a:rPr lang="en-US" sz="2400" b="0" i="0" u="none" strike="noStrike" cap="none">
                <a:solidFill>
                  <a:srgbClr val="B2B2B2"/>
                </a:solidFill>
                <a:latin typeface="Century Gothic"/>
                <a:ea typeface="Questrial"/>
                <a:cs typeface="Questrial"/>
                <a:sym typeface="Questrial"/>
              </a:rPr>
              <a:t>Fixed Assets Migration Utility</a:t>
            </a:r>
          </a:p>
          <a:p>
            <a:pPr marL="342900" marR="0" lvl="0" indent="-342900" algn="l" rtl="0">
              <a:lnSpc>
                <a:spcPct val="80000"/>
              </a:lnSpc>
              <a:spcBef>
                <a:spcPts val="720"/>
              </a:spcBef>
              <a:spcAft>
                <a:spcPts val="0"/>
              </a:spcAft>
              <a:buClr>
                <a:schemeClr val="accent2"/>
              </a:buClr>
              <a:buSzPct val="100000"/>
              <a:buFont typeface="Questrial"/>
              <a:buChar char="•"/>
            </a:pPr>
            <a:r>
              <a:rPr lang="en-US" sz="2400" b="0" i="0" u="none" strike="noStrike" cap="none">
                <a:solidFill>
                  <a:srgbClr val="B2B2B2"/>
                </a:solidFill>
                <a:latin typeface="Century Gothic"/>
                <a:ea typeface="Questrial"/>
                <a:cs typeface="Questrial"/>
                <a:sym typeface="Questrial"/>
              </a:rPr>
              <a:t>Table Extension Domain Conversion – Part 2</a:t>
            </a:r>
          </a:p>
          <a:p>
            <a:pPr marL="342900" marR="0" lvl="0" indent="-342900" algn="l" rtl="0">
              <a:lnSpc>
                <a:spcPct val="80000"/>
              </a:lnSpc>
              <a:spcBef>
                <a:spcPts val="720"/>
              </a:spcBef>
              <a:spcAft>
                <a:spcPts val="0"/>
              </a:spcAft>
              <a:buClr>
                <a:schemeClr val="accent2"/>
              </a:buClr>
              <a:buSzPct val="100000"/>
              <a:buFont typeface="Questrial"/>
              <a:buChar char="•"/>
            </a:pPr>
            <a:r>
              <a:rPr lang="en-US" sz="2400" b="0" i="0" u="none" strike="noStrike" cap="none">
                <a:solidFill>
                  <a:srgbClr val="B2B2B2"/>
                </a:solidFill>
                <a:latin typeface="Century Gothic"/>
                <a:ea typeface="Questrial"/>
                <a:cs typeface="Questrial"/>
                <a:sym typeface="Questrial"/>
              </a:rPr>
              <a:t>Sales Order Balance Update</a:t>
            </a:r>
          </a:p>
          <a:p>
            <a:pPr marL="342900" marR="0" lvl="0" indent="-342900" algn="l" rtl="0">
              <a:lnSpc>
                <a:spcPct val="80000"/>
              </a:lnSpc>
              <a:spcBef>
                <a:spcPts val="720"/>
              </a:spcBef>
              <a:spcAft>
                <a:spcPts val="0"/>
              </a:spcAft>
              <a:buClr>
                <a:schemeClr val="accent2"/>
              </a:buClr>
              <a:buSzPct val="100000"/>
              <a:buFont typeface="Questrial"/>
              <a:buChar char="•"/>
            </a:pPr>
            <a:r>
              <a:rPr lang="en-US" sz="2400" b="0" i="0" u="none" strike="noStrike" cap="none">
                <a:solidFill>
                  <a:schemeClr val="dk1"/>
                </a:solidFill>
                <a:latin typeface="Century Gothic"/>
                <a:ea typeface="Questrial"/>
                <a:cs typeface="Questrial"/>
                <a:sym typeface="Questrial"/>
              </a:rPr>
              <a:t>Document Credit Terms Update</a:t>
            </a:r>
          </a:p>
          <a:p>
            <a:pPr marL="342900" marR="0" lvl="0" indent="-342900" algn="l" rtl="0">
              <a:lnSpc>
                <a:spcPct val="80000"/>
              </a:lnSpc>
              <a:spcBef>
                <a:spcPts val="720"/>
              </a:spcBef>
              <a:spcAft>
                <a:spcPts val="0"/>
              </a:spcAft>
              <a:buClr>
                <a:srgbClr val="890C4C"/>
              </a:buClr>
              <a:buFont typeface="Arimo"/>
              <a:buNone/>
            </a:pPr>
            <a:endParaRPr sz="2400" b="0" i="0" u="none" strike="noStrike" cap="none">
              <a:solidFill>
                <a:srgbClr val="B2B2B2"/>
              </a:solidFill>
              <a:latin typeface="Century Gothic"/>
              <a:ea typeface="Questrial"/>
              <a:cs typeface="Questrial"/>
              <a:sym typeface="Quest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Shape 172"/>
          <p:cNvSpPr txBox="1">
            <a:spLocks noGrp="1"/>
          </p:cNvSpPr>
          <p:nvPr>
            <p:ph type="body" idx="1"/>
          </p:nvPr>
        </p:nvSpPr>
        <p:spPr>
          <a:xfrm>
            <a:off x="457200" y="892175"/>
            <a:ext cx="8229600" cy="5424488"/>
          </a:xfrm>
          <a:prstGeom prst="rect">
            <a:avLst/>
          </a:prstGeom>
          <a:noFill/>
          <a:ln>
            <a:noFill/>
          </a:ln>
        </p:spPr>
        <p:txBody>
          <a:bodyPr lIns="91425" tIns="45700" rIns="91425" bIns="45700" anchor="t" anchorCtr="0">
            <a:noAutofit/>
          </a:bodyPr>
          <a:lstStyle/>
          <a:p>
            <a:pPr marL="342900" marR="0" lvl="0" indent="-330200" algn="l" rtl="0">
              <a:lnSpc>
                <a:spcPct val="90000"/>
              </a:lnSpc>
              <a:spcBef>
                <a:spcPts val="0"/>
              </a:spcBef>
              <a:spcAft>
                <a:spcPts val="0"/>
              </a:spcAft>
              <a:buClr>
                <a:schemeClr val="accent6"/>
              </a:buClr>
              <a:buSzPct val="100000"/>
              <a:buFont typeface="Arial"/>
              <a:buChar char="•"/>
            </a:pPr>
            <a:r>
              <a:rPr lang="en-US" sz="2600" b="0" i="0" u="none" strike="noStrike" cap="none">
                <a:solidFill>
                  <a:srgbClr val="4E4E4E"/>
                </a:solidFill>
                <a:latin typeface="Century Gothic"/>
                <a:ea typeface="Questrial"/>
                <a:cs typeface="Questrial"/>
                <a:sym typeface="Questrial"/>
              </a:rPr>
              <a:t>Any credit term that has a fixed due date or multiple stages and references a credit term with a fixed due date is not converted. </a:t>
            </a:r>
          </a:p>
          <a:p>
            <a:pPr marL="342900" marR="0" lvl="0" indent="-330200" algn="l" rtl="0">
              <a:lnSpc>
                <a:spcPct val="90000"/>
              </a:lnSpc>
              <a:spcBef>
                <a:spcPts val="560"/>
              </a:spcBef>
              <a:spcAft>
                <a:spcPts val="0"/>
              </a:spcAft>
              <a:buClr>
                <a:schemeClr val="accent6"/>
              </a:buClr>
              <a:buSzPct val="100000"/>
              <a:buFont typeface="Arial"/>
              <a:buChar char="•"/>
            </a:pPr>
            <a:r>
              <a:rPr lang="en-US" sz="2600" b="0" i="0" u="none" strike="noStrike" cap="none">
                <a:solidFill>
                  <a:srgbClr val="4E4E4E"/>
                </a:solidFill>
                <a:latin typeface="Century Gothic"/>
                <a:ea typeface="Questrial"/>
                <a:cs typeface="Questrial"/>
                <a:sym typeface="Questrial"/>
              </a:rPr>
              <a:t>This utility updates various documents (calls, invoice history, sales orders, purchase orders, service contracts, price list detail, sales quotes) of the user’s choosing with a user-specified credit terms code. This credit terms code is applied to any documents meeting the selection criteria that have blank or invalid credit terms assigned to them. </a:t>
            </a:r>
          </a:p>
          <a:p>
            <a:pPr marL="342900" marR="0" lvl="0" indent="-330200" algn="l" rtl="0">
              <a:lnSpc>
                <a:spcPct val="90000"/>
              </a:lnSpc>
              <a:spcBef>
                <a:spcPts val="560"/>
              </a:spcBef>
              <a:spcAft>
                <a:spcPts val="0"/>
              </a:spcAft>
              <a:buClr>
                <a:schemeClr val="accent6"/>
              </a:buClr>
              <a:buSzPct val="100000"/>
              <a:buFont typeface="Arial"/>
              <a:buChar char="•"/>
            </a:pPr>
            <a:r>
              <a:rPr lang="en-US" sz="2600" b="0" i="0" u="none" strike="noStrike" cap="none">
                <a:solidFill>
                  <a:srgbClr val="4E4E4E"/>
                </a:solidFill>
                <a:latin typeface="Century Gothic"/>
                <a:ea typeface="Questrial"/>
                <a:cs typeface="Questrial"/>
                <a:sym typeface="Questrial"/>
              </a:rPr>
              <a:t>The utility must be run for each domain and separately for each document type.</a:t>
            </a:r>
          </a:p>
          <a:p>
            <a:pPr marL="342900" marR="0" lvl="0" indent="-342900" algn="l" rtl="0">
              <a:lnSpc>
                <a:spcPct val="90000"/>
              </a:lnSpc>
              <a:spcBef>
                <a:spcPts val="560"/>
              </a:spcBef>
              <a:spcAft>
                <a:spcPts val="0"/>
              </a:spcAft>
              <a:buClr>
                <a:schemeClr val="accent6"/>
              </a:buClr>
              <a:buSzPct val="100000"/>
              <a:buFont typeface="Arial"/>
              <a:buNone/>
            </a:pPr>
            <a:endParaRPr sz="2800" b="0" i="0" u="none" strike="noStrike" cap="none">
              <a:solidFill>
                <a:srgbClr val="4E4E4E"/>
              </a:solidFill>
              <a:latin typeface="Century Gothic"/>
              <a:ea typeface="Questrial"/>
              <a:cs typeface="Questrial"/>
              <a:sym typeface="Questrial"/>
            </a:endParaRPr>
          </a:p>
        </p:txBody>
      </p:sp>
      <p:sp>
        <p:nvSpPr>
          <p:cNvPr id="173" name="myTitle"/>
          <p:cNvSpPr txBox="1">
            <a:spLocks noGrp="1"/>
          </p:cNvSpPr>
          <p:nvPr>
            <p:ph type="title"/>
          </p:nvPr>
        </p:nvSpPr>
        <p:spPr>
          <a:xfrm>
            <a:off x="457200" y="182563"/>
            <a:ext cx="8229600" cy="709612"/>
          </a:xfrm>
          <a:prstGeom prst="rect">
            <a:avLst/>
          </a:prstGeom>
          <a:noFill/>
          <a:ln>
            <a:noFill/>
          </a:ln>
        </p:spPr>
        <p:txBody>
          <a:bodyPr lIns="91425" tIns="45700" rIns="91425" bIns="45700" anchor="ctr"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Document Credit Terms Update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Shape 178"/>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914400" marR="0" lvl="1" indent="-457200" algn="l" rtl="0">
              <a:spcBef>
                <a:spcPts val="0"/>
              </a:spcBef>
              <a:spcAft>
                <a:spcPts val="0"/>
              </a:spcAft>
              <a:buClr>
                <a:srgbClr val="F79646"/>
              </a:buClr>
              <a:buSzPct val="25000"/>
              <a:buFont typeface="Merriweather Sans"/>
              <a:buNone/>
            </a:pPr>
            <a:endParaRPr sz="2400" b="0" i="0" u="none" strike="noStrike" cap="none">
              <a:solidFill>
                <a:srgbClr val="4F4F4F"/>
              </a:solidFill>
              <a:latin typeface="Century Gothic"/>
              <a:ea typeface="Questrial"/>
              <a:cs typeface="Questrial"/>
              <a:sym typeface="Questrial"/>
            </a:endParaRPr>
          </a:p>
          <a:p>
            <a:pPr marL="533400" marR="0" lvl="0" indent="-533400" algn="l" rtl="0">
              <a:spcBef>
                <a:spcPts val="560"/>
              </a:spcBef>
              <a:spcAft>
                <a:spcPts val="0"/>
              </a:spcAft>
              <a:buClr>
                <a:srgbClr val="F79646"/>
              </a:buClr>
              <a:buSzPct val="25000"/>
              <a:buFont typeface="Arial"/>
              <a:buNone/>
            </a:pPr>
            <a:endParaRPr sz="2800" b="0" i="0" u="none" strike="noStrike" cap="none">
              <a:solidFill>
                <a:srgbClr val="4F4F4F"/>
              </a:solidFill>
              <a:latin typeface="Century Gothic"/>
              <a:ea typeface="Questrial"/>
              <a:cs typeface="Questrial"/>
              <a:sym typeface="Questrial"/>
            </a:endParaRPr>
          </a:p>
        </p:txBody>
      </p:sp>
      <p:sp>
        <p:nvSpPr>
          <p:cNvPr id="179" name="myTitle"/>
          <p:cNvSpPr txBox="1">
            <a:spLocks noGrp="1"/>
          </p:cNvSpPr>
          <p:nvPr>
            <p:ph type="title"/>
          </p:nvPr>
        </p:nvSpPr>
        <p:spPr>
          <a:xfrm>
            <a:off x="457200" y="182563"/>
            <a:ext cx="8229600" cy="709612"/>
          </a:xfrm>
          <a:prstGeom prst="rect">
            <a:avLst/>
          </a:prstGeom>
          <a:noFill/>
          <a:ln>
            <a:noFill/>
          </a:ln>
        </p:spPr>
        <p:txBody>
          <a:bodyPr lIns="91425" tIns="45700" rIns="91425" bIns="45700" anchor="ctr"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Post-conversion Utilities</a:t>
            </a:r>
          </a:p>
        </p:txBody>
      </p:sp>
      <p:sp>
        <p:nvSpPr>
          <p:cNvPr id="180" name="Shape 180"/>
          <p:cNvSpPr/>
          <p:nvPr/>
        </p:nvSpPr>
        <p:spPr>
          <a:xfrm>
            <a:off x="457200" y="992187"/>
            <a:ext cx="8153399" cy="4633911"/>
          </a:xfrm>
          <a:prstGeom prst="rect">
            <a:avLst/>
          </a:prstGeom>
          <a:noFill/>
          <a:ln>
            <a:noFill/>
          </a:ln>
        </p:spPr>
        <p:txBody>
          <a:bodyPr lIns="91425" tIns="91425" rIns="91425" bIns="91425" anchor="t" anchorCtr="0">
            <a:noAutofit/>
          </a:bodyPr>
          <a:lstStyle/>
          <a:p>
            <a:pPr marL="342900" marR="0" lvl="0" indent="-342900" algn="l" rtl="0">
              <a:lnSpc>
                <a:spcPct val="80000"/>
              </a:lnSpc>
              <a:spcBef>
                <a:spcPts val="0"/>
              </a:spcBef>
              <a:spcAft>
                <a:spcPts val="0"/>
              </a:spcAft>
              <a:buClr>
                <a:schemeClr val="accent2"/>
              </a:buClr>
              <a:buSzPct val="100000"/>
              <a:buFont typeface="Questrial"/>
              <a:buChar char="•"/>
            </a:pPr>
            <a:r>
              <a:rPr lang="en-US" sz="2400" b="0" i="0" u="none" strike="noStrike" cap="none">
                <a:solidFill>
                  <a:srgbClr val="B2B2B2"/>
                </a:solidFill>
                <a:latin typeface="Century Gothic"/>
                <a:ea typeface="Questrial"/>
                <a:cs typeface="Questrial"/>
                <a:sym typeface="Questrial"/>
              </a:rPr>
              <a:t>Fixed Assets Migration Utility</a:t>
            </a:r>
          </a:p>
          <a:p>
            <a:pPr marL="342900" marR="0" lvl="0" indent="-342900" algn="l" rtl="0">
              <a:lnSpc>
                <a:spcPct val="80000"/>
              </a:lnSpc>
              <a:spcBef>
                <a:spcPts val="720"/>
              </a:spcBef>
              <a:spcAft>
                <a:spcPts val="0"/>
              </a:spcAft>
              <a:buClr>
                <a:schemeClr val="accent2"/>
              </a:buClr>
              <a:buSzPct val="100000"/>
              <a:buFont typeface="Questrial"/>
              <a:buChar char="•"/>
            </a:pPr>
            <a:r>
              <a:rPr lang="en-US" sz="2400" b="0" i="0" u="none" strike="noStrike" cap="none">
                <a:solidFill>
                  <a:srgbClr val="B2B2B2"/>
                </a:solidFill>
                <a:latin typeface="Century Gothic"/>
                <a:ea typeface="Questrial"/>
                <a:cs typeface="Questrial"/>
                <a:sym typeface="Questrial"/>
              </a:rPr>
              <a:t>Table Extension Domain Conversion – Part 2</a:t>
            </a:r>
          </a:p>
          <a:p>
            <a:pPr marL="342900" marR="0" lvl="0" indent="-342900" algn="l" rtl="0">
              <a:lnSpc>
                <a:spcPct val="80000"/>
              </a:lnSpc>
              <a:spcBef>
                <a:spcPts val="720"/>
              </a:spcBef>
              <a:spcAft>
                <a:spcPts val="0"/>
              </a:spcAft>
              <a:buClr>
                <a:schemeClr val="accent2"/>
              </a:buClr>
              <a:buSzPct val="100000"/>
              <a:buFont typeface="Questrial"/>
              <a:buChar char="•"/>
            </a:pPr>
            <a:r>
              <a:rPr lang="en-US" sz="2400" b="0" i="0" u="none" strike="noStrike" cap="none">
                <a:solidFill>
                  <a:srgbClr val="B2B2B2"/>
                </a:solidFill>
                <a:latin typeface="Century Gothic"/>
                <a:ea typeface="Questrial"/>
                <a:cs typeface="Questrial"/>
                <a:sym typeface="Questrial"/>
              </a:rPr>
              <a:t>Sales Order Balance Update</a:t>
            </a:r>
          </a:p>
          <a:p>
            <a:pPr marL="342900" marR="0" lvl="0" indent="-342900" algn="l" rtl="0">
              <a:lnSpc>
                <a:spcPct val="80000"/>
              </a:lnSpc>
              <a:spcBef>
                <a:spcPts val="720"/>
              </a:spcBef>
              <a:spcAft>
                <a:spcPts val="0"/>
              </a:spcAft>
              <a:buClr>
                <a:schemeClr val="accent2"/>
              </a:buClr>
              <a:buSzPct val="100000"/>
              <a:buFont typeface="Questrial"/>
              <a:buChar char="•"/>
            </a:pPr>
            <a:r>
              <a:rPr lang="en-US" sz="2400" b="0" i="0" u="none" strike="noStrike" cap="none">
                <a:solidFill>
                  <a:srgbClr val="A5A5A5"/>
                </a:solidFill>
                <a:latin typeface="Century Gothic"/>
                <a:ea typeface="Questrial"/>
                <a:cs typeface="Questrial"/>
                <a:sym typeface="Questrial"/>
              </a:rPr>
              <a:t>Document Credit Terms Update</a:t>
            </a:r>
          </a:p>
          <a:p>
            <a:pPr marL="342900" marR="0" lvl="0" indent="-342900" algn="l" rtl="0">
              <a:lnSpc>
                <a:spcPct val="80000"/>
              </a:lnSpc>
              <a:spcBef>
                <a:spcPts val="720"/>
              </a:spcBef>
              <a:spcAft>
                <a:spcPts val="0"/>
              </a:spcAft>
              <a:buClr>
                <a:schemeClr val="accent2"/>
              </a:buClr>
              <a:buSzPct val="100000"/>
              <a:buFont typeface="Questrial"/>
              <a:buChar char="•"/>
            </a:pPr>
            <a:r>
              <a:rPr lang="en-US" sz="2400" b="0" i="0" u="none" strike="noStrike" cap="none">
                <a:solidFill>
                  <a:schemeClr val="dk1"/>
                </a:solidFill>
                <a:latin typeface="Century Gothic"/>
                <a:ea typeface="Questrial"/>
                <a:cs typeface="Questrial"/>
                <a:sym typeface="Questrial"/>
              </a:rPr>
              <a:t>Update Contract Revenue Account</a:t>
            </a:r>
          </a:p>
          <a:p>
            <a:pPr marL="342900" marR="0" lvl="0" indent="-342900" algn="l" rtl="0">
              <a:lnSpc>
                <a:spcPct val="80000"/>
              </a:lnSpc>
              <a:spcBef>
                <a:spcPts val="720"/>
              </a:spcBef>
              <a:spcAft>
                <a:spcPts val="0"/>
              </a:spcAft>
              <a:buClr>
                <a:srgbClr val="890C4C"/>
              </a:buClr>
              <a:buFont typeface="Arimo"/>
              <a:buNone/>
            </a:pPr>
            <a:endParaRPr sz="2400" b="0" i="0" u="none" strike="noStrike" cap="none">
              <a:solidFill>
                <a:srgbClr val="B2B2B2"/>
              </a:solidFill>
              <a:latin typeface="Century Gothic"/>
              <a:ea typeface="Questrial"/>
              <a:cs typeface="Questrial"/>
              <a:sym typeface="Quest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Shape 185"/>
          <p:cNvSpPr txBox="1">
            <a:spLocks noGrp="1"/>
          </p:cNvSpPr>
          <p:nvPr>
            <p:ph type="body" idx="1"/>
          </p:nvPr>
        </p:nvSpPr>
        <p:spPr>
          <a:xfrm>
            <a:off x="457200" y="892175"/>
            <a:ext cx="8229600" cy="5424488"/>
          </a:xfrm>
          <a:prstGeom prst="rect">
            <a:avLst/>
          </a:prstGeom>
          <a:noFill/>
          <a:ln>
            <a:noFill/>
          </a:ln>
        </p:spPr>
        <p:txBody>
          <a:bodyPr lIns="91425" tIns="45700" rIns="91425" bIns="45700" anchor="t" anchorCtr="0">
            <a:noAutofit/>
          </a:bodyPr>
          <a:lstStyle/>
          <a:p>
            <a:pPr marL="342900" marR="0" lvl="0" indent="-342900" algn="l" rtl="0">
              <a:spcBef>
                <a:spcPts val="0"/>
              </a:spcBef>
              <a:spcAft>
                <a:spcPts val="0"/>
              </a:spcAft>
              <a:buClr>
                <a:schemeClr val="accent6"/>
              </a:buClr>
              <a:buSzPct val="100000"/>
              <a:buFont typeface="Arial"/>
              <a:buChar char="•"/>
            </a:pPr>
            <a:r>
              <a:rPr lang="en-US" sz="2800" b="0" i="0" u="none" strike="noStrike" cap="none">
                <a:solidFill>
                  <a:srgbClr val="4E4E4E"/>
                </a:solidFill>
                <a:latin typeface="Century Gothic"/>
                <a:ea typeface="Questrial"/>
                <a:cs typeface="Questrial"/>
                <a:sym typeface="Questrial"/>
              </a:rPr>
              <a:t>This utility moves the Deferred and Accrued Revenue accounts for Service Contracts from the QAD fields to the standard schema fields</a:t>
            </a:r>
          </a:p>
          <a:p>
            <a:pPr marL="342900" marR="0" lvl="0" indent="-342900" algn="l" rtl="0">
              <a:spcBef>
                <a:spcPts val="560"/>
              </a:spcBef>
              <a:spcAft>
                <a:spcPts val="0"/>
              </a:spcAft>
              <a:buClr>
                <a:schemeClr val="accent6"/>
              </a:buClr>
              <a:buSzPct val="100000"/>
              <a:buFont typeface="Arial"/>
              <a:buChar char="•"/>
            </a:pPr>
            <a:r>
              <a:rPr lang="en-US" sz="2800" b="0" i="0" u="none" strike="noStrike" cap="none">
                <a:solidFill>
                  <a:srgbClr val="4E4E4E"/>
                </a:solidFill>
                <a:latin typeface="Century Gothic"/>
                <a:ea typeface="Questrial"/>
                <a:cs typeface="Questrial"/>
                <a:sym typeface="Questrial"/>
              </a:rPr>
              <a:t>If values do not exist in the QAD fields (pre-EB2.1 SP5), this utility locates the appropriate values to use</a:t>
            </a:r>
          </a:p>
          <a:p>
            <a:pPr marL="342900" marR="0" lvl="0" indent="-342900" algn="l" rtl="0">
              <a:spcBef>
                <a:spcPts val="560"/>
              </a:spcBef>
              <a:spcAft>
                <a:spcPts val="0"/>
              </a:spcAft>
              <a:buClr>
                <a:schemeClr val="accent6"/>
              </a:buClr>
              <a:buSzPct val="100000"/>
              <a:buFont typeface="Arial"/>
              <a:buChar char="•"/>
            </a:pPr>
            <a:r>
              <a:rPr lang="en-US" sz="2800" b="0" i="0" u="none" strike="noStrike" cap="none">
                <a:solidFill>
                  <a:srgbClr val="4E4E4E"/>
                </a:solidFill>
                <a:latin typeface="Century Gothic"/>
                <a:ea typeface="Questrial"/>
                <a:cs typeface="Questrial"/>
                <a:sym typeface="Questrial"/>
              </a:rPr>
              <a:t>Run this utility for all versions after you convert to EE</a:t>
            </a:r>
          </a:p>
          <a:p>
            <a:pPr marL="342900" marR="0" lvl="0" indent="-342900" algn="l" rtl="0">
              <a:spcBef>
                <a:spcPts val="560"/>
              </a:spcBef>
              <a:spcAft>
                <a:spcPts val="0"/>
              </a:spcAft>
              <a:buClr>
                <a:schemeClr val="accent6"/>
              </a:buClr>
              <a:buSzPct val="100000"/>
              <a:buFont typeface="Arial"/>
              <a:buNone/>
            </a:pPr>
            <a:endParaRPr sz="2800" b="0" i="0" u="none" strike="noStrike" cap="none">
              <a:solidFill>
                <a:srgbClr val="4E4E4E"/>
              </a:solidFill>
              <a:latin typeface="Century Gothic"/>
              <a:ea typeface="Questrial"/>
              <a:cs typeface="Questrial"/>
              <a:sym typeface="Questrial"/>
            </a:endParaRPr>
          </a:p>
        </p:txBody>
      </p:sp>
      <p:sp>
        <p:nvSpPr>
          <p:cNvPr id="186" name="myTitle"/>
          <p:cNvSpPr txBox="1">
            <a:spLocks noGrp="1"/>
          </p:cNvSpPr>
          <p:nvPr>
            <p:ph type="title"/>
          </p:nvPr>
        </p:nvSpPr>
        <p:spPr>
          <a:xfrm>
            <a:off x="457200" y="182563"/>
            <a:ext cx="8229600" cy="709612"/>
          </a:xfrm>
          <a:prstGeom prst="rect">
            <a:avLst/>
          </a:prstGeom>
          <a:noFill/>
          <a:ln>
            <a:noFill/>
          </a:ln>
        </p:spPr>
        <p:txBody>
          <a:bodyPr lIns="91425" tIns="45700" rIns="91425" bIns="45700" anchor="ctr"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Update Contract Revenue Account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Shape 191"/>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914400" marR="0" lvl="1" indent="-457200" algn="l" rtl="0">
              <a:spcBef>
                <a:spcPts val="0"/>
              </a:spcBef>
              <a:spcAft>
                <a:spcPts val="0"/>
              </a:spcAft>
              <a:buClr>
                <a:srgbClr val="F79646"/>
              </a:buClr>
              <a:buSzPct val="25000"/>
              <a:buFont typeface="Merriweather Sans"/>
              <a:buNone/>
            </a:pPr>
            <a:endParaRPr sz="2400" b="0" i="0" u="none" strike="noStrike" cap="none">
              <a:solidFill>
                <a:srgbClr val="4F4F4F"/>
              </a:solidFill>
              <a:latin typeface="Century Gothic"/>
              <a:ea typeface="Questrial"/>
              <a:cs typeface="Questrial"/>
              <a:sym typeface="Questrial"/>
            </a:endParaRPr>
          </a:p>
          <a:p>
            <a:pPr marL="533400" marR="0" lvl="0" indent="-533400" algn="l" rtl="0">
              <a:spcBef>
                <a:spcPts val="560"/>
              </a:spcBef>
              <a:spcAft>
                <a:spcPts val="0"/>
              </a:spcAft>
              <a:buClr>
                <a:srgbClr val="F79646"/>
              </a:buClr>
              <a:buSzPct val="25000"/>
              <a:buFont typeface="Arial"/>
              <a:buNone/>
            </a:pPr>
            <a:endParaRPr sz="2800" b="0" i="0" u="none" strike="noStrike" cap="none">
              <a:solidFill>
                <a:srgbClr val="4F4F4F"/>
              </a:solidFill>
              <a:latin typeface="Century Gothic"/>
              <a:ea typeface="Questrial"/>
              <a:cs typeface="Questrial"/>
              <a:sym typeface="Questrial"/>
            </a:endParaRPr>
          </a:p>
        </p:txBody>
      </p:sp>
      <p:sp>
        <p:nvSpPr>
          <p:cNvPr id="192" name="myTitle"/>
          <p:cNvSpPr txBox="1">
            <a:spLocks noGrp="1"/>
          </p:cNvSpPr>
          <p:nvPr>
            <p:ph type="title"/>
          </p:nvPr>
        </p:nvSpPr>
        <p:spPr>
          <a:xfrm>
            <a:off x="457200" y="182563"/>
            <a:ext cx="8229600" cy="709612"/>
          </a:xfrm>
          <a:prstGeom prst="rect">
            <a:avLst/>
          </a:prstGeom>
          <a:noFill/>
          <a:ln>
            <a:noFill/>
          </a:ln>
        </p:spPr>
        <p:txBody>
          <a:bodyPr lIns="91425" tIns="45700" rIns="91425" bIns="45700" anchor="ctr"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Post-conversion Data Validations</a:t>
            </a:r>
          </a:p>
        </p:txBody>
      </p:sp>
      <p:sp>
        <p:nvSpPr>
          <p:cNvPr id="193" name="Shape 193"/>
          <p:cNvSpPr/>
          <p:nvPr/>
        </p:nvSpPr>
        <p:spPr>
          <a:xfrm>
            <a:off x="457200" y="973137"/>
            <a:ext cx="8153399" cy="4384675"/>
          </a:xfrm>
          <a:prstGeom prst="rect">
            <a:avLst/>
          </a:prstGeom>
          <a:noFill/>
          <a:ln>
            <a:noFill/>
          </a:ln>
        </p:spPr>
        <p:txBody>
          <a:bodyPr lIns="91425" tIns="91425" rIns="91425" bIns="91425" anchor="t" anchorCtr="0">
            <a:noAutofit/>
          </a:bodyPr>
          <a:lstStyle/>
          <a:p>
            <a:pPr marL="342900" marR="0" lvl="0" indent="-342900" algn="l" rtl="0">
              <a:lnSpc>
                <a:spcPct val="80000"/>
              </a:lnSpc>
              <a:spcBef>
                <a:spcPts val="0"/>
              </a:spcBef>
              <a:spcAft>
                <a:spcPts val="0"/>
              </a:spcAft>
              <a:buClr>
                <a:schemeClr val="accent2"/>
              </a:buClr>
              <a:buSzPct val="100000"/>
              <a:buFont typeface="Questrial"/>
              <a:buChar char="•"/>
            </a:pPr>
            <a:r>
              <a:rPr lang="en-US" sz="2800" b="0" i="0" u="none" strike="noStrike" cap="none">
                <a:solidFill>
                  <a:schemeClr val="dk1"/>
                </a:solidFill>
                <a:latin typeface="Century Gothic"/>
                <a:ea typeface="Questrial"/>
                <a:cs typeface="Questrial"/>
                <a:sym typeface="Questrial"/>
              </a:rPr>
              <a:t>System Consistency Check</a:t>
            </a:r>
          </a:p>
          <a:p>
            <a:pPr marL="342900" marR="0" lvl="0" indent="-342900" algn="l" rtl="0">
              <a:lnSpc>
                <a:spcPct val="80000"/>
              </a:lnSpc>
              <a:spcBef>
                <a:spcPts val="840"/>
              </a:spcBef>
              <a:spcAft>
                <a:spcPts val="0"/>
              </a:spcAft>
              <a:buClr>
                <a:schemeClr val="accent2"/>
              </a:buClr>
              <a:buSzPct val="100000"/>
              <a:buFont typeface="Questrial"/>
              <a:buChar char="•"/>
            </a:pPr>
            <a:r>
              <a:rPr lang="en-US" sz="2800" b="0" i="0" u="none" strike="noStrike" cap="none">
                <a:solidFill>
                  <a:schemeClr val="dk1"/>
                </a:solidFill>
                <a:latin typeface="Century Gothic"/>
                <a:ea typeface="Questrial"/>
                <a:cs typeface="Questrial"/>
                <a:sym typeface="Questrial"/>
              </a:rPr>
              <a:t>Financials Consistency Check</a:t>
            </a:r>
          </a:p>
          <a:p>
            <a:pPr marL="342900" marR="0" lvl="0" indent="-342900" algn="l" rtl="0">
              <a:lnSpc>
                <a:spcPct val="80000"/>
              </a:lnSpc>
              <a:spcBef>
                <a:spcPts val="840"/>
              </a:spcBef>
              <a:spcAft>
                <a:spcPts val="0"/>
              </a:spcAft>
              <a:buClr>
                <a:schemeClr val="accent2"/>
              </a:buClr>
              <a:buSzPct val="100000"/>
              <a:buFont typeface="Questrial"/>
              <a:buChar char="•"/>
            </a:pPr>
            <a:r>
              <a:rPr lang="en-US" sz="2800" b="0" i="0" u="none" strike="noStrike" cap="none">
                <a:solidFill>
                  <a:schemeClr val="dk1"/>
                </a:solidFill>
                <a:latin typeface="Century Gothic"/>
                <a:ea typeface="Questrial"/>
                <a:cs typeface="Questrial"/>
                <a:sym typeface="Questrial"/>
              </a:rPr>
              <a:t>Post-conversion Integrity Check</a:t>
            </a:r>
          </a:p>
          <a:p>
            <a:pPr marL="342900" marR="0" lvl="0" indent="-342900" algn="l" rtl="0">
              <a:lnSpc>
                <a:spcPct val="80000"/>
              </a:lnSpc>
              <a:spcBef>
                <a:spcPts val="840"/>
              </a:spcBef>
              <a:spcAft>
                <a:spcPts val="0"/>
              </a:spcAft>
              <a:buClr>
                <a:schemeClr val="accent2"/>
              </a:buClr>
              <a:buSzPct val="100000"/>
              <a:buFont typeface="Questrial"/>
              <a:buChar char="•"/>
            </a:pPr>
            <a:r>
              <a:rPr lang="en-US" sz="2800" b="0" i="0" u="none" strike="noStrike" cap="none">
                <a:solidFill>
                  <a:schemeClr val="dk1"/>
                </a:solidFill>
                <a:latin typeface="Century Gothic"/>
                <a:ea typeface="Questrial"/>
                <a:cs typeface="Questrial"/>
                <a:sym typeface="Questrial"/>
              </a:rPr>
              <a:t>Operational Account Structure Validation</a:t>
            </a:r>
          </a:p>
          <a:p>
            <a:pPr marL="342900" marR="0" lvl="0" indent="-342900" algn="l" rtl="0">
              <a:lnSpc>
                <a:spcPct val="80000"/>
              </a:lnSpc>
              <a:spcBef>
                <a:spcPts val="840"/>
              </a:spcBef>
              <a:spcAft>
                <a:spcPts val="0"/>
              </a:spcAft>
              <a:buClr>
                <a:schemeClr val="accent2"/>
              </a:buClr>
              <a:buSzPct val="100000"/>
              <a:buFont typeface="Questrial"/>
              <a:buChar char="•"/>
            </a:pPr>
            <a:r>
              <a:rPr lang="en-US" sz="2800" b="0" i="0" u="none" strike="noStrike" cap="none">
                <a:solidFill>
                  <a:schemeClr val="dk1"/>
                </a:solidFill>
                <a:latin typeface="Century Gothic"/>
                <a:ea typeface="Questrial"/>
                <a:cs typeface="Questrial"/>
                <a:sym typeface="Questrial"/>
              </a:rPr>
              <a:t>Reconciliation Reports</a:t>
            </a:r>
          </a:p>
          <a:p>
            <a:pPr marL="800100" marR="0" lvl="1" indent="-342900" algn="l" rtl="0">
              <a:lnSpc>
                <a:spcPct val="80000"/>
              </a:lnSpc>
              <a:spcBef>
                <a:spcPts val="720"/>
              </a:spcBef>
              <a:spcAft>
                <a:spcPts val="0"/>
              </a:spcAft>
              <a:buClr>
                <a:schemeClr val="accent2"/>
              </a:buClr>
              <a:buSzPct val="100000"/>
              <a:buFont typeface="Questrial"/>
              <a:buChar char="-"/>
            </a:pPr>
            <a:r>
              <a:rPr lang="en-US" sz="2400" b="0" i="0" u="none" strike="noStrike" cap="none">
                <a:solidFill>
                  <a:schemeClr val="dk1"/>
                </a:solidFill>
                <a:latin typeface="Century Gothic"/>
                <a:ea typeface="Questrial"/>
                <a:cs typeface="Questrial"/>
                <a:sym typeface="Questrial"/>
              </a:rPr>
              <a:t>AR Reconciliation Report</a:t>
            </a:r>
          </a:p>
          <a:p>
            <a:pPr marL="800100" marR="0" lvl="1" indent="-342900" algn="l" rtl="0">
              <a:lnSpc>
                <a:spcPct val="80000"/>
              </a:lnSpc>
              <a:spcBef>
                <a:spcPts val="720"/>
              </a:spcBef>
              <a:spcAft>
                <a:spcPts val="0"/>
              </a:spcAft>
              <a:buClr>
                <a:schemeClr val="accent2"/>
              </a:buClr>
              <a:buSzPct val="100000"/>
              <a:buFont typeface="Questrial"/>
              <a:buChar char="-"/>
            </a:pPr>
            <a:r>
              <a:rPr lang="en-US" sz="2400" b="0" i="0" u="none" strike="noStrike" cap="none">
                <a:solidFill>
                  <a:schemeClr val="dk1"/>
                </a:solidFill>
                <a:latin typeface="Century Gothic"/>
                <a:ea typeface="Questrial"/>
                <a:cs typeface="Questrial"/>
                <a:sym typeface="Questrial"/>
              </a:rPr>
              <a:t>AP Reconciliation Report</a:t>
            </a:r>
          </a:p>
          <a:p>
            <a:pPr marL="342900" marR="0" lvl="0" indent="-342900" algn="l" rtl="0">
              <a:lnSpc>
                <a:spcPct val="80000"/>
              </a:lnSpc>
              <a:spcBef>
                <a:spcPts val="720"/>
              </a:spcBef>
              <a:spcAft>
                <a:spcPts val="0"/>
              </a:spcAft>
              <a:buClr>
                <a:srgbClr val="890C4C"/>
              </a:buClr>
              <a:buFont typeface="Arimo"/>
              <a:buNone/>
            </a:pPr>
            <a:endParaRPr sz="2400" b="0" i="0" u="none" strike="noStrike" cap="none">
              <a:solidFill>
                <a:schemeClr val="dk1"/>
              </a:solidFill>
              <a:latin typeface="Century Gothic"/>
              <a:ea typeface="Questrial"/>
              <a:cs typeface="Questrial"/>
              <a:sym typeface="Quest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Shape 198"/>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914400" marR="0" lvl="1" indent="-457200" algn="l" rtl="0">
              <a:spcBef>
                <a:spcPts val="0"/>
              </a:spcBef>
              <a:spcAft>
                <a:spcPts val="0"/>
              </a:spcAft>
              <a:buClr>
                <a:srgbClr val="F79646"/>
              </a:buClr>
              <a:buSzPct val="25000"/>
              <a:buFont typeface="Merriweather Sans"/>
              <a:buNone/>
            </a:pPr>
            <a:endParaRPr sz="2400" b="0" i="0" u="none" strike="noStrike" cap="none">
              <a:solidFill>
                <a:srgbClr val="4F4F4F"/>
              </a:solidFill>
              <a:latin typeface="Century Gothic"/>
              <a:ea typeface="Questrial"/>
              <a:cs typeface="Questrial"/>
              <a:sym typeface="Questrial"/>
            </a:endParaRPr>
          </a:p>
          <a:p>
            <a:pPr marL="533400" marR="0" lvl="0" indent="-533400" algn="l" rtl="0">
              <a:spcBef>
                <a:spcPts val="560"/>
              </a:spcBef>
              <a:spcAft>
                <a:spcPts val="0"/>
              </a:spcAft>
              <a:buClr>
                <a:srgbClr val="F79646"/>
              </a:buClr>
              <a:buSzPct val="25000"/>
              <a:buFont typeface="Arial"/>
              <a:buNone/>
            </a:pPr>
            <a:endParaRPr sz="2800" b="0" i="0" u="none" strike="noStrike" cap="none">
              <a:solidFill>
                <a:srgbClr val="4F4F4F"/>
              </a:solidFill>
              <a:latin typeface="Century Gothic"/>
              <a:ea typeface="Questrial"/>
              <a:cs typeface="Questrial"/>
              <a:sym typeface="Questrial"/>
            </a:endParaRPr>
          </a:p>
        </p:txBody>
      </p:sp>
      <p:sp>
        <p:nvSpPr>
          <p:cNvPr id="199"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Post-conversion Data Validations</a:t>
            </a:r>
          </a:p>
        </p:txBody>
      </p:sp>
      <p:sp>
        <p:nvSpPr>
          <p:cNvPr id="200" name="Shape 200"/>
          <p:cNvSpPr/>
          <p:nvPr/>
        </p:nvSpPr>
        <p:spPr>
          <a:xfrm>
            <a:off x="457200" y="1123950"/>
            <a:ext cx="8153399" cy="4422774"/>
          </a:xfrm>
          <a:prstGeom prst="rect">
            <a:avLst/>
          </a:prstGeom>
          <a:noFill/>
          <a:ln>
            <a:noFill/>
          </a:ln>
        </p:spPr>
        <p:txBody>
          <a:bodyPr lIns="91425" tIns="91425" rIns="91425" bIns="91425" anchor="t" anchorCtr="0">
            <a:noAutofit/>
          </a:bodyPr>
          <a:lstStyle/>
          <a:p>
            <a:pPr marL="342900" marR="0" lvl="0" indent="-342900" algn="l" rtl="0">
              <a:lnSpc>
                <a:spcPct val="80000"/>
              </a:lnSpc>
              <a:spcBef>
                <a:spcPts val="0"/>
              </a:spcBef>
              <a:spcAft>
                <a:spcPts val="0"/>
              </a:spcAft>
              <a:buClr>
                <a:schemeClr val="accent2"/>
              </a:buClr>
              <a:buSzPct val="100000"/>
              <a:buFont typeface="Questrial"/>
              <a:buChar char="•"/>
            </a:pPr>
            <a:r>
              <a:rPr lang="en-US" sz="2800" b="0" i="0" u="none" strike="noStrike" cap="none">
                <a:solidFill>
                  <a:schemeClr val="dk1"/>
                </a:solidFill>
                <a:latin typeface="Century Gothic"/>
                <a:ea typeface="Questrial"/>
                <a:cs typeface="Questrial"/>
                <a:sym typeface="Questrial"/>
              </a:rPr>
              <a:t>System Consistency Check</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System Consistency Check</a:t>
            </a:r>
          </a:p>
        </p:txBody>
      </p:sp>
      <p:sp>
        <p:nvSpPr>
          <p:cNvPr id="206" name="Shape 206"/>
          <p:cNvSpPr/>
          <p:nvPr/>
        </p:nvSpPr>
        <p:spPr>
          <a:xfrm>
            <a:off x="457200" y="1063625"/>
            <a:ext cx="8153399" cy="4573588"/>
          </a:xfrm>
          <a:prstGeom prst="rect">
            <a:avLst/>
          </a:prstGeom>
          <a:noFill/>
          <a:ln>
            <a:noFill/>
          </a:ln>
        </p:spPr>
        <p:txBody>
          <a:bodyPr lIns="91425" tIns="91425" rIns="91425" bIns="91425" anchor="t" anchorCtr="0">
            <a:noAutofit/>
          </a:bodyPr>
          <a:lstStyle/>
          <a:p>
            <a:pPr marL="342900" marR="0" lvl="0" indent="-342900" algn="l" rtl="0">
              <a:lnSpc>
                <a:spcPct val="80000"/>
              </a:lnSpc>
              <a:spcBef>
                <a:spcPts val="0"/>
              </a:spcBef>
              <a:spcAft>
                <a:spcPts val="0"/>
              </a:spcAft>
              <a:buClr>
                <a:schemeClr val="accent2"/>
              </a:buClr>
              <a:buSzPct val="100000"/>
              <a:buFont typeface="Arial"/>
              <a:buChar char="•"/>
            </a:pPr>
            <a:r>
              <a:rPr lang="en-US" sz="2800" b="0" i="0" u="none" strike="noStrike" cap="none" dirty="0">
                <a:solidFill>
                  <a:schemeClr val="dk1"/>
                </a:solidFill>
                <a:latin typeface="Century Gothic"/>
                <a:ea typeface="Questrial"/>
                <a:cs typeface="Questrial"/>
                <a:sym typeface="Questrial"/>
              </a:rPr>
              <a:t>36.16.23.1 or </a:t>
            </a:r>
            <a:r>
              <a:rPr lang="en-US" sz="2800" b="0" i="0" u="none" strike="noStrike" cap="none" dirty="0" err="1">
                <a:solidFill>
                  <a:schemeClr val="dk1"/>
                </a:solidFill>
                <a:latin typeface="Century Gothic"/>
                <a:ea typeface="Questrial"/>
                <a:cs typeface="Questrial"/>
                <a:sym typeface="Questrial"/>
              </a:rPr>
              <a:t>utsyscon.p</a:t>
            </a:r>
            <a:endParaRPr lang="en-US" sz="2800" b="0" i="0" u="none" strike="noStrike" cap="none" dirty="0">
              <a:solidFill>
                <a:schemeClr val="dk1"/>
              </a:solidFill>
              <a:latin typeface="Century Gothic"/>
              <a:ea typeface="Questrial"/>
              <a:cs typeface="Questrial"/>
              <a:sym typeface="Questrial"/>
            </a:endParaRPr>
          </a:p>
          <a:p>
            <a:pPr marL="342900" marR="0" lvl="0" indent="-342900" algn="l" rtl="0">
              <a:lnSpc>
                <a:spcPct val="80000"/>
              </a:lnSpc>
              <a:spcBef>
                <a:spcPts val="840"/>
              </a:spcBef>
              <a:spcAft>
                <a:spcPts val="0"/>
              </a:spcAft>
              <a:buClr>
                <a:schemeClr val="accent2"/>
              </a:buClr>
              <a:buSzPct val="100000"/>
              <a:buFont typeface="Questrial"/>
              <a:buChar char="•"/>
            </a:pPr>
            <a:r>
              <a:rPr lang="en-US" sz="2800" b="0" i="0" u="none" strike="noStrike" cap="none" dirty="0">
                <a:solidFill>
                  <a:schemeClr val="dk1"/>
                </a:solidFill>
                <a:latin typeface="Century Gothic"/>
                <a:ea typeface="Questrial"/>
                <a:cs typeface="Questrial"/>
                <a:sym typeface="Questrial"/>
              </a:rPr>
              <a:t>This utility ensures that master data, which is maintained in the Financials and replicated to the operational part, remains </a:t>
            </a:r>
            <a:r>
              <a:rPr lang="en-US" sz="2800" b="0" i="0" u="none" strike="noStrike" cap="none" dirty="0" smtClean="0">
                <a:solidFill>
                  <a:schemeClr val="dk1"/>
                </a:solidFill>
                <a:latin typeface="Century Gothic"/>
                <a:ea typeface="Questrial"/>
                <a:cs typeface="Questrial"/>
                <a:sym typeface="Questrial"/>
              </a:rPr>
              <a:t>consistent.</a:t>
            </a:r>
            <a:endParaRPr lang="en-US" sz="2800" b="0" i="0" u="none" strike="noStrike" cap="none" dirty="0">
              <a:solidFill>
                <a:schemeClr val="dk1"/>
              </a:solidFill>
              <a:latin typeface="Century Gothic"/>
              <a:ea typeface="Questrial"/>
              <a:cs typeface="Questrial"/>
              <a:sym typeface="Questrial"/>
            </a:endParaRPr>
          </a:p>
          <a:p>
            <a:pPr marL="342900" marR="0" lvl="0" indent="-342900" algn="l" rtl="0">
              <a:lnSpc>
                <a:spcPct val="80000"/>
              </a:lnSpc>
              <a:spcBef>
                <a:spcPts val="840"/>
              </a:spcBef>
              <a:spcAft>
                <a:spcPts val="0"/>
              </a:spcAft>
              <a:buClr>
                <a:schemeClr val="accent2"/>
              </a:buClr>
              <a:buSzPct val="100000"/>
              <a:buFont typeface="Questrial"/>
              <a:buChar char="•"/>
            </a:pPr>
            <a:r>
              <a:rPr lang="en-US" sz="2800" b="0" i="0" u="none" strike="noStrike" cap="none" dirty="0">
                <a:solidFill>
                  <a:schemeClr val="dk1"/>
                </a:solidFill>
                <a:latin typeface="Century Gothic"/>
                <a:ea typeface="Questrial"/>
                <a:cs typeface="Questrial"/>
                <a:sym typeface="Questrial"/>
              </a:rPr>
              <a:t>If there is a record in the operational part of the system, there must be a record in the financials and vice </a:t>
            </a:r>
            <a:r>
              <a:rPr lang="en-US" sz="2800" b="0" i="0" u="none" strike="noStrike" cap="none" dirty="0" smtClean="0">
                <a:solidFill>
                  <a:schemeClr val="dk1"/>
                </a:solidFill>
                <a:latin typeface="Century Gothic"/>
                <a:ea typeface="Questrial"/>
                <a:cs typeface="Questrial"/>
                <a:sym typeface="Questrial"/>
              </a:rPr>
              <a:t>versa.</a:t>
            </a:r>
            <a:endParaRPr lang="en-US" sz="2800" b="0" i="0" u="none" strike="noStrike" cap="none" dirty="0">
              <a:solidFill>
                <a:schemeClr val="dk1"/>
              </a:solidFill>
              <a:latin typeface="Century Gothic"/>
              <a:ea typeface="Questrial"/>
              <a:cs typeface="Questrial"/>
              <a:sym typeface="Questrial"/>
            </a:endParaRPr>
          </a:p>
          <a:p>
            <a:pPr marL="342900" marR="0" lvl="0" indent="-342900" algn="l" rtl="0">
              <a:lnSpc>
                <a:spcPct val="80000"/>
              </a:lnSpc>
              <a:spcBef>
                <a:spcPts val="840"/>
              </a:spcBef>
              <a:spcAft>
                <a:spcPts val="0"/>
              </a:spcAft>
              <a:buClr>
                <a:schemeClr val="accent2"/>
              </a:buClr>
              <a:buSzPct val="100000"/>
              <a:buFont typeface="Questrial"/>
              <a:buChar char="•"/>
            </a:pPr>
            <a:r>
              <a:rPr lang="en-US" sz="2800" b="0" i="0" u="none" strike="noStrike" cap="none" dirty="0">
                <a:solidFill>
                  <a:schemeClr val="dk1"/>
                </a:solidFill>
                <a:latin typeface="Century Gothic"/>
                <a:ea typeface="Questrial"/>
                <a:cs typeface="Questrial"/>
                <a:sym typeface="Questrial"/>
              </a:rPr>
              <a:t>This check </a:t>
            </a:r>
            <a:r>
              <a:rPr lang="en-US" sz="2800" b="0" i="0" u="none" strike="noStrike" cap="none">
                <a:solidFill>
                  <a:schemeClr val="dk1"/>
                </a:solidFill>
                <a:latin typeface="Century Gothic"/>
                <a:ea typeface="Questrial"/>
                <a:cs typeface="Questrial"/>
                <a:sym typeface="Questrial"/>
              </a:rPr>
              <a:t>ensures </a:t>
            </a:r>
            <a:r>
              <a:rPr lang="en-US" sz="2800" b="0" i="0" u="none" strike="noStrike" cap="none" smtClean="0">
                <a:solidFill>
                  <a:schemeClr val="dk1"/>
                </a:solidFill>
                <a:latin typeface="Century Gothic"/>
                <a:ea typeface="Questrial"/>
                <a:cs typeface="Questrial"/>
                <a:sym typeface="Questrial"/>
              </a:rPr>
              <a:t>that the </a:t>
            </a:r>
            <a:r>
              <a:rPr lang="en-US" sz="2800" b="0" i="0" u="none" strike="noStrike" cap="none" dirty="0">
                <a:solidFill>
                  <a:schemeClr val="dk1"/>
                </a:solidFill>
                <a:latin typeface="Century Gothic"/>
                <a:ea typeface="Questrial"/>
                <a:cs typeface="Questrial"/>
                <a:sym typeface="Questrial"/>
              </a:rPr>
              <a:t>conversion created new records in the Financials for every record in the original </a:t>
            </a:r>
            <a:r>
              <a:rPr lang="en-US" sz="2800" b="0" i="0" u="none" strike="noStrike" cap="none" dirty="0" smtClean="0">
                <a:solidFill>
                  <a:schemeClr val="dk1"/>
                </a:solidFill>
                <a:latin typeface="Century Gothic"/>
                <a:ea typeface="Questrial"/>
                <a:cs typeface="Questrial"/>
                <a:sym typeface="Questrial"/>
              </a:rPr>
              <a:t>version.</a:t>
            </a:r>
            <a:endParaRPr lang="en-US" sz="2800" b="0" i="0" u="none" strike="noStrike" cap="none" dirty="0">
              <a:solidFill>
                <a:schemeClr val="dk1"/>
              </a:solidFill>
              <a:latin typeface="Century Gothic"/>
              <a:ea typeface="Questrial"/>
              <a:cs typeface="Questrial"/>
              <a:sym typeface="Quest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Shape 211"/>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0" marR="0" lvl="0" indent="0" algn="l" rtl="0">
              <a:spcBef>
                <a:spcPts val="0"/>
              </a:spcBef>
              <a:spcAft>
                <a:spcPts val="0"/>
              </a:spcAft>
              <a:buClr>
                <a:srgbClr val="F79646"/>
              </a:buClr>
              <a:buSzPct val="25000"/>
              <a:buFont typeface="Arial"/>
              <a:buNone/>
            </a:pPr>
            <a:r>
              <a:rPr lang="en-US" sz="2400" b="0" i="0" u="none" strike="noStrike" cap="none" dirty="0">
                <a:solidFill>
                  <a:schemeClr val="dk1"/>
                </a:solidFill>
                <a:latin typeface="Century Gothic"/>
                <a:ea typeface="Questrial"/>
                <a:cs typeface="Questrial"/>
                <a:sym typeface="Questrial"/>
              </a:rPr>
              <a:t>Type System Consistency Check in the .NET UI or 36.16.23.1 (</a:t>
            </a:r>
            <a:r>
              <a:rPr lang="en-US" sz="2400" b="0" i="0" u="none" strike="noStrike" cap="none" dirty="0" err="1">
                <a:solidFill>
                  <a:schemeClr val="dk1"/>
                </a:solidFill>
                <a:latin typeface="Century Gothic"/>
                <a:ea typeface="Questrial"/>
                <a:cs typeface="Questrial"/>
                <a:sym typeface="Questrial"/>
              </a:rPr>
              <a:t>utsyscon.p</a:t>
            </a:r>
            <a:r>
              <a:rPr lang="en-US" sz="2400" b="0" i="0" u="none" strike="noStrike" cap="none" dirty="0">
                <a:solidFill>
                  <a:schemeClr val="dk1"/>
                </a:solidFill>
                <a:latin typeface="Century Gothic"/>
                <a:ea typeface="Questrial"/>
                <a:cs typeface="Questrial"/>
                <a:sym typeface="Questrial"/>
              </a:rPr>
              <a:t>) in the CHUI</a:t>
            </a:r>
          </a:p>
          <a:p>
            <a:pPr marL="533400" marR="0" lvl="0" indent="-533400" algn="l" rtl="0">
              <a:spcBef>
                <a:spcPts val="480"/>
              </a:spcBef>
              <a:spcAft>
                <a:spcPts val="0"/>
              </a:spcAft>
              <a:buClr>
                <a:srgbClr val="F79646"/>
              </a:buClr>
              <a:buSzPct val="25000"/>
              <a:buFont typeface="Arial"/>
              <a:buNone/>
            </a:pPr>
            <a:endParaRPr sz="2400" b="0" i="0" u="none" strike="noStrike" cap="none">
              <a:solidFill>
                <a:schemeClr val="dk1"/>
              </a:solidFill>
              <a:latin typeface="Century Gothic"/>
              <a:ea typeface="Questrial"/>
              <a:cs typeface="Questrial"/>
              <a:sym typeface="Questrial"/>
            </a:endParaRPr>
          </a:p>
        </p:txBody>
      </p:sp>
      <p:sp>
        <p:nvSpPr>
          <p:cNvPr id="212"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System Consistency Check</a:t>
            </a:r>
          </a:p>
        </p:txBody>
      </p:sp>
      <p:sp>
        <p:nvSpPr>
          <p:cNvPr id="213" name="Shape 213"/>
          <p:cNvSpPr/>
          <p:nvPr/>
        </p:nvSpPr>
        <p:spPr>
          <a:xfrm>
            <a:off x="457200" y="1676400"/>
            <a:ext cx="8153399" cy="4635499"/>
          </a:xfrm>
          <a:prstGeom prst="rect">
            <a:avLst/>
          </a:prstGeom>
          <a:noFill/>
          <a:ln>
            <a:noFill/>
          </a:ln>
        </p:spPr>
        <p:txBody>
          <a:bodyPr lIns="91425" tIns="91425" rIns="91425" bIns="91425" anchor="t" anchorCtr="0">
            <a:noAutofit/>
          </a:bodyPr>
          <a:lstStyle/>
          <a:p>
            <a:pPr marL="342900" marR="0" lvl="0" indent="-342900" algn="l" rtl="0">
              <a:lnSpc>
                <a:spcPct val="80000"/>
              </a:lnSpc>
              <a:spcBef>
                <a:spcPts val="0"/>
              </a:spcBef>
              <a:spcAft>
                <a:spcPts val="0"/>
              </a:spcAft>
              <a:buClr>
                <a:srgbClr val="890C4C"/>
              </a:buClr>
              <a:buFont typeface="Arimo"/>
              <a:buNone/>
            </a:pPr>
            <a:endParaRPr sz="2400" b="0" i="0" u="none" strike="noStrike" cap="none">
              <a:solidFill>
                <a:schemeClr val="dk1"/>
              </a:solidFill>
              <a:latin typeface="Century Gothic"/>
              <a:ea typeface="Tahoma"/>
              <a:cs typeface="Tahoma"/>
              <a:sym typeface="Tahoma"/>
            </a:endParaRPr>
          </a:p>
        </p:txBody>
      </p:sp>
      <p:pic>
        <p:nvPicPr>
          <p:cNvPr id="214" name="Shape 214" descr="SystemConsistency"/>
          <p:cNvPicPr preferRelativeResize="0"/>
          <p:nvPr/>
        </p:nvPicPr>
        <p:blipFill rotWithShape="1">
          <a:blip r:embed="rId3">
            <a:alphaModFix/>
          </a:blip>
          <a:srcRect/>
          <a:stretch/>
        </p:blipFill>
        <p:spPr>
          <a:xfrm>
            <a:off x="1558925" y="2005013"/>
            <a:ext cx="6024563" cy="4043362"/>
          </a:xfrm>
          <a:prstGeom prst="rect">
            <a:avLst/>
          </a:prstGeom>
          <a:noFill/>
          <a:ln w="9525" cap="flat" cmpd="sng">
            <a:solidFill>
              <a:schemeClr val="dk1"/>
            </a:solidFill>
            <a:prstDash val="solid"/>
            <a:miter/>
            <a:headEnd type="none" w="med" len="med"/>
            <a:tailEnd type="none" w="med" len="me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Shape 219"/>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0" marR="0" lvl="0" indent="0" algn="l" rtl="0">
              <a:spcBef>
                <a:spcPts val="0"/>
              </a:spcBef>
              <a:spcAft>
                <a:spcPts val="0"/>
              </a:spcAft>
              <a:buClr>
                <a:srgbClr val="F79646"/>
              </a:buClr>
              <a:buSzPct val="25000"/>
              <a:buFont typeface="Arial"/>
              <a:buNone/>
            </a:pPr>
            <a:r>
              <a:rPr lang="en-US" sz="2400" b="0" i="0" u="none" strike="noStrike" cap="none">
                <a:solidFill>
                  <a:schemeClr val="dk1"/>
                </a:solidFill>
                <a:latin typeface="Century Gothic"/>
                <a:ea typeface="Questrial"/>
                <a:cs typeface="Questrial"/>
                <a:sym typeface="Questrial"/>
              </a:rPr>
              <a:t>The resulting report contains a summary and details of any inconsistencies</a:t>
            </a:r>
          </a:p>
        </p:txBody>
      </p:sp>
      <p:sp>
        <p:nvSpPr>
          <p:cNvPr id="220"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System Consistency Check</a:t>
            </a:r>
          </a:p>
        </p:txBody>
      </p:sp>
      <p:sp>
        <p:nvSpPr>
          <p:cNvPr id="221" name="Shape 221"/>
          <p:cNvSpPr/>
          <p:nvPr/>
        </p:nvSpPr>
        <p:spPr>
          <a:xfrm>
            <a:off x="457200" y="1676400"/>
            <a:ext cx="8153399" cy="4686300"/>
          </a:xfrm>
          <a:prstGeom prst="rect">
            <a:avLst/>
          </a:prstGeom>
          <a:noFill/>
          <a:ln>
            <a:noFill/>
          </a:ln>
        </p:spPr>
        <p:txBody>
          <a:bodyPr lIns="91425" tIns="91425" rIns="91425" bIns="91425" anchor="t" anchorCtr="0">
            <a:noAutofit/>
          </a:bodyPr>
          <a:lstStyle/>
          <a:p>
            <a:pPr marL="342900" marR="0" lvl="0" indent="-342900" algn="l" rtl="0">
              <a:lnSpc>
                <a:spcPct val="80000"/>
              </a:lnSpc>
              <a:spcBef>
                <a:spcPts val="0"/>
              </a:spcBef>
              <a:spcAft>
                <a:spcPts val="0"/>
              </a:spcAft>
              <a:buClr>
                <a:srgbClr val="890C4C"/>
              </a:buClr>
              <a:buFont typeface="Arimo"/>
              <a:buNone/>
            </a:pPr>
            <a:endParaRPr sz="2400" b="0" i="0" u="none" strike="noStrike" cap="none">
              <a:solidFill>
                <a:schemeClr val="dk1"/>
              </a:solidFill>
              <a:latin typeface="Century Gothic"/>
              <a:ea typeface="Tahoma"/>
              <a:cs typeface="Tahoma"/>
              <a:sym typeface="Tahoma"/>
            </a:endParaRPr>
          </a:p>
        </p:txBody>
      </p:sp>
      <p:pic>
        <p:nvPicPr>
          <p:cNvPr id="222" name="Shape 222" descr="SystemConsistency_res"/>
          <p:cNvPicPr preferRelativeResize="0"/>
          <p:nvPr/>
        </p:nvPicPr>
        <p:blipFill rotWithShape="1">
          <a:blip r:embed="rId3">
            <a:alphaModFix/>
          </a:blip>
          <a:srcRect/>
          <a:stretch/>
        </p:blipFill>
        <p:spPr>
          <a:xfrm>
            <a:off x="1655763" y="1914525"/>
            <a:ext cx="5795961" cy="4176712"/>
          </a:xfrm>
          <a:prstGeom prst="rect">
            <a:avLst/>
          </a:prstGeom>
          <a:noFill/>
          <a:ln w="9525" cap="flat" cmpd="sng">
            <a:solidFill>
              <a:schemeClr val="dk1"/>
            </a:solidFill>
            <a:prstDash val="solid"/>
            <a:miter/>
            <a:headEnd type="none" w="med" len="med"/>
            <a:tailEnd type="none" w="med" len="me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Shape 102"/>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342900" marR="0" lvl="0" indent="-342900" algn="l" rtl="0">
              <a:spcBef>
                <a:spcPts val="0"/>
              </a:spcBef>
              <a:spcAft>
                <a:spcPts val="0"/>
              </a:spcAft>
              <a:buClr>
                <a:srgbClr val="F79646"/>
              </a:buClr>
              <a:buSzPct val="25000"/>
              <a:buFont typeface="Arial"/>
              <a:buNone/>
            </a:pPr>
            <a:r>
              <a:rPr lang="en-US" sz="2800" b="0" i="0" u="none" strike="noStrike" cap="none">
                <a:solidFill>
                  <a:schemeClr val="dk1"/>
                </a:solidFill>
                <a:latin typeface="Century Gothic"/>
                <a:ea typeface="Questrial"/>
                <a:cs typeface="Questrial"/>
                <a:sym typeface="Questrial"/>
              </a:rPr>
              <a:t>Post-conversion objectives:</a:t>
            </a:r>
          </a:p>
          <a:p>
            <a:pPr marL="342900" marR="0" lvl="0" indent="-342900" algn="l" rtl="0">
              <a:spcBef>
                <a:spcPts val="480"/>
              </a:spcBef>
              <a:spcAft>
                <a:spcPts val="0"/>
              </a:spcAft>
              <a:buClr>
                <a:schemeClr val="accent2"/>
              </a:buClr>
              <a:buSzPct val="100000"/>
              <a:buFont typeface="Arial"/>
              <a:buChar char="•"/>
            </a:pPr>
            <a:r>
              <a:rPr lang="en-US" sz="2400" b="0" i="0" u="none" strike="noStrike" cap="none">
                <a:solidFill>
                  <a:schemeClr val="dk1"/>
                </a:solidFill>
                <a:latin typeface="Century Gothic"/>
                <a:ea typeface="Questrial"/>
                <a:cs typeface="Questrial"/>
                <a:sym typeface="Questrial"/>
              </a:rPr>
              <a:t>Test and validate a converted database</a:t>
            </a:r>
          </a:p>
          <a:p>
            <a:pPr marL="342900" marR="0" lvl="0" indent="-342900" algn="l" rtl="0">
              <a:spcBef>
                <a:spcPts val="480"/>
              </a:spcBef>
              <a:spcAft>
                <a:spcPts val="0"/>
              </a:spcAft>
              <a:buClr>
                <a:schemeClr val="accent2"/>
              </a:buClr>
              <a:buSzPct val="100000"/>
              <a:buFont typeface="Arial"/>
              <a:buChar char="•"/>
            </a:pPr>
            <a:r>
              <a:rPr lang="en-US" sz="2400" b="0" i="0" u="none" strike="noStrike" cap="none">
                <a:solidFill>
                  <a:schemeClr val="dk1"/>
                </a:solidFill>
                <a:latin typeface="Century Gothic"/>
                <a:ea typeface="Questrial"/>
                <a:cs typeface="Questrial"/>
                <a:sym typeface="Questrial"/>
              </a:rPr>
              <a:t>Prepare a converted database for a go-live implementation</a:t>
            </a:r>
          </a:p>
          <a:p>
            <a:pPr marL="342900" marR="0" lvl="0" indent="-342900" algn="l" rtl="0">
              <a:spcBef>
                <a:spcPts val="560"/>
              </a:spcBef>
              <a:spcAft>
                <a:spcPts val="0"/>
              </a:spcAft>
              <a:buClr>
                <a:srgbClr val="F79646"/>
              </a:buClr>
              <a:buSzPct val="25000"/>
              <a:buFont typeface="Arial"/>
              <a:buNone/>
            </a:pPr>
            <a:endParaRPr sz="2800" b="0" i="0" u="none" strike="noStrike" cap="none">
              <a:solidFill>
                <a:srgbClr val="4F4F4F"/>
              </a:solidFill>
              <a:latin typeface="Century Gothic"/>
              <a:ea typeface="Questrial"/>
              <a:cs typeface="Questrial"/>
              <a:sym typeface="Questrial"/>
            </a:endParaRPr>
          </a:p>
        </p:txBody>
      </p:sp>
      <p:sp>
        <p:nvSpPr>
          <p:cNvPr id="103"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Post-conversion Introduction</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Shape 227"/>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914400" marR="0" lvl="1" indent="-457200" algn="l" rtl="0">
              <a:spcBef>
                <a:spcPts val="0"/>
              </a:spcBef>
              <a:spcAft>
                <a:spcPts val="0"/>
              </a:spcAft>
              <a:buClr>
                <a:srgbClr val="F79646"/>
              </a:buClr>
              <a:buSzPct val="25000"/>
              <a:buFont typeface="Merriweather Sans"/>
              <a:buNone/>
            </a:pPr>
            <a:endParaRPr sz="2400" b="0" i="0" u="none" strike="noStrike" cap="none">
              <a:solidFill>
                <a:srgbClr val="4F4F4F"/>
              </a:solidFill>
              <a:latin typeface="Century Gothic"/>
              <a:ea typeface="Questrial"/>
              <a:cs typeface="Questrial"/>
              <a:sym typeface="Questrial"/>
            </a:endParaRPr>
          </a:p>
          <a:p>
            <a:pPr marL="533400" marR="0" lvl="0" indent="-533400" algn="l" rtl="0">
              <a:spcBef>
                <a:spcPts val="560"/>
              </a:spcBef>
              <a:spcAft>
                <a:spcPts val="0"/>
              </a:spcAft>
              <a:buClr>
                <a:srgbClr val="F79646"/>
              </a:buClr>
              <a:buSzPct val="25000"/>
              <a:buFont typeface="Arial"/>
              <a:buNone/>
            </a:pPr>
            <a:endParaRPr sz="2800" b="0" i="0" u="none" strike="noStrike" cap="none">
              <a:solidFill>
                <a:srgbClr val="4F4F4F"/>
              </a:solidFill>
              <a:latin typeface="Century Gothic"/>
              <a:ea typeface="Questrial"/>
              <a:cs typeface="Questrial"/>
              <a:sym typeface="Questrial"/>
            </a:endParaRPr>
          </a:p>
        </p:txBody>
      </p:sp>
      <p:sp>
        <p:nvSpPr>
          <p:cNvPr id="228"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Post-conversion Data Validations</a:t>
            </a:r>
          </a:p>
        </p:txBody>
      </p:sp>
      <p:sp>
        <p:nvSpPr>
          <p:cNvPr id="229" name="Shape 229"/>
          <p:cNvSpPr/>
          <p:nvPr/>
        </p:nvSpPr>
        <p:spPr>
          <a:xfrm>
            <a:off x="457200" y="1054100"/>
            <a:ext cx="8153399" cy="4876799"/>
          </a:xfrm>
          <a:prstGeom prst="rect">
            <a:avLst/>
          </a:prstGeom>
          <a:noFill/>
          <a:ln>
            <a:noFill/>
          </a:ln>
        </p:spPr>
        <p:txBody>
          <a:bodyPr lIns="91425" tIns="91425" rIns="91425" bIns="91425" anchor="t" anchorCtr="0">
            <a:noAutofit/>
          </a:bodyPr>
          <a:lstStyle/>
          <a:p>
            <a:pPr marL="342900" marR="0" lvl="0" indent="-342900" algn="l" rtl="0">
              <a:lnSpc>
                <a:spcPct val="80000"/>
              </a:lnSpc>
              <a:spcBef>
                <a:spcPts val="0"/>
              </a:spcBef>
              <a:spcAft>
                <a:spcPts val="0"/>
              </a:spcAft>
              <a:buClr>
                <a:schemeClr val="accent2"/>
              </a:buClr>
              <a:buSzPct val="100000"/>
              <a:buFont typeface="Questrial"/>
              <a:buChar char="•"/>
            </a:pPr>
            <a:r>
              <a:rPr lang="en-US" sz="2800" b="0" i="0" u="none" strike="noStrike" cap="none">
                <a:solidFill>
                  <a:srgbClr val="B2B2B2"/>
                </a:solidFill>
                <a:latin typeface="Century Gothic"/>
                <a:ea typeface="Questrial"/>
                <a:cs typeface="Questrial"/>
                <a:sym typeface="Questrial"/>
              </a:rPr>
              <a:t>System Consistency Check</a:t>
            </a:r>
          </a:p>
          <a:p>
            <a:pPr marL="342900" marR="0" lvl="0" indent="-342900" algn="l" rtl="0">
              <a:lnSpc>
                <a:spcPct val="80000"/>
              </a:lnSpc>
              <a:spcBef>
                <a:spcPts val="840"/>
              </a:spcBef>
              <a:spcAft>
                <a:spcPts val="0"/>
              </a:spcAft>
              <a:buClr>
                <a:schemeClr val="accent2"/>
              </a:buClr>
              <a:buSzPct val="100000"/>
              <a:buFont typeface="Questrial"/>
              <a:buChar char="•"/>
            </a:pPr>
            <a:r>
              <a:rPr lang="en-US" sz="2800" b="0" i="0" u="none" strike="noStrike" cap="none">
                <a:solidFill>
                  <a:schemeClr val="dk1"/>
                </a:solidFill>
                <a:latin typeface="Century Gothic"/>
                <a:ea typeface="Questrial"/>
                <a:cs typeface="Questrial"/>
                <a:sym typeface="Questrial"/>
              </a:rPr>
              <a:t>Financials Consistency Check</a:t>
            </a:r>
          </a:p>
          <a:p>
            <a:pPr marL="342900" marR="0" lvl="0" indent="-342900" algn="l" rtl="0">
              <a:lnSpc>
                <a:spcPct val="80000"/>
              </a:lnSpc>
              <a:spcBef>
                <a:spcPts val="720"/>
              </a:spcBef>
              <a:spcAft>
                <a:spcPts val="0"/>
              </a:spcAft>
              <a:buClr>
                <a:srgbClr val="890C4C"/>
              </a:buClr>
              <a:buFont typeface="Arimo"/>
              <a:buNone/>
            </a:pPr>
            <a:endParaRPr sz="2400" b="0" i="0" u="none" strike="noStrike" cap="none">
              <a:solidFill>
                <a:schemeClr val="dk1"/>
              </a:solidFill>
              <a:latin typeface="Century Gothic"/>
              <a:ea typeface="Tahoma"/>
              <a:cs typeface="Tahoma"/>
              <a:sym typeface="Tahoma"/>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Shape 234"/>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914400" marR="0" lvl="1" indent="-457200" algn="l" rtl="0">
              <a:spcBef>
                <a:spcPts val="0"/>
              </a:spcBef>
              <a:spcAft>
                <a:spcPts val="0"/>
              </a:spcAft>
              <a:buClr>
                <a:srgbClr val="F79646"/>
              </a:buClr>
              <a:buSzPct val="25000"/>
              <a:buFont typeface="Merriweather Sans"/>
              <a:buNone/>
            </a:pPr>
            <a:endParaRPr sz="2400" b="0" i="0" u="none" strike="noStrike" cap="none">
              <a:solidFill>
                <a:srgbClr val="4F4F4F"/>
              </a:solidFill>
              <a:latin typeface="Century Gothic"/>
              <a:ea typeface="Questrial"/>
              <a:cs typeface="Questrial"/>
              <a:sym typeface="Questrial"/>
            </a:endParaRPr>
          </a:p>
          <a:p>
            <a:pPr marL="533400" marR="0" lvl="0" indent="-533400" algn="l" rtl="0">
              <a:spcBef>
                <a:spcPts val="560"/>
              </a:spcBef>
              <a:spcAft>
                <a:spcPts val="0"/>
              </a:spcAft>
              <a:buClr>
                <a:srgbClr val="F79646"/>
              </a:buClr>
              <a:buSzPct val="25000"/>
              <a:buFont typeface="Arial"/>
              <a:buNone/>
            </a:pPr>
            <a:endParaRPr sz="2800" b="0" i="0" u="none" strike="noStrike" cap="none">
              <a:solidFill>
                <a:srgbClr val="4F4F4F"/>
              </a:solidFill>
              <a:latin typeface="Century Gothic"/>
              <a:ea typeface="Questrial"/>
              <a:cs typeface="Questrial"/>
              <a:sym typeface="Questrial"/>
            </a:endParaRPr>
          </a:p>
        </p:txBody>
      </p:sp>
      <p:sp>
        <p:nvSpPr>
          <p:cNvPr id="235"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Financials Consistency Check</a:t>
            </a:r>
          </a:p>
        </p:txBody>
      </p:sp>
      <p:sp>
        <p:nvSpPr>
          <p:cNvPr id="236" name="Shape 236"/>
          <p:cNvSpPr/>
          <p:nvPr/>
        </p:nvSpPr>
        <p:spPr>
          <a:xfrm>
            <a:off x="457200" y="995362"/>
            <a:ext cx="8153399" cy="4764087"/>
          </a:xfrm>
          <a:prstGeom prst="rect">
            <a:avLst/>
          </a:prstGeom>
          <a:noFill/>
          <a:ln>
            <a:noFill/>
          </a:ln>
        </p:spPr>
        <p:txBody>
          <a:bodyPr lIns="91425" tIns="91425" rIns="91425" bIns="91425" anchor="t" anchorCtr="0">
            <a:noAutofit/>
          </a:bodyPr>
          <a:lstStyle/>
          <a:p>
            <a:pPr marL="342900" marR="0" lvl="0" indent="-342900" algn="l" rtl="0">
              <a:lnSpc>
                <a:spcPct val="80000"/>
              </a:lnSpc>
              <a:spcBef>
                <a:spcPts val="0"/>
              </a:spcBef>
              <a:spcAft>
                <a:spcPts val="0"/>
              </a:spcAft>
              <a:buClr>
                <a:schemeClr val="accent2"/>
              </a:buClr>
              <a:buSzPct val="100000"/>
              <a:buFont typeface="Questrial"/>
              <a:buChar char="•"/>
            </a:pPr>
            <a:r>
              <a:rPr lang="en-US" sz="2800" b="0" i="0" u="none" strike="noStrike" cap="none" dirty="0">
                <a:solidFill>
                  <a:schemeClr val="dk1"/>
                </a:solidFill>
                <a:latin typeface="Century Gothic"/>
                <a:ea typeface="Questrial"/>
                <a:cs typeface="Questrial"/>
                <a:sym typeface="Questrial"/>
              </a:rPr>
              <a:t>36.16.23.2 or </a:t>
            </a:r>
            <a:r>
              <a:rPr lang="en-US" sz="2800" b="0" i="0" u="none" strike="noStrike" cap="none" dirty="0" err="1">
                <a:solidFill>
                  <a:schemeClr val="dk1"/>
                </a:solidFill>
                <a:latin typeface="Century Gothic"/>
                <a:ea typeface="Questrial"/>
                <a:cs typeface="Questrial"/>
                <a:sym typeface="Questrial"/>
              </a:rPr>
              <a:t>utfincon.p</a:t>
            </a:r>
            <a:endParaRPr lang="en-US" sz="2800" b="0" i="0" u="none" strike="noStrike" cap="none" dirty="0">
              <a:solidFill>
                <a:schemeClr val="dk1"/>
              </a:solidFill>
              <a:latin typeface="Century Gothic"/>
              <a:ea typeface="Questrial"/>
              <a:cs typeface="Questrial"/>
              <a:sym typeface="Questrial"/>
            </a:endParaRPr>
          </a:p>
          <a:p>
            <a:pPr marL="342900" marR="0" lvl="0" indent="-342900" algn="l" rtl="0">
              <a:lnSpc>
                <a:spcPct val="80000"/>
              </a:lnSpc>
              <a:spcBef>
                <a:spcPts val="840"/>
              </a:spcBef>
              <a:spcAft>
                <a:spcPts val="0"/>
              </a:spcAft>
              <a:buClr>
                <a:schemeClr val="accent2"/>
              </a:buClr>
              <a:buSzPct val="100000"/>
              <a:buFont typeface="Questrial"/>
              <a:buChar char="•"/>
            </a:pPr>
            <a:r>
              <a:rPr lang="en-US" sz="2800" b="0" i="0" u="none" strike="noStrike" cap="none" dirty="0">
                <a:solidFill>
                  <a:schemeClr val="dk1"/>
                </a:solidFill>
                <a:latin typeface="Century Gothic"/>
                <a:ea typeface="Questrial"/>
                <a:cs typeface="Questrial"/>
                <a:sym typeface="Questrial"/>
              </a:rPr>
              <a:t>This utility validates the consistency, completeness, and integrity of converted Financials data and that all table structures in the new Financials and their links are </a:t>
            </a:r>
            <a:r>
              <a:rPr lang="en-US" sz="2800" b="0" i="0" u="none" strike="noStrike" cap="none" dirty="0" smtClean="0">
                <a:solidFill>
                  <a:schemeClr val="dk1"/>
                </a:solidFill>
                <a:latin typeface="Century Gothic"/>
                <a:ea typeface="Questrial"/>
                <a:cs typeface="Questrial"/>
                <a:sym typeface="Questrial"/>
              </a:rPr>
              <a:t>correct.</a:t>
            </a:r>
            <a:endParaRPr lang="en-US" sz="2800" b="0" i="0" u="none" strike="noStrike" cap="none" dirty="0">
              <a:solidFill>
                <a:schemeClr val="dk1"/>
              </a:solidFill>
              <a:latin typeface="Century Gothic"/>
              <a:ea typeface="Questrial"/>
              <a:cs typeface="Questrial"/>
              <a:sym typeface="Questrial"/>
            </a:endParaRPr>
          </a:p>
          <a:p>
            <a:pPr marL="342900" marR="0" lvl="0" indent="-342900" algn="l" rtl="0">
              <a:lnSpc>
                <a:spcPct val="80000"/>
              </a:lnSpc>
              <a:spcBef>
                <a:spcPts val="840"/>
              </a:spcBef>
              <a:spcAft>
                <a:spcPts val="0"/>
              </a:spcAft>
              <a:buClr>
                <a:schemeClr val="accent2"/>
              </a:buClr>
              <a:buSzPct val="100000"/>
              <a:buFont typeface="Questrial"/>
              <a:buChar char="•"/>
            </a:pPr>
            <a:r>
              <a:rPr lang="en-US" sz="2800" b="0" i="0" u="none" strike="noStrike" cap="none" dirty="0">
                <a:solidFill>
                  <a:schemeClr val="dk1"/>
                </a:solidFill>
                <a:latin typeface="Century Gothic"/>
                <a:ea typeface="Questrial"/>
                <a:cs typeface="Questrial"/>
                <a:sym typeface="Questrial"/>
              </a:rPr>
              <a:t>It validates some balances (AR, AP) to ensure transactions balance across entities with regard to debits and credits and that the sub-ledgers balance to </a:t>
            </a:r>
            <a:r>
              <a:rPr lang="en-US" sz="2800" b="0" i="0" u="none" strike="noStrike" cap="none" dirty="0" smtClean="0">
                <a:solidFill>
                  <a:schemeClr val="dk1"/>
                </a:solidFill>
                <a:latin typeface="Century Gothic"/>
                <a:ea typeface="Questrial"/>
                <a:cs typeface="Questrial"/>
                <a:sym typeface="Questrial"/>
              </a:rPr>
              <a:t>GL.</a:t>
            </a:r>
            <a:endParaRPr lang="en-US" sz="2800" b="0" i="0" u="none" strike="noStrike" cap="none" dirty="0">
              <a:solidFill>
                <a:schemeClr val="dk1"/>
              </a:solidFill>
              <a:latin typeface="Century Gothic"/>
              <a:ea typeface="Questrial"/>
              <a:cs typeface="Questrial"/>
              <a:sym typeface="Questrial"/>
            </a:endParaRPr>
          </a:p>
          <a:p>
            <a:pPr marL="342900" marR="0" lvl="0" indent="-342900" algn="l" rtl="0">
              <a:lnSpc>
                <a:spcPct val="80000"/>
              </a:lnSpc>
              <a:spcBef>
                <a:spcPts val="720"/>
              </a:spcBef>
              <a:spcAft>
                <a:spcPts val="0"/>
              </a:spcAft>
              <a:buClr>
                <a:srgbClr val="890C4C"/>
              </a:buClr>
              <a:buFont typeface="Arimo"/>
              <a:buNone/>
            </a:pPr>
            <a:endParaRPr sz="2400" b="0" i="0" u="none" strike="noStrike" cap="none">
              <a:solidFill>
                <a:schemeClr val="dk1"/>
              </a:solidFill>
              <a:latin typeface="Century Gothic"/>
              <a:ea typeface="Tahoma"/>
              <a:cs typeface="Tahoma"/>
              <a:sym typeface="Tahoma"/>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Shape 241"/>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914400" marR="0" lvl="1" indent="-457200" algn="l" rtl="0">
              <a:spcBef>
                <a:spcPts val="0"/>
              </a:spcBef>
              <a:spcAft>
                <a:spcPts val="0"/>
              </a:spcAft>
              <a:buClr>
                <a:srgbClr val="F79646"/>
              </a:buClr>
              <a:buSzPct val="25000"/>
              <a:buFont typeface="Merriweather Sans"/>
              <a:buNone/>
            </a:pPr>
            <a:endParaRPr sz="2400" b="0" i="0" u="none" strike="noStrike" cap="none">
              <a:solidFill>
                <a:srgbClr val="4F4F4F"/>
              </a:solidFill>
              <a:latin typeface="Century Gothic"/>
              <a:ea typeface="Questrial"/>
              <a:cs typeface="Questrial"/>
              <a:sym typeface="Questrial"/>
            </a:endParaRPr>
          </a:p>
          <a:p>
            <a:pPr marL="533400" marR="0" lvl="0" indent="-533400" algn="l" rtl="0">
              <a:spcBef>
                <a:spcPts val="560"/>
              </a:spcBef>
              <a:spcAft>
                <a:spcPts val="0"/>
              </a:spcAft>
              <a:buClr>
                <a:srgbClr val="F79646"/>
              </a:buClr>
              <a:buSzPct val="25000"/>
              <a:buFont typeface="Arial"/>
              <a:buNone/>
            </a:pPr>
            <a:endParaRPr sz="2800" b="0" i="0" u="none" strike="noStrike" cap="none">
              <a:solidFill>
                <a:srgbClr val="4F4F4F"/>
              </a:solidFill>
              <a:latin typeface="Century Gothic"/>
              <a:ea typeface="Questrial"/>
              <a:cs typeface="Questrial"/>
              <a:sym typeface="Questrial"/>
            </a:endParaRPr>
          </a:p>
        </p:txBody>
      </p:sp>
      <p:sp>
        <p:nvSpPr>
          <p:cNvPr id="242"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Financials Consistency Check</a:t>
            </a:r>
          </a:p>
        </p:txBody>
      </p:sp>
      <p:sp>
        <p:nvSpPr>
          <p:cNvPr id="243" name="Shape 243"/>
          <p:cNvSpPr/>
          <p:nvPr/>
        </p:nvSpPr>
        <p:spPr>
          <a:xfrm>
            <a:off x="457200" y="938212"/>
            <a:ext cx="8153399" cy="5105399"/>
          </a:xfrm>
          <a:prstGeom prst="rect">
            <a:avLst/>
          </a:prstGeom>
          <a:noFill/>
          <a:ln>
            <a:noFill/>
          </a:ln>
        </p:spPr>
        <p:txBody>
          <a:bodyPr lIns="91425" tIns="91425" rIns="91425" bIns="91425" anchor="t" anchorCtr="0">
            <a:noAutofit/>
          </a:bodyPr>
          <a:lstStyle/>
          <a:p>
            <a:pPr marL="0" marR="0" lvl="0" indent="0" algn="l" rtl="0">
              <a:lnSpc>
                <a:spcPct val="80000"/>
              </a:lnSpc>
              <a:spcBef>
                <a:spcPts val="0"/>
              </a:spcBef>
              <a:spcAft>
                <a:spcPts val="0"/>
              </a:spcAft>
              <a:buSzPct val="25000"/>
              <a:buNone/>
            </a:pPr>
            <a:r>
              <a:rPr lang="en-US" sz="2400" b="0" i="0" u="none" strike="noStrike" cap="none">
                <a:solidFill>
                  <a:schemeClr val="dk1"/>
                </a:solidFill>
                <a:latin typeface="Century Gothic"/>
                <a:ea typeface="Questrial"/>
                <a:cs typeface="Questrial"/>
                <a:sym typeface="Questrial"/>
              </a:rPr>
              <a:t>Type Financials Consistency Check in the .NET UI or 36.16.23.2 (utfincon.p) in the CHUI</a:t>
            </a:r>
          </a:p>
        </p:txBody>
      </p:sp>
      <p:pic>
        <p:nvPicPr>
          <p:cNvPr id="244" name="Shape 244" descr="Fin_consistency"/>
          <p:cNvPicPr preferRelativeResize="0"/>
          <p:nvPr/>
        </p:nvPicPr>
        <p:blipFill rotWithShape="1">
          <a:blip r:embed="rId3">
            <a:alphaModFix/>
          </a:blip>
          <a:srcRect/>
          <a:stretch/>
        </p:blipFill>
        <p:spPr>
          <a:xfrm>
            <a:off x="1225550" y="1878013"/>
            <a:ext cx="6681788" cy="4106861"/>
          </a:xfrm>
          <a:prstGeom prst="rect">
            <a:avLst/>
          </a:prstGeom>
          <a:noFill/>
          <a:ln w="9525" cap="flat" cmpd="sng">
            <a:solidFill>
              <a:schemeClr val="dk1"/>
            </a:solidFill>
            <a:prstDash val="solid"/>
            <a:miter/>
            <a:headEnd type="none" w="med" len="med"/>
            <a:tailEnd type="none" w="med" len="me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Shape 249"/>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914400" marR="0" lvl="1" indent="-457200" algn="l" rtl="0">
              <a:spcBef>
                <a:spcPts val="0"/>
              </a:spcBef>
              <a:spcAft>
                <a:spcPts val="0"/>
              </a:spcAft>
              <a:buClr>
                <a:srgbClr val="F79646"/>
              </a:buClr>
              <a:buSzPct val="25000"/>
              <a:buFont typeface="Merriweather Sans"/>
              <a:buNone/>
            </a:pPr>
            <a:endParaRPr sz="2400" b="0" i="0" u="none" strike="noStrike" cap="none">
              <a:solidFill>
                <a:srgbClr val="4F4F4F"/>
              </a:solidFill>
              <a:latin typeface="Century Gothic"/>
              <a:ea typeface="Questrial"/>
              <a:cs typeface="Questrial"/>
              <a:sym typeface="Questrial"/>
            </a:endParaRPr>
          </a:p>
          <a:p>
            <a:pPr marL="533400" marR="0" lvl="0" indent="-533400" algn="l" rtl="0">
              <a:spcBef>
                <a:spcPts val="560"/>
              </a:spcBef>
              <a:spcAft>
                <a:spcPts val="0"/>
              </a:spcAft>
              <a:buClr>
                <a:srgbClr val="F79646"/>
              </a:buClr>
              <a:buSzPct val="25000"/>
              <a:buFont typeface="Arial"/>
              <a:buNone/>
            </a:pPr>
            <a:endParaRPr sz="2800" b="0" i="0" u="none" strike="noStrike" cap="none">
              <a:solidFill>
                <a:srgbClr val="4F4F4F"/>
              </a:solidFill>
              <a:latin typeface="Century Gothic"/>
              <a:ea typeface="Questrial"/>
              <a:cs typeface="Questrial"/>
              <a:sym typeface="Questrial"/>
            </a:endParaRPr>
          </a:p>
        </p:txBody>
      </p:sp>
      <p:sp>
        <p:nvSpPr>
          <p:cNvPr id="250"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Financials Consistency Check</a:t>
            </a:r>
          </a:p>
        </p:txBody>
      </p:sp>
      <p:sp>
        <p:nvSpPr>
          <p:cNvPr id="251" name="Shape 251"/>
          <p:cNvSpPr/>
          <p:nvPr/>
        </p:nvSpPr>
        <p:spPr>
          <a:xfrm>
            <a:off x="457200" y="996950"/>
            <a:ext cx="8153399" cy="5105399"/>
          </a:xfrm>
          <a:prstGeom prst="rect">
            <a:avLst/>
          </a:prstGeom>
          <a:noFill/>
          <a:ln>
            <a:noFill/>
          </a:ln>
        </p:spPr>
        <p:txBody>
          <a:bodyPr lIns="91425" tIns="91425" rIns="91425" bIns="91425" anchor="t" anchorCtr="0">
            <a:noAutofit/>
          </a:bodyPr>
          <a:lstStyle/>
          <a:p>
            <a:pPr marL="0" marR="0" lvl="0" indent="0" algn="l" rtl="0">
              <a:lnSpc>
                <a:spcPct val="80000"/>
              </a:lnSpc>
              <a:spcBef>
                <a:spcPts val="0"/>
              </a:spcBef>
              <a:spcAft>
                <a:spcPts val="0"/>
              </a:spcAft>
              <a:buSzPct val="25000"/>
              <a:buNone/>
            </a:pPr>
            <a:r>
              <a:rPr lang="en-US" sz="2400" b="0" i="0" u="none" strike="noStrike" cap="none">
                <a:solidFill>
                  <a:schemeClr val="dk1"/>
                </a:solidFill>
                <a:latin typeface="Century Gothic"/>
                <a:ea typeface="Questrial"/>
                <a:cs typeface="Questrial"/>
                <a:sym typeface="Questrial"/>
              </a:rPr>
              <a:t>The resulting report contains the details of any inconsistencies</a:t>
            </a:r>
          </a:p>
        </p:txBody>
      </p:sp>
      <p:pic>
        <p:nvPicPr>
          <p:cNvPr id="252" name="Shape 252" descr="Fin_consistency_Report"/>
          <p:cNvPicPr preferRelativeResize="0"/>
          <p:nvPr/>
        </p:nvPicPr>
        <p:blipFill rotWithShape="1">
          <a:blip r:embed="rId3">
            <a:alphaModFix/>
          </a:blip>
          <a:srcRect/>
          <a:stretch/>
        </p:blipFill>
        <p:spPr>
          <a:xfrm>
            <a:off x="762000" y="1884363"/>
            <a:ext cx="7619999" cy="4041774"/>
          </a:xfrm>
          <a:prstGeom prst="rect">
            <a:avLst/>
          </a:prstGeom>
          <a:noFill/>
          <a:ln w="9525" cap="flat" cmpd="sng">
            <a:solidFill>
              <a:schemeClr val="dk1"/>
            </a:solidFill>
            <a:prstDash val="solid"/>
            <a:miter/>
            <a:headEnd type="none" w="med" len="med"/>
            <a:tailEnd type="none" w="med" len="me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Shape 257"/>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914400" marR="0" lvl="1" indent="-457200" algn="l" rtl="0">
              <a:spcBef>
                <a:spcPts val="0"/>
              </a:spcBef>
              <a:spcAft>
                <a:spcPts val="0"/>
              </a:spcAft>
              <a:buClr>
                <a:srgbClr val="F79646"/>
              </a:buClr>
              <a:buSzPct val="25000"/>
              <a:buFont typeface="Merriweather Sans"/>
              <a:buNone/>
            </a:pPr>
            <a:endParaRPr sz="2400" b="0" i="0" u="none" strike="noStrike" cap="none">
              <a:solidFill>
                <a:srgbClr val="4F4F4F"/>
              </a:solidFill>
              <a:latin typeface="Century Gothic"/>
              <a:ea typeface="Questrial"/>
              <a:cs typeface="Questrial"/>
              <a:sym typeface="Questrial"/>
            </a:endParaRPr>
          </a:p>
          <a:p>
            <a:pPr marL="533400" marR="0" lvl="0" indent="-533400" algn="l" rtl="0">
              <a:spcBef>
                <a:spcPts val="560"/>
              </a:spcBef>
              <a:spcAft>
                <a:spcPts val="0"/>
              </a:spcAft>
              <a:buClr>
                <a:srgbClr val="F79646"/>
              </a:buClr>
              <a:buSzPct val="25000"/>
              <a:buFont typeface="Arial"/>
              <a:buNone/>
            </a:pPr>
            <a:endParaRPr sz="2800" b="0" i="0" u="none" strike="noStrike" cap="none">
              <a:solidFill>
                <a:srgbClr val="4F4F4F"/>
              </a:solidFill>
              <a:latin typeface="Century Gothic"/>
              <a:ea typeface="Questrial"/>
              <a:cs typeface="Questrial"/>
              <a:sym typeface="Questrial"/>
            </a:endParaRPr>
          </a:p>
        </p:txBody>
      </p:sp>
      <p:sp>
        <p:nvSpPr>
          <p:cNvPr id="258"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Post-conversion Data Validations</a:t>
            </a:r>
          </a:p>
        </p:txBody>
      </p:sp>
      <p:sp>
        <p:nvSpPr>
          <p:cNvPr id="259" name="Shape 259"/>
          <p:cNvSpPr/>
          <p:nvPr/>
        </p:nvSpPr>
        <p:spPr>
          <a:xfrm>
            <a:off x="457200" y="1003300"/>
            <a:ext cx="8153399" cy="4876799"/>
          </a:xfrm>
          <a:prstGeom prst="rect">
            <a:avLst/>
          </a:prstGeom>
          <a:noFill/>
          <a:ln>
            <a:noFill/>
          </a:ln>
        </p:spPr>
        <p:txBody>
          <a:bodyPr lIns="91425" tIns="91425" rIns="91425" bIns="91425" anchor="t" anchorCtr="0">
            <a:noAutofit/>
          </a:bodyPr>
          <a:lstStyle/>
          <a:p>
            <a:pPr marL="342900" marR="0" lvl="0" indent="-342900" algn="l" rtl="0">
              <a:lnSpc>
                <a:spcPct val="80000"/>
              </a:lnSpc>
              <a:spcBef>
                <a:spcPts val="0"/>
              </a:spcBef>
              <a:spcAft>
                <a:spcPts val="0"/>
              </a:spcAft>
              <a:buClr>
                <a:schemeClr val="accent2"/>
              </a:buClr>
              <a:buSzPct val="100000"/>
              <a:buFont typeface="Questrial"/>
              <a:buChar char="•"/>
            </a:pPr>
            <a:r>
              <a:rPr lang="en-US" sz="2800" b="0" i="0" u="none" strike="noStrike" cap="none">
                <a:solidFill>
                  <a:srgbClr val="B2B2B2"/>
                </a:solidFill>
                <a:latin typeface="Century Gothic"/>
                <a:ea typeface="Questrial"/>
                <a:cs typeface="Questrial"/>
                <a:sym typeface="Questrial"/>
              </a:rPr>
              <a:t>System Consistency Check</a:t>
            </a:r>
          </a:p>
          <a:p>
            <a:pPr marL="342900" marR="0" lvl="0" indent="-342900" algn="l" rtl="0">
              <a:lnSpc>
                <a:spcPct val="80000"/>
              </a:lnSpc>
              <a:spcBef>
                <a:spcPts val="840"/>
              </a:spcBef>
              <a:spcAft>
                <a:spcPts val="0"/>
              </a:spcAft>
              <a:buClr>
                <a:schemeClr val="accent2"/>
              </a:buClr>
              <a:buSzPct val="100000"/>
              <a:buFont typeface="Questrial"/>
              <a:buChar char="•"/>
            </a:pPr>
            <a:r>
              <a:rPr lang="en-US" sz="2800" b="0" i="0" u="none" strike="noStrike" cap="none">
                <a:solidFill>
                  <a:srgbClr val="B2B2B2"/>
                </a:solidFill>
                <a:latin typeface="Century Gothic"/>
                <a:ea typeface="Questrial"/>
                <a:cs typeface="Questrial"/>
                <a:sym typeface="Questrial"/>
              </a:rPr>
              <a:t>Financials Consistency Check</a:t>
            </a:r>
          </a:p>
          <a:p>
            <a:pPr marL="342900" marR="0" lvl="0" indent="-342900" algn="l" rtl="0">
              <a:lnSpc>
                <a:spcPct val="80000"/>
              </a:lnSpc>
              <a:spcBef>
                <a:spcPts val="840"/>
              </a:spcBef>
              <a:spcAft>
                <a:spcPts val="0"/>
              </a:spcAft>
              <a:buClr>
                <a:schemeClr val="accent2"/>
              </a:buClr>
              <a:buSzPct val="100000"/>
              <a:buFont typeface="Questrial"/>
              <a:buChar char="•"/>
            </a:pPr>
            <a:r>
              <a:rPr lang="en-US" sz="2800" b="0" i="0" u="none" strike="noStrike" cap="none">
                <a:solidFill>
                  <a:schemeClr val="dk1"/>
                </a:solidFill>
                <a:latin typeface="Century Gothic"/>
                <a:ea typeface="Questrial"/>
                <a:cs typeface="Questrial"/>
                <a:sym typeface="Questrial"/>
              </a:rPr>
              <a:t>Post-conversion Integrity Check</a:t>
            </a:r>
          </a:p>
          <a:p>
            <a:pPr marL="342900" marR="0" lvl="0" indent="-342900" algn="l" rtl="0">
              <a:lnSpc>
                <a:spcPct val="80000"/>
              </a:lnSpc>
              <a:spcBef>
                <a:spcPts val="720"/>
              </a:spcBef>
              <a:spcAft>
                <a:spcPts val="0"/>
              </a:spcAft>
              <a:buClr>
                <a:srgbClr val="890C4C"/>
              </a:buClr>
              <a:buFont typeface="Arimo"/>
              <a:buNone/>
            </a:pPr>
            <a:endParaRPr sz="2400" b="0" i="0" u="none" strike="noStrike" cap="none">
              <a:solidFill>
                <a:schemeClr val="dk1"/>
              </a:solidFill>
              <a:latin typeface="Century Gothic"/>
              <a:ea typeface="Tahoma"/>
              <a:cs typeface="Tahoma"/>
              <a:sym typeface="Tahoma"/>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Shape 266"/>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342900" marR="0" lvl="0" indent="-342900" algn="l" rtl="0">
              <a:lnSpc>
                <a:spcPct val="95000"/>
              </a:lnSpc>
              <a:spcBef>
                <a:spcPts val="0"/>
              </a:spcBef>
              <a:spcAft>
                <a:spcPts val="0"/>
              </a:spcAft>
              <a:buClr>
                <a:srgbClr val="F79646"/>
              </a:buClr>
              <a:buSzPct val="100000"/>
              <a:buFont typeface="Arial"/>
              <a:buChar char="•"/>
            </a:pPr>
            <a:r>
              <a:rPr lang="en-US" b="0" i="0" u="none" strike="noStrike" cap="none" dirty="0">
                <a:solidFill>
                  <a:schemeClr val="dk1"/>
                </a:solidFill>
                <a:latin typeface="Century Gothic"/>
                <a:ea typeface="Questrial"/>
                <a:cs typeface="Questrial"/>
                <a:sym typeface="Questrial"/>
              </a:rPr>
              <a:t>36.16.23.3, </a:t>
            </a:r>
            <a:r>
              <a:rPr lang="en-US" b="0" i="0" u="none" strike="noStrike" cap="none" dirty="0" err="1" smtClean="0">
                <a:solidFill>
                  <a:schemeClr val="dk1"/>
                </a:solidFill>
                <a:latin typeface="Century Gothic"/>
                <a:ea typeface="Questrial"/>
                <a:cs typeface="Questrial"/>
                <a:sym typeface="Questrial"/>
              </a:rPr>
              <a:t>acinckrp.p</a:t>
            </a:r>
            <a:r>
              <a:rPr lang="en-US" b="0" i="0" u="none" strike="noStrike" cap="none" dirty="0" smtClean="0">
                <a:solidFill>
                  <a:schemeClr val="dk1"/>
                </a:solidFill>
                <a:latin typeface="Century Gothic"/>
                <a:ea typeface="Questrial"/>
                <a:cs typeface="Questrial"/>
                <a:sym typeface="Questrial"/>
              </a:rPr>
              <a:t/>
            </a:r>
            <a:br>
              <a:rPr lang="en-US" b="0" i="0" u="none" strike="noStrike" cap="none" dirty="0" smtClean="0">
                <a:solidFill>
                  <a:schemeClr val="dk1"/>
                </a:solidFill>
                <a:latin typeface="Century Gothic"/>
                <a:ea typeface="Questrial"/>
                <a:cs typeface="Questrial"/>
                <a:sym typeface="Questrial"/>
              </a:rPr>
            </a:br>
            <a:endParaRPr lang="en-US" b="0" i="0" u="none" strike="noStrike" cap="none" dirty="0">
              <a:solidFill>
                <a:schemeClr val="dk1"/>
              </a:solidFill>
              <a:latin typeface="Century Gothic"/>
              <a:ea typeface="Questrial"/>
              <a:cs typeface="Questrial"/>
              <a:sym typeface="Questrial"/>
            </a:endParaRPr>
          </a:p>
          <a:p>
            <a:pPr marL="342900" marR="0" lvl="0" indent="-342900" algn="l" rtl="0">
              <a:lnSpc>
                <a:spcPct val="95000"/>
              </a:lnSpc>
              <a:spcBef>
                <a:spcPts val="360"/>
              </a:spcBef>
              <a:spcAft>
                <a:spcPts val="0"/>
              </a:spcAft>
              <a:buClr>
                <a:srgbClr val="F79646"/>
              </a:buClr>
              <a:buSzPct val="100000"/>
              <a:buFont typeface="Arial"/>
              <a:buChar char="•"/>
            </a:pPr>
            <a:r>
              <a:rPr lang="en-US" b="0" i="0" u="none" strike="noStrike" cap="none" dirty="0">
                <a:solidFill>
                  <a:schemeClr val="dk1"/>
                </a:solidFill>
                <a:latin typeface="Century Gothic"/>
                <a:ea typeface="Questrial"/>
                <a:cs typeface="Questrial"/>
                <a:sym typeface="Questrial"/>
              </a:rPr>
              <a:t>A post-conversion report provided to assess the status of financial transaction data after </a:t>
            </a:r>
            <a:r>
              <a:rPr lang="en-US" b="0" i="0" u="none" strike="noStrike" cap="none" dirty="0" smtClean="0">
                <a:solidFill>
                  <a:schemeClr val="dk1"/>
                </a:solidFill>
                <a:latin typeface="Century Gothic"/>
                <a:ea typeface="Questrial"/>
                <a:cs typeface="Questrial"/>
                <a:sym typeface="Questrial"/>
              </a:rPr>
              <a:t>conversion</a:t>
            </a:r>
            <a:br>
              <a:rPr lang="en-US" b="0" i="0" u="none" strike="noStrike" cap="none" dirty="0" smtClean="0">
                <a:solidFill>
                  <a:schemeClr val="dk1"/>
                </a:solidFill>
                <a:latin typeface="Century Gothic"/>
                <a:ea typeface="Questrial"/>
                <a:cs typeface="Questrial"/>
                <a:sym typeface="Questrial"/>
              </a:rPr>
            </a:br>
            <a:endParaRPr lang="en-US" b="0" i="0" u="none" strike="noStrike" cap="none" dirty="0">
              <a:solidFill>
                <a:schemeClr val="dk1"/>
              </a:solidFill>
              <a:latin typeface="Century Gothic"/>
              <a:ea typeface="Questrial"/>
              <a:cs typeface="Questrial"/>
              <a:sym typeface="Questrial"/>
            </a:endParaRPr>
          </a:p>
          <a:p>
            <a:pPr marL="342900" marR="0" lvl="0" indent="-342900" algn="l" rtl="0">
              <a:lnSpc>
                <a:spcPct val="95000"/>
              </a:lnSpc>
              <a:spcBef>
                <a:spcPts val="360"/>
              </a:spcBef>
              <a:spcAft>
                <a:spcPts val="0"/>
              </a:spcAft>
              <a:buClr>
                <a:srgbClr val="F79646"/>
              </a:buClr>
              <a:buSzPct val="100000"/>
              <a:buFont typeface="Arial"/>
              <a:buChar char="•"/>
            </a:pPr>
            <a:r>
              <a:rPr lang="en-US" b="0" i="0" u="none" strike="noStrike" cap="none" dirty="0">
                <a:solidFill>
                  <a:schemeClr val="dk1"/>
                </a:solidFill>
                <a:latin typeface="Century Gothic"/>
                <a:ea typeface="Questrial"/>
                <a:cs typeface="Questrial"/>
                <a:sym typeface="Questrial"/>
              </a:rPr>
              <a:t>You must run the corresponding pre-conversion report (</a:t>
            </a:r>
            <a:r>
              <a:rPr lang="en-US" b="0" i="0" u="none" strike="noStrike" cap="none" dirty="0" err="1">
                <a:solidFill>
                  <a:schemeClr val="dk1"/>
                </a:solidFill>
                <a:latin typeface="Century Gothic"/>
                <a:ea typeface="Questrial"/>
                <a:cs typeface="Questrial"/>
                <a:sym typeface="Questrial"/>
              </a:rPr>
              <a:t>gpinckrp.p</a:t>
            </a:r>
            <a:r>
              <a:rPr lang="en-US" b="0" i="0" u="none" strike="noStrike" cap="none" dirty="0">
                <a:solidFill>
                  <a:schemeClr val="dk1"/>
                </a:solidFill>
                <a:latin typeface="Century Gothic"/>
                <a:ea typeface="Questrial"/>
                <a:cs typeface="Questrial"/>
                <a:sym typeface="Questrial"/>
              </a:rPr>
              <a:t>) before the conversion. Otherwise, the report will be </a:t>
            </a:r>
            <a:r>
              <a:rPr lang="en-US" b="0" i="0" u="none" strike="noStrike" cap="none" dirty="0" smtClean="0">
                <a:solidFill>
                  <a:schemeClr val="dk1"/>
                </a:solidFill>
                <a:latin typeface="Century Gothic"/>
                <a:ea typeface="Questrial"/>
                <a:cs typeface="Questrial"/>
                <a:sym typeface="Questrial"/>
              </a:rPr>
              <a:t>inaccurate</a:t>
            </a:r>
            <a:endParaRPr lang="en-US" b="0" i="0" u="none" strike="noStrike" cap="none" dirty="0">
              <a:solidFill>
                <a:schemeClr val="dk1"/>
              </a:solidFill>
              <a:latin typeface="Century Gothic"/>
              <a:ea typeface="Questrial"/>
              <a:cs typeface="Questrial"/>
              <a:sym typeface="Questrial"/>
            </a:endParaRPr>
          </a:p>
        </p:txBody>
      </p:sp>
      <p:sp>
        <p:nvSpPr>
          <p:cNvPr id="267"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Post-conversion – Integrity Check</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Shape 266"/>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342900" marR="0" lvl="0" indent="-342900" algn="l" rtl="0">
              <a:lnSpc>
                <a:spcPct val="95000"/>
              </a:lnSpc>
              <a:spcBef>
                <a:spcPts val="360"/>
              </a:spcBef>
              <a:spcAft>
                <a:spcPts val="0"/>
              </a:spcAft>
              <a:buClr>
                <a:srgbClr val="F79646"/>
              </a:buClr>
              <a:buSzPct val="100000"/>
              <a:buFont typeface="Arial"/>
              <a:buChar char="•"/>
            </a:pPr>
            <a:r>
              <a:rPr lang="en-US" sz="2600" b="0" i="0" u="none" strike="noStrike" cap="none" dirty="0" smtClean="0">
                <a:solidFill>
                  <a:schemeClr val="dk1"/>
                </a:solidFill>
                <a:latin typeface="Century Gothic"/>
                <a:ea typeface="Questrial"/>
                <a:cs typeface="Questrial"/>
                <a:sym typeface="Questrial"/>
              </a:rPr>
              <a:t>The </a:t>
            </a:r>
            <a:r>
              <a:rPr lang="en-US" sz="2600" b="0" i="0" u="none" strike="noStrike" cap="none" dirty="0">
                <a:solidFill>
                  <a:schemeClr val="dk1"/>
                </a:solidFill>
                <a:latin typeface="Century Gothic"/>
                <a:ea typeface="Questrial"/>
                <a:cs typeface="Questrial"/>
                <a:sym typeface="Questrial"/>
              </a:rPr>
              <a:t>report is split across domains with one section per domain. Each domain section is broken down into these sub-sections</a:t>
            </a:r>
          </a:p>
          <a:p>
            <a:pPr marL="742950" marR="0" lvl="1" indent="-285750" algn="l" rtl="0">
              <a:lnSpc>
                <a:spcPct val="95000"/>
              </a:lnSpc>
              <a:spcBef>
                <a:spcPts val="360"/>
              </a:spcBef>
              <a:spcAft>
                <a:spcPts val="0"/>
              </a:spcAft>
              <a:buClr>
                <a:schemeClr val="accent2"/>
              </a:buClr>
              <a:buSzPct val="100000"/>
              <a:buFont typeface="Merriweather Sans"/>
              <a:buChar char="-"/>
            </a:pPr>
            <a:r>
              <a:rPr lang="en-US" sz="2000" b="0" i="0" u="none" strike="noStrike" cap="none" dirty="0">
                <a:solidFill>
                  <a:schemeClr val="dk1"/>
                </a:solidFill>
                <a:latin typeface="Century Gothic"/>
                <a:ea typeface="Questrial"/>
                <a:cs typeface="Questrial"/>
                <a:sym typeface="Questrial"/>
              </a:rPr>
              <a:t>GL Transaction Integrity</a:t>
            </a:r>
          </a:p>
          <a:p>
            <a:pPr marL="742950" marR="0" lvl="1" indent="-285750" algn="l" rtl="0">
              <a:lnSpc>
                <a:spcPct val="95000"/>
              </a:lnSpc>
              <a:spcBef>
                <a:spcPts val="360"/>
              </a:spcBef>
              <a:spcAft>
                <a:spcPts val="0"/>
              </a:spcAft>
              <a:buClr>
                <a:schemeClr val="accent2"/>
              </a:buClr>
              <a:buSzPct val="100000"/>
              <a:buFont typeface="Merriweather Sans"/>
              <a:buChar char="-"/>
            </a:pPr>
            <a:r>
              <a:rPr lang="en-US" sz="2000" b="0" i="0" u="none" strike="noStrike" cap="none" dirty="0">
                <a:solidFill>
                  <a:schemeClr val="dk1"/>
                </a:solidFill>
                <a:latin typeface="Century Gothic"/>
                <a:ea typeface="Questrial"/>
                <a:cs typeface="Questrial"/>
                <a:sym typeface="Questrial"/>
              </a:rPr>
              <a:t>AR Transaction Integrity</a:t>
            </a:r>
          </a:p>
          <a:p>
            <a:pPr marL="742950" marR="0" lvl="1" indent="-285750" algn="l" rtl="0">
              <a:lnSpc>
                <a:spcPct val="95000"/>
              </a:lnSpc>
              <a:spcBef>
                <a:spcPts val="360"/>
              </a:spcBef>
              <a:spcAft>
                <a:spcPts val="0"/>
              </a:spcAft>
              <a:buClr>
                <a:schemeClr val="accent2"/>
              </a:buClr>
              <a:buSzPct val="100000"/>
              <a:buFont typeface="Merriweather Sans"/>
              <a:buChar char="-"/>
            </a:pPr>
            <a:r>
              <a:rPr lang="en-US" sz="2000" b="0" i="0" u="none" strike="noStrike" cap="none" dirty="0">
                <a:solidFill>
                  <a:schemeClr val="dk1"/>
                </a:solidFill>
                <a:latin typeface="Century Gothic"/>
                <a:ea typeface="Questrial"/>
                <a:cs typeface="Questrial"/>
                <a:sym typeface="Questrial"/>
              </a:rPr>
              <a:t>AP Transaction </a:t>
            </a:r>
            <a:r>
              <a:rPr lang="en-US" sz="2000" b="0" i="0" u="none" strike="noStrike" cap="none" dirty="0" smtClean="0">
                <a:solidFill>
                  <a:schemeClr val="dk1"/>
                </a:solidFill>
                <a:latin typeface="Century Gothic"/>
                <a:ea typeface="Questrial"/>
                <a:cs typeface="Questrial"/>
                <a:sym typeface="Questrial"/>
              </a:rPr>
              <a:t>Integrity</a:t>
            </a:r>
            <a:br>
              <a:rPr lang="en-US" sz="2000" b="0" i="0" u="none" strike="noStrike" cap="none" dirty="0" smtClean="0">
                <a:solidFill>
                  <a:schemeClr val="dk1"/>
                </a:solidFill>
                <a:latin typeface="Century Gothic"/>
                <a:ea typeface="Questrial"/>
                <a:cs typeface="Questrial"/>
                <a:sym typeface="Questrial"/>
              </a:rPr>
            </a:br>
            <a:endParaRPr lang="en-US" sz="900" b="0" i="0" u="none" strike="noStrike" cap="none" dirty="0">
              <a:solidFill>
                <a:schemeClr val="dk1"/>
              </a:solidFill>
              <a:latin typeface="Century Gothic"/>
              <a:ea typeface="Questrial"/>
              <a:cs typeface="Questrial"/>
              <a:sym typeface="Questrial"/>
            </a:endParaRPr>
          </a:p>
          <a:p>
            <a:pPr marL="342900" marR="0" lvl="0" indent="-342900" algn="l" rtl="0">
              <a:lnSpc>
                <a:spcPct val="95000"/>
              </a:lnSpc>
              <a:spcBef>
                <a:spcPts val="360"/>
              </a:spcBef>
              <a:spcAft>
                <a:spcPts val="0"/>
              </a:spcAft>
              <a:buClr>
                <a:srgbClr val="F79646"/>
              </a:buClr>
              <a:buSzPct val="100000"/>
              <a:buFont typeface="Arial"/>
              <a:buChar char="•"/>
            </a:pPr>
            <a:r>
              <a:rPr lang="en-US" sz="2600" b="0" i="0" u="none" strike="noStrike" cap="none" dirty="0">
                <a:solidFill>
                  <a:schemeClr val="dk1"/>
                </a:solidFill>
                <a:latin typeface="Century Gothic"/>
                <a:ea typeface="Questrial"/>
                <a:cs typeface="Questrial"/>
                <a:sym typeface="Questrial"/>
              </a:rPr>
              <a:t>Should show the data is in the same condition as before conversion except for any unbalanced GL transactions from the current period, which were balanced by the </a:t>
            </a:r>
            <a:r>
              <a:rPr lang="en-US" sz="2600" b="0" i="0" u="none" strike="noStrike" cap="none" dirty="0" smtClean="0">
                <a:solidFill>
                  <a:schemeClr val="dk1"/>
                </a:solidFill>
                <a:latin typeface="Century Gothic"/>
                <a:ea typeface="Questrial"/>
                <a:cs typeface="Questrial"/>
                <a:sym typeface="Questrial"/>
              </a:rPr>
              <a:t>conversion.</a:t>
            </a:r>
            <a:br>
              <a:rPr lang="en-US" sz="2600" b="0" i="0" u="none" strike="noStrike" cap="none" dirty="0" smtClean="0">
                <a:solidFill>
                  <a:schemeClr val="dk1"/>
                </a:solidFill>
                <a:latin typeface="Century Gothic"/>
                <a:ea typeface="Questrial"/>
                <a:cs typeface="Questrial"/>
                <a:sym typeface="Questrial"/>
              </a:rPr>
            </a:br>
            <a:endParaRPr lang="en-US" sz="900" b="0" i="0" u="none" strike="noStrike" cap="none" dirty="0">
              <a:solidFill>
                <a:schemeClr val="dk1"/>
              </a:solidFill>
              <a:latin typeface="Century Gothic"/>
              <a:ea typeface="Questrial"/>
              <a:cs typeface="Questrial"/>
              <a:sym typeface="Questrial"/>
            </a:endParaRPr>
          </a:p>
          <a:p>
            <a:pPr marL="342900" marR="0" lvl="0" indent="-342900" algn="l" rtl="0">
              <a:lnSpc>
                <a:spcPct val="95000"/>
              </a:lnSpc>
              <a:spcBef>
                <a:spcPts val="360"/>
              </a:spcBef>
              <a:spcAft>
                <a:spcPts val="0"/>
              </a:spcAft>
              <a:buClr>
                <a:srgbClr val="F79646"/>
              </a:buClr>
              <a:buSzPct val="100000"/>
              <a:buFont typeface="Arial"/>
              <a:buChar char="•"/>
            </a:pPr>
            <a:r>
              <a:rPr lang="en-US" sz="2600" b="0" i="0" u="none" strike="noStrike" cap="none" dirty="0">
                <a:solidFill>
                  <a:schemeClr val="dk1"/>
                </a:solidFill>
                <a:latin typeface="Century Gothic"/>
                <a:ea typeface="Questrial"/>
                <a:cs typeface="Questrial"/>
                <a:sym typeface="Questrial"/>
              </a:rPr>
              <a:t>Report can be run in summary or detail mode. See the screen for the </a:t>
            </a:r>
            <a:r>
              <a:rPr lang="en-US" sz="2600" b="0" i="0" u="none" strike="noStrike" cap="none" dirty="0" smtClean="0">
                <a:solidFill>
                  <a:schemeClr val="dk1"/>
                </a:solidFill>
                <a:latin typeface="Century Gothic"/>
                <a:ea typeface="Questrial"/>
                <a:cs typeface="Questrial"/>
                <a:sym typeface="Questrial"/>
              </a:rPr>
              <a:t>differences.</a:t>
            </a:r>
            <a:endParaRPr lang="en-US" sz="2600" b="0" i="0" u="none" strike="noStrike" cap="none" dirty="0">
              <a:solidFill>
                <a:schemeClr val="dk1"/>
              </a:solidFill>
              <a:latin typeface="Century Gothic"/>
              <a:ea typeface="Questrial"/>
              <a:cs typeface="Questrial"/>
              <a:sym typeface="Questrial"/>
            </a:endParaRPr>
          </a:p>
        </p:txBody>
      </p:sp>
      <p:sp>
        <p:nvSpPr>
          <p:cNvPr id="267"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Post-conversion – Integrity Check</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Post-conversion Integrity – Menu</a:t>
            </a:r>
          </a:p>
        </p:txBody>
      </p:sp>
      <p:pic>
        <p:nvPicPr>
          <p:cNvPr id="275" name="Shape 275"/>
          <p:cNvPicPr preferRelativeResize="0"/>
          <p:nvPr/>
        </p:nvPicPr>
        <p:blipFill rotWithShape="1">
          <a:blip r:embed="rId3">
            <a:alphaModFix/>
          </a:blip>
          <a:srcRect/>
          <a:stretch/>
        </p:blipFill>
        <p:spPr>
          <a:xfrm>
            <a:off x="989012" y="1362075"/>
            <a:ext cx="7132636" cy="4781550"/>
          </a:xfrm>
          <a:prstGeom prst="rect">
            <a:avLst/>
          </a:prstGeom>
          <a:noFill/>
          <a:ln w="9525" cap="flat" cmpd="sng">
            <a:solidFill>
              <a:schemeClr val="dk1"/>
            </a:solidFill>
            <a:prstDash val="solid"/>
            <a:miter/>
            <a:headEnd type="none" w="med" len="med"/>
            <a:tailEnd type="none" w="med" len="me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Shape 282"/>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0" marR="0" lvl="0" indent="0" algn="l" rtl="0">
              <a:spcBef>
                <a:spcPts val="0"/>
              </a:spcBef>
              <a:spcAft>
                <a:spcPts val="0"/>
              </a:spcAft>
              <a:buClr>
                <a:srgbClr val="F79646"/>
              </a:buClr>
              <a:buSzPct val="25000"/>
              <a:buFont typeface="Arial"/>
              <a:buNone/>
            </a:pPr>
            <a:r>
              <a:rPr lang="en-US" sz="2400" b="0" i="0" u="none" strike="noStrike" cap="none">
                <a:solidFill>
                  <a:schemeClr val="dk1"/>
                </a:solidFill>
                <a:latin typeface="Century Gothic"/>
                <a:ea typeface="Questrial"/>
                <a:cs typeface="Questrial"/>
                <a:sym typeface="Questrial"/>
              </a:rPr>
              <a:t>Summary mode only displays accounts where differences are found</a:t>
            </a:r>
          </a:p>
          <a:p>
            <a:pPr marL="342900" marR="0" lvl="0" indent="-342900" algn="l" rtl="0">
              <a:spcBef>
                <a:spcPts val="560"/>
              </a:spcBef>
              <a:spcAft>
                <a:spcPts val="0"/>
              </a:spcAft>
              <a:buClr>
                <a:srgbClr val="F79646"/>
              </a:buClr>
              <a:buSzPct val="100000"/>
              <a:buFont typeface="Arial"/>
              <a:buNone/>
            </a:pPr>
            <a:endParaRPr sz="2800" b="0" i="0" u="none" strike="noStrike" cap="none">
              <a:solidFill>
                <a:schemeClr val="dk1"/>
              </a:solidFill>
              <a:latin typeface="Century Gothic"/>
              <a:ea typeface="Questrial"/>
              <a:cs typeface="Questrial"/>
              <a:sym typeface="Questrial"/>
            </a:endParaRPr>
          </a:p>
        </p:txBody>
      </p:sp>
      <p:sp>
        <p:nvSpPr>
          <p:cNvPr id="283"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Post-conversion – GL Integrity (Sum)</a:t>
            </a:r>
          </a:p>
        </p:txBody>
      </p:sp>
      <p:pic>
        <p:nvPicPr>
          <p:cNvPr id="284" name="Shape 284"/>
          <p:cNvPicPr preferRelativeResize="0"/>
          <p:nvPr/>
        </p:nvPicPr>
        <p:blipFill rotWithShape="1">
          <a:blip r:embed="rId3">
            <a:alphaModFix/>
          </a:blip>
          <a:srcRect/>
          <a:stretch/>
        </p:blipFill>
        <p:spPr>
          <a:xfrm>
            <a:off x="787400" y="2590800"/>
            <a:ext cx="7535862" cy="2133599"/>
          </a:xfrm>
          <a:prstGeom prst="rect">
            <a:avLst/>
          </a:prstGeom>
          <a:noFill/>
          <a:ln w="9525" cap="flat" cmpd="sng">
            <a:solidFill>
              <a:schemeClr val="dk1"/>
            </a:solidFill>
            <a:prstDash val="solid"/>
            <a:miter/>
            <a:headEnd type="none" w="med" len="med"/>
            <a:tailEnd type="none" w="med" len="me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Shape 291"/>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0" marR="0" lvl="0" indent="0" algn="l" rtl="0">
              <a:spcBef>
                <a:spcPts val="0"/>
              </a:spcBef>
              <a:spcAft>
                <a:spcPts val="0"/>
              </a:spcAft>
              <a:buClr>
                <a:srgbClr val="F79646"/>
              </a:buClr>
              <a:buSzPct val="25000"/>
              <a:buFont typeface="Arial"/>
              <a:buNone/>
            </a:pPr>
            <a:r>
              <a:rPr lang="en-US" sz="2400" b="0" i="0" u="none" strike="noStrike" cap="none">
                <a:solidFill>
                  <a:schemeClr val="dk1"/>
                </a:solidFill>
                <a:latin typeface="Century Gothic"/>
                <a:ea typeface="Questrial"/>
                <a:cs typeface="Questrial"/>
                <a:sym typeface="Questrial"/>
              </a:rPr>
              <a:t>Detail mode shows all accounts even when there are no differences between the pre- and post-conversion amounts</a:t>
            </a:r>
          </a:p>
          <a:p>
            <a:pPr marL="342900" marR="0" lvl="0" indent="-342900" algn="l" rtl="0">
              <a:spcBef>
                <a:spcPts val="560"/>
              </a:spcBef>
              <a:spcAft>
                <a:spcPts val="0"/>
              </a:spcAft>
              <a:buClr>
                <a:srgbClr val="F79646"/>
              </a:buClr>
              <a:buSzPct val="100000"/>
              <a:buFont typeface="Arial"/>
              <a:buNone/>
            </a:pPr>
            <a:endParaRPr sz="2800" b="0" i="0" u="none" strike="noStrike" cap="none">
              <a:solidFill>
                <a:schemeClr val="dk1"/>
              </a:solidFill>
              <a:latin typeface="Century Gothic"/>
              <a:ea typeface="Questrial"/>
              <a:cs typeface="Questrial"/>
              <a:sym typeface="Questrial"/>
            </a:endParaRPr>
          </a:p>
        </p:txBody>
      </p:sp>
      <p:sp>
        <p:nvSpPr>
          <p:cNvPr id="292"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Post-conversion – GL Integrity (Detail)</a:t>
            </a:r>
          </a:p>
        </p:txBody>
      </p:sp>
      <p:pic>
        <p:nvPicPr>
          <p:cNvPr id="293" name="Shape 293"/>
          <p:cNvPicPr preferRelativeResize="0"/>
          <p:nvPr/>
        </p:nvPicPr>
        <p:blipFill rotWithShape="1">
          <a:blip r:embed="rId3">
            <a:alphaModFix/>
          </a:blip>
          <a:srcRect/>
          <a:stretch/>
        </p:blipFill>
        <p:spPr>
          <a:xfrm>
            <a:off x="1079500" y="2316163"/>
            <a:ext cx="6953249" cy="3394075"/>
          </a:xfrm>
          <a:prstGeom prst="rect">
            <a:avLst/>
          </a:prstGeom>
          <a:noFill/>
          <a:ln w="9525" cap="flat" cmpd="sng">
            <a:solidFill>
              <a:schemeClr val="dk1"/>
            </a:solidFill>
            <a:prstDash val="solid"/>
            <a:miter/>
            <a:headEnd type="none" w="med" len="med"/>
            <a:tailEnd type="none" w="med" len="me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Shape 108"/>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533400" marR="0" lvl="0" indent="-533400" algn="l" rtl="0">
              <a:spcBef>
                <a:spcPts val="0"/>
              </a:spcBef>
              <a:spcAft>
                <a:spcPts val="0"/>
              </a:spcAft>
              <a:buClr>
                <a:srgbClr val="F79646"/>
              </a:buClr>
              <a:buSzPct val="100000"/>
              <a:buFont typeface="Arimo"/>
              <a:buAutoNum type="arabicPeriod"/>
            </a:pPr>
            <a:r>
              <a:rPr lang="en-US" sz="2800" b="0" i="0" u="none" strike="noStrike" cap="none">
                <a:solidFill>
                  <a:schemeClr val="dk1"/>
                </a:solidFill>
                <a:latin typeface="Century Gothic"/>
                <a:ea typeface="Questrial"/>
                <a:cs typeface="Questrial"/>
                <a:sym typeface="Questrial"/>
              </a:rPr>
              <a:t>Post-conversion utilities</a:t>
            </a:r>
          </a:p>
          <a:p>
            <a:pPr marL="533400" marR="0" lvl="0" indent="-533400" algn="l" rtl="0">
              <a:spcBef>
                <a:spcPts val="560"/>
              </a:spcBef>
              <a:spcAft>
                <a:spcPts val="0"/>
              </a:spcAft>
              <a:buClr>
                <a:srgbClr val="F79646"/>
              </a:buClr>
              <a:buSzPct val="100000"/>
              <a:buFont typeface="Arimo"/>
              <a:buAutoNum type="arabicPeriod"/>
            </a:pPr>
            <a:r>
              <a:rPr lang="en-US" sz="2800" b="0" i="0" u="none" strike="noStrike" cap="none">
                <a:solidFill>
                  <a:schemeClr val="dk1"/>
                </a:solidFill>
                <a:latin typeface="Century Gothic"/>
                <a:ea typeface="Questrial"/>
                <a:cs typeface="Questrial"/>
                <a:sym typeface="Questrial"/>
              </a:rPr>
              <a:t>Post-conversion data validation</a:t>
            </a:r>
          </a:p>
          <a:p>
            <a:pPr marL="533400" marR="0" lvl="0" indent="-533400" algn="l" rtl="0">
              <a:spcBef>
                <a:spcPts val="560"/>
              </a:spcBef>
              <a:spcAft>
                <a:spcPts val="0"/>
              </a:spcAft>
              <a:buClr>
                <a:srgbClr val="F79646"/>
              </a:buClr>
              <a:buSzPct val="100000"/>
              <a:buFont typeface="Arimo"/>
              <a:buAutoNum type="arabicPeriod"/>
            </a:pPr>
            <a:r>
              <a:rPr lang="en-US" sz="2800" b="0" i="0" u="none" strike="noStrike" cap="none">
                <a:solidFill>
                  <a:schemeClr val="dk1"/>
                </a:solidFill>
                <a:latin typeface="Century Gothic"/>
                <a:ea typeface="Questrial"/>
                <a:cs typeface="Questrial"/>
                <a:sym typeface="Questrial"/>
              </a:rPr>
              <a:t>Post-conversion reports</a:t>
            </a:r>
          </a:p>
          <a:p>
            <a:pPr marL="533400" marR="0" lvl="0" indent="-533400" algn="l" rtl="0">
              <a:spcBef>
                <a:spcPts val="560"/>
              </a:spcBef>
              <a:spcAft>
                <a:spcPts val="0"/>
              </a:spcAft>
              <a:buClr>
                <a:srgbClr val="F79646"/>
              </a:buClr>
              <a:buSzPct val="100000"/>
              <a:buFont typeface="Arimo"/>
              <a:buAutoNum type="arabicPeriod"/>
            </a:pPr>
            <a:r>
              <a:rPr lang="en-US" sz="2800" b="0" i="0" u="none" strike="noStrike" cap="none">
                <a:solidFill>
                  <a:schemeClr val="dk1"/>
                </a:solidFill>
                <a:latin typeface="Century Gothic"/>
                <a:ea typeface="Questrial"/>
                <a:cs typeface="Questrial"/>
                <a:sym typeface="Questrial"/>
              </a:rPr>
              <a:t>Process flow and static data validation</a:t>
            </a:r>
          </a:p>
          <a:p>
            <a:pPr marL="533400" marR="0" lvl="0" indent="-533400" algn="l" rtl="0">
              <a:spcBef>
                <a:spcPts val="560"/>
              </a:spcBef>
              <a:spcAft>
                <a:spcPts val="0"/>
              </a:spcAft>
              <a:buClr>
                <a:srgbClr val="F79646"/>
              </a:buClr>
              <a:buSzPct val="100000"/>
              <a:buFont typeface="Arimo"/>
              <a:buAutoNum type="arabicPeriod"/>
            </a:pPr>
            <a:r>
              <a:rPr lang="en-US" sz="2800" b="0" i="0" u="none" strike="noStrike" cap="none">
                <a:solidFill>
                  <a:schemeClr val="dk1"/>
                </a:solidFill>
                <a:latin typeface="Century Gothic"/>
                <a:ea typeface="Questrial"/>
                <a:cs typeface="Questrial"/>
                <a:sym typeface="Questrial"/>
              </a:rPr>
              <a:t>Post-conversion setup:</a:t>
            </a:r>
          </a:p>
          <a:p>
            <a:pPr marL="914400" marR="0" lvl="1" indent="-457200" algn="l" rtl="0">
              <a:spcBef>
                <a:spcPts val="480"/>
              </a:spcBef>
              <a:spcAft>
                <a:spcPts val="0"/>
              </a:spcAft>
              <a:buClr>
                <a:schemeClr val="accent2"/>
              </a:buClr>
              <a:buSzPct val="100000"/>
              <a:buFont typeface="Merriweather Sans"/>
              <a:buChar char="-"/>
            </a:pPr>
            <a:r>
              <a:rPr lang="en-US" sz="2400" b="0" i="0" u="none" strike="noStrike" cap="none">
                <a:solidFill>
                  <a:schemeClr val="dk1"/>
                </a:solidFill>
                <a:latin typeface="Century Gothic"/>
                <a:ea typeface="Questrial"/>
                <a:cs typeface="Questrial"/>
                <a:sym typeface="Questrial"/>
              </a:rPr>
              <a:t>Mandatory data</a:t>
            </a:r>
          </a:p>
          <a:p>
            <a:pPr marL="914400" marR="0" lvl="1" indent="-457200" algn="l" rtl="0">
              <a:spcBef>
                <a:spcPts val="480"/>
              </a:spcBef>
              <a:spcAft>
                <a:spcPts val="0"/>
              </a:spcAft>
              <a:buClr>
                <a:schemeClr val="accent2"/>
              </a:buClr>
              <a:buSzPct val="100000"/>
              <a:buFont typeface="Merriweather Sans"/>
              <a:buChar char="-"/>
            </a:pPr>
            <a:r>
              <a:rPr lang="en-US" sz="2400" b="0" i="0" u="none" strike="noStrike" cap="none">
                <a:solidFill>
                  <a:schemeClr val="dk1"/>
                </a:solidFill>
                <a:latin typeface="Century Gothic"/>
                <a:ea typeface="Questrial"/>
                <a:cs typeface="Questrial"/>
                <a:sym typeface="Questrial"/>
              </a:rPr>
              <a:t>Non-mandatory data</a:t>
            </a:r>
          </a:p>
        </p:txBody>
      </p:sp>
      <p:sp>
        <p:nvSpPr>
          <p:cNvPr id="109"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Overview of Post-conversion Steps</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Post-conversion – AR Integrity</a:t>
            </a:r>
          </a:p>
        </p:txBody>
      </p:sp>
      <p:pic>
        <p:nvPicPr>
          <p:cNvPr id="301" name="Shape 301"/>
          <p:cNvPicPr preferRelativeResize="0"/>
          <p:nvPr/>
        </p:nvPicPr>
        <p:blipFill rotWithShape="1">
          <a:blip r:embed="rId3">
            <a:alphaModFix/>
          </a:blip>
          <a:srcRect/>
          <a:stretch/>
        </p:blipFill>
        <p:spPr>
          <a:xfrm>
            <a:off x="381000" y="1801813"/>
            <a:ext cx="8367713" cy="3138487"/>
          </a:xfrm>
          <a:prstGeom prst="rect">
            <a:avLst/>
          </a:prstGeom>
          <a:noFill/>
          <a:ln w="9525" cap="flat" cmpd="sng">
            <a:solidFill>
              <a:schemeClr val="dk1"/>
            </a:solidFill>
            <a:prstDash val="solid"/>
            <a:miter/>
            <a:headEnd type="none" w="med" len="med"/>
            <a:tailEnd type="none" w="med" len="me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Post-conversion – AP Integrity</a:t>
            </a:r>
          </a:p>
        </p:txBody>
      </p:sp>
      <p:pic>
        <p:nvPicPr>
          <p:cNvPr id="309" name="Shape 309"/>
          <p:cNvPicPr preferRelativeResize="0"/>
          <p:nvPr/>
        </p:nvPicPr>
        <p:blipFill rotWithShape="1">
          <a:blip r:embed="rId3">
            <a:alphaModFix/>
          </a:blip>
          <a:srcRect/>
          <a:stretch/>
        </p:blipFill>
        <p:spPr>
          <a:xfrm>
            <a:off x="290512" y="1716088"/>
            <a:ext cx="8547100" cy="3497261"/>
          </a:xfrm>
          <a:prstGeom prst="rect">
            <a:avLst/>
          </a:prstGeom>
          <a:noFill/>
          <a:ln w="9525" cap="flat" cmpd="sng">
            <a:solidFill>
              <a:schemeClr val="dk1"/>
            </a:solidFill>
            <a:prstDash val="solid"/>
            <a:miter/>
            <a:headEnd type="none" w="med" len="med"/>
            <a:tailEnd type="none" w="med" len="med"/>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4" name="Shape 314"/>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914400" marR="0" lvl="1" indent="-457200" algn="l" rtl="0">
              <a:spcBef>
                <a:spcPts val="0"/>
              </a:spcBef>
              <a:spcAft>
                <a:spcPts val="0"/>
              </a:spcAft>
              <a:buClr>
                <a:srgbClr val="F79646"/>
              </a:buClr>
              <a:buSzPct val="25000"/>
              <a:buFont typeface="Merriweather Sans"/>
              <a:buNone/>
            </a:pPr>
            <a:endParaRPr sz="2400" b="0" i="0" u="none" strike="noStrike" cap="none">
              <a:solidFill>
                <a:srgbClr val="4F4F4F"/>
              </a:solidFill>
              <a:latin typeface="Century Gothic"/>
              <a:ea typeface="Questrial"/>
              <a:cs typeface="Questrial"/>
              <a:sym typeface="Questrial"/>
            </a:endParaRPr>
          </a:p>
          <a:p>
            <a:pPr marL="533400" marR="0" lvl="0" indent="-533400" algn="l" rtl="0">
              <a:spcBef>
                <a:spcPts val="560"/>
              </a:spcBef>
              <a:spcAft>
                <a:spcPts val="0"/>
              </a:spcAft>
              <a:buClr>
                <a:srgbClr val="F79646"/>
              </a:buClr>
              <a:buSzPct val="25000"/>
              <a:buFont typeface="Arial"/>
              <a:buNone/>
            </a:pPr>
            <a:endParaRPr sz="2800" b="0" i="0" u="none" strike="noStrike" cap="none">
              <a:solidFill>
                <a:srgbClr val="4F4F4F"/>
              </a:solidFill>
              <a:latin typeface="Century Gothic"/>
              <a:ea typeface="Questrial"/>
              <a:cs typeface="Questrial"/>
              <a:sym typeface="Questrial"/>
            </a:endParaRPr>
          </a:p>
        </p:txBody>
      </p:sp>
      <p:sp>
        <p:nvSpPr>
          <p:cNvPr id="315"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Post-conversion Data Validations</a:t>
            </a:r>
          </a:p>
        </p:txBody>
      </p:sp>
      <p:sp>
        <p:nvSpPr>
          <p:cNvPr id="316" name="Shape 316"/>
          <p:cNvSpPr/>
          <p:nvPr/>
        </p:nvSpPr>
        <p:spPr>
          <a:xfrm>
            <a:off x="457200" y="1003300"/>
            <a:ext cx="8153399" cy="4441825"/>
          </a:xfrm>
          <a:prstGeom prst="rect">
            <a:avLst/>
          </a:prstGeom>
          <a:noFill/>
          <a:ln>
            <a:noFill/>
          </a:ln>
        </p:spPr>
        <p:txBody>
          <a:bodyPr lIns="91425" tIns="91425" rIns="91425" bIns="91425" anchor="t" anchorCtr="0">
            <a:noAutofit/>
          </a:bodyPr>
          <a:lstStyle/>
          <a:p>
            <a:pPr marL="342900" marR="0" lvl="0" indent="-342900" algn="l" rtl="0">
              <a:lnSpc>
                <a:spcPct val="80000"/>
              </a:lnSpc>
              <a:spcBef>
                <a:spcPts val="0"/>
              </a:spcBef>
              <a:spcAft>
                <a:spcPts val="0"/>
              </a:spcAft>
              <a:buClr>
                <a:schemeClr val="accent2"/>
              </a:buClr>
              <a:buSzPct val="100000"/>
              <a:buFont typeface="Questrial"/>
              <a:buChar char="•"/>
            </a:pPr>
            <a:r>
              <a:rPr lang="en-US" sz="2800" b="0" i="0" u="none" strike="noStrike" cap="none">
                <a:solidFill>
                  <a:srgbClr val="B2B2B2"/>
                </a:solidFill>
                <a:latin typeface="Century Gothic"/>
                <a:ea typeface="Questrial"/>
                <a:cs typeface="Questrial"/>
                <a:sym typeface="Questrial"/>
              </a:rPr>
              <a:t>System Consistency Check</a:t>
            </a:r>
          </a:p>
          <a:p>
            <a:pPr marL="342900" marR="0" lvl="0" indent="-342900" algn="l" rtl="0">
              <a:lnSpc>
                <a:spcPct val="80000"/>
              </a:lnSpc>
              <a:spcBef>
                <a:spcPts val="840"/>
              </a:spcBef>
              <a:spcAft>
                <a:spcPts val="0"/>
              </a:spcAft>
              <a:buClr>
                <a:schemeClr val="accent2"/>
              </a:buClr>
              <a:buSzPct val="100000"/>
              <a:buFont typeface="Questrial"/>
              <a:buChar char="•"/>
            </a:pPr>
            <a:r>
              <a:rPr lang="en-US" sz="2800" b="0" i="0" u="none" strike="noStrike" cap="none">
                <a:solidFill>
                  <a:srgbClr val="B2B2B2"/>
                </a:solidFill>
                <a:latin typeface="Century Gothic"/>
                <a:ea typeface="Questrial"/>
                <a:cs typeface="Questrial"/>
                <a:sym typeface="Questrial"/>
              </a:rPr>
              <a:t>Financials Consistency Check</a:t>
            </a:r>
          </a:p>
          <a:p>
            <a:pPr marL="342900" marR="0" lvl="0" indent="-342900" algn="l" rtl="0">
              <a:lnSpc>
                <a:spcPct val="80000"/>
              </a:lnSpc>
              <a:spcBef>
                <a:spcPts val="840"/>
              </a:spcBef>
              <a:spcAft>
                <a:spcPts val="0"/>
              </a:spcAft>
              <a:buClr>
                <a:schemeClr val="accent2"/>
              </a:buClr>
              <a:buSzPct val="100000"/>
              <a:buFont typeface="Questrial"/>
              <a:buChar char="•"/>
            </a:pPr>
            <a:r>
              <a:rPr lang="en-US" sz="2800" b="0" i="0" u="none" strike="noStrike" cap="none">
                <a:solidFill>
                  <a:srgbClr val="B2B2B2"/>
                </a:solidFill>
                <a:latin typeface="Century Gothic"/>
                <a:ea typeface="Questrial"/>
                <a:cs typeface="Questrial"/>
                <a:sym typeface="Questrial"/>
              </a:rPr>
              <a:t>Post-conversion Integrity Check</a:t>
            </a:r>
          </a:p>
          <a:p>
            <a:pPr marL="342900" marR="0" lvl="0" indent="-342900" algn="l" rtl="0">
              <a:lnSpc>
                <a:spcPct val="80000"/>
              </a:lnSpc>
              <a:spcBef>
                <a:spcPts val="840"/>
              </a:spcBef>
              <a:spcAft>
                <a:spcPts val="0"/>
              </a:spcAft>
              <a:buClr>
                <a:schemeClr val="accent2"/>
              </a:buClr>
              <a:buSzPct val="100000"/>
              <a:buFont typeface="Questrial"/>
              <a:buChar char="•"/>
            </a:pPr>
            <a:r>
              <a:rPr lang="en-US" sz="2800" b="0" i="0" u="none" strike="noStrike" cap="none">
                <a:solidFill>
                  <a:schemeClr val="dk1"/>
                </a:solidFill>
                <a:latin typeface="Century Gothic"/>
                <a:ea typeface="Questrial"/>
                <a:cs typeface="Questrial"/>
                <a:sym typeface="Questrial"/>
              </a:rPr>
              <a:t>Operational Account Structure Validation</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Shape 321"/>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914400" marR="0" lvl="1" indent="-457200" algn="l" rtl="0">
              <a:spcBef>
                <a:spcPts val="0"/>
              </a:spcBef>
              <a:spcAft>
                <a:spcPts val="0"/>
              </a:spcAft>
              <a:buClr>
                <a:srgbClr val="F79646"/>
              </a:buClr>
              <a:buSzPct val="25000"/>
              <a:buFont typeface="Merriweather Sans"/>
              <a:buNone/>
            </a:pPr>
            <a:endParaRPr sz="2400" b="0" i="0" u="none" strike="noStrike" cap="none">
              <a:solidFill>
                <a:srgbClr val="4F4F4F"/>
              </a:solidFill>
              <a:latin typeface="Century Gothic"/>
              <a:ea typeface="Questrial"/>
              <a:cs typeface="Questrial"/>
              <a:sym typeface="Questrial"/>
            </a:endParaRPr>
          </a:p>
          <a:p>
            <a:pPr marL="533400" marR="0" lvl="0" indent="-533400" algn="l" rtl="0">
              <a:spcBef>
                <a:spcPts val="560"/>
              </a:spcBef>
              <a:spcAft>
                <a:spcPts val="0"/>
              </a:spcAft>
              <a:buClr>
                <a:srgbClr val="F79646"/>
              </a:buClr>
              <a:buSzPct val="25000"/>
              <a:buFont typeface="Arial"/>
              <a:buNone/>
            </a:pPr>
            <a:endParaRPr sz="2800" b="0" i="0" u="none" strike="noStrike" cap="none">
              <a:solidFill>
                <a:srgbClr val="4F4F4F"/>
              </a:solidFill>
              <a:latin typeface="Century Gothic"/>
              <a:ea typeface="Questrial"/>
              <a:cs typeface="Questrial"/>
              <a:sym typeface="Questrial"/>
            </a:endParaRPr>
          </a:p>
        </p:txBody>
      </p:sp>
      <p:sp>
        <p:nvSpPr>
          <p:cNvPr id="322"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2800" b="1" i="0" u="none" strike="noStrike" cap="none" dirty="0">
                <a:solidFill>
                  <a:srgbClr val="4F4F4F"/>
                </a:solidFill>
                <a:latin typeface="Century Gothic"/>
                <a:ea typeface="Questrial"/>
                <a:cs typeface="Questrial"/>
                <a:sym typeface="Questrial"/>
              </a:rPr>
              <a:t>Operational Account Structure Validation</a:t>
            </a:r>
          </a:p>
        </p:txBody>
      </p:sp>
      <p:sp>
        <p:nvSpPr>
          <p:cNvPr id="323" name="Shape 323"/>
          <p:cNvSpPr/>
          <p:nvPr/>
        </p:nvSpPr>
        <p:spPr>
          <a:xfrm>
            <a:off x="457200" y="963612"/>
            <a:ext cx="8153399" cy="5284788"/>
          </a:xfrm>
          <a:prstGeom prst="rect">
            <a:avLst/>
          </a:prstGeom>
          <a:noFill/>
          <a:ln>
            <a:noFill/>
          </a:ln>
        </p:spPr>
        <p:txBody>
          <a:bodyPr lIns="91425" tIns="91425" rIns="91425" bIns="91425" anchor="t" anchorCtr="0">
            <a:noAutofit/>
          </a:bodyPr>
          <a:lstStyle/>
          <a:p>
            <a:pPr marL="342900" marR="0" lvl="0" indent="-342900" algn="l" rtl="0">
              <a:lnSpc>
                <a:spcPct val="85000"/>
              </a:lnSpc>
              <a:spcBef>
                <a:spcPts val="0"/>
              </a:spcBef>
              <a:spcAft>
                <a:spcPts val="0"/>
              </a:spcAft>
              <a:buClr>
                <a:schemeClr val="accent2"/>
              </a:buClr>
              <a:buSzPct val="100000"/>
              <a:buFont typeface="Questrial"/>
              <a:buChar char="•"/>
            </a:pPr>
            <a:r>
              <a:rPr lang="en-US" sz="2400" b="0" i="0" u="none" strike="noStrike" cap="none" dirty="0">
                <a:solidFill>
                  <a:schemeClr val="dk1"/>
                </a:solidFill>
                <a:latin typeface="Century Gothic"/>
                <a:ea typeface="Questrial"/>
                <a:cs typeface="Questrial"/>
                <a:sym typeface="Questrial"/>
              </a:rPr>
              <a:t>36.9.20 or </a:t>
            </a:r>
            <a:r>
              <a:rPr lang="en-US" sz="2400" b="0" i="0" u="none" strike="noStrike" cap="none" dirty="0" err="1" smtClean="0">
                <a:solidFill>
                  <a:schemeClr val="dk1"/>
                </a:solidFill>
                <a:latin typeface="Century Gothic"/>
                <a:ea typeface="Questrial"/>
                <a:cs typeface="Questrial"/>
                <a:sym typeface="Questrial"/>
              </a:rPr>
              <a:t>uxacval.p</a:t>
            </a:r>
            <a:r>
              <a:rPr lang="en-US" sz="2400" b="0" i="0" u="none" strike="noStrike" cap="none" dirty="0" smtClean="0">
                <a:solidFill>
                  <a:schemeClr val="dk1"/>
                </a:solidFill>
                <a:latin typeface="Century Gothic"/>
                <a:ea typeface="Questrial"/>
                <a:cs typeface="Questrial"/>
                <a:sym typeface="Questrial"/>
              </a:rPr>
              <a:t/>
            </a:r>
            <a:br>
              <a:rPr lang="en-US" sz="2400" b="0" i="0" u="none" strike="noStrike" cap="none" dirty="0" smtClean="0">
                <a:solidFill>
                  <a:schemeClr val="dk1"/>
                </a:solidFill>
                <a:latin typeface="Century Gothic"/>
                <a:ea typeface="Questrial"/>
                <a:cs typeface="Questrial"/>
                <a:sym typeface="Questrial"/>
              </a:rPr>
            </a:br>
            <a:endParaRPr lang="en-US" sz="2400" b="0" i="0" u="none" strike="noStrike" cap="none" dirty="0">
              <a:solidFill>
                <a:schemeClr val="dk1"/>
              </a:solidFill>
              <a:latin typeface="Century Gothic"/>
              <a:ea typeface="Questrial"/>
              <a:cs typeface="Questrial"/>
              <a:sym typeface="Questrial"/>
            </a:endParaRPr>
          </a:p>
          <a:p>
            <a:pPr marL="342900" marR="0" lvl="0" indent="-342900" algn="l" rtl="0">
              <a:lnSpc>
                <a:spcPct val="85000"/>
              </a:lnSpc>
              <a:spcBef>
                <a:spcPts val="600"/>
              </a:spcBef>
              <a:spcAft>
                <a:spcPts val="0"/>
              </a:spcAft>
              <a:buClr>
                <a:schemeClr val="accent2"/>
              </a:buClr>
              <a:buSzPct val="100000"/>
              <a:buFont typeface="Questrial"/>
              <a:buChar char="•"/>
            </a:pPr>
            <a:r>
              <a:rPr lang="en-US" sz="2400" b="0" i="0" u="none" strike="noStrike" cap="none" dirty="0">
                <a:solidFill>
                  <a:schemeClr val="dk1"/>
                </a:solidFill>
                <a:latin typeface="Century Gothic"/>
                <a:ea typeface="Questrial"/>
                <a:cs typeface="Questrial"/>
                <a:sym typeface="Questrial"/>
              </a:rPr>
              <a:t>This report checks all of the places in the system where default GL accounts, sub-accounts, and cost centers can be specified and are used to create GL transactions in the operational modules (for example, Product Line Maintenance, Department Maintenance, and so on). It reports any invalid combinations. </a:t>
            </a:r>
            <a:r>
              <a:rPr lang="en-US" sz="2400" b="0" i="0" u="none" strike="noStrike" cap="none" dirty="0" smtClean="0">
                <a:solidFill>
                  <a:schemeClr val="dk1"/>
                </a:solidFill>
                <a:latin typeface="Century Gothic"/>
                <a:ea typeface="Questrial"/>
                <a:cs typeface="Questrial"/>
                <a:sym typeface="Questrial"/>
              </a:rPr>
              <a:t/>
            </a:r>
            <a:br>
              <a:rPr lang="en-US" sz="2400" b="0" i="0" u="none" strike="noStrike" cap="none" dirty="0" smtClean="0">
                <a:solidFill>
                  <a:schemeClr val="dk1"/>
                </a:solidFill>
                <a:latin typeface="Century Gothic"/>
                <a:ea typeface="Questrial"/>
                <a:cs typeface="Questrial"/>
                <a:sym typeface="Questrial"/>
              </a:rPr>
            </a:br>
            <a:endParaRPr lang="en-US" sz="2400" b="0" i="0" u="none" strike="noStrike" cap="none" dirty="0">
              <a:solidFill>
                <a:schemeClr val="dk1"/>
              </a:solidFill>
              <a:latin typeface="Century Gothic"/>
              <a:ea typeface="Questrial"/>
              <a:cs typeface="Questrial"/>
              <a:sym typeface="Questrial"/>
            </a:endParaRPr>
          </a:p>
          <a:p>
            <a:pPr marL="342900" marR="0" lvl="0" indent="-342900" algn="l" rtl="0">
              <a:lnSpc>
                <a:spcPct val="85000"/>
              </a:lnSpc>
              <a:spcBef>
                <a:spcPts val="600"/>
              </a:spcBef>
              <a:spcAft>
                <a:spcPts val="0"/>
              </a:spcAft>
              <a:buClr>
                <a:schemeClr val="accent2"/>
              </a:buClr>
              <a:buSzPct val="100000"/>
              <a:buFont typeface="Questrial"/>
              <a:buChar char="•"/>
            </a:pPr>
            <a:r>
              <a:rPr lang="en-US" sz="2400" b="0" i="0" u="none" strike="noStrike" cap="none" dirty="0">
                <a:solidFill>
                  <a:schemeClr val="dk1"/>
                </a:solidFill>
                <a:latin typeface="Century Gothic"/>
                <a:ea typeface="Questrial"/>
                <a:cs typeface="Questrial"/>
                <a:sym typeface="Questrial"/>
              </a:rPr>
              <a:t>Invalid combinations could exist for a number of reasons, but more typically when accounts, sub-accounts, and cost centers are made inactive. Such invalid settings can result in GL transactions that cannot be posted to the Financials. </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Shape 321"/>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914400" marR="0" lvl="1" indent="-457200" algn="l" rtl="0">
              <a:spcBef>
                <a:spcPts val="0"/>
              </a:spcBef>
              <a:spcAft>
                <a:spcPts val="0"/>
              </a:spcAft>
              <a:buClr>
                <a:srgbClr val="F79646"/>
              </a:buClr>
              <a:buSzPct val="25000"/>
              <a:buFont typeface="Merriweather Sans"/>
              <a:buNone/>
            </a:pPr>
            <a:endParaRPr sz="2400" b="0" i="0" u="none" strike="noStrike" cap="none">
              <a:solidFill>
                <a:srgbClr val="4F4F4F"/>
              </a:solidFill>
              <a:latin typeface="Century Gothic"/>
              <a:ea typeface="Questrial"/>
              <a:cs typeface="Questrial"/>
              <a:sym typeface="Questrial"/>
            </a:endParaRPr>
          </a:p>
          <a:p>
            <a:pPr marL="533400" marR="0" lvl="0" indent="-533400" algn="l" rtl="0">
              <a:spcBef>
                <a:spcPts val="560"/>
              </a:spcBef>
              <a:spcAft>
                <a:spcPts val="0"/>
              </a:spcAft>
              <a:buClr>
                <a:srgbClr val="F79646"/>
              </a:buClr>
              <a:buSzPct val="25000"/>
              <a:buFont typeface="Arial"/>
              <a:buNone/>
            </a:pPr>
            <a:endParaRPr sz="2800" b="0" i="0" u="none" strike="noStrike" cap="none">
              <a:solidFill>
                <a:srgbClr val="4F4F4F"/>
              </a:solidFill>
              <a:latin typeface="Century Gothic"/>
              <a:ea typeface="Questrial"/>
              <a:cs typeface="Questrial"/>
              <a:sym typeface="Questrial"/>
            </a:endParaRPr>
          </a:p>
        </p:txBody>
      </p:sp>
      <p:sp>
        <p:nvSpPr>
          <p:cNvPr id="322"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2800" b="1" i="0" u="none" strike="noStrike" cap="none" dirty="0">
                <a:solidFill>
                  <a:srgbClr val="4F4F4F"/>
                </a:solidFill>
                <a:latin typeface="Century Gothic"/>
                <a:ea typeface="Questrial"/>
                <a:cs typeface="Questrial"/>
                <a:sym typeface="Questrial"/>
              </a:rPr>
              <a:t>Operational Account Structure Validation</a:t>
            </a:r>
          </a:p>
        </p:txBody>
      </p:sp>
      <p:sp>
        <p:nvSpPr>
          <p:cNvPr id="323" name="Shape 323"/>
          <p:cNvSpPr/>
          <p:nvPr/>
        </p:nvSpPr>
        <p:spPr>
          <a:xfrm>
            <a:off x="457200" y="963612"/>
            <a:ext cx="8153399" cy="4827587"/>
          </a:xfrm>
          <a:prstGeom prst="rect">
            <a:avLst/>
          </a:prstGeom>
          <a:noFill/>
          <a:ln>
            <a:noFill/>
          </a:ln>
        </p:spPr>
        <p:txBody>
          <a:bodyPr lIns="91425" tIns="91425" rIns="91425" bIns="91425" anchor="t" anchorCtr="0">
            <a:noAutofit/>
          </a:bodyPr>
          <a:lstStyle/>
          <a:p>
            <a:pPr marL="342900" marR="0" lvl="0" indent="-342900" algn="l" rtl="0">
              <a:lnSpc>
                <a:spcPct val="85000"/>
              </a:lnSpc>
              <a:spcBef>
                <a:spcPts val="600"/>
              </a:spcBef>
              <a:spcAft>
                <a:spcPts val="0"/>
              </a:spcAft>
              <a:buClr>
                <a:schemeClr val="accent2"/>
              </a:buClr>
              <a:buSzPct val="100000"/>
              <a:buFont typeface="Questrial"/>
              <a:buChar char="•"/>
            </a:pPr>
            <a:r>
              <a:rPr lang="en-US" sz="2600" b="0" i="0" u="none" strike="noStrike" cap="none" dirty="0" smtClean="0">
                <a:solidFill>
                  <a:schemeClr val="dk1"/>
                </a:solidFill>
                <a:latin typeface="Century Gothic"/>
                <a:ea typeface="Questrial"/>
                <a:cs typeface="Questrial"/>
                <a:sym typeface="Questrial"/>
              </a:rPr>
              <a:t>Users </a:t>
            </a:r>
            <a:r>
              <a:rPr lang="en-US" sz="2600" b="0" i="0" u="none" strike="noStrike" cap="none" dirty="0">
                <a:solidFill>
                  <a:schemeClr val="dk1"/>
                </a:solidFill>
                <a:latin typeface="Century Gothic"/>
                <a:ea typeface="Questrial"/>
                <a:cs typeface="Questrial"/>
                <a:sym typeface="Questrial"/>
              </a:rPr>
              <a:t>should manually correct errors reported by this function to prevent the generation of invalid GL transactions. If all combinations are valid, the Verify GL Accounts flag in Domain / Account Control is set to Yes</a:t>
            </a:r>
            <a:r>
              <a:rPr lang="en-US" sz="2600" b="0" i="0" u="none" strike="noStrike" cap="none" dirty="0" smtClean="0">
                <a:solidFill>
                  <a:schemeClr val="dk1"/>
                </a:solidFill>
                <a:latin typeface="Century Gothic"/>
                <a:ea typeface="Questrial"/>
                <a:cs typeface="Questrial"/>
                <a:sym typeface="Questrial"/>
              </a:rPr>
              <a:t>.</a:t>
            </a:r>
            <a:br>
              <a:rPr lang="en-US" sz="2600" b="0" i="0" u="none" strike="noStrike" cap="none" dirty="0" smtClean="0">
                <a:solidFill>
                  <a:schemeClr val="dk1"/>
                </a:solidFill>
                <a:latin typeface="Century Gothic"/>
                <a:ea typeface="Questrial"/>
                <a:cs typeface="Questrial"/>
                <a:sym typeface="Questrial"/>
              </a:rPr>
            </a:br>
            <a:endParaRPr lang="en-US" sz="2600" b="0" i="0" u="none" strike="noStrike" cap="none" dirty="0">
              <a:solidFill>
                <a:schemeClr val="dk1"/>
              </a:solidFill>
              <a:latin typeface="Century Gothic"/>
              <a:ea typeface="Questrial"/>
              <a:cs typeface="Questrial"/>
              <a:sym typeface="Questrial"/>
            </a:endParaRPr>
          </a:p>
          <a:p>
            <a:pPr marL="342900" marR="0" lvl="0" indent="-342900" algn="l" rtl="0">
              <a:lnSpc>
                <a:spcPct val="85000"/>
              </a:lnSpc>
              <a:spcBef>
                <a:spcPts val="600"/>
              </a:spcBef>
              <a:spcAft>
                <a:spcPts val="0"/>
              </a:spcAft>
              <a:buClr>
                <a:schemeClr val="accent2"/>
              </a:buClr>
              <a:buSzPct val="100000"/>
              <a:buFont typeface="Questrial"/>
              <a:buChar char="•"/>
            </a:pPr>
            <a:r>
              <a:rPr lang="en-US" sz="2600" b="0" i="0" u="none" strike="noStrike" cap="none" dirty="0">
                <a:solidFill>
                  <a:schemeClr val="dk1"/>
                </a:solidFill>
                <a:latin typeface="Century Gothic"/>
                <a:ea typeface="Questrial"/>
                <a:cs typeface="Questrial"/>
                <a:sym typeface="Questrial"/>
              </a:rPr>
              <a:t>This report must be run for each active domain.</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Shape 328"/>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914400" marR="0" lvl="1" indent="-457200" algn="l" rtl="0">
              <a:spcBef>
                <a:spcPts val="0"/>
              </a:spcBef>
              <a:spcAft>
                <a:spcPts val="0"/>
              </a:spcAft>
              <a:buClr>
                <a:srgbClr val="F79646"/>
              </a:buClr>
              <a:buSzPct val="25000"/>
              <a:buFont typeface="Merriweather Sans"/>
              <a:buNone/>
            </a:pPr>
            <a:endParaRPr sz="2400" b="0" i="0" u="none" strike="noStrike" cap="none">
              <a:solidFill>
                <a:srgbClr val="4F4F4F"/>
              </a:solidFill>
              <a:latin typeface="Century Gothic"/>
              <a:ea typeface="Questrial"/>
              <a:cs typeface="Questrial"/>
              <a:sym typeface="Questrial"/>
            </a:endParaRPr>
          </a:p>
          <a:p>
            <a:pPr marL="533400" marR="0" lvl="0" indent="-533400" algn="l" rtl="0">
              <a:spcBef>
                <a:spcPts val="560"/>
              </a:spcBef>
              <a:spcAft>
                <a:spcPts val="0"/>
              </a:spcAft>
              <a:buClr>
                <a:srgbClr val="F79646"/>
              </a:buClr>
              <a:buSzPct val="25000"/>
              <a:buFont typeface="Arial"/>
              <a:buNone/>
            </a:pPr>
            <a:endParaRPr sz="2800" b="0" i="0" u="none" strike="noStrike" cap="none">
              <a:solidFill>
                <a:srgbClr val="4F4F4F"/>
              </a:solidFill>
              <a:latin typeface="Century Gothic"/>
              <a:ea typeface="Questrial"/>
              <a:cs typeface="Questrial"/>
              <a:sym typeface="Questrial"/>
            </a:endParaRPr>
          </a:p>
        </p:txBody>
      </p:sp>
      <p:sp>
        <p:nvSpPr>
          <p:cNvPr id="329"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2800" b="1" i="0" u="none" strike="noStrike" cap="none" dirty="0">
                <a:solidFill>
                  <a:srgbClr val="4F4F4F"/>
                </a:solidFill>
                <a:latin typeface="Century Gothic"/>
                <a:ea typeface="Questrial"/>
                <a:cs typeface="Questrial"/>
                <a:sym typeface="Questrial"/>
              </a:rPr>
              <a:t>Operational Account Structure Validation</a:t>
            </a:r>
          </a:p>
        </p:txBody>
      </p:sp>
      <p:sp>
        <p:nvSpPr>
          <p:cNvPr id="330" name="Shape 330"/>
          <p:cNvSpPr/>
          <p:nvPr/>
        </p:nvSpPr>
        <p:spPr>
          <a:xfrm>
            <a:off x="457200" y="939800"/>
            <a:ext cx="8153399" cy="5257799"/>
          </a:xfrm>
          <a:prstGeom prst="rect">
            <a:avLst/>
          </a:prstGeom>
          <a:noFill/>
          <a:ln>
            <a:noFill/>
          </a:ln>
        </p:spPr>
        <p:txBody>
          <a:bodyPr lIns="91425" tIns="91425" rIns="91425" bIns="91425" anchor="t" anchorCtr="0">
            <a:noAutofit/>
          </a:bodyPr>
          <a:lstStyle/>
          <a:p>
            <a:pPr marL="0" marR="0" lvl="0" indent="0" algn="l" rtl="0">
              <a:lnSpc>
                <a:spcPct val="90000"/>
              </a:lnSpc>
              <a:spcBef>
                <a:spcPts val="0"/>
              </a:spcBef>
              <a:spcAft>
                <a:spcPts val="0"/>
              </a:spcAft>
              <a:buSzPct val="25000"/>
              <a:buNone/>
            </a:pPr>
            <a:r>
              <a:rPr lang="en-US" sz="2000" b="0" i="0" u="none" strike="noStrike" cap="none">
                <a:solidFill>
                  <a:schemeClr val="dk1"/>
                </a:solidFill>
                <a:latin typeface="Century Gothic"/>
                <a:ea typeface="Questrial"/>
                <a:cs typeface="Questrial"/>
                <a:sym typeface="Questrial"/>
              </a:rPr>
              <a:t>Type Op Acct Structure Validation in the .NET UI or 36.9.20 (uxacval.p) in CHUI</a:t>
            </a:r>
          </a:p>
        </p:txBody>
      </p:sp>
      <p:pic>
        <p:nvPicPr>
          <p:cNvPr id="331" name="Shape 331" descr="Op_Struc_Validation"/>
          <p:cNvPicPr preferRelativeResize="0"/>
          <p:nvPr/>
        </p:nvPicPr>
        <p:blipFill rotWithShape="1">
          <a:blip r:embed="rId3">
            <a:alphaModFix/>
          </a:blip>
          <a:srcRect/>
          <a:stretch/>
        </p:blipFill>
        <p:spPr>
          <a:xfrm>
            <a:off x="1608137" y="1770063"/>
            <a:ext cx="5915025" cy="4313237"/>
          </a:xfrm>
          <a:prstGeom prst="rect">
            <a:avLst/>
          </a:prstGeom>
          <a:noFill/>
          <a:ln w="9525" cap="flat" cmpd="sng">
            <a:solidFill>
              <a:schemeClr val="dk1"/>
            </a:solidFill>
            <a:prstDash val="solid"/>
            <a:miter/>
            <a:headEnd type="none" w="med" len="med"/>
            <a:tailEnd type="none" w="med" len="med"/>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336" name="Shape 336"/>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914400" marR="0" lvl="1" indent="-457200" algn="l" rtl="0">
              <a:spcBef>
                <a:spcPts val="0"/>
              </a:spcBef>
              <a:spcAft>
                <a:spcPts val="0"/>
              </a:spcAft>
              <a:buClr>
                <a:srgbClr val="F79646"/>
              </a:buClr>
              <a:buSzPct val="25000"/>
              <a:buFont typeface="Merriweather Sans"/>
              <a:buNone/>
            </a:pPr>
            <a:endParaRPr sz="2400" b="0" i="0" u="none" strike="noStrike" cap="none">
              <a:solidFill>
                <a:srgbClr val="4F4F4F"/>
              </a:solidFill>
              <a:latin typeface="Century Gothic"/>
              <a:ea typeface="Questrial"/>
              <a:cs typeface="Questrial"/>
              <a:sym typeface="Questrial"/>
            </a:endParaRPr>
          </a:p>
          <a:p>
            <a:pPr marL="533400" marR="0" lvl="0" indent="-533400" algn="l" rtl="0">
              <a:spcBef>
                <a:spcPts val="560"/>
              </a:spcBef>
              <a:spcAft>
                <a:spcPts val="0"/>
              </a:spcAft>
              <a:buClr>
                <a:srgbClr val="F79646"/>
              </a:buClr>
              <a:buSzPct val="25000"/>
              <a:buFont typeface="Arial"/>
              <a:buNone/>
            </a:pPr>
            <a:endParaRPr sz="2800" b="0" i="0" u="none" strike="noStrike" cap="none">
              <a:solidFill>
                <a:srgbClr val="4F4F4F"/>
              </a:solidFill>
              <a:latin typeface="Century Gothic"/>
              <a:ea typeface="Questrial"/>
              <a:cs typeface="Questrial"/>
              <a:sym typeface="Questrial"/>
            </a:endParaRPr>
          </a:p>
        </p:txBody>
      </p:sp>
      <p:sp>
        <p:nvSpPr>
          <p:cNvPr id="337"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2800" b="1" i="0" u="none" strike="noStrike" cap="none" dirty="0">
                <a:solidFill>
                  <a:srgbClr val="4F4F4F"/>
                </a:solidFill>
                <a:latin typeface="Century Gothic"/>
                <a:ea typeface="Questrial"/>
                <a:cs typeface="Questrial"/>
                <a:sym typeface="Questrial"/>
              </a:rPr>
              <a:t>Operational Account Structure Validation</a:t>
            </a:r>
          </a:p>
        </p:txBody>
      </p:sp>
      <p:sp>
        <p:nvSpPr>
          <p:cNvPr id="338" name="Shape 338"/>
          <p:cNvSpPr/>
          <p:nvPr/>
        </p:nvSpPr>
        <p:spPr>
          <a:xfrm>
            <a:off x="457200" y="1033462"/>
            <a:ext cx="8153399" cy="724998"/>
          </a:xfrm>
          <a:prstGeom prst="rect">
            <a:avLst/>
          </a:prstGeom>
          <a:noFill/>
          <a:ln>
            <a:noFill/>
          </a:ln>
        </p:spPr>
        <p:txBody>
          <a:bodyPr lIns="91425" tIns="91425" rIns="91425" bIns="91425" anchor="t" anchorCtr="0">
            <a:noAutofit/>
          </a:bodyPr>
          <a:lstStyle/>
          <a:p>
            <a:pPr marL="0" marR="0" lvl="0" indent="0" algn="l" rtl="0">
              <a:lnSpc>
                <a:spcPct val="80000"/>
              </a:lnSpc>
              <a:spcBef>
                <a:spcPts val="0"/>
              </a:spcBef>
              <a:spcAft>
                <a:spcPts val="0"/>
              </a:spcAft>
              <a:buSzPct val="25000"/>
              <a:buNone/>
            </a:pPr>
            <a:r>
              <a:rPr lang="en-US" sz="2400" b="0" i="0" u="none" strike="noStrike" cap="none">
                <a:solidFill>
                  <a:schemeClr val="dk1"/>
                </a:solidFill>
                <a:latin typeface="Century Gothic"/>
                <a:ea typeface="Questrial"/>
                <a:cs typeface="Questrial"/>
                <a:sym typeface="Questrial"/>
              </a:rPr>
              <a:t>The resulting report contains the details of any conflicts</a:t>
            </a:r>
          </a:p>
          <a:p>
            <a:pPr marL="342900" marR="0" lvl="0" indent="-342900" algn="l" rtl="0">
              <a:lnSpc>
                <a:spcPct val="80000"/>
              </a:lnSpc>
              <a:spcBef>
                <a:spcPts val="600"/>
              </a:spcBef>
              <a:spcAft>
                <a:spcPts val="0"/>
              </a:spcAft>
              <a:buClr>
                <a:srgbClr val="890C4C"/>
              </a:buClr>
              <a:buFont typeface="Arimo"/>
              <a:buNone/>
            </a:pPr>
            <a:endParaRPr sz="2000" b="0" i="0" u="none" strike="noStrike" cap="none">
              <a:solidFill>
                <a:schemeClr val="dk1"/>
              </a:solidFill>
              <a:latin typeface="Century Gothic"/>
              <a:ea typeface="Tahoma"/>
              <a:cs typeface="Tahoma"/>
              <a:sym typeface="Tahoma"/>
            </a:endParaRPr>
          </a:p>
        </p:txBody>
      </p:sp>
      <p:pic>
        <p:nvPicPr>
          <p:cNvPr id="339" name="Shape 339" descr="Op_Struc_Validation_rep"/>
          <p:cNvPicPr preferRelativeResize="0"/>
          <p:nvPr/>
        </p:nvPicPr>
        <p:blipFill rotWithShape="1">
          <a:blip r:embed="rId3">
            <a:alphaModFix/>
          </a:blip>
          <a:srcRect/>
          <a:stretch/>
        </p:blipFill>
        <p:spPr>
          <a:xfrm>
            <a:off x="180975" y="2114550"/>
            <a:ext cx="8772525" cy="3757612"/>
          </a:xfrm>
          <a:prstGeom prst="rect">
            <a:avLst/>
          </a:prstGeom>
          <a:noFill/>
          <a:ln w="9525" cap="flat" cmpd="sng">
            <a:solidFill>
              <a:schemeClr val="dk1"/>
            </a:solidFill>
            <a:prstDash val="solid"/>
            <a:miter/>
            <a:headEnd type="none" w="med" len="med"/>
            <a:tailEnd type="none" w="med" len="med"/>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4" name="Shape 344"/>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914400" marR="0" lvl="1" indent="-457200" algn="l" rtl="0">
              <a:spcBef>
                <a:spcPts val="0"/>
              </a:spcBef>
              <a:spcAft>
                <a:spcPts val="0"/>
              </a:spcAft>
              <a:buClr>
                <a:srgbClr val="F79646"/>
              </a:buClr>
              <a:buSzPct val="25000"/>
              <a:buFont typeface="Merriweather Sans"/>
              <a:buNone/>
            </a:pPr>
            <a:endParaRPr sz="2400" b="0" i="0" u="none" strike="noStrike" cap="none">
              <a:solidFill>
                <a:srgbClr val="4F4F4F"/>
              </a:solidFill>
              <a:latin typeface="Century Gothic"/>
              <a:ea typeface="Questrial"/>
              <a:cs typeface="Questrial"/>
              <a:sym typeface="Questrial"/>
            </a:endParaRPr>
          </a:p>
          <a:p>
            <a:pPr marL="533400" marR="0" lvl="0" indent="-533400" algn="l" rtl="0">
              <a:spcBef>
                <a:spcPts val="560"/>
              </a:spcBef>
              <a:spcAft>
                <a:spcPts val="0"/>
              </a:spcAft>
              <a:buClr>
                <a:srgbClr val="F79646"/>
              </a:buClr>
              <a:buSzPct val="25000"/>
              <a:buFont typeface="Arial"/>
              <a:buNone/>
            </a:pPr>
            <a:endParaRPr sz="2800" b="0" i="0" u="none" strike="noStrike" cap="none">
              <a:solidFill>
                <a:srgbClr val="4F4F4F"/>
              </a:solidFill>
              <a:latin typeface="Century Gothic"/>
              <a:ea typeface="Questrial"/>
              <a:cs typeface="Questrial"/>
              <a:sym typeface="Questrial"/>
            </a:endParaRPr>
          </a:p>
        </p:txBody>
      </p:sp>
      <p:sp>
        <p:nvSpPr>
          <p:cNvPr id="345"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Post-conversion Data Validations</a:t>
            </a:r>
          </a:p>
        </p:txBody>
      </p:sp>
      <p:sp>
        <p:nvSpPr>
          <p:cNvPr id="346" name="Shape 346"/>
          <p:cNvSpPr/>
          <p:nvPr/>
        </p:nvSpPr>
        <p:spPr>
          <a:xfrm>
            <a:off x="457200" y="1063625"/>
            <a:ext cx="8153399" cy="4376737"/>
          </a:xfrm>
          <a:prstGeom prst="rect">
            <a:avLst/>
          </a:prstGeom>
          <a:noFill/>
          <a:ln>
            <a:noFill/>
          </a:ln>
        </p:spPr>
        <p:txBody>
          <a:bodyPr lIns="91425" tIns="91425" rIns="91425" bIns="91425" anchor="t" anchorCtr="0">
            <a:noAutofit/>
          </a:bodyPr>
          <a:lstStyle/>
          <a:p>
            <a:pPr marL="342900" marR="0" lvl="0" indent="-342900" algn="l" rtl="0">
              <a:lnSpc>
                <a:spcPct val="80000"/>
              </a:lnSpc>
              <a:spcBef>
                <a:spcPts val="0"/>
              </a:spcBef>
              <a:spcAft>
                <a:spcPts val="0"/>
              </a:spcAft>
              <a:buClr>
                <a:schemeClr val="accent2"/>
              </a:buClr>
              <a:buSzPct val="100000"/>
              <a:buFont typeface="Questrial"/>
              <a:buChar char="•"/>
            </a:pPr>
            <a:r>
              <a:rPr lang="en-US" sz="2800" b="0" i="0" u="none" strike="noStrike" cap="none">
                <a:solidFill>
                  <a:srgbClr val="B2B2B2"/>
                </a:solidFill>
                <a:latin typeface="Century Gothic"/>
                <a:ea typeface="Questrial"/>
                <a:cs typeface="Questrial"/>
                <a:sym typeface="Questrial"/>
              </a:rPr>
              <a:t>System Consistency Check</a:t>
            </a:r>
          </a:p>
          <a:p>
            <a:pPr marL="342900" marR="0" lvl="0" indent="-342900" algn="l" rtl="0">
              <a:lnSpc>
                <a:spcPct val="80000"/>
              </a:lnSpc>
              <a:spcBef>
                <a:spcPts val="840"/>
              </a:spcBef>
              <a:spcAft>
                <a:spcPts val="0"/>
              </a:spcAft>
              <a:buClr>
                <a:schemeClr val="accent2"/>
              </a:buClr>
              <a:buSzPct val="100000"/>
              <a:buFont typeface="Questrial"/>
              <a:buChar char="•"/>
            </a:pPr>
            <a:r>
              <a:rPr lang="en-US" sz="2800" b="0" i="0" u="none" strike="noStrike" cap="none">
                <a:solidFill>
                  <a:srgbClr val="B2B2B2"/>
                </a:solidFill>
                <a:latin typeface="Century Gothic"/>
                <a:ea typeface="Questrial"/>
                <a:cs typeface="Questrial"/>
                <a:sym typeface="Questrial"/>
              </a:rPr>
              <a:t>Financials Consistency Check</a:t>
            </a:r>
          </a:p>
          <a:p>
            <a:pPr marL="342900" marR="0" lvl="0" indent="-342900" algn="l" rtl="0">
              <a:lnSpc>
                <a:spcPct val="80000"/>
              </a:lnSpc>
              <a:spcBef>
                <a:spcPts val="840"/>
              </a:spcBef>
              <a:spcAft>
                <a:spcPts val="0"/>
              </a:spcAft>
              <a:buClr>
                <a:schemeClr val="accent2"/>
              </a:buClr>
              <a:buSzPct val="100000"/>
              <a:buFont typeface="Questrial"/>
              <a:buChar char="•"/>
            </a:pPr>
            <a:r>
              <a:rPr lang="en-US" sz="2800" b="0" i="0" u="none" strike="noStrike" cap="none">
                <a:solidFill>
                  <a:srgbClr val="B2B2B2"/>
                </a:solidFill>
                <a:latin typeface="Century Gothic"/>
                <a:ea typeface="Questrial"/>
                <a:cs typeface="Questrial"/>
                <a:sym typeface="Questrial"/>
              </a:rPr>
              <a:t>Post-conversion Integrity Check</a:t>
            </a:r>
          </a:p>
          <a:p>
            <a:pPr marL="342900" marR="0" lvl="0" indent="-342900" algn="l" rtl="0">
              <a:lnSpc>
                <a:spcPct val="80000"/>
              </a:lnSpc>
              <a:spcBef>
                <a:spcPts val="840"/>
              </a:spcBef>
              <a:spcAft>
                <a:spcPts val="0"/>
              </a:spcAft>
              <a:buClr>
                <a:schemeClr val="accent2"/>
              </a:buClr>
              <a:buSzPct val="100000"/>
              <a:buFont typeface="Questrial"/>
              <a:buChar char="•"/>
            </a:pPr>
            <a:r>
              <a:rPr lang="en-US" sz="2800" b="0" i="0" u="none" strike="noStrike" cap="none">
                <a:solidFill>
                  <a:srgbClr val="B2B2B2"/>
                </a:solidFill>
                <a:latin typeface="Century Gothic"/>
                <a:ea typeface="Questrial"/>
                <a:cs typeface="Questrial"/>
                <a:sym typeface="Questrial"/>
              </a:rPr>
              <a:t>Operational Account Structure Validation</a:t>
            </a:r>
          </a:p>
          <a:p>
            <a:pPr marL="342900" marR="0" lvl="0" indent="-342900" algn="l" rtl="0">
              <a:lnSpc>
                <a:spcPct val="80000"/>
              </a:lnSpc>
              <a:spcBef>
                <a:spcPts val="840"/>
              </a:spcBef>
              <a:spcAft>
                <a:spcPts val="0"/>
              </a:spcAft>
              <a:buClr>
                <a:schemeClr val="accent2"/>
              </a:buClr>
              <a:buSzPct val="100000"/>
              <a:buFont typeface="Questrial"/>
              <a:buChar char="•"/>
            </a:pPr>
            <a:r>
              <a:rPr lang="en-US" sz="2800" b="0" i="0" u="none" strike="noStrike" cap="none">
                <a:solidFill>
                  <a:schemeClr val="dk1"/>
                </a:solidFill>
                <a:latin typeface="Century Gothic"/>
                <a:ea typeface="Questrial"/>
                <a:cs typeface="Questrial"/>
                <a:sym typeface="Questrial"/>
              </a:rPr>
              <a:t>Reconciliation Reports</a:t>
            </a:r>
          </a:p>
          <a:p>
            <a:pPr marL="800100" marR="0" lvl="1" indent="-342900" algn="l" rtl="0">
              <a:lnSpc>
                <a:spcPct val="80000"/>
              </a:lnSpc>
              <a:spcBef>
                <a:spcPts val="720"/>
              </a:spcBef>
              <a:spcAft>
                <a:spcPts val="0"/>
              </a:spcAft>
              <a:buClr>
                <a:schemeClr val="accent2"/>
              </a:buClr>
              <a:buSzPct val="100000"/>
              <a:buFont typeface="Arial"/>
              <a:buChar char="-"/>
            </a:pPr>
            <a:r>
              <a:rPr lang="en-US" sz="2400" b="0" i="0" u="none" strike="noStrike" cap="none">
                <a:solidFill>
                  <a:schemeClr val="dk1"/>
                </a:solidFill>
                <a:latin typeface="Century Gothic"/>
                <a:ea typeface="Questrial"/>
                <a:cs typeface="Questrial"/>
                <a:sym typeface="Questrial"/>
              </a:rPr>
              <a:t>AR Reconciliation Report</a:t>
            </a:r>
          </a:p>
          <a:p>
            <a:pPr marL="800100" marR="0" lvl="1" indent="-342900" algn="l" rtl="0">
              <a:lnSpc>
                <a:spcPct val="80000"/>
              </a:lnSpc>
              <a:spcBef>
                <a:spcPts val="720"/>
              </a:spcBef>
              <a:spcAft>
                <a:spcPts val="0"/>
              </a:spcAft>
              <a:buClr>
                <a:schemeClr val="accent2"/>
              </a:buClr>
              <a:buSzPct val="100000"/>
              <a:buFont typeface="Arial"/>
              <a:buChar char="-"/>
            </a:pPr>
            <a:r>
              <a:rPr lang="en-US" sz="2400" b="0" i="0" u="none" strike="noStrike" cap="none">
                <a:solidFill>
                  <a:schemeClr val="dk1"/>
                </a:solidFill>
                <a:latin typeface="Century Gothic"/>
                <a:ea typeface="Questrial"/>
                <a:cs typeface="Questrial"/>
                <a:sym typeface="Questrial"/>
              </a:rPr>
              <a:t>AP Reconciliation Report</a:t>
            </a:r>
          </a:p>
          <a:p>
            <a:pPr marL="342900" marR="0" lvl="0" indent="-342900" algn="l" rtl="0">
              <a:lnSpc>
                <a:spcPct val="80000"/>
              </a:lnSpc>
              <a:spcBef>
                <a:spcPts val="720"/>
              </a:spcBef>
              <a:spcAft>
                <a:spcPts val="0"/>
              </a:spcAft>
              <a:buClr>
                <a:srgbClr val="890C4C"/>
              </a:buClr>
              <a:buFont typeface="Arimo"/>
              <a:buNone/>
            </a:pPr>
            <a:endParaRPr sz="2400" b="0" i="0" u="none" strike="noStrike" cap="none">
              <a:solidFill>
                <a:schemeClr val="dk1"/>
              </a:solidFill>
              <a:latin typeface="Century Gothic"/>
              <a:ea typeface="Questrial"/>
              <a:cs typeface="Questrial"/>
              <a:sym typeface="Questrial"/>
            </a:endParaRPr>
          </a:p>
          <a:p>
            <a:pPr marL="342900" marR="0" lvl="0" indent="-342900" algn="l" rtl="0">
              <a:lnSpc>
                <a:spcPct val="80000"/>
              </a:lnSpc>
              <a:spcBef>
                <a:spcPts val="720"/>
              </a:spcBef>
              <a:spcAft>
                <a:spcPts val="0"/>
              </a:spcAft>
              <a:buClr>
                <a:srgbClr val="890C4C"/>
              </a:buClr>
              <a:buFont typeface="Arimo"/>
              <a:buNone/>
            </a:pPr>
            <a:endParaRPr sz="2400" b="0" i="0" u="none" strike="noStrike" cap="none">
              <a:solidFill>
                <a:schemeClr val="dk1"/>
              </a:solidFill>
              <a:latin typeface="Century Gothic"/>
              <a:ea typeface="Tahoma"/>
              <a:cs typeface="Tahoma"/>
              <a:sym typeface="Tahoma"/>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52" name="Shape 352"/>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342900" marR="0" lvl="0" indent="-342900" algn="l" rtl="0">
              <a:spcBef>
                <a:spcPts val="0"/>
              </a:spcBef>
              <a:spcAft>
                <a:spcPts val="0"/>
              </a:spcAft>
              <a:buClr>
                <a:srgbClr val="F79646"/>
              </a:buClr>
              <a:buSzPct val="100000"/>
              <a:buFont typeface="Arial"/>
              <a:buChar char="•"/>
            </a:pPr>
            <a:r>
              <a:rPr lang="en-US" sz="2800" b="0" i="0" u="none" strike="noStrike" cap="none">
                <a:solidFill>
                  <a:schemeClr val="dk1"/>
                </a:solidFill>
                <a:latin typeface="Century Gothic"/>
                <a:ea typeface="Questrial"/>
                <a:cs typeface="Questrial"/>
                <a:sym typeface="Questrial"/>
              </a:rPr>
              <a:t>AR: arpcrnrp.p 36.16.23.9</a:t>
            </a:r>
          </a:p>
          <a:p>
            <a:pPr marL="342900" marR="0" lvl="0" indent="-342900" algn="l" rtl="0">
              <a:spcBef>
                <a:spcPts val="560"/>
              </a:spcBef>
              <a:spcAft>
                <a:spcPts val="0"/>
              </a:spcAft>
              <a:buClr>
                <a:srgbClr val="F79646"/>
              </a:buClr>
              <a:buSzPct val="100000"/>
              <a:buFont typeface="Arial"/>
              <a:buChar char="•"/>
            </a:pPr>
            <a:r>
              <a:rPr lang="en-US" sz="2800" b="0" i="0" u="none" strike="noStrike" cap="none">
                <a:solidFill>
                  <a:schemeClr val="dk1"/>
                </a:solidFill>
                <a:latin typeface="Century Gothic"/>
                <a:ea typeface="Questrial"/>
                <a:cs typeface="Questrial"/>
                <a:sym typeface="Questrial"/>
              </a:rPr>
              <a:t>AP: appcrnrp.p 36.16.23.10</a:t>
            </a:r>
          </a:p>
          <a:p>
            <a:pPr marL="342900" marR="0" lvl="0" indent="-342900" algn="l" rtl="0">
              <a:spcBef>
                <a:spcPts val="480"/>
              </a:spcBef>
              <a:spcAft>
                <a:spcPts val="0"/>
              </a:spcAft>
              <a:buClr>
                <a:srgbClr val="F79646"/>
              </a:buClr>
              <a:buSzPct val="25000"/>
              <a:buFont typeface="Arial"/>
              <a:buNone/>
            </a:pPr>
            <a:endParaRPr sz="2400" b="0" i="0" u="none" strike="noStrike" cap="none">
              <a:solidFill>
                <a:schemeClr val="dk1"/>
              </a:solidFill>
              <a:latin typeface="Century Gothic"/>
              <a:ea typeface="Tahoma"/>
              <a:cs typeface="Tahoma"/>
              <a:sym typeface="Tahoma"/>
            </a:endParaRPr>
          </a:p>
          <a:p>
            <a:pPr marL="342900" marR="0" lvl="0" indent="-342900" algn="l" rtl="0">
              <a:spcBef>
                <a:spcPts val="480"/>
              </a:spcBef>
              <a:spcAft>
                <a:spcPts val="0"/>
              </a:spcAft>
              <a:buClr>
                <a:srgbClr val="F79646"/>
              </a:buClr>
              <a:buSzPct val="25000"/>
              <a:buFont typeface="Arial"/>
              <a:buNone/>
            </a:pPr>
            <a:endParaRPr sz="2400" b="0" i="0" u="none" strike="noStrike" cap="none">
              <a:solidFill>
                <a:srgbClr val="4F4F4F"/>
              </a:solidFill>
              <a:latin typeface="Century Gothic"/>
              <a:ea typeface="Questrial"/>
              <a:cs typeface="Questrial"/>
              <a:sym typeface="Questrial"/>
            </a:endParaRPr>
          </a:p>
          <a:p>
            <a:pPr marL="342900" marR="0" lvl="0" indent="-342900" algn="l" rtl="0">
              <a:spcBef>
                <a:spcPts val="480"/>
              </a:spcBef>
              <a:spcAft>
                <a:spcPts val="0"/>
              </a:spcAft>
              <a:buClr>
                <a:srgbClr val="F79646"/>
              </a:buClr>
              <a:buSzPct val="100000"/>
              <a:buFont typeface="Arial"/>
              <a:buNone/>
            </a:pPr>
            <a:endParaRPr sz="2400" b="0" i="0" u="none" strike="noStrike" cap="none">
              <a:solidFill>
                <a:srgbClr val="4F4F4F"/>
              </a:solidFill>
              <a:latin typeface="Century Gothic"/>
              <a:ea typeface="Questrial"/>
              <a:cs typeface="Questrial"/>
              <a:sym typeface="Questrial"/>
            </a:endParaRPr>
          </a:p>
          <a:p>
            <a:pPr marL="342900" marR="0" lvl="0" indent="-342900" algn="l" rtl="0">
              <a:spcBef>
                <a:spcPts val="480"/>
              </a:spcBef>
              <a:spcAft>
                <a:spcPts val="0"/>
              </a:spcAft>
              <a:buClr>
                <a:srgbClr val="F79646"/>
              </a:buClr>
              <a:buSzPct val="100000"/>
              <a:buFont typeface="Arial"/>
              <a:buNone/>
            </a:pPr>
            <a:endParaRPr sz="2400" b="0" i="0" u="none" strike="noStrike" cap="none">
              <a:solidFill>
                <a:srgbClr val="4F4F4F"/>
              </a:solidFill>
              <a:latin typeface="Century Gothic"/>
              <a:ea typeface="Questrial"/>
              <a:cs typeface="Questrial"/>
              <a:sym typeface="Questrial"/>
            </a:endParaRPr>
          </a:p>
          <a:p>
            <a:pPr marL="342900" marR="0" lvl="0" indent="-342900" algn="l" rtl="0">
              <a:spcBef>
                <a:spcPts val="480"/>
              </a:spcBef>
              <a:spcAft>
                <a:spcPts val="0"/>
              </a:spcAft>
              <a:buClr>
                <a:srgbClr val="F79646"/>
              </a:buClr>
              <a:buSzPct val="100000"/>
              <a:buFont typeface="Arial"/>
              <a:buNone/>
            </a:pPr>
            <a:endParaRPr sz="2400" b="0" i="0" u="none" strike="noStrike" cap="none">
              <a:solidFill>
                <a:srgbClr val="4F4F4F"/>
              </a:solidFill>
              <a:latin typeface="Century Gothic"/>
              <a:ea typeface="Questrial"/>
              <a:cs typeface="Questrial"/>
              <a:sym typeface="Questrial"/>
            </a:endParaRPr>
          </a:p>
          <a:p>
            <a:pPr marL="342900" marR="0" lvl="0" indent="-342900" algn="l" rtl="0">
              <a:spcBef>
                <a:spcPts val="480"/>
              </a:spcBef>
              <a:spcAft>
                <a:spcPts val="0"/>
              </a:spcAft>
              <a:buClr>
                <a:srgbClr val="F79646"/>
              </a:buClr>
              <a:buSzPct val="100000"/>
              <a:buFont typeface="Arial"/>
              <a:buNone/>
            </a:pPr>
            <a:endParaRPr sz="2400" b="0" i="0" u="none" strike="noStrike" cap="none">
              <a:solidFill>
                <a:srgbClr val="4F4F4F"/>
              </a:solidFill>
              <a:latin typeface="Century Gothic"/>
              <a:ea typeface="Questrial"/>
              <a:cs typeface="Questrial"/>
              <a:sym typeface="Questrial"/>
            </a:endParaRPr>
          </a:p>
          <a:p>
            <a:pPr marL="342900" marR="0" lvl="0" indent="-342900" algn="l" rtl="0">
              <a:spcBef>
                <a:spcPts val="480"/>
              </a:spcBef>
              <a:spcAft>
                <a:spcPts val="0"/>
              </a:spcAft>
              <a:buClr>
                <a:srgbClr val="F79646"/>
              </a:buClr>
              <a:buSzPct val="100000"/>
              <a:buFont typeface="Arial"/>
              <a:buNone/>
            </a:pPr>
            <a:endParaRPr sz="2400" b="0" i="0" u="none" strike="noStrike" cap="none">
              <a:solidFill>
                <a:srgbClr val="4F4F4F"/>
              </a:solidFill>
              <a:latin typeface="Century Gothic"/>
              <a:ea typeface="Questrial"/>
              <a:cs typeface="Questrial"/>
              <a:sym typeface="Questrial"/>
            </a:endParaRPr>
          </a:p>
          <a:p>
            <a:pPr marL="342900" marR="0" lvl="0" indent="-342900" algn="l" rtl="0">
              <a:spcBef>
                <a:spcPts val="560"/>
              </a:spcBef>
              <a:spcAft>
                <a:spcPts val="0"/>
              </a:spcAft>
              <a:buClr>
                <a:srgbClr val="F79646"/>
              </a:buClr>
              <a:buSzPct val="25000"/>
              <a:buFont typeface="Arial"/>
              <a:buNone/>
            </a:pPr>
            <a:endParaRPr sz="2800" b="0" i="0" u="none" strike="noStrike" cap="none">
              <a:solidFill>
                <a:srgbClr val="4F4F4F"/>
              </a:solidFill>
              <a:latin typeface="Century Gothic"/>
              <a:ea typeface="Questrial"/>
              <a:cs typeface="Questrial"/>
              <a:sym typeface="Questrial"/>
            </a:endParaRPr>
          </a:p>
        </p:txBody>
      </p:sp>
      <p:sp>
        <p:nvSpPr>
          <p:cNvPr id="353"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Reconciliation Reports</a:t>
            </a:r>
          </a:p>
        </p:txBody>
      </p:sp>
      <p:pic>
        <p:nvPicPr>
          <p:cNvPr id="5" name="Shape 354"/>
          <p:cNvPicPr preferRelativeResize="0"/>
          <p:nvPr/>
        </p:nvPicPr>
        <p:blipFill>
          <a:blip r:embed="rId3">
            <a:alphaModFix/>
          </a:blip>
          <a:stretch>
            <a:fillRect/>
          </a:stretch>
        </p:blipFill>
        <p:spPr>
          <a:xfrm>
            <a:off x="457200" y="2133600"/>
            <a:ext cx="8448675" cy="3848100"/>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342900" marR="0" lvl="0" indent="-342900" algn="l" rtl="0">
              <a:spcBef>
                <a:spcPts val="0"/>
              </a:spcBef>
              <a:spcAft>
                <a:spcPts val="0"/>
              </a:spcAft>
              <a:buClr>
                <a:srgbClr val="F79646"/>
              </a:buClr>
              <a:buSzPct val="100000"/>
              <a:buFont typeface="Arial"/>
              <a:buChar char="•"/>
            </a:pPr>
            <a:r>
              <a:rPr lang="en-US" sz="2400" b="0" i="0" u="none" strike="noStrike" cap="none" dirty="0">
                <a:solidFill>
                  <a:schemeClr val="dk1"/>
                </a:solidFill>
                <a:latin typeface="Century Gothic"/>
                <a:ea typeface="Questrial"/>
                <a:cs typeface="Questrial"/>
                <a:sym typeface="Questrial"/>
              </a:rPr>
              <a:t>The main purpose of this set of reports is to allow the user to identify items that are out of balance just after the </a:t>
            </a:r>
            <a:r>
              <a:rPr lang="en-US" sz="2400" b="0" i="0" u="none" strike="noStrike" cap="none" dirty="0" smtClean="0">
                <a:solidFill>
                  <a:schemeClr val="dk1"/>
                </a:solidFill>
                <a:latin typeface="Century Gothic"/>
                <a:ea typeface="Questrial"/>
                <a:cs typeface="Questrial"/>
                <a:sym typeface="Questrial"/>
              </a:rPr>
              <a:t>conversion.</a:t>
            </a:r>
            <a:endParaRPr lang="en-US" sz="2400" b="0" i="0" u="none" strike="noStrike" cap="none" dirty="0">
              <a:solidFill>
                <a:schemeClr val="dk1"/>
              </a:solidFill>
              <a:latin typeface="Century Gothic"/>
              <a:ea typeface="Questrial"/>
              <a:cs typeface="Questrial"/>
              <a:sym typeface="Questrial"/>
            </a:endParaRPr>
          </a:p>
          <a:p>
            <a:pPr marL="342900" marR="0" lvl="0" indent="-342900" algn="l" rtl="0">
              <a:spcBef>
                <a:spcPts val="480"/>
              </a:spcBef>
              <a:spcAft>
                <a:spcPts val="0"/>
              </a:spcAft>
              <a:buClr>
                <a:srgbClr val="F79646"/>
              </a:buClr>
              <a:buSzPct val="100000"/>
              <a:buFont typeface="Arial"/>
              <a:buChar char="•"/>
            </a:pPr>
            <a:r>
              <a:rPr lang="en-US" sz="2400" b="0" i="0" u="none" strike="noStrike" cap="none" dirty="0">
                <a:solidFill>
                  <a:schemeClr val="dk1"/>
                </a:solidFill>
                <a:latin typeface="Century Gothic"/>
                <a:ea typeface="Questrial"/>
                <a:cs typeface="Questrial"/>
                <a:sym typeface="Questrial"/>
              </a:rPr>
              <a:t>Summary mode only displays the items that are out of balance, while detail mode displays all open items, whether or not they are </a:t>
            </a:r>
            <a:r>
              <a:rPr lang="en-US" sz="2400" b="0" i="0" u="none" strike="noStrike" cap="none" dirty="0" smtClean="0">
                <a:solidFill>
                  <a:schemeClr val="dk1"/>
                </a:solidFill>
                <a:latin typeface="Century Gothic"/>
                <a:ea typeface="Questrial"/>
                <a:cs typeface="Questrial"/>
                <a:sym typeface="Questrial"/>
              </a:rPr>
              <a:t>balanced.</a:t>
            </a:r>
            <a:endParaRPr lang="en-US" sz="2400" b="0" i="0" u="none" strike="noStrike" cap="none" dirty="0">
              <a:solidFill>
                <a:schemeClr val="dk1"/>
              </a:solidFill>
              <a:latin typeface="Century Gothic"/>
              <a:ea typeface="Questrial"/>
              <a:cs typeface="Questrial"/>
              <a:sym typeface="Questrial"/>
            </a:endParaRPr>
          </a:p>
          <a:p>
            <a:pPr marL="342900" marR="0" lvl="0" indent="-342900" algn="l" rtl="0">
              <a:spcBef>
                <a:spcPts val="480"/>
              </a:spcBef>
              <a:spcAft>
                <a:spcPts val="0"/>
              </a:spcAft>
              <a:buClr>
                <a:srgbClr val="F79646"/>
              </a:buClr>
              <a:buSzPct val="100000"/>
              <a:buFont typeface="Arial"/>
              <a:buChar char="•"/>
            </a:pPr>
            <a:r>
              <a:rPr lang="en-US" sz="2400" b="0" i="0" u="none" strike="noStrike" cap="none" dirty="0">
                <a:solidFill>
                  <a:schemeClr val="dk1"/>
                </a:solidFill>
                <a:latin typeface="Century Gothic"/>
                <a:ea typeface="Questrial"/>
                <a:cs typeface="Questrial"/>
                <a:sym typeface="Questrial"/>
              </a:rPr>
              <a:t>The report can be sorted by customer or supplier (depending on which report is run), item type, or date. The user can run the report just for the current domain or across all </a:t>
            </a:r>
            <a:r>
              <a:rPr lang="en-US" sz="2400" b="0" i="0" u="none" strike="noStrike" cap="none" dirty="0" smtClean="0">
                <a:solidFill>
                  <a:schemeClr val="dk1"/>
                </a:solidFill>
                <a:latin typeface="Century Gothic"/>
                <a:ea typeface="Questrial"/>
                <a:cs typeface="Questrial"/>
                <a:sym typeface="Questrial"/>
              </a:rPr>
              <a:t>domains.</a:t>
            </a:r>
            <a:endParaRPr lang="en-US" sz="2400" b="0" i="0" u="none" strike="noStrike" cap="none" dirty="0">
              <a:solidFill>
                <a:schemeClr val="dk1"/>
              </a:solidFill>
              <a:latin typeface="Century Gothic"/>
              <a:ea typeface="Questrial"/>
              <a:cs typeface="Questrial"/>
              <a:sym typeface="Questrial"/>
            </a:endParaRPr>
          </a:p>
          <a:p>
            <a:pPr marL="342900" marR="0" lvl="0" indent="-342900" algn="l" rtl="0">
              <a:spcBef>
                <a:spcPts val="480"/>
              </a:spcBef>
              <a:spcAft>
                <a:spcPts val="0"/>
              </a:spcAft>
              <a:buClr>
                <a:srgbClr val="F79646"/>
              </a:buClr>
              <a:buSzPct val="100000"/>
              <a:buFont typeface="Arial"/>
              <a:buChar char="•"/>
            </a:pPr>
            <a:r>
              <a:rPr lang="en-US" sz="2400" b="0" i="0" u="none" strike="noStrike" cap="none" dirty="0">
                <a:solidFill>
                  <a:schemeClr val="dk1"/>
                </a:solidFill>
                <a:latin typeface="Century Gothic"/>
                <a:ea typeface="Questrial"/>
                <a:cs typeface="Questrial"/>
                <a:sym typeface="Questrial"/>
              </a:rPr>
              <a:t>After an item is reconciled, subsequent runs of the report will not display these </a:t>
            </a:r>
            <a:r>
              <a:rPr lang="en-US" sz="2400" b="0" i="0" u="none" strike="noStrike" cap="none" dirty="0" smtClean="0">
                <a:solidFill>
                  <a:schemeClr val="dk1"/>
                </a:solidFill>
                <a:latin typeface="Century Gothic"/>
                <a:ea typeface="Questrial"/>
                <a:cs typeface="Questrial"/>
                <a:sym typeface="Questrial"/>
              </a:rPr>
              <a:t>items.</a:t>
            </a:r>
            <a:endParaRPr lang="en-US" sz="2400" b="0" i="0" u="none" strike="noStrike" cap="none" dirty="0">
              <a:solidFill>
                <a:schemeClr val="dk1"/>
              </a:solidFill>
              <a:latin typeface="Century Gothic"/>
              <a:ea typeface="Questrial"/>
              <a:cs typeface="Questrial"/>
              <a:sym typeface="Questrial"/>
            </a:endParaRPr>
          </a:p>
        </p:txBody>
      </p:sp>
      <p:sp>
        <p:nvSpPr>
          <p:cNvPr id="360"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Reconciliation Reports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Shape 114"/>
          <p:cNvSpPr txBox="1">
            <a:spLocks noGrp="1"/>
          </p:cNvSpPr>
          <p:nvPr>
            <p:ph type="body" idx="1"/>
          </p:nvPr>
        </p:nvSpPr>
        <p:spPr>
          <a:xfrm>
            <a:off x="457200" y="900112"/>
            <a:ext cx="4038599" cy="5416550"/>
          </a:xfrm>
          <a:prstGeom prst="rect">
            <a:avLst/>
          </a:prstGeom>
          <a:noFill/>
          <a:ln>
            <a:noFill/>
          </a:ln>
        </p:spPr>
        <p:txBody>
          <a:bodyPr lIns="91425" tIns="91425" rIns="91425" bIns="91425" anchor="t" anchorCtr="0">
            <a:noAutofit/>
          </a:bodyPr>
          <a:lstStyle/>
          <a:p>
            <a:pPr marL="914400" marR="0" lvl="1" indent="-457200" algn="l" rtl="0">
              <a:spcBef>
                <a:spcPts val="0"/>
              </a:spcBef>
              <a:spcAft>
                <a:spcPts val="0"/>
              </a:spcAft>
              <a:buClr>
                <a:srgbClr val="F79646"/>
              </a:buClr>
              <a:buSzPct val="25000"/>
              <a:buFont typeface="Merriweather Sans"/>
              <a:buNone/>
            </a:pPr>
            <a:endParaRPr sz="2400" b="0" i="0" u="none" strike="noStrike" cap="none">
              <a:solidFill>
                <a:srgbClr val="4F4F4F"/>
              </a:solidFill>
              <a:latin typeface="Century Gothic"/>
              <a:ea typeface="Questrial"/>
              <a:cs typeface="Questrial"/>
              <a:sym typeface="Questrial"/>
            </a:endParaRPr>
          </a:p>
          <a:p>
            <a:pPr marL="533400" marR="0" lvl="0" indent="-533400" algn="l" rtl="0">
              <a:spcBef>
                <a:spcPts val="560"/>
              </a:spcBef>
              <a:spcAft>
                <a:spcPts val="0"/>
              </a:spcAft>
              <a:buClr>
                <a:srgbClr val="F79646"/>
              </a:buClr>
              <a:buSzPct val="25000"/>
              <a:buFont typeface="Arial"/>
              <a:buNone/>
            </a:pPr>
            <a:endParaRPr sz="2800" b="0" i="0" u="none" strike="noStrike" cap="none">
              <a:solidFill>
                <a:srgbClr val="4F4F4F"/>
              </a:solidFill>
              <a:latin typeface="Century Gothic"/>
              <a:ea typeface="Questrial"/>
              <a:cs typeface="Questrial"/>
              <a:sym typeface="Questrial"/>
            </a:endParaRPr>
          </a:p>
        </p:txBody>
      </p:sp>
      <p:sp>
        <p:nvSpPr>
          <p:cNvPr id="115" name="Shape 115"/>
          <p:cNvSpPr txBox="1">
            <a:spLocks noGrp="1"/>
          </p:cNvSpPr>
          <p:nvPr>
            <p:ph type="body" idx="2"/>
          </p:nvPr>
        </p:nvSpPr>
        <p:spPr>
          <a:xfrm>
            <a:off x="457200" y="900112"/>
            <a:ext cx="8229600" cy="5416550"/>
          </a:xfrm>
          <a:prstGeom prst="rect">
            <a:avLst/>
          </a:prstGeom>
          <a:noFill/>
          <a:ln>
            <a:noFill/>
          </a:ln>
        </p:spPr>
        <p:txBody>
          <a:bodyPr lIns="91425" tIns="45700" rIns="91425" bIns="45700" anchor="t" anchorCtr="0">
            <a:noAutofit/>
          </a:bodyPr>
          <a:lstStyle/>
          <a:p>
            <a:pPr marL="342900" marR="0" lvl="0" indent="-342900" algn="l" rtl="0">
              <a:spcBef>
                <a:spcPts val="0"/>
              </a:spcBef>
              <a:spcAft>
                <a:spcPts val="0"/>
              </a:spcAft>
              <a:buClr>
                <a:srgbClr val="F79646"/>
              </a:buClr>
              <a:buSzPct val="100000"/>
              <a:buFont typeface="Arial"/>
              <a:buChar char="•"/>
            </a:pPr>
            <a:r>
              <a:rPr lang="en-US" sz="2800" b="0" i="0" u="none" strike="noStrike" cap="none">
                <a:solidFill>
                  <a:srgbClr val="4F4F4F"/>
                </a:solidFill>
                <a:latin typeface="Century Gothic"/>
                <a:ea typeface="Questrial"/>
                <a:cs typeface="Questrial"/>
                <a:sym typeface="Questrial"/>
              </a:rPr>
              <a:t>Fixed Assets Migration Utility</a:t>
            </a:r>
          </a:p>
          <a:p>
            <a:pPr marL="342900" marR="0" lvl="0" indent="-342900" algn="l" rtl="0">
              <a:spcBef>
                <a:spcPts val="560"/>
              </a:spcBef>
              <a:spcAft>
                <a:spcPts val="0"/>
              </a:spcAft>
              <a:buClr>
                <a:srgbClr val="F79646"/>
              </a:buClr>
              <a:buSzPct val="100000"/>
              <a:buFont typeface="Arial"/>
              <a:buChar char="•"/>
            </a:pPr>
            <a:r>
              <a:rPr lang="en-US" sz="2800" b="0" i="0" u="none" strike="noStrike" cap="none">
                <a:solidFill>
                  <a:srgbClr val="4F4F4F"/>
                </a:solidFill>
                <a:latin typeface="Century Gothic"/>
                <a:ea typeface="Questrial"/>
                <a:cs typeface="Questrial"/>
                <a:sym typeface="Questrial"/>
              </a:rPr>
              <a:t>Table Extension Domain Conversion – Part 2</a:t>
            </a:r>
          </a:p>
          <a:p>
            <a:pPr marL="342900" marR="0" lvl="0" indent="-342900" algn="l" rtl="0">
              <a:spcBef>
                <a:spcPts val="560"/>
              </a:spcBef>
              <a:spcAft>
                <a:spcPts val="0"/>
              </a:spcAft>
              <a:buClr>
                <a:srgbClr val="F79646"/>
              </a:buClr>
              <a:buSzPct val="100000"/>
              <a:buFont typeface="Arial"/>
              <a:buChar char="•"/>
            </a:pPr>
            <a:r>
              <a:rPr lang="en-US" sz="2800" b="0" i="0" u="none" strike="noStrike" cap="none">
                <a:solidFill>
                  <a:srgbClr val="4F4F4F"/>
                </a:solidFill>
                <a:latin typeface="Century Gothic"/>
                <a:ea typeface="Questrial"/>
                <a:cs typeface="Questrial"/>
                <a:sym typeface="Questrial"/>
              </a:rPr>
              <a:t>Sales Order Balance Update</a:t>
            </a:r>
          </a:p>
          <a:p>
            <a:pPr marL="342900" marR="0" lvl="0" indent="-342900" algn="l" rtl="0">
              <a:spcBef>
                <a:spcPts val="560"/>
              </a:spcBef>
              <a:spcAft>
                <a:spcPts val="0"/>
              </a:spcAft>
              <a:buClr>
                <a:srgbClr val="F79646"/>
              </a:buClr>
              <a:buSzPct val="100000"/>
              <a:buFont typeface="Arial"/>
              <a:buChar char="•"/>
            </a:pPr>
            <a:r>
              <a:rPr lang="en-US" sz="2800" b="0" i="0" u="none" strike="noStrike" cap="none">
                <a:solidFill>
                  <a:srgbClr val="4F4F4F"/>
                </a:solidFill>
                <a:latin typeface="Century Gothic"/>
                <a:ea typeface="Questrial"/>
                <a:cs typeface="Questrial"/>
                <a:sym typeface="Questrial"/>
              </a:rPr>
              <a:t>Document Credit Terms Update</a:t>
            </a:r>
          </a:p>
          <a:p>
            <a:pPr marL="342900" marR="0" lvl="0" indent="-342900" algn="l" rtl="0">
              <a:spcBef>
                <a:spcPts val="560"/>
              </a:spcBef>
              <a:spcAft>
                <a:spcPts val="0"/>
              </a:spcAft>
              <a:buClr>
                <a:srgbClr val="F79646"/>
              </a:buClr>
              <a:buSzPct val="100000"/>
              <a:buFont typeface="Arial"/>
              <a:buChar char="•"/>
            </a:pPr>
            <a:r>
              <a:rPr lang="en-US" sz="2800" b="0" i="0" u="none" strike="noStrike" cap="none">
                <a:solidFill>
                  <a:srgbClr val="4F4F4F"/>
                </a:solidFill>
                <a:latin typeface="Century Gothic"/>
                <a:ea typeface="Questrial"/>
                <a:cs typeface="Questrial"/>
                <a:sym typeface="Questrial"/>
              </a:rPr>
              <a:t>Update Contract Revenue Account</a:t>
            </a:r>
          </a:p>
          <a:p>
            <a:pPr marL="342900" marR="0" lvl="0" indent="-342900" algn="l" rtl="0">
              <a:spcBef>
                <a:spcPts val="560"/>
              </a:spcBef>
              <a:spcAft>
                <a:spcPts val="0"/>
              </a:spcAft>
              <a:buClr>
                <a:srgbClr val="F79646"/>
              </a:buClr>
              <a:buSzPct val="100000"/>
              <a:buFont typeface="Arial"/>
              <a:buNone/>
            </a:pPr>
            <a:endParaRPr sz="2800" b="0" i="0" u="none" strike="noStrike" cap="none">
              <a:solidFill>
                <a:srgbClr val="4F4F4F"/>
              </a:solidFill>
              <a:latin typeface="Century Gothic"/>
              <a:ea typeface="Questrial"/>
              <a:cs typeface="Questrial"/>
              <a:sym typeface="Questrial"/>
            </a:endParaRPr>
          </a:p>
        </p:txBody>
      </p:sp>
      <p:sp>
        <p:nvSpPr>
          <p:cNvPr id="116" name="myTitle"/>
          <p:cNvSpPr txBox="1"/>
          <p:nvPr/>
        </p:nvSpPr>
        <p:spPr>
          <a:xfrm>
            <a:off x="457200" y="230688"/>
            <a:ext cx="8229600" cy="709612"/>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rgbClr val="4F4F4F"/>
              </a:buClr>
              <a:buSzPct val="25000"/>
              <a:buFont typeface="Questrial"/>
              <a:buNone/>
            </a:pPr>
            <a:r>
              <a:rPr lang="en-US" sz="3200" b="1" i="0" u="none" strike="noStrike" cap="none" dirty="0">
                <a:solidFill>
                  <a:srgbClr val="4F4F4F"/>
                </a:solidFill>
                <a:latin typeface="Century Gothic"/>
                <a:ea typeface="Questrial"/>
                <a:cs typeface="Questrial"/>
                <a:sym typeface="Questrial"/>
              </a:rPr>
              <a:t>Post-conversion Utilities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sp>
        <p:nvSpPr>
          <p:cNvPr id="365" name="Shape 365"/>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342900" marR="0" lvl="0" indent="-342900" algn="l" rtl="0">
              <a:lnSpc>
                <a:spcPct val="90000"/>
              </a:lnSpc>
              <a:spcBef>
                <a:spcPts val="0"/>
              </a:spcBef>
              <a:spcAft>
                <a:spcPts val="0"/>
              </a:spcAft>
              <a:buClr>
                <a:srgbClr val="F79646"/>
              </a:buClr>
              <a:buSzPct val="100000"/>
              <a:buFont typeface="Arial"/>
              <a:buChar char="•"/>
            </a:pPr>
            <a:r>
              <a:rPr lang="en-US" sz="2400" b="0" i="0" u="none" strike="noStrike" cap="none" dirty="0">
                <a:solidFill>
                  <a:schemeClr val="dk1"/>
                </a:solidFill>
                <a:latin typeface="Century Gothic"/>
                <a:ea typeface="Questrial"/>
                <a:cs typeface="Questrial"/>
                <a:sym typeface="Questrial"/>
              </a:rPr>
              <a:t>In customer/supplier mode, the report displays the Domain, customer/supplier, item type, pre-conversion reference, pre-conversion base </a:t>
            </a:r>
            <a:r>
              <a:rPr lang="en-US" sz="2400" b="0" i="0" u="none" strike="noStrike" cap="none" dirty="0" smtClean="0">
                <a:solidFill>
                  <a:schemeClr val="dk1"/>
                </a:solidFill>
                <a:latin typeface="Century Gothic"/>
                <a:ea typeface="Questrial"/>
                <a:cs typeface="Questrial"/>
                <a:sym typeface="Questrial"/>
              </a:rPr>
              <a:t>and currency </a:t>
            </a:r>
            <a:r>
              <a:rPr lang="en-US" sz="2400" b="0" i="0" u="none" strike="noStrike" cap="none" dirty="0">
                <a:solidFill>
                  <a:schemeClr val="dk1"/>
                </a:solidFill>
                <a:latin typeface="Century Gothic"/>
                <a:ea typeface="Questrial"/>
                <a:cs typeface="Questrial"/>
                <a:sym typeface="Questrial"/>
              </a:rPr>
              <a:t>balances, post-conversion reference, post-conversion base </a:t>
            </a:r>
            <a:r>
              <a:rPr lang="en-US" sz="2400" b="0" i="0" u="none" strike="noStrike" cap="none" dirty="0" smtClean="0">
                <a:solidFill>
                  <a:schemeClr val="dk1"/>
                </a:solidFill>
                <a:latin typeface="Century Gothic"/>
                <a:ea typeface="Questrial"/>
                <a:cs typeface="Questrial"/>
                <a:sym typeface="Questrial"/>
              </a:rPr>
              <a:t>and currency </a:t>
            </a:r>
            <a:r>
              <a:rPr lang="en-US" sz="2400" b="0" i="0" u="none" strike="noStrike" cap="none" dirty="0">
                <a:solidFill>
                  <a:schemeClr val="dk1"/>
                </a:solidFill>
                <a:latin typeface="Century Gothic"/>
                <a:ea typeface="Questrial"/>
                <a:cs typeface="Questrial"/>
                <a:sym typeface="Questrial"/>
              </a:rPr>
              <a:t>balances, and the differences between the pre- and post-conversion amounts (if </a:t>
            </a:r>
            <a:r>
              <a:rPr lang="en-US" sz="2400" b="0" i="0" u="none" strike="noStrike" cap="none" dirty="0" smtClean="0">
                <a:solidFill>
                  <a:schemeClr val="dk1"/>
                </a:solidFill>
                <a:latin typeface="Century Gothic"/>
                <a:ea typeface="Questrial"/>
                <a:cs typeface="Questrial"/>
                <a:sym typeface="Questrial"/>
              </a:rPr>
              <a:t>differences exist). </a:t>
            </a:r>
            <a:r>
              <a:rPr lang="en-US" sz="2400" b="0" i="0" u="none" strike="noStrike" cap="none" dirty="0">
                <a:solidFill>
                  <a:schemeClr val="dk1"/>
                </a:solidFill>
                <a:latin typeface="Century Gothic"/>
                <a:ea typeface="Questrial"/>
                <a:cs typeface="Questrial"/>
                <a:sym typeface="Questrial"/>
              </a:rPr>
              <a:t>This report version is ordered by customer or </a:t>
            </a:r>
            <a:r>
              <a:rPr lang="en-US" sz="2400" b="0" i="0" u="none" strike="noStrike" cap="none" dirty="0" smtClean="0">
                <a:solidFill>
                  <a:schemeClr val="dk1"/>
                </a:solidFill>
                <a:latin typeface="Century Gothic"/>
                <a:ea typeface="Questrial"/>
                <a:cs typeface="Questrial"/>
                <a:sym typeface="Questrial"/>
              </a:rPr>
              <a:t>supplier.</a:t>
            </a:r>
            <a:endParaRPr lang="en-US" sz="2400" b="0" i="0" u="none" strike="noStrike" cap="none" dirty="0">
              <a:solidFill>
                <a:schemeClr val="dk1"/>
              </a:solidFill>
              <a:latin typeface="Century Gothic"/>
              <a:ea typeface="Questrial"/>
              <a:cs typeface="Questrial"/>
              <a:sym typeface="Questrial"/>
            </a:endParaRPr>
          </a:p>
          <a:p>
            <a:pPr marL="342900" marR="0" lvl="0" indent="-342900" algn="l" rtl="0">
              <a:lnSpc>
                <a:spcPct val="90000"/>
              </a:lnSpc>
              <a:spcBef>
                <a:spcPts val="480"/>
              </a:spcBef>
              <a:spcAft>
                <a:spcPts val="0"/>
              </a:spcAft>
              <a:buClr>
                <a:srgbClr val="F79646"/>
              </a:buClr>
              <a:buSzPct val="100000"/>
              <a:buFont typeface="Arial"/>
              <a:buChar char="•"/>
            </a:pPr>
            <a:r>
              <a:rPr lang="en-US" sz="2400" b="0" i="0" u="none" strike="noStrike" cap="none" dirty="0">
                <a:solidFill>
                  <a:schemeClr val="dk1"/>
                </a:solidFill>
                <a:latin typeface="Century Gothic"/>
                <a:ea typeface="Questrial"/>
                <a:cs typeface="Questrial"/>
                <a:sym typeface="Questrial"/>
              </a:rPr>
              <a:t>In date mode, the report displays the same as above, except it displays the item date instead of customer and type. The report is ordered by </a:t>
            </a:r>
            <a:r>
              <a:rPr lang="en-US" sz="2400" b="0" i="0" u="none" strike="noStrike" cap="none" dirty="0" smtClean="0">
                <a:solidFill>
                  <a:schemeClr val="dk1"/>
                </a:solidFill>
                <a:latin typeface="Century Gothic"/>
                <a:ea typeface="Questrial"/>
                <a:cs typeface="Questrial"/>
                <a:sym typeface="Questrial"/>
              </a:rPr>
              <a:t>date.</a:t>
            </a:r>
            <a:endParaRPr lang="en-US" sz="2400" b="0" i="0" u="none" strike="noStrike" cap="none" dirty="0">
              <a:solidFill>
                <a:schemeClr val="dk1"/>
              </a:solidFill>
              <a:latin typeface="Century Gothic"/>
              <a:ea typeface="Questrial"/>
              <a:cs typeface="Questrial"/>
              <a:sym typeface="Questrial"/>
            </a:endParaRPr>
          </a:p>
          <a:p>
            <a:pPr marL="342900" marR="0" lvl="0" indent="-342900" algn="l" rtl="0">
              <a:lnSpc>
                <a:spcPct val="90000"/>
              </a:lnSpc>
              <a:spcBef>
                <a:spcPts val="480"/>
              </a:spcBef>
              <a:spcAft>
                <a:spcPts val="0"/>
              </a:spcAft>
              <a:buClr>
                <a:srgbClr val="F79646"/>
              </a:buClr>
              <a:buSzPct val="100000"/>
              <a:buFont typeface="Arial"/>
              <a:buChar char="•"/>
            </a:pPr>
            <a:r>
              <a:rPr lang="en-US" sz="2400" b="0" i="0" u="none" strike="noStrike" cap="none" dirty="0">
                <a:solidFill>
                  <a:schemeClr val="dk1"/>
                </a:solidFill>
                <a:latin typeface="Century Gothic"/>
                <a:ea typeface="Questrial"/>
                <a:cs typeface="Questrial"/>
                <a:sym typeface="Questrial"/>
              </a:rPr>
              <a:t>When in type mode, the report displays the same columns as in customer/supplier mode. However, the results are ordered by </a:t>
            </a:r>
            <a:r>
              <a:rPr lang="en-US" sz="2400" b="0" i="0" u="none" strike="noStrike" cap="none" dirty="0" smtClean="0">
                <a:solidFill>
                  <a:schemeClr val="dk1"/>
                </a:solidFill>
                <a:latin typeface="Century Gothic"/>
                <a:ea typeface="Questrial"/>
                <a:cs typeface="Questrial"/>
                <a:sym typeface="Questrial"/>
              </a:rPr>
              <a:t>item </a:t>
            </a:r>
            <a:r>
              <a:rPr lang="en-US" sz="2400" b="0" i="0" u="none" strike="noStrike" cap="none" dirty="0" smtClean="0">
                <a:solidFill>
                  <a:schemeClr val="dk1"/>
                </a:solidFill>
                <a:latin typeface="Century Gothic"/>
                <a:ea typeface="Questrial"/>
                <a:cs typeface="Questrial"/>
                <a:sym typeface="Questrial"/>
              </a:rPr>
              <a:t>type.</a:t>
            </a:r>
            <a:endParaRPr lang="en-US" sz="2400" b="0" i="0" u="none" strike="noStrike" cap="none" dirty="0">
              <a:solidFill>
                <a:schemeClr val="dk1"/>
              </a:solidFill>
              <a:latin typeface="Century Gothic"/>
              <a:ea typeface="Questrial"/>
              <a:cs typeface="Questrial"/>
              <a:sym typeface="Questrial"/>
            </a:endParaRPr>
          </a:p>
        </p:txBody>
      </p:sp>
      <p:sp>
        <p:nvSpPr>
          <p:cNvPr id="366"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Reconciliation Reports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sp>
        <p:nvSpPr>
          <p:cNvPr id="371" name="Shape 371"/>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342900" marR="0" lvl="0" indent="-342900" algn="l" rtl="0">
              <a:spcBef>
                <a:spcPts val="0"/>
              </a:spcBef>
              <a:spcAft>
                <a:spcPts val="0"/>
              </a:spcAft>
              <a:buClr>
                <a:srgbClr val="F79646"/>
              </a:buClr>
              <a:buSzPct val="25000"/>
              <a:buFont typeface="Arial"/>
              <a:buNone/>
            </a:pPr>
            <a:r>
              <a:rPr lang="en-US" sz="2400" b="0" i="0" u="none" strike="noStrike" cap="none">
                <a:solidFill>
                  <a:schemeClr val="dk1"/>
                </a:solidFill>
                <a:latin typeface="Century Gothic"/>
                <a:ea typeface="Questrial"/>
                <a:cs typeface="Questrial"/>
                <a:sym typeface="Questrial"/>
              </a:rPr>
              <a:t>Sample AR Report ordered by customer</a:t>
            </a:r>
          </a:p>
          <a:p>
            <a:pPr marL="342900" marR="0" lvl="0" indent="-342900" algn="l" rtl="0">
              <a:spcBef>
                <a:spcPts val="480"/>
              </a:spcBef>
              <a:spcAft>
                <a:spcPts val="0"/>
              </a:spcAft>
              <a:buClr>
                <a:srgbClr val="F79646"/>
              </a:buClr>
              <a:buSzPct val="100000"/>
              <a:buFont typeface="Arial"/>
              <a:buNone/>
            </a:pPr>
            <a:endParaRPr sz="2400" b="0" i="0" u="none" strike="noStrike" cap="none">
              <a:solidFill>
                <a:schemeClr val="dk1"/>
              </a:solidFill>
              <a:latin typeface="Century Gothic"/>
              <a:ea typeface="Questrial"/>
              <a:cs typeface="Questrial"/>
              <a:sym typeface="Questrial"/>
            </a:endParaRPr>
          </a:p>
        </p:txBody>
      </p:sp>
      <p:sp>
        <p:nvSpPr>
          <p:cNvPr id="372"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Reconciliation Reports</a:t>
            </a:r>
          </a:p>
        </p:txBody>
      </p:sp>
      <p:pic>
        <p:nvPicPr>
          <p:cNvPr id="373" name="Shape 373" descr="Clipboard01.jpg"/>
          <p:cNvPicPr preferRelativeResize="0"/>
          <p:nvPr/>
        </p:nvPicPr>
        <p:blipFill rotWithShape="1">
          <a:blip r:embed="rId3">
            <a:alphaModFix/>
          </a:blip>
          <a:srcRect/>
          <a:stretch/>
        </p:blipFill>
        <p:spPr>
          <a:xfrm>
            <a:off x="1543050" y="1576387"/>
            <a:ext cx="6042024" cy="4422774"/>
          </a:xfrm>
          <a:prstGeom prst="rect">
            <a:avLst/>
          </a:prstGeom>
          <a:noFill/>
          <a:ln>
            <a:noFill/>
          </a:ln>
          <a:effectLst>
            <a:outerShdw blurRad="292100" dist="139700" dir="2700000" algn="tl" rotWithShape="0">
              <a:srgbClr val="333333">
                <a:alpha val="64705"/>
              </a:srgbClr>
            </a:outerShdw>
          </a:effectLs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78" name="Shape 378"/>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914400" marR="0" lvl="1" indent="-457200" algn="l" rtl="0">
              <a:spcBef>
                <a:spcPts val="0"/>
              </a:spcBef>
              <a:spcAft>
                <a:spcPts val="0"/>
              </a:spcAft>
              <a:buClr>
                <a:srgbClr val="F79646"/>
              </a:buClr>
              <a:buSzPct val="25000"/>
              <a:buFont typeface="Merriweather Sans"/>
              <a:buNone/>
            </a:pPr>
            <a:endParaRPr sz="2400" b="0" i="0" u="none" strike="noStrike" cap="none">
              <a:solidFill>
                <a:srgbClr val="4F4F4F"/>
              </a:solidFill>
              <a:latin typeface="Century Gothic"/>
              <a:ea typeface="Questrial"/>
              <a:cs typeface="Questrial"/>
              <a:sym typeface="Questrial"/>
            </a:endParaRPr>
          </a:p>
          <a:p>
            <a:pPr marL="533400" marR="0" lvl="0" indent="-533400" algn="l" rtl="0">
              <a:spcBef>
                <a:spcPts val="560"/>
              </a:spcBef>
              <a:spcAft>
                <a:spcPts val="0"/>
              </a:spcAft>
              <a:buClr>
                <a:srgbClr val="F79646"/>
              </a:buClr>
              <a:buSzPct val="25000"/>
              <a:buFont typeface="Arial"/>
              <a:buNone/>
            </a:pPr>
            <a:endParaRPr sz="2800" b="0" i="0" u="none" strike="noStrike" cap="none">
              <a:solidFill>
                <a:srgbClr val="4F4F4F"/>
              </a:solidFill>
              <a:latin typeface="Century Gothic"/>
              <a:ea typeface="Questrial"/>
              <a:cs typeface="Questrial"/>
              <a:sym typeface="Questrial"/>
            </a:endParaRPr>
          </a:p>
        </p:txBody>
      </p:sp>
      <p:sp>
        <p:nvSpPr>
          <p:cNvPr id="379"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Post-conversion Reports</a:t>
            </a:r>
          </a:p>
        </p:txBody>
      </p:sp>
      <p:sp>
        <p:nvSpPr>
          <p:cNvPr id="380" name="Shape 380"/>
          <p:cNvSpPr/>
          <p:nvPr/>
        </p:nvSpPr>
        <p:spPr>
          <a:xfrm>
            <a:off x="457200" y="1042987"/>
            <a:ext cx="8153399" cy="4257674"/>
          </a:xfrm>
          <a:prstGeom prst="rect">
            <a:avLst/>
          </a:prstGeom>
          <a:noFill/>
          <a:ln>
            <a:noFill/>
          </a:ln>
        </p:spPr>
        <p:txBody>
          <a:bodyPr lIns="91425" tIns="91425" rIns="91425" bIns="91425" anchor="t" anchorCtr="0">
            <a:noAutofit/>
          </a:bodyPr>
          <a:lstStyle/>
          <a:p>
            <a:pPr marL="342900" marR="0" lvl="0" indent="-342900" algn="l" rtl="0">
              <a:lnSpc>
                <a:spcPct val="80000"/>
              </a:lnSpc>
              <a:spcBef>
                <a:spcPts val="0"/>
              </a:spcBef>
              <a:spcAft>
                <a:spcPts val="0"/>
              </a:spcAft>
              <a:buClr>
                <a:schemeClr val="accent2"/>
              </a:buClr>
              <a:buSzPct val="100000"/>
              <a:buFont typeface="Questrial"/>
              <a:buChar char="•"/>
            </a:pPr>
            <a:r>
              <a:rPr lang="en-US" sz="2800" b="0" i="0" u="none" strike="noStrike" cap="none">
                <a:solidFill>
                  <a:schemeClr val="dk1"/>
                </a:solidFill>
                <a:latin typeface="Century Gothic"/>
                <a:ea typeface="Questrial"/>
                <a:cs typeface="Questrial"/>
                <a:sym typeface="Questrial"/>
              </a:rPr>
              <a:t>Trial Balance</a:t>
            </a:r>
          </a:p>
          <a:p>
            <a:pPr marL="342900" marR="0" lvl="0" indent="-342900" algn="l" rtl="0">
              <a:lnSpc>
                <a:spcPct val="80000"/>
              </a:lnSpc>
              <a:spcBef>
                <a:spcPts val="840"/>
              </a:spcBef>
              <a:spcAft>
                <a:spcPts val="0"/>
              </a:spcAft>
              <a:buClr>
                <a:schemeClr val="accent2"/>
              </a:buClr>
              <a:buSzPct val="100000"/>
              <a:buFont typeface="Questrial"/>
              <a:buChar char="•"/>
            </a:pPr>
            <a:r>
              <a:rPr lang="en-US" sz="2800" b="0" i="0" u="none" strike="noStrike" cap="none">
                <a:solidFill>
                  <a:schemeClr val="dk1"/>
                </a:solidFill>
                <a:latin typeface="Century Gothic"/>
                <a:ea typeface="Questrial"/>
                <a:cs typeface="Questrial"/>
                <a:sym typeface="Questrial"/>
              </a:rPr>
              <a:t>Balance Sheet</a:t>
            </a:r>
          </a:p>
          <a:p>
            <a:pPr marL="342900" marR="0" lvl="0" indent="-342900" algn="l" rtl="0">
              <a:lnSpc>
                <a:spcPct val="80000"/>
              </a:lnSpc>
              <a:spcBef>
                <a:spcPts val="840"/>
              </a:spcBef>
              <a:spcAft>
                <a:spcPts val="0"/>
              </a:spcAft>
              <a:buClr>
                <a:schemeClr val="accent2"/>
              </a:buClr>
              <a:buSzPct val="100000"/>
              <a:buFont typeface="Questrial"/>
              <a:buChar char="•"/>
            </a:pPr>
            <a:r>
              <a:rPr lang="en-US" sz="2800" b="0" i="0" u="none" strike="noStrike" cap="none">
                <a:solidFill>
                  <a:schemeClr val="dk1"/>
                </a:solidFill>
                <a:latin typeface="Century Gothic"/>
                <a:ea typeface="Questrial"/>
                <a:cs typeface="Questrial"/>
                <a:sym typeface="Questrial"/>
              </a:rPr>
              <a:t>Income Statement</a:t>
            </a:r>
          </a:p>
          <a:p>
            <a:pPr marL="342900" marR="0" lvl="0" indent="-342900" algn="l" rtl="0">
              <a:lnSpc>
                <a:spcPct val="80000"/>
              </a:lnSpc>
              <a:spcBef>
                <a:spcPts val="840"/>
              </a:spcBef>
              <a:spcAft>
                <a:spcPts val="0"/>
              </a:spcAft>
              <a:buClr>
                <a:schemeClr val="accent2"/>
              </a:buClr>
              <a:buSzPct val="100000"/>
              <a:buFont typeface="Questrial"/>
              <a:buChar char="•"/>
            </a:pPr>
            <a:r>
              <a:rPr lang="en-US" sz="2800" b="0" i="0" u="none" strike="noStrike" cap="none">
                <a:solidFill>
                  <a:schemeClr val="dk1"/>
                </a:solidFill>
                <a:latin typeface="Century Gothic"/>
                <a:ea typeface="Questrial"/>
                <a:cs typeface="Questrial"/>
                <a:sym typeface="Questrial"/>
              </a:rPr>
              <a:t>Customer Aging Analysis</a:t>
            </a:r>
          </a:p>
          <a:p>
            <a:pPr marL="342900" marR="0" lvl="0" indent="-342900" algn="l" rtl="0">
              <a:lnSpc>
                <a:spcPct val="80000"/>
              </a:lnSpc>
              <a:spcBef>
                <a:spcPts val="840"/>
              </a:spcBef>
              <a:spcAft>
                <a:spcPts val="0"/>
              </a:spcAft>
              <a:buClr>
                <a:schemeClr val="accent2"/>
              </a:buClr>
              <a:buSzPct val="100000"/>
              <a:buFont typeface="Questrial"/>
              <a:buChar char="•"/>
            </a:pPr>
            <a:r>
              <a:rPr lang="en-US" sz="2800" b="0" i="0" u="none" strike="noStrike" cap="none">
                <a:solidFill>
                  <a:schemeClr val="dk1"/>
                </a:solidFill>
                <a:latin typeface="Century Gothic"/>
                <a:ea typeface="Questrial"/>
                <a:cs typeface="Questrial"/>
                <a:sym typeface="Questrial"/>
              </a:rPr>
              <a:t>Supplier Aging Analysis</a:t>
            </a:r>
          </a:p>
          <a:p>
            <a:pPr marL="342900" marR="0" lvl="0" indent="-342900" algn="l" rtl="0">
              <a:lnSpc>
                <a:spcPct val="80000"/>
              </a:lnSpc>
              <a:spcBef>
                <a:spcPts val="840"/>
              </a:spcBef>
              <a:spcAft>
                <a:spcPts val="0"/>
              </a:spcAft>
              <a:buClr>
                <a:schemeClr val="accent2"/>
              </a:buClr>
              <a:buSzPct val="100000"/>
              <a:buFont typeface="Questrial"/>
              <a:buChar char="•"/>
            </a:pPr>
            <a:r>
              <a:rPr lang="en-US" sz="2800" b="0" i="0" u="none" strike="noStrike" cap="none">
                <a:solidFill>
                  <a:schemeClr val="dk1"/>
                </a:solidFill>
                <a:latin typeface="Century Gothic"/>
                <a:ea typeface="Questrial"/>
                <a:cs typeface="Questrial"/>
                <a:sym typeface="Questrial"/>
              </a:rPr>
              <a:t>Inventory Valuation as of Date</a:t>
            </a:r>
          </a:p>
          <a:p>
            <a:pPr marL="342900" marR="0" lvl="0" indent="-342900" algn="l" rtl="0">
              <a:lnSpc>
                <a:spcPct val="80000"/>
              </a:lnSpc>
              <a:spcBef>
                <a:spcPts val="840"/>
              </a:spcBef>
              <a:spcAft>
                <a:spcPts val="0"/>
              </a:spcAft>
              <a:buClr>
                <a:schemeClr val="accent2"/>
              </a:buClr>
              <a:buSzPct val="100000"/>
              <a:buFont typeface="Questrial"/>
              <a:buChar char="•"/>
            </a:pPr>
            <a:r>
              <a:rPr lang="en-US" sz="2800" b="0" i="0" u="none" strike="noStrike" cap="none">
                <a:solidFill>
                  <a:schemeClr val="dk1"/>
                </a:solidFill>
                <a:latin typeface="Century Gothic"/>
                <a:ea typeface="Questrial"/>
                <a:cs typeface="Questrial"/>
                <a:sym typeface="Questrial"/>
              </a:rPr>
              <a:t>Unmatched PO receipts as of Date</a:t>
            </a:r>
          </a:p>
          <a:p>
            <a:pPr marL="342900" marR="0" lvl="0" indent="-342900" algn="l" rtl="0">
              <a:lnSpc>
                <a:spcPct val="80000"/>
              </a:lnSpc>
              <a:spcBef>
                <a:spcPts val="840"/>
              </a:spcBef>
              <a:spcAft>
                <a:spcPts val="0"/>
              </a:spcAft>
              <a:buClr>
                <a:schemeClr val="accent2"/>
              </a:buClr>
              <a:buSzPct val="100000"/>
              <a:buFont typeface="Questrial"/>
              <a:buChar char="•"/>
            </a:pPr>
            <a:r>
              <a:rPr lang="en-US" sz="2800" b="0" i="0" u="none" strike="noStrike" cap="none">
                <a:solidFill>
                  <a:schemeClr val="dk1"/>
                </a:solidFill>
                <a:latin typeface="Century Gothic"/>
                <a:ea typeface="Questrial"/>
                <a:cs typeface="Questrial"/>
                <a:sym typeface="Questrial"/>
              </a:rPr>
              <a:t>Asset Owned report (Fixed Assets Valuation)</a:t>
            </a:r>
          </a:p>
          <a:p>
            <a:pPr marL="342900" marR="0" lvl="0" indent="-342900" algn="l" rtl="0">
              <a:lnSpc>
                <a:spcPct val="80000"/>
              </a:lnSpc>
              <a:spcBef>
                <a:spcPts val="840"/>
              </a:spcBef>
              <a:spcAft>
                <a:spcPts val="0"/>
              </a:spcAft>
              <a:buClr>
                <a:schemeClr val="accent2"/>
              </a:buClr>
              <a:buSzPct val="100000"/>
              <a:buFont typeface="Questrial"/>
              <a:buChar char="•"/>
            </a:pPr>
            <a:r>
              <a:rPr lang="en-US" sz="2800" b="0" i="0" u="none" strike="noStrike" cap="none">
                <a:solidFill>
                  <a:schemeClr val="dk1"/>
                </a:solidFill>
                <a:latin typeface="Century Gothic"/>
                <a:ea typeface="Questrial"/>
                <a:cs typeface="Questrial"/>
                <a:sym typeface="Questrial"/>
              </a:rPr>
              <a:t>Open Sales Order Balances</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Shape 385"/>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914400" marR="0" lvl="1" indent="-457200" algn="l" rtl="0">
              <a:spcBef>
                <a:spcPts val="0"/>
              </a:spcBef>
              <a:spcAft>
                <a:spcPts val="0"/>
              </a:spcAft>
              <a:buClr>
                <a:srgbClr val="F79646"/>
              </a:buClr>
              <a:buSzPct val="25000"/>
              <a:buFont typeface="Merriweather Sans"/>
              <a:buNone/>
            </a:pPr>
            <a:endParaRPr sz="2400" b="0" i="0" u="none" strike="noStrike" cap="none">
              <a:solidFill>
                <a:srgbClr val="4F4F4F"/>
              </a:solidFill>
              <a:latin typeface="Century Gothic"/>
              <a:ea typeface="Questrial"/>
              <a:cs typeface="Questrial"/>
              <a:sym typeface="Questrial"/>
            </a:endParaRPr>
          </a:p>
          <a:p>
            <a:pPr marL="533400" marR="0" lvl="0" indent="-533400" algn="l" rtl="0">
              <a:spcBef>
                <a:spcPts val="560"/>
              </a:spcBef>
              <a:spcAft>
                <a:spcPts val="0"/>
              </a:spcAft>
              <a:buClr>
                <a:srgbClr val="F79646"/>
              </a:buClr>
              <a:buSzPct val="25000"/>
              <a:buFont typeface="Arial"/>
              <a:buNone/>
            </a:pPr>
            <a:endParaRPr sz="2800" b="0" i="0" u="none" strike="noStrike" cap="none">
              <a:solidFill>
                <a:srgbClr val="4F4F4F"/>
              </a:solidFill>
              <a:latin typeface="Century Gothic"/>
              <a:ea typeface="Questrial"/>
              <a:cs typeface="Questrial"/>
              <a:sym typeface="Questrial"/>
            </a:endParaRPr>
          </a:p>
        </p:txBody>
      </p:sp>
      <p:sp>
        <p:nvSpPr>
          <p:cNvPr id="386"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2520" b="1" i="0" u="none" strike="noStrike" cap="none" dirty="0">
                <a:solidFill>
                  <a:srgbClr val="4E4E4E"/>
                </a:solidFill>
                <a:latin typeface="Century Gothic"/>
                <a:ea typeface="Questrial"/>
                <a:cs typeface="Questrial"/>
                <a:sym typeface="Questrial"/>
              </a:rPr>
              <a:t>Suggested Process Flow &amp; Static Data Validation</a:t>
            </a:r>
          </a:p>
        </p:txBody>
      </p:sp>
      <p:sp>
        <p:nvSpPr>
          <p:cNvPr id="387" name="Shape 387"/>
          <p:cNvSpPr/>
          <p:nvPr/>
        </p:nvSpPr>
        <p:spPr>
          <a:xfrm>
            <a:off x="457200" y="925525"/>
            <a:ext cx="8153400" cy="5256600"/>
          </a:xfrm>
          <a:prstGeom prst="rect">
            <a:avLst/>
          </a:prstGeom>
          <a:noFill/>
          <a:ln>
            <a:noFill/>
          </a:ln>
        </p:spPr>
        <p:txBody>
          <a:bodyPr lIns="91425" tIns="91425" rIns="91425" bIns="91425" anchor="t" anchorCtr="0">
            <a:noAutofit/>
          </a:bodyPr>
          <a:lstStyle/>
          <a:p>
            <a:pPr marL="342900" marR="0" lvl="0" indent="-342900" algn="l" rtl="0">
              <a:lnSpc>
                <a:spcPct val="80000"/>
              </a:lnSpc>
              <a:spcBef>
                <a:spcPts val="0"/>
              </a:spcBef>
              <a:spcAft>
                <a:spcPts val="0"/>
              </a:spcAft>
              <a:buClr>
                <a:schemeClr val="accent2"/>
              </a:buClr>
              <a:buSzPct val="100000"/>
              <a:buFont typeface="Questrial"/>
              <a:buChar char="•"/>
            </a:pPr>
            <a:r>
              <a:rPr lang="en-US" sz="2000" b="0" i="0" u="none" strike="noStrike" cap="none" dirty="0">
                <a:solidFill>
                  <a:schemeClr val="dk1"/>
                </a:solidFill>
                <a:latin typeface="Century Gothic"/>
                <a:ea typeface="Questrial"/>
                <a:cs typeface="Questrial"/>
                <a:sym typeface="Questrial"/>
              </a:rPr>
              <a:t>Sales Order – AR Process</a:t>
            </a:r>
          </a:p>
          <a:p>
            <a:pPr marL="742950" marR="0" lvl="1" indent="-285750" algn="l" rtl="0">
              <a:lnSpc>
                <a:spcPct val="80000"/>
              </a:lnSpc>
              <a:spcBef>
                <a:spcPts val="350"/>
              </a:spcBef>
              <a:spcAft>
                <a:spcPts val="0"/>
              </a:spcAft>
              <a:buClr>
                <a:schemeClr val="accent2"/>
              </a:buClr>
              <a:buSzPct val="100000"/>
              <a:buFont typeface="Times New Roman"/>
              <a:buChar char="–"/>
            </a:pPr>
            <a:r>
              <a:rPr lang="en-US" sz="1400" b="0" i="0" u="none" strike="noStrike" cap="none" dirty="0">
                <a:solidFill>
                  <a:schemeClr val="dk1"/>
                </a:solidFill>
                <a:latin typeface="Century Gothic"/>
                <a:ea typeface="Questrial"/>
                <a:cs typeface="Questrial"/>
                <a:sym typeface="Questrial"/>
              </a:rPr>
              <a:t>Sales Quotes / Release to Order</a:t>
            </a:r>
          </a:p>
          <a:p>
            <a:pPr marL="742950" marR="0" lvl="1" indent="-285750" algn="l" rtl="0">
              <a:lnSpc>
                <a:spcPct val="80000"/>
              </a:lnSpc>
              <a:spcBef>
                <a:spcPts val="350"/>
              </a:spcBef>
              <a:spcAft>
                <a:spcPts val="0"/>
              </a:spcAft>
              <a:buClr>
                <a:schemeClr val="accent2"/>
              </a:buClr>
              <a:buSzPct val="100000"/>
              <a:buFont typeface="Times New Roman"/>
              <a:buChar char="–"/>
            </a:pPr>
            <a:r>
              <a:rPr lang="en-US" sz="1400" b="0" i="0" u="none" strike="noStrike" cap="none" dirty="0">
                <a:solidFill>
                  <a:schemeClr val="dk1"/>
                </a:solidFill>
                <a:latin typeface="Century Gothic"/>
                <a:ea typeface="Questrial"/>
                <a:cs typeface="Questrial"/>
                <a:sym typeface="Questrial"/>
              </a:rPr>
              <a:t>Sales Orders / Sales Order Shipments</a:t>
            </a:r>
          </a:p>
          <a:p>
            <a:pPr marL="742950" marR="0" lvl="1" indent="-285750" algn="l" rtl="0">
              <a:lnSpc>
                <a:spcPct val="80000"/>
              </a:lnSpc>
              <a:spcBef>
                <a:spcPts val="350"/>
              </a:spcBef>
              <a:spcAft>
                <a:spcPts val="0"/>
              </a:spcAft>
              <a:buClr>
                <a:schemeClr val="accent2"/>
              </a:buClr>
              <a:buSzPct val="100000"/>
              <a:buFont typeface="Times New Roman"/>
              <a:buChar char="–"/>
            </a:pPr>
            <a:r>
              <a:rPr lang="en-US" sz="1400" b="0" i="0" u="none" strike="noStrike" cap="none" dirty="0">
                <a:solidFill>
                  <a:schemeClr val="dk1"/>
                </a:solidFill>
                <a:latin typeface="Century Gothic"/>
                <a:ea typeface="Questrial"/>
                <a:cs typeface="Questrial"/>
                <a:sym typeface="Questrial"/>
              </a:rPr>
              <a:t>Invoice Post and Print</a:t>
            </a:r>
          </a:p>
          <a:p>
            <a:pPr marL="742950" marR="0" lvl="1" indent="-285750" algn="l" rtl="0">
              <a:lnSpc>
                <a:spcPct val="80000"/>
              </a:lnSpc>
              <a:spcBef>
                <a:spcPts val="350"/>
              </a:spcBef>
              <a:spcAft>
                <a:spcPts val="0"/>
              </a:spcAft>
              <a:buClr>
                <a:schemeClr val="accent2"/>
              </a:buClr>
              <a:buSzPct val="100000"/>
              <a:buFont typeface="Times New Roman"/>
              <a:buChar char="–"/>
            </a:pPr>
            <a:r>
              <a:rPr lang="en-US" sz="1400" b="0" i="0" u="none" strike="noStrike" cap="none" dirty="0">
                <a:solidFill>
                  <a:schemeClr val="dk1"/>
                </a:solidFill>
                <a:latin typeface="Century Gothic"/>
                <a:ea typeface="Questrial"/>
                <a:cs typeface="Questrial"/>
                <a:sym typeface="Questrial"/>
              </a:rPr>
              <a:t>Customer Statement</a:t>
            </a:r>
          </a:p>
          <a:p>
            <a:pPr marL="742950" marR="0" lvl="1" indent="-285750" algn="l" rtl="0">
              <a:lnSpc>
                <a:spcPct val="80000"/>
              </a:lnSpc>
              <a:spcBef>
                <a:spcPts val="350"/>
              </a:spcBef>
              <a:spcAft>
                <a:spcPts val="0"/>
              </a:spcAft>
              <a:buClr>
                <a:schemeClr val="accent2"/>
              </a:buClr>
              <a:buSzPct val="100000"/>
              <a:buFont typeface="Times New Roman"/>
              <a:buChar char="–"/>
            </a:pPr>
            <a:r>
              <a:rPr lang="en-US" sz="1400" b="0" i="0" u="none" strike="noStrike" cap="none" dirty="0">
                <a:solidFill>
                  <a:schemeClr val="dk1"/>
                </a:solidFill>
                <a:latin typeface="Century Gothic"/>
                <a:ea typeface="Questrial"/>
                <a:cs typeface="Questrial"/>
                <a:sym typeface="Questrial"/>
              </a:rPr>
              <a:t>AR Payment</a:t>
            </a:r>
          </a:p>
          <a:p>
            <a:pPr marL="342900" marR="0" lvl="0" indent="-342900" algn="l" rtl="0">
              <a:lnSpc>
                <a:spcPct val="80000"/>
              </a:lnSpc>
              <a:spcBef>
                <a:spcPts val="600"/>
              </a:spcBef>
              <a:spcAft>
                <a:spcPts val="0"/>
              </a:spcAft>
              <a:buClr>
                <a:schemeClr val="accent2"/>
              </a:buClr>
              <a:buSzPct val="100000"/>
              <a:buFont typeface="Questrial"/>
              <a:buChar char="•"/>
            </a:pPr>
            <a:r>
              <a:rPr lang="en-US" sz="2000" b="0" i="0" u="none" strike="noStrike" cap="none" dirty="0">
                <a:solidFill>
                  <a:schemeClr val="dk1"/>
                </a:solidFill>
                <a:latin typeface="Century Gothic"/>
                <a:ea typeface="Questrial"/>
                <a:cs typeface="Questrial"/>
                <a:sym typeface="Questrial"/>
              </a:rPr>
              <a:t>As per customer implementation, you should consider the following within the above process test:</a:t>
            </a:r>
          </a:p>
          <a:p>
            <a:pPr marL="742950" marR="0" lvl="1" indent="-285750" algn="l" rtl="0">
              <a:lnSpc>
                <a:spcPct val="80000"/>
              </a:lnSpc>
              <a:spcBef>
                <a:spcPts val="350"/>
              </a:spcBef>
              <a:spcAft>
                <a:spcPts val="0"/>
              </a:spcAft>
              <a:buClr>
                <a:schemeClr val="accent2"/>
              </a:buClr>
              <a:buSzPct val="100000"/>
              <a:buFont typeface="Times New Roman"/>
              <a:buChar char="–"/>
            </a:pPr>
            <a:r>
              <a:rPr lang="en-US" sz="1400" b="0" i="0" u="none" strike="noStrike" cap="none" dirty="0" smtClean="0">
                <a:solidFill>
                  <a:schemeClr val="dk1"/>
                </a:solidFill>
                <a:latin typeface="Century Gothic"/>
                <a:ea typeface="Questrial"/>
                <a:cs typeface="Questrial"/>
                <a:sym typeface="Questrial"/>
              </a:rPr>
              <a:t>Discrete </a:t>
            </a:r>
            <a:r>
              <a:rPr lang="en-US" sz="1400" b="0" i="0" u="none" strike="noStrike" cap="none" dirty="0">
                <a:solidFill>
                  <a:schemeClr val="dk1"/>
                </a:solidFill>
                <a:latin typeface="Century Gothic"/>
                <a:ea typeface="Questrial"/>
                <a:cs typeface="Questrial"/>
                <a:sym typeface="Questrial"/>
              </a:rPr>
              <a:t>/Scheduled Orders</a:t>
            </a:r>
          </a:p>
          <a:p>
            <a:pPr marL="742950" marR="0" lvl="1" indent="-285750" algn="l" rtl="0">
              <a:lnSpc>
                <a:spcPct val="80000"/>
              </a:lnSpc>
              <a:spcBef>
                <a:spcPts val="350"/>
              </a:spcBef>
              <a:spcAft>
                <a:spcPts val="0"/>
              </a:spcAft>
              <a:buClr>
                <a:schemeClr val="accent2"/>
              </a:buClr>
              <a:buSzPct val="100000"/>
              <a:buFont typeface="Times New Roman"/>
              <a:buChar char="–"/>
            </a:pPr>
            <a:r>
              <a:rPr lang="en-US" sz="1400" b="0" i="0" u="none" strike="noStrike" cap="none" dirty="0">
                <a:solidFill>
                  <a:schemeClr val="dk1"/>
                </a:solidFill>
                <a:latin typeface="Century Gothic"/>
                <a:ea typeface="Questrial"/>
                <a:cs typeface="Questrial"/>
                <a:sym typeface="Questrial"/>
              </a:rPr>
              <a:t>Inventory / Memo Orders</a:t>
            </a:r>
          </a:p>
          <a:p>
            <a:pPr marL="742950" marR="0" lvl="1" indent="-285750" algn="l" rtl="0">
              <a:lnSpc>
                <a:spcPct val="80000"/>
              </a:lnSpc>
              <a:spcBef>
                <a:spcPts val="350"/>
              </a:spcBef>
              <a:spcAft>
                <a:spcPts val="0"/>
              </a:spcAft>
              <a:buClr>
                <a:schemeClr val="accent2"/>
              </a:buClr>
              <a:buSzPct val="100000"/>
              <a:buFont typeface="Times New Roman"/>
              <a:buChar char="–"/>
            </a:pPr>
            <a:r>
              <a:rPr lang="en-US" sz="1400" b="0" i="0" u="none" strike="noStrike" cap="none" dirty="0">
                <a:solidFill>
                  <a:schemeClr val="dk1"/>
                </a:solidFill>
                <a:latin typeface="Century Gothic"/>
                <a:ea typeface="Questrial"/>
                <a:cs typeface="Questrial"/>
                <a:sym typeface="Questrial"/>
              </a:rPr>
              <a:t>Shipments / Returns (include enhanced shipping)</a:t>
            </a:r>
          </a:p>
          <a:p>
            <a:pPr marL="742950" marR="0" lvl="1" indent="-285750" algn="l" rtl="0">
              <a:lnSpc>
                <a:spcPct val="80000"/>
              </a:lnSpc>
              <a:spcBef>
                <a:spcPts val="350"/>
              </a:spcBef>
              <a:spcAft>
                <a:spcPts val="0"/>
              </a:spcAft>
              <a:buClr>
                <a:schemeClr val="accent2"/>
              </a:buClr>
              <a:buSzPct val="100000"/>
              <a:buFont typeface="Times New Roman"/>
              <a:buChar char="–"/>
            </a:pPr>
            <a:r>
              <a:rPr lang="en-US" sz="1400" b="0" i="0" u="none" strike="noStrike" cap="none" dirty="0">
                <a:solidFill>
                  <a:schemeClr val="dk1"/>
                </a:solidFill>
                <a:latin typeface="Century Gothic"/>
                <a:ea typeface="Questrial"/>
                <a:cs typeface="Questrial"/>
                <a:sym typeface="Questrial"/>
              </a:rPr>
              <a:t>Dispatch Documents</a:t>
            </a:r>
          </a:p>
          <a:p>
            <a:pPr marL="742950" marR="0" lvl="1" indent="-285750" algn="l" rtl="0">
              <a:lnSpc>
                <a:spcPct val="80000"/>
              </a:lnSpc>
              <a:spcBef>
                <a:spcPts val="350"/>
              </a:spcBef>
              <a:spcAft>
                <a:spcPts val="0"/>
              </a:spcAft>
              <a:buClr>
                <a:schemeClr val="accent2"/>
              </a:buClr>
              <a:buSzPct val="100000"/>
              <a:buFont typeface="Times New Roman"/>
              <a:buChar char="–"/>
            </a:pPr>
            <a:r>
              <a:rPr lang="en-US" sz="1400" b="0" i="0" u="none" strike="noStrike" cap="none" dirty="0">
                <a:solidFill>
                  <a:schemeClr val="dk1"/>
                </a:solidFill>
                <a:latin typeface="Century Gothic"/>
                <a:ea typeface="Questrial"/>
                <a:cs typeface="Questrial"/>
                <a:sym typeface="Questrial"/>
              </a:rPr>
              <a:t>Correction Orders</a:t>
            </a:r>
          </a:p>
          <a:p>
            <a:pPr marL="742950" marR="0" lvl="1" indent="-285750" algn="l" rtl="0">
              <a:lnSpc>
                <a:spcPct val="80000"/>
              </a:lnSpc>
              <a:spcBef>
                <a:spcPts val="350"/>
              </a:spcBef>
              <a:spcAft>
                <a:spcPts val="0"/>
              </a:spcAft>
              <a:buClr>
                <a:schemeClr val="accent2"/>
              </a:buClr>
              <a:buSzPct val="100000"/>
              <a:buFont typeface="Times New Roman"/>
              <a:buChar char="–"/>
            </a:pPr>
            <a:r>
              <a:rPr lang="en-US" sz="1400" b="0" i="0" u="none" strike="noStrike" cap="none" dirty="0">
                <a:solidFill>
                  <a:schemeClr val="dk1"/>
                </a:solidFill>
                <a:latin typeface="Century Gothic"/>
                <a:ea typeface="Questrial"/>
                <a:cs typeface="Questrial"/>
                <a:sym typeface="Questrial"/>
              </a:rPr>
              <a:t>Consolidated Invoicing</a:t>
            </a:r>
          </a:p>
          <a:p>
            <a:pPr marL="742950" marR="0" lvl="1" indent="-285750" algn="l" rtl="0">
              <a:lnSpc>
                <a:spcPct val="80000"/>
              </a:lnSpc>
              <a:spcBef>
                <a:spcPts val="350"/>
              </a:spcBef>
              <a:spcAft>
                <a:spcPts val="0"/>
              </a:spcAft>
              <a:buClr>
                <a:schemeClr val="accent2"/>
              </a:buClr>
              <a:buSzPct val="100000"/>
              <a:buFont typeface="Times New Roman"/>
              <a:buChar char="–"/>
            </a:pPr>
            <a:r>
              <a:rPr lang="en-US" sz="1400" b="0" i="0" u="none" strike="noStrike" cap="none" dirty="0">
                <a:solidFill>
                  <a:schemeClr val="dk1"/>
                </a:solidFill>
                <a:latin typeface="Century Gothic"/>
                <a:ea typeface="Questrial"/>
                <a:cs typeface="Questrial"/>
                <a:sym typeface="Questrial"/>
              </a:rPr>
              <a:t>Required payment formats (for example, Check, Electronic, Draft, and so on)</a:t>
            </a:r>
          </a:p>
          <a:p>
            <a:pPr marL="742950" marR="0" lvl="1" indent="-285750" algn="l" rtl="0">
              <a:lnSpc>
                <a:spcPct val="80000"/>
              </a:lnSpc>
              <a:spcBef>
                <a:spcPts val="350"/>
              </a:spcBef>
              <a:spcAft>
                <a:spcPts val="0"/>
              </a:spcAft>
              <a:buClr>
                <a:schemeClr val="accent2"/>
              </a:buClr>
              <a:buSzPct val="100000"/>
              <a:buFont typeface="Times New Roman"/>
              <a:buChar char="–"/>
            </a:pPr>
            <a:r>
              <a:rPr lang="en-US" sz="1400" b="0" i="0" u="none" strike="noStrike" cap="none" dirty="0">
                <a:solidFill>
                  <a:schemeClr val="dk1"/>
                </a:solidFill>
                <a:latin typeface="Century Gothic"/>
                <a:ea typeface="Questrial"/>
                <a:cs typeface="Questrial"/>
                <a:sym typeface="Questrial"/>
              </a:rPr>
              <a:t>Consignment Inventory</a:t>
            </a:r>
          </a:p>
          <a:p>
            <a:pPr marL="742950" marR="0" lvl="1" indent="-285750" algn="l" rtl="0">
              <a:lnSpc>
                <a:spcPct val="80000"/>
              </a:lnSpc>
              <a:spcBef>
                <a:spcPts val="350"/>
              </a:spcBef>
              <a:spcAft>
                <a:spcPts val="0"/>
              </a:spcAft>
              <a:buClr>
                <a:schemeClr val="accent2"/>
              </a:buClr>
              <a:buSzPct val="100000"/>
              <a:buFont typeface="Times New Roman"/>
              <a:buChar char="–"/>
            </a:pPr>
            <a:r>
              <a:rPr lang="en-US" sz="1400" b="0" i="0" u="none" strike="noStrike" cap="none" dirty="0">
                <a:solidFill>
                  <a:schemeClr val="dk1"/>
                </a:solidFill>
                <a:latin typeface="Century Gothic"/>
                <a:ea typeface="Questrial"/>
                <a:cs typeface="Questrial"/>
                <a:sym typeface="Questrial"/>
              </a:rPr>
              <a:t>SSM</a:t>
            </a:r>
          </a:p>
          <a:p>
            <a:pPr marL="742950" marR="0" lvl="1" indent="-285750" algn="l" rtl="0">
              <a:lnSpc>
                <a:spcPct val="80000"/>
              </a:lnSpc>
              <a:spcBef>
                <a:spcPts val="350"/>
              </a:spcBef>
              <a:spcAft>
                <a:spcPts val="0"/>
              </a:spcAft>
              <a:buClr>
                <a:schemeClr val="accent2"/>
              </a:buClr>
              <a:buSzPct val="100000"/>
              <a:buFont typeface="Times New Roman"/>
              <a:buChar char="–"/>
            </a:pPr>
            <a:r>
              <a:rPr lang="en-US" sz="1400" b="0" i="0" u="none" strike="noStrike" cap="none" dirty="0">
                <a:solidFill>
                  <a:schemeClr val="dk1"/>
                </a:solidFill>
                <a:latin typeface="Century Gothic"/>
                <a:ea typeface="Questrial"/>
                <a:cs typeface="Questrial"/>
                <a:sym typeface="Questrial"/>
              </a:rPr>
              <a:t>Credit Checking</a:t>
            </a:r>
          </a:p>
          <a:p>
            <a:pPr marL="742950" marR="0" lvl="1" indent="-285750" algn="l" rtl="0">
              <a:lnSpc>
                <a:spcPct val="80000"/>
              </a:lnSpc>
              <a:spcBef>
                <a:spcPts val="350"/>
              </a:spcBef>
              <a:spcAft>
                <a:spcPts val="0"/>
              </a:spcAft>
              <a:buClr>
                <a:schemeClr val="accent2"/>
              </a:buClr>
              <a:buSzPct val="100000"/>
              <a:buFont typeface="Times New Roman"/>
              <a:buChar char="–"/>
            </a:pPr>
            <a:r>
              <a:rPr lang="en-US" sz="1400" b="0" i="0" u="none" strike="noStrike" cap="none" dirty="0">
                <a:solidFill>
                  <a:schemeClr val="dk1"/>
                </a:solidFill>
                <a:latin typeface="Century Gothic"/>
                <a:ea typeface="Questrial"/>
                <a:cs typeface="Questrial"/>
                <a:sym typeface="Questrial"/>
              </a:rPr>
              <a:t>Multi Currency</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391"/>
        <p:cNvGrpSpPr/>
        <p:nvPr/>
      </p:nvGrpSpPr>
      <p:grpSpPr>
        <a:xfrm>
          <a:off x="0" y="0"/>
          <a:ext cx="0" cy="0"/>
          <a:chOff x="0" y="0"/>
          <a:chExt cx="0" cy="0"/>
        </a:xfrm>
      </p:grpSpPr>
      <p:sp>
        <p:nvSpPr>
          <p:cNvPr id="392" name="Shape 392"/>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914400" marR="0" lvl="1" indent="-457200" algn="l" rtl="0">
              <a:spcBef>
                <a:spcPts val="0"/>
              </a:spcBef>
              <a:spcAft>
                <a:spcPts val="0"/>
              </a:spcAft>
              <a:buClr>
                <a:srgbClr val="F79646"/>
              </a:buClr>
              <a:buSzPct val="25000"/>
              <a:buFont typeface="Merriweather Sans"/>
              <a:buNone/>
            </a:pPr>
            <a:endParaRPr sz="2400" b="0" i="0" u="none" strike="noStrike" cap="none">
              <a:solidFill>
                <a:srgbClr val="4F4F4F"/>
              </a:solidFill>
              <a:latin typeface="Century Gothic"/>
              <a:ea typeface="Questrial"/>
              <a:cs typeface="Questrial"/>
              <a:sym typeface="Questrial"/>
            </a:endParaRPr>
          </a:p>
          <a:p>
            <a:pPr marL="533400" marR="0" lvl="0" indent="-533400" algn="l" rtl="0">
              <a:spcBef>
                <a:spcPts val="560"/>
              </a:spcBef>
              <a:spcAft>
                <a:spcPts val="0"/>
              </a:spcAft>
              <a:buClr>
                <a:srgbClr val="F79646"/>
              </a:buClr>
              <a:buSzPct val="25000"/>
              <a:buFont typeface="Arial"/>
              <a:buNone/>
            </a:pPr>
            <a:endParaRPr sz="2800" b="0" i="0" u="none" strike="noStrike" cap="none">
              <a:solidFill>
                <a:srgbClr val="4F4F4F"/>
              </a:solidFill>
              <a:latin typeface="Century Gothic"/>
              <a:ea typeface="Questrial"/>
              <a:cs typeface="Questrial"/>
              <a:sym typeface="Questrial"/>
            </a:endParaRPr>
          </a:p>
        </p:txBody>
      </p:sp>
      <p:sp>
        <p:nvSpPr>
          <p:cNvPr id="393"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2520" b="1" i="0" u="none" strike="noStrike" cap="none" dirty="0">
                <a:solidFill>
                  <a:srgbClr val="4E4E4E"/>
                </a:solidFill>
                <a:latin typeface="Century Gothic"/>
                <a:ea typeface="Questrial"/>
                <a:cs typeface="Questrial"/>
                <a:sym typeface="Questrial"/>
              </a:rPr>
              <a:t>Suggested Process Flow &amp; Static Data Validation</a:t>
            </a:r>
          </a:p>
        </p:txBody>
      </p:sp>
      <p:sp>
        <p:nvSpPr>
          <p:cNvPr id="394" name="Shape 394"/>
          <p:cNvSpPr/>
          <p:nvPr/>
        </p:nvSpPr>
        <p:spPr>
          <a:xfrm>
            <a:off x="457200" y="982662"/>
            <a:ext cx="8153399" cy="5027611"/>
          </a:xfrm>
          <a:prstGeom prst="rect">
            <a:avLst/>
          </a:prstGeom>
          <a:noFill/>
          <a:ln>
            <a:noFill/>
          </a:ln>
        </p:spPr>
        <p:txBody>
          <a:bodyPr lIns="91425" tIns="91425" rIns="91425" bIns="91425" anchor="t" anchorCtr="0">
            <a:noAutofit/>
          </a:bodyPr>
          <a:lstStyle/>
          <a:p>
            <a:pPr marL="342900" marR="0" lvl="0" indent="-342900" algn="l" rtl="0">
              <a:lnSpc>
                <a:spcPct val="80000"/>
              </a:lnSpc>
              <a:spcBef>
                <a:spcPts val="0"/>
              </a:spcBef>
              <a:spcAft>
                <a:spcPts val="0"/>
              </a:spcAft>
              <a:buClr>
                <a:schemeClr val="accent2"/>
              </a:buClr>
              <a:buSzPct val="100000"/>
              <a:buFont typeface="Questrial"/>
              <a:buChar char="•"/>
            </a:pPr>
            <a:r>
              <a:rPr lang="en-US" sz="2000" b="0" i="0" u="none" strike="noStrike" cap="none" dirty="0">
                <a:solidFill>
                  <a:schemeClr val="dk1"/>
                </a:solidFill>
                <a:latin typeface="Century Gothic"/>
                <a:ea typeface="Questrial"/>
                <a:cs typeface="Questrial"/>
                <a:sym typeface="Questrial"/>
              </a:rPr>
              <a:t>Purchase Order – AP Process</a:t>
            </a:r>
          </a:p>
          <a:p>
            <a:pPr marL="742950" marR="0" lvl="1" indent="-285750" algn="l" rtl="0">
              <a:lnSpc>
                <a:spcPct val="90000"/>
              </a:lnSpc>
              <a:spcBef>
                <a:spcPts val="350"/>
              </a:spcBef>
              <a:spcAft>
                <a:spcPts val="0"/>
              </a:spcAft>
              <a:buClr>
                <a:schemeClr val="accent2"/>
              </a:buClr>
              <a:buSzPct val="100000"/>
              <a:buFont typeface="Times New Roman"/>
              <a:buChar char="–"/>
            </a:pPr>
            <a:r>
              <a:rPr lang="en-US" sz="1400" b="0" i="0" u="none" strike="noStrike" cap="none" dirty="0">
                <a:solidFill>
                  <a:schemeClr val="dk1"/>
                </a:solidFill>
                <a:latin typeface="Century Gothic"/>
                <a:ea typeface="Questrial"/>
                <a:cs typeface="Questrial"/>
                <a:sym typeface="Questrial"/>
              </a:rPr>
              <a:t>Purchase Requisitions</a:t>
            </a:r>
          </a:p>
          <a:p>
            <a:pPr marL="742950" marR="0" lvl="1" indent="-285750" algn="l" rtl="0">
              <a:lnSpc>
                <a:spcPct val="90000"/>
              </a:lnSpc>
              <a:spcBef>
                <a:spcPts val="350"/>
              </a:spcBef>
              <a:spcAft>
                <a:spcPts val="0"/>
              </a:spcAft>
              <a:buClr>
                <a:schemeClr val="accent2"/>
              </a:buClr>
              <a:buSzPct val="100000"/>
              <a:buFont typeface="Times New Roman"/>
              <a:buChar char="–"/>
            </a:pPr>
            <a:r>
              <a:rPr lang="en-US" sz="1400" b="0" i="0" u="none" strike="noStrike" cap="none" dirty="0">
                <a:solidFill>
                  <a:schemeClr val="dk1"/>
                </a:solidFill>
                <a:latin typeface="Century Gothic"/>
                <a:ea typeface="Questrial"/>
                <a:cs typeface="Questrial"/>
                <a:sym typeface="Questrial"/>
              </a:rPr>
              <a:t>Requisition Release to PO</a:t>
            </a:r>
          </a:p>
          <a:p>
            <a:pPr marL="742950" marR="0" lvl="1" indent="-285750" algn="l" rtl="0">
              <a:lnSpc>
                <a:spcPct val="90000"/>
              </a:lnSpc>
              <a:spcBef>
                <a:spcPts val="350"/>
              </a:spcBef>
              <a:spcAft>
                <a:spcPts val="0"/>
              </a:spcAft>
              <a:buClr>
                <a:schemeClr val="accent2"/>
              </a:buClr>
              <a:buSzPct val="100000"/>
              <a:buFont typeface="Times New Roman"/>
              <a:buChar char="–"/>
            </a:pPr>
            <a:r>
              <a:rPr lang="en-US" sz="1400" b="0" i="0" u="none" strike="noStrike" cap="none" dirty="0">
                <a:solidFill>
                  <a:schemeClr val="dk1"/>
                </a:solidFill>
                <a:latin typeface="Century Gothic"/>
                <a:ea typeface="Questrial"/>
                <a:cs typeface="Questrial"/>
                <a:sym typeface="Questrial"/>
              </a:rPr>
              <a:t>Purchase Order</a:t>
            </a:r>
          </a:p>
          <a:p>
            <a:pPr marL="742950" marR="0" lvl="1" indent="-285750" algn="l" rtl="0">
              <a:lnSpc>
                <a:spcPct val="90000"/>
              </a:lnSpc>
              <a:spcBef>
                <a:spcPts val="350"/>
              </a:spcBef>
              <a:spcAft>
                <a:spcPts val="0"/>
              </a:spcAft>
              <a:buClr>
                <a:schemeClr val="accent2"/>
              </a:buClr>
              <a:buSzPct val="100000"/>
              <a:buFont typeface="Times New Roman"/>
              <a:buChar char="–"/>
            </a:pPr>
            <a:r>
              <a:rPr lang="en-US" sz="1400" b="0" i="0" u="none" strike="noStrike" cap="none" dirty="0">
                <a:solidFill>
                  <a:schemeClr val="dk1"/>
                </a:solidFill>
                <a:latin typeface="Century Gothic"/>
                <a:ea typeface="Questrial"/>
                <a:cs typeface="Questrial"/>
                <a:sym typeface="Questrial"/>
              </a:rPr>
              <a:t>PO Receipt</a:t>
            </a:r>
          </a:p>
          <a:p>
            <a:pPr marL="742950" marR="0" lvl="1" indent="-285750" algn="l" rtl="0">
              <a:lnSpc>
                <a:spcPct val="90000"/>
              </a:lnSpc>
              <a:spcBef>
                <a:spcPts val="350"/>
              </a:spcBef>
              <a:spcAft>
                <a:spcPts val="0"/>
              </a:spcAft>
              <a:buClr>
                <a:schemeClr val="accent2"/>
              </a:buClr>
              <a:buSzPct val="100000"/>
              <a:buFont typeface="Times New Roman"/>
              <a:buChar char="–"/>
            </a:pPr>
            <a:r>
              <a:rPr lang="en-US" sz="1400" b="0" i="0" u="none" strike="noStrike" cap="none" dirty="0">
                <a:solidFill>
                  <a:schemeClr val="dk1"/>
                </a:solidFill>
                <a:latin typeface="Century Gothic"/>
                <a:ea typeface="Questrial"/>
                <a:cs typeface="Questrial"/>
                <a:sym typeface="Questrial"/>
              </a:rPr>
              <a:t>Supplier Invoice</a:t>
            </a:r>
          </a:p>
          <a:p>
            <a:pPr marL="742950" marR="0" lvl="1" indent="-285750" algn="l" rtl="0">
              <a:lnSpc>
                <a:spcPct val="90000"/>
              </a:lnSpc>
              <a:spcBef>
                <a:spcPts val="350"/>
              </a:spcBef>
              <a:spcAft>
                <a:spcPts val="0"/>
              </a:spcAft>
              <a:buClr>
                <a:schemeClr val="accent2"/>
              </a:buClr>
              <a:buSzPct val="100000"/>
              <a:buFont typeface="Times New Roman"/>
              <a:buChar char="–"/>
            </a:pPr>
            <a:r>
              <a:rPr lang="en-US" sz="1400" b="0" i="0" u="none" strike="noStrike" cap="none" dirty="0">
                <a:solidFill>
                  <a:schemeClr val="dk1"/>
                </a:solidFill>
                <a:latin typeface="Century Gothic"/>
                <a:ea typeface="Questrial"/>
                <a:cs typeface="Questrial"/>
                <a:sym typeface="Questrial"/>
              </a:rPr>
              <a:t>Invoice Matching</a:t>
            </a:r>
          </a:p>
          <a:p>
            <a:pPr marL="742950" marR="0" lvl="1" indent="-285750" algn="l" rtl="0">
              <a:lnSpc>
                <a:spcPct val="90000"/>
              </a:lnSpc>
              <a:spcBef>
                <a:spcPts val="350"/>
              </a:spcBef>
              <a:spcAft>
                <a:spcPts val="0"/>
              </a:spcAft>
              <a:buClr>
                <a:schemeClr val="accent2"/>
              </a:buClr>
              <a:buSzPct val="100000"/>
              <a:buFont typeface="Times New Roman"/>
              <a:buChar char="–"/>
            </a:pPr>
            <a:r>
              <a:rPr lang="en-US" sz="1400" b="0" i="0" u="none" strike="noStrike" cap="none" dirty="0">
                <a:solidFill>
                  <a:schemeClr val="dk1"/>
                </a:solidFill>
                <a:latin typeface="Century Gothic"/>
                <a:ea typeface="Questrial"/>
                <a:cs typeface="Questrial"/>
                <a:sym typeface="Questrial"/>
              </a:rPr>
              <a:t>AP Payment</a:t>
            </a:r>
          </a:p>
          <a:p>
            <a:pPr marL="342900" marR="0" lvl="0" indent="-342900" algn="l" rtl="0">
              <a:lnSpc>
                <a:spcPct val="90000"/>
              </a:lnSpc>
              <a:spcBef>
                <a:spcPts val="600"/>
              </a:spcBef>
              <a:spcAft>
                <a:spcPts val="0"/>
              </a:spcAft>
              <a:buClr>
                <a:schemeClr val="accent2"/>
              </a:buClr>
              <a:buSzPct val="100000"/>
              <a:buFont typeface="Questrial"/>
              <a:buChar char="•"/>
            </a:pPr>
            <a:r>
              <a:rPr lang="en-US" sz="2000" b="0" i="0" u="none" strike="noStrike" cap="none" dirty="0">
                <a:solidFill>
                  <a:schemeClr val="dk1"/>
                </a:solidFill>
                <a:latin typeface="Century Gothic"/>
                <a:ea typeface="Questrial"/>
                <a:cs typeface="Questrial"/>
                <a:sym typeface="Questrial"/>
              </a:rPr>
              <a:t>As per customer implementation, you should consider the following within the above process test:</a:t>
            </a:r>
          </a:p>
          <a:p>
            <a:pPr marL="742950" marR="0" lvl="1" indent="-285750" algn="l" rtl="0">
              <a:lnSpc>
                <a:spcPct val="90000"/>
              </a:lnSpc>
              <a:spcBef>
                <a:spcPts val="350"/>
              </a:spcBef>
              <a:spcAft>
                <a:spcPts val="0"/>
              </a:spcAft>
              <a:buClr>
                <a:schemeClr val="accent2"/>
              </a:buClr>
              <a:buSzPct val="100000"/>
              <a:buFont typeface="Times New Roman"/>
              <a:buChar char="–"/>
            </a:pPr>
            <a:r>
              <a:rPr lang="en-US" sz="1400" b="0" i="0" u="none" strike="noStrike" cap="none" dirty="0">
                <a:solidFill>
                  <a:schemeClr val="dk1"/>
                </a:solidFill>
                <a:latin typeface="Century Gothic"/>
                <a:ea typeface="Questrial"/>
                <a:cs typeface="Questrial"/>
                <a:sym typeface="Questrial"/>
              </a:rPr>
              <a:t>Standard / Global Requisitions</a:t>
            </a:r>
          </a:p>
          <a:p>
            <a:pPr marL="742950" marR="0" lvl="1" indent="-285750" algn="l" rtl="0">
              <a:lnSpc>
                <a:spcPct val="90000"/>
              </a:lnSpc>
              <a:spcBef>
                <a:spcPts val="350"/>
              </a:spcBef>
              <a:spcAft>
                <a:spcPts val="0"/>
              </a:spcAft>
              <a:buClr>
                <a:schemeClr val="accent2"/>
              </a:buClr>
              <a:buSzPct val="100000"/>
              <a:buFont typeface="Times New Roman"/>
              <a:buChar char="–"/>
            </a:pPr>
            <a:r>
              <a:rPr lang="en-US" sz="1400" b="0" i="0" u="none" strike="noStrike" cap="none" dirty="0" smtClean="0">
                <a:solidFill>
                  <a:schemeClr val="dk1"/>
                </a:solidFill>
                <a:latin typeface="Century Gothic"/>
                <a:ea typeface="Questrial"/>
                <a:cs typeface="Questrial"/>
                <a:sym typeface="Questrial"/>
              </a:rPr>
              <a:t>Discrete </a:t>
            </a:r>
            <a:r>
              <a:rPr lang="en-US" sz="1400" b="0" i="0" u="none" strike="noStrike" cap="none" dirty="0">
                <a:solidFill>
                  <a:schemeClr val="dk1"/>
                </a:solidFill>
                <a:latin typeface="Century Gothic"/>
                <a:ea typeface="Questrial"/>
                <a:cs typeface="Questrial"/>
                <a:sym typeface="Questrial"/>
              </a:rPr>
              <a:t>/Scheduled Orders / Blanket Orders</a:t>
            </a:r>
          </a:p>
          <a:p>
            <a:pPr marL="742950" marR="0" lvl="1" indent="-285750" algn="l" rtl="0">
              <a:lnSpc>
                <a:spcPct val="90000"/>
              </a:lnSpc>
              <a:spcBef>
                <a:spcPts val="350"/>
              </a:spcBef>
              <a:spcAft>
                <a:spcPts val="0"/>
              </a:spcAft>
              <a:buClr>
                <a:schemeClr val="accent2"/>
              </a:buClr>
              <a:buSzPct val="100000"/>
              <a:buFont typeface="Times New Roman"/>
              <a:buChar char="–"/>
            </a:pPr>
            <a:r>
              <a:rPr lang="en-US" sz="1400" b="0" i="0" u="none" strike="noStrike" cap="none" dirty="0">
                <a:solidFill>
                  <a:schemeClr val="dk1"/>
                </a:solidFill>
                <a:latin typeface="Century Gothic"/>
                <a:ea typeface="Questrial"/>
                <a:cs typeface="Questrial"/>
                <a:sym typeface="Questrial"/>
              </a:rPr>
              <a:t>Inventory / Memo Orders / </a:t>
            </a:r>
            <a:r>
              <a:rPr lang="en-US" sz="1400" b="0" i="0" u="none" strike="noStrike" cap="none" dirty="0" smtClean="0">
                <a:solidFill>
                  <a:schemeClr val="dk1"/>
                </a:solidFill>
                <a:latin typeface="Century Gothic"/>
                <a:ea typeface="Questrial"/>
                <a:cs typeface="Questrial"/>
                <a:sym typeface="Questrial"/>
              </a:rPr>
              <a:t>Subcontract</a:t>
            </a:r>
            <a:endParaRPr lang="en-US" sz="1400" b="0" i="0" u="none" strike="noStrike" cap="none" dirty="0">
              <a:solidFill>
                <a:schemeClr val="dk1"/>
              </a:solidFill>
              <a:latin typeface="Century Gothic"/>
              <a:ea typeface="Questrial"/>
              <a:cs typeface="Questrial"/>
              <a:sym typeface="Questrial"/>
            </a:endParaRPr>
          </a:p>
          <a:p>
            <a:pPr marL="742950" marR="0" lvl="1" indent="-285750" algn="l" rtl="0">
              <a:lnSpc>
                <a:spcPct val="90000"/>
              </a:lnSpc>
              <a:spcBef>
                <a:spcPts val="350"/>
              </a:spcBef>
              <a:spcAft>
                <a:spcPts val="0"/>
              </a:spcAft>
              <a:buClr>
                <a:schemeClr val="accent2"/>
              </a:buClr>
              <a:buSzPct val="100000"/>
              <a:buFont typeface="Times New Roman"/>
              <a:buChar char="–"/>
            </a:pPr>
            <a:r>
              <a:rPr lang="en-US" sz="1400" b="0" i="0" u="none" strike="noStrike" cap="none" dirty="0">
                <a:solidFill>
                  <a:schemeClr val="dk1"/>
                </a:solidFill>
                <a:latin typeface="Century Gothic"/>
                <a:ea typeface="Questrial"/>
                <a:cs typeface="Questrial"/>
                <a:sym typeface="Questrial"/>
              </a:rPr>
              <a:t>PO Receipt / Return to Vendor (RTV)</a:t>
            </a:r>
          </a:p>
          <a:p>
            <a:pPr marL="742950" marR="0" lvl="1" indent="-285750" algn="l" rtl="0">
              <a:lnSpc>
                <a:spcPct val="90000"/>
              </a:lnSpc>
              <a:spcBef>
                <a:spcPts val="350"/>
              </a:spcBef>
              <a:spcAft>
                <a:spcPts val="0"/>
              </a:spcAft>
              <a:buClr>
                <a:schemeClr val="accent2"/>
              </a:buClr>
              <a:buSzPct val="100000"/>
              <a:buFont typeface="Times New Roman"/>
              <a:buChar char="–"/>
            </a:pPr>
            <a:r>
              <a:rPr lang="en-US" sz="1400" b="0" i="0" u="none" strike="noStrike" cap="none" dirty="0">
                <a:solidFill>
                  <a:schemeClr val="dk1"/>
                </a:solidFill>
                <a:latin typeface="Century Gothic"/>
                <a:ea typeface="Questrial"/>
                <a:cs typeface="Questrial"/>
                <a:sym typeface="Questrial"/>
              </a:rPr>
              <a:t>Evaluated Receipts Settlement (ERS)</a:t>
            </a:r>
          </a:p>
          <a:p>
            <a:pPr marL="742950" marR="0" lvl="1" indent="-285750" algn="l" rtl="0">
              <a:lnSpc>
                <a:spcPct val="90000"/>
              </a:lnSpc>
              <a:spcBef>
                <a:spcPts val="350"/>
              </a:spcBef>
              <a:spcAft>
                <a:spcPts val="0"/>
              </a:spcAft>
              <a:buClr>
                <a:schemeClr val="accent2"/>
              </a:buClr>
              <a:buSzPct val="100000"/>
              <a:buFont typeface="Times New Roman"/>
              <a:buChar char="–"/>
            </a:pPr>
            <a:r>
              <a:rPr lang="en-US" sz="1400" b="0" i="0" u="none" strike="noStrike" cap="none" dirty="0">
                <a:solidFill>
                  <a:schemeClr val="dk1"/>
                </a:solidFill>
                <a:latin typeface="Century Gothic"/>
                <a:ea typeface="Questrial"/>
                <a:cs typeface="Questrial"/>
                <a:sym typeface="Questrial"/>
              </a:rPr>
              <a:t>Consignment Inventory</a:t>
            </a:r>
          </a:p>
          <a:p>
            <a:pPr marL="742950" marR="0" lvl="1" indent="-285750" algn="l" rtl="0">
              <a:lnSpc>
                <a:spcPct val="90000"/>
              </a:lnSpc>
              <a:spcBef>
                <a:spcPts val="350"/>
              </a:spcBef>
              <a:spcAft>
                <a:spcPts val="0"/>
              </a:spcAft>
              <a:buClr>
                <a:schemeClr val="accent2"/>
              </a:buClr>
              <a:buSzPct val="100000"/>
              <a:buFont typeface="Times New Roman"/>
              <a:buChar char="–"/>
            </a:pPr>
            <a:r>
              <a:rPr lang="en-US" sz="1400" b="0" i="0" u="none" strike="noStrike" cap="none" dirty="0">
                <a:solidFill>
                  <a:schemeClr val="dk1"/>
                </a:solidFill>
                <a:latin typeface="Century Gothic"/>
                <a:ea typeface="Questrial"/>
                <a:cs typeface="Questrial"/>
                <a:sym typeface="Questrial"/>
              </a:rPr>
              <a:t>Supplier Performance</a:t>
            </a:r>
          </a:p>
          <a:p>
            <a:pPr marL="742950" marR="0" lvl="1" indent="-285750" algn="l" rtl="0">
              <a:lnSpc>
                <a:spcPct val="90000"/>
              </a:lnSpc>
              <a:spcBef>
                <a:spcPts val="350"/>
              </a:spcBef>
              <a:spcAft>
                <a:spcPts val="0"/>
              </a:spcAft>
              <a:buClr>
                <a:schemeClr val="accent2"/>
              </a:buClr>
              <a:buSzPct val="100000"/>
              <a:buFont typeface="Times New Roman"/>
              <a:buChar char="–"/>
            </a:pPr>
            <a:r>
              <a:rPr lang="en-US" sz="1400" b="0" i="0" u="none" strike="noStrike" cap="none" dirty="0">
                <a:solidFill>
                  <a:schemeClr val="dk1"/>
                </a:solidFill>
                <a:latin typeface="Century Gothic"/>
                <a:ea typeface="Questrial"/>
                <a:cs typeface="Questrial"/>
                <a:sym typeface="Questrial"/>
              </a:rPr>
              <a:t>Required payment methods (for example, Check, Electronic, Draft, and so on)</a:t>
            </a:r>
          </a:p>
          <a:p>
            <a:pPr marL="742950" marR="0" lvl="1" indent="-285750" algn="l" rtl="0">
              <a:lnSpc>
                <a:spcPct val="90000"/>
              </a:lnSpc>
              <a:spcBef>
                <a:spcPts val="350"/>
              </a:spcBef>
              <a:spcAft>
                <a:spcPts val="0"/>
              </a:spcAft>
              <a:buClr>
                <a:schemeClr val="accent2"/>
              </a:buClr>
              <a:buSzPct val="100000"/>
              <a:buFont typeface="Times New Roman"/>
              <a:buChar char="–"/>
            </a:pPr>
            <a:r>
              <a:rPr lang="en-US" sz="1400" b="0" i="0" u="none" strike="noStrike" cap="none" dirty="0">
                <a:solidFill>
                  <a:schemeClr val="dk1"/>
                </a:solidFill>
                <a:latin typeface="Century Gothic"/>
                <a:ea typeface="Questrial"/>
                <a:cs typeface="Questrial"/>
                <a:sym typeface="Questrial"/>
              </a:rPr>
              <a:t>Multi Currency</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398"/>
        <p:cNvGrpSpPr/>
        <p:nvPr/>
      </p:nvGrpSpPr>
      <p:grpSpPr>
        <a:xfrm>
          <a:off x="0" y="0"/>
          <a:ext cx="0" cy="0"/>
          <a:chOff x="0" y="0"/>
          <a:chExt cx="0" cy="0"/>
        </a:xfrm>
      </p:grpSpPr>
      <p:sp>
        <p:nvSpPr>
          <p:cNvPr id="399" name="Shape 399"/>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914400" marR="0" lvl="1" indent="-457200" algn="l" rtl="0">
              <a:spcBef>
                <a:spcPts val="0"/>
              </a:spcBef>
              <a:spcAft>
                <a:spcPts val="0"/>
              </a:spcAft>
              <a:buClr>
                <a:srgbClr val="F79646"/>
              </a:buClr>
              <a:buSzPct val="25000"/>
              <a:buFont typeface="Merriweather Sans"/>
              <a:buNone/>
            </a:pPr>
            <a:endParaRPr sz="2400" b="0" i="0" u="none" strike="noStrike" cap="none">
              <a:solidFill>
                <a:srgbClr val="4F4F4F"/>
              </a:solidFill>
              <a:latin typeface="Century Gothic"/>
              <a:ea typeface="Questrial"/>
              <a:cs typeface="Questrial"/>
              <a:sym typeface="Questrial"/>
            </a:endParaRPr>
          </a:p>
          <a:p>
            <a:pPr marL="533400" marR="0" lvl="0" indent="-533400" algn="l" rtl="0">
              <a:spcBef>
                <a:spcPts val="560"/>
              </a:spcBef>
              <a:spcAft>
                <a:spcPts val="0"/>
              </a:spcAft>
              <a:buClr>
                <a:srgbClr val="F79646"/>
              </a:buClr>
              <a:buSzPct val="25000"/>
              <a:buFont typeface="Arial"/>
              <a:buNone/>
            </a:pPr>
            <a:endParaRPr sz="2800" b="0" i="0" u="none" strike="noStrike" cap="none">
              <a:solidFill>
                <a:srgbClr val="4F4F4F"/>
              </a:solidFill>
              <a:latin typeface="Century Gothic"/>
              <a:ea typeface="Questrial"/>
              <a:cs typeface="Questrial"/>
              <a:sym typeface="Questrial"/>
            </a:endParaRPr>
          </a:p>
        </p:txBody>
      </p:sp>
      <p:sp>
        <p:nvSpPr>
          <p:cNvPr id="400"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2520" b="1" i="0" u="none" strike="noStrike" cap="none" dirty="0">
                <a:solidFill>
                  <a:srgbClr val="4E4E4E"/>
                </a:solidFill>
                <a:latin typeface="Century Gothic"/>
                <a:ea typeface="Questrial"/>
                <a:cs typeface="Questrial"/>
                <a:sym typeface="Questrial"/>
              </a:rPr>
              <a:t>Suggested Process Flow &amp; Static Data Validation</a:t>
            </a:r>
          </a:p>
        </p:txBody>
      </p:sp>
      <p:sp>
        <p:nvSpPr>
          <p:cNvPr id="401" name="Shape 401"/>
          <p:cNvSpPr/>
          <p:nvPr/>
        </p:nvSpPr>
        <p:spPr>
          <a:xfrm>
            <a:off x="457200" y="923925"/>
            <a:ext cx="8153399" cy="5095874"/>
          </a:xfrm>
          <a:prstGeom prst="rect">
            <a:avLst/>
          </a:prstGeom>
          <a:noFill/>
          <a:ln>
            <a:noFill/>
          </a:ln>
        </p:spPr>
        <p:txBody>
          <a:bodyPr lIns="91425" tIns="91425" rIns="91425" bIns="91425" anchor="t" anchorCtr="0">
            <a:noAutofit/>
          </a:bodyPr>
          <a:lstStyle/>
          <a:p>
            <a:pPr marL="342900" marR="0" lvl="0" indent="-342900" algn="l" rtl="0">
              <a:lnSpc>
                <a:spcPct val="85000"/>
              </a:lnSpc>
              <a:spcBef>
                <a:spcPts val="0"/>
              </a:spcBef>
              <a:spcAft>
                <a:spcPts val="0"/>
              </a:spcAft>
              <a:buClr>
                <a:schemeClr val="accent2"/>
              </a:buClr>
              <a:buSzPct val="100000"/>
              <a:buFont typeface="Questrial"/>
              <a:buChar char="•"/>
            </a:pPr>
            <a:r>
              <a:rPr lang="en-US" sz="2000" b="0" i="0" u="none" strike="noStrike" cap="none" dirty="0">
                <a:solidFill>
                  <a:schemeClr val="dk1"/>
                </a:solidFill>
                <a:latin typeface="Century Gothic"/>
                <a:ea typeface="Questrial"/>
                <a:cs typeface="Questrial"/>
                <a:sym typeface="Questrial"/>
              </a:rPr>
              <a:t>Round trip</a:t>
            </a:r>
          </a:p>
          <a:p>
            <a:pPr marL="742950" marR="0" lvl="1" indent="-285750" algn="l" rtl="0">
              <a:lnSpc>
                <a:spcPct val="85000"/>
              </a:lnSpc>
              <a:spcBef>
                <a:spcPts val="350"/>
              </a:spcBef>
              <a:spcAft>
                <a:spcPts val="0"/>
              </a:spcAft>
              <a:buClr>
                <a:schemeClr val="accent2"/>
              </a:buClr>
              <a:buSzPct val="100000"/>
              <a:buFont typeface="Times New Roman"/>
              <a:buChar char="–"/>
            </a:pPr>
            <a:r>
              <a:rPr lang="en-US" sz="1400" b="0" i="0" u="none" strike="noStrike" cap="none" dirty="0">
                <a:solidFill>
                  <a:schemeClr val="dk1"/>
                </a:solidFill>
                <a:latin typeface="Century Gothic"/>
                <a:ea typeface="Questrial"/>
                <a:cs typeface="Questrial"/>
                <a:sym typeface="Questrial"/>
              </a:rPr>
              <a:t>Create demand for MRP (for example, Sales Order, Forecast)</a:t>
            </a:r>
          </a:p>
          <a:p>
            <a:pPr marL="742950" marR="0" lvl="1" indent="-285750" algn="l" rtl="0">
              <a:lnSpc>
                <a:spcPct val="85000"/>
              </a:lnSpc>
              <a:spcBef>
                <a:spcPts val="350"/>
              </a:spcBef>
              <a:spcAft>
                <a:spcPts val="0"/>
              </a:spcAft>
              <a:buClr>
                <a:schemeClr val="accent2"/>
              </a:buClr>
              <a:buSzPct val="100000"/>
              <a:buFont typeface="Times New Roman"/>
              <a:buChar char="–"/>
            </a:pPr>
            <a:r>
              <a:rPr lang="en-US" sz="1400" b="0" i="0" u="none" strike="noStrike" cap="none" dirty="0">
                <a:solidFill>
                  <a:schemeClr val="dk1"/>
                </a:solidFill>
                <a:latin typeface="Century Gothic"/>
                <a:ea typeface="Questrial"/>
                <a:cs typeface="Questrial"/>
                <a:sym typeface="Questrial"/>
              </a:rPr>
              <a:t>Run MRP</a:t>
            </a:r>
          </a:p>
          <a:p>
            <a:pPr marL="742950" marR="0" lvl="1" indent="-285750" algn="l" rtl="0">
              <a:lnSpc>
                <a:spcPct val="85000"/>
              </a:lnSpc>
              <a:spcBef>
                <a:spcPts val="350"/>
              </a:spcBef>
              <a:spcAft>
                <a:spcPts val="0"/>
              </a:spcAft>
              <a:buClr>
                <a:schemeClr val="accent2"/>
              </a:buClr>
              <a:buSzPct val="100000"/>
              <a:buFont typeface="Times New Roman"/>
              <a:buChar char="–"/>
            </a:pPr>
            <a:r>
              <a:rPr lang="en-US" sz="1400" b="0" i="0" u="none" strike="noStrike" cap="none" dirty="0">
                <a:solidFill>
                  <a:schemeClr val="dk1"/>
                </a:solidFill>
                <a:latin typeface="Century Gothic"/>
                <a:ea typeface="Questrial"/>
                <a:cs typeface="Questrial"/>
                <a:sym typeface="Questrial"/>
              </a:rPr>
              <a:t>Approve Work Orders / Planned Purchase Orders</a:t>
            </a:r>
          </a:p>
          <a:p>
            <a:pPr marL="742950" marR="0" lvl="1" indent="-285750" algn="l" rtl="0">
              <a:lnSpc>
                <a:spcPct val="85000"/>
              </a:lnSpc>
              <a:spcBef>
                <a:spcPts val="350"/>
              </a:spcBef>
              <a:spcAft>
                <a:spcPts val="0"/>
              </a:spcAft>
              <a:buClr>
                <a:schemeClr val="accent2"/>
              </a:buClr>
              <a:buSzPct val="100000"/>
              <a:buFont typeface="Times New Roman"/>
              <a:buChar char="–"/>
            </a:pPr>
            <a:r>
              <a:rPr lang="en-US" sz="1400" b="0" i="0" u="none" strike="noStrike" cap="none" dirty="0">
                <a:solidFill>
                  <a:schemeClr val="dk1"/>
                </a:solidFill>
                <a:latin typeface="Century Gothic"/>
                <a:ea typeface="Questrial"/>
                <a:cs typeface="Questrial"/>
                <a:sym typeface="Questrial"/>
              </a:rPr>
              <a:t>Process Purchase Orders and Purchase Order Receipts</a:t>
            </a:r>
          </a:p>
          <a:p>
            <a:pPr marL="742950" marR="0" lvl="1" indent="-285750" algn="l" rtl="0">
              <a:lnSpc>
                <a:spcPct val="85000"/>
              </a:lnSpc>
              <a:spcBef>
                <a:spcPts val="350"/>
              </a:spcBef>
              <a:spcAft>
                <a:spcPts val="0"/>
              </a:spcAft>
              <a:buClr>
                <a:schemeClr val="accent2"/>
              </a:buClr>
              <a:buSzPct val="100000"/>
              <a:buFont typeface="Times New Roman"/>
              <a:buChar char="–"/>
            </a:pPr>
            <a:r>
              <a:rPr lang="en-US" sz="1400" b="0" i="0" u="none" strike="noStrike" cap="none" dirty="0">
                <a:solidFill>
                  <a:schemeClr val="dk1"/>
                </a:solidFill>
                <a:latin typeface="Century Gothic"/>
                <a:ea typeface="Questrial"/>
                <a:cs typeface="Questrial"/>
                <a:sym typeface="Questrial"/>
              </a:rPr>
              <a:t>Process Work Orders (Issue, Receipt, Close, Accounting Close)</a:t>
            </a:r>
          </a:p>
          <a:p>
            <a:pPr marL="742950" marR="0" lvl="1" indent="-285750" algn="l" rtl="0">
              <a:lnSpc>
                <a:spcPct val="85000"/>
              </a:lnSpc>
              <a:spcBef>
                <a:spcPts val="350"/>
              </a:spcBef>
              <a:spcAft>
                <a:spcPts val="0"/>
              </a:spcAft>
              <a:buClr>
                <a:schemeClr val="accent2"/>
              </a:buClr>
              <a:buSzPct val="100000"/>
              <a:buFont typeface="Times New Roman"/>
              <a:buChar char="–"/>
            </a:pPr>
            <a:r>
              <a:rPr lang="en-US" sz="1400" b="0" i="0" u="none" strike="noStrike" cap="none" dirty="0">
                <a:solidFill>
                  <a:schemeClr val="dk1"/>
                </a:solidFill>
                <a:latin typeface="Century Gothic"/>
                <a:ea typeface="Questrial"/>
                <a:cs typeface="Questrial"/>
                <a:sym typeface="Questrial"/>
              </a:rPr>
              <a:t>Delivery and Picking Documents</a:t>
            </a:r>
          </a:p>
          <a:p>
            <a:pPr marL="742950" marR="0" lvl="1" indent="-285750" algn="l" rtl="0">
              <a:lnSpc>
                <a:spcPct val="85000"/>
              </a:lnSpc>
              <a:spcBef>
                <a:spcPts val="350"/>
              </a:spcBef>
              <a:spcAft>
                <a:spcPts val="0"/>
              </a:spcAft>
              <a:buClr>
                <a:schemeClr val="accent2"/>
              </a:buClr>
              <a:buSzPct val="100000"/>
              <a:buFont typeface="Times New Roman"/>
              <a:buChar char="–"/>
            </a:pPr>
            <a:r>
              <a:rPr lang="en-US" sz="1400" b="0" i="0" u="none" strike="noStrike" cap="none" dirty="0">
                <a:solidFill>
                  <a:schemeClr val="dk1"/>
                </a:solidFill>
                <a:latin typeface="Century Gothic"/>
                <a:ea typeface="Questrial"/>
                <a:cs typeface="Questrial"/>
                <a:sym typeface="Questrial"/>
              </a:rPr>
              <a:t>Ship Sales Orders</a:t>
            </a:r>
          </a:p>
          <a:p>
            <a:pPr marL="742950" marR="0" lvl="1" indent="-285750" algn="l" rtl="0">
              <a:lnSpc>
                <a:spcPct val="85000"/>
              </a:lnSpc>
              <a:spcBef>
                <a:spcPts val="350"/>
              </a:spcBef>
              <a:spcAft>
                <a:spcPts val="0"/>
              </a:spcAft>
              <a:buClr>
                <a:schemeClr val="accent2"/>
              </a:buClr>
              <a:buSzPct val="100000"/>
              <a:buFont typeface="Times New Roman"/>
              <a:buChar char="–"/>
            </a:pPr>
            <a:r>
              <a:rPr lang="en-US" sz="1400" b="0" i="0" u="none" strike="noStrike" cap="none" dirty="0">
                <a:solidFill>
                  <a:schemeClr val="dk1"/>
                </a:solidFill>
                <a:latin typeface="Century Gothic"/>
                <a:ea typeface="Questrial"/>
                <a:cs typeface="Questrial"/>
                <a:sym typeface="Questrial"/>
              </a:rPr>
              <a:t>Create Invoices (Customer / Supplier)</a:t>
            </a:r>
          </a:p>
          <a:p>
            <a:pPr marL="742950" marR="0" lvl="1" indent="-285750" algn="l" rtl="0">
              <a:lnSpc>
                <a:spcPct val="85000"/>
              </a:lnSpc>
              <a:spcBef>
                <a:spcPts val="350"/>
              </a:spcBef>
              <a:spcAft>
                <a:spcPts val="0"/>
              </a:spcAft>
              <a:buClr>
                <a:schemeClr val="accent2"/>
              </a:buClr>
              <a:buSzPct val="100000"/>
              <a:buFont typeface="Times New Roman"/>
              <a:buChar char="–"/>
            </a:pPr>
            <a:r>
              <a:rPr lang="en-US" sz="1400" b="0" i="0" u="none" strike="noStrike" cap="none" dirty="0">
                <a:solidFill>
                  <a:schemeClr val="dk1"/>
                </a:solidFill>
                <a:latin typeface="Century Gothic"/>
                <a:ea typeface="Questrial"/>
                <a:cs typeface="Questrial"/>
                <a:sym typeface="Questrial"/>
              </a:rPr>
              <a:t>Pay Invoices (Customer / Supplier)</a:t>
            </a:r>
          </a:p>
          <a:p>
            <a:pPr marL="342900" marR="0" lvl="0" indent="-342900" algn="l" rtl="0">
              <a:lnSpc>
                <a:spcPct val="85000"/>
              </a:lnSpc>
              <a:spcBef>
                <a:spcPts val="600"/>
              </a:spcBef>
              <a:spcAft>
                <a:spcPts val="0"/>
              </a:spcAft>
              <a:buClr>
                <a:schemeClr val="accent2"/>
              </a:buClr>
              <a:buSzPct val="100000"/>
              <a:buFont typeface="Questrial"/>
              <a:buChar char="•"/>
            </a:pPr>
            <a:r>
              <a:rPr lang="en-US" sz="2000" b="0" i="0" u="none" strike="noStrike" cap="none" dirty="0">
                <a:solidFill>
                  <a:schemeClr val="dk1"/>
                </a:solidFill>
                <a:latin typeface="Century Gothic"/>
                <a:ea typeface="Questrial"/>
                <a:cs typeface="Questrial"/>
                <a:sym typeface="Questrial"/>
              </a:rPr>
              <a:t>As per customer implementation, you should consider the following within the above process test:</a:t>
            </a:r>
          </a:p>
          <a:p>
            <a:pPr marL="742950" marR="0" lvl="1" indent="-285750" algn="l" rtl="0">
              <a:lnSpc>
                <a:spcPct val="85000"/>
              </a:lnSpc>
              <a:spcBef>
                <a:spcPts val="350"/>
              </a:spcBef>
              <a:spcAft>
                <a:spcPts val="0"/>
              </a:spcAft>
              <a:buClr>
                <a:schemeClr val="accent2"/>
              </a:buClr>
              <a:buSzPct val="100000"/>
              <a:buFont typeface="Times New Roman"/>
              <a:buChar char="–"/>
            </a:pPr>
            <a:r>
              <a:rPr lang="en-US" sz="1400" b="0" i="0" u="none" strike="noStrike" cap="none" dirty="0">
                <a:solidFill>
                  <a:schemeClr val="dk1"/>
                </a:solidFill>
                <a:latin typeface="Century Gothic"/>
                <a:ea typeface="Questrial"/>
                <a:cs typeface="Questrial"/>
                <a:sym typeface="Questrial"/>
              </a:rPr>
              <a:t>Shop Floor Control</a:t>
            </a:r>
          </a:p>
          <a:p>
            <a:pPr marL="742950" marR="0" lvl="1" indent="-285750" algn="l" rtl="0">
              <a:lnSpc>
                <a:spcPct val="85000"/>
              </a:lnSpc>
              <a:spcBef>
                <a:spcPts val="350"/>
              </a:spcBef>
              <a:spcAft>
                <a:spcPts val="0"/>
              </a:spcAft>
              <a:buClr>
                <a:schemeClr val="accent2"/>
              </a:buClr>
              <a:buSzPct val="100000"/>
              <a:buFont typeface="Times New Roman"/>
              <a:buChar char="–"/>
            </a:pPr>
            <a:r>
              <a:rPr lang="en-US" sz="1400" b="0" i="0" u="none" strike="noStrike" cap="none" dirty="0">
                <a:solidFill>
                  <a:schemeClr val="dk1"/>
                </a:solidFill>
                <a:latin typeface="Century Gothic"/>
                <a:ea typeface="Questrial"/>
                <a:cs typeface="Questrial"/>
                <a:sym typeface="Questrial"/>
              </a:rPr>
              <a:t>Repetitive / Advanced Repetitive</a:t>
            </a:r>
          </a:p>
          <a:p>
            <a:pPr marL="742950" marR="0" lvl="1" indent="-285750" algn="l" rtl="0">
              <a:lnSpc>
                <a:spcPct val="85000"/>
              </a:lnSpc>
              <a:spcBef>
                <a:spcPts val="350"/>
              </a:spcBef>
              <a:spcAft>
                <a:spcPts val="0"/>
              </a:spcAft>
              <a:buClr>
                <a:schemeClr val="accent2"/>
              </a:buClr>
              <a:buSzPct val="100000"/>
              <a:buFont typeface="Times New Roman"/>
              <a:buChar char="–"/>
            </a:pPr>
            <a:r>
              <a:rPr lang="en-US" sz="1400" b="0" i="0" u="none" strike="noStrike" cap="none" dirty="0" smtClean="0">
                <a:solidFill>
                  <a:schemeClr val="dk1"/>
                </a:solidFill>
                <a:latin typeface="Century Gothic"/>
                <a:ea typeface="Questrial"/>
                <a:cs typeface="Questrial"/>
                <a:sym typeface="Questrial"/>
              </a:rPr>
              <a:t>Subcontract </a:t>
            </a:r>
            <a:r>
              <a:rPr lang="en-US" sz="1400" b="0" i="0" u="none" strike="noStrike" cap="none" dirty="0">
                <a:solidFill>
                  <a:schemeClr val="dk1"/>
                </a:solidFill>
                <a:latin typeface="Century Gothic"/>
                <a:ea typeface="Questrial"/>
                <a:cs typeface="Questrial"/>
                <a:sym typeface="Questrial"/>
              </a:rPr>
              <a:t>Work Orders</a:t>
            </a:r>
          </a:p>
          <a:p>
            <a:pPr marL="742950" marR="0" lvl="1" indent="-285750" algn="l" rtl="0">
              <a:lnSpc>
                <a:spcPct val="85000"/>
              </a:lnSpc>
              <a:spcBef>
                <a:spcPts val="350"/>
              </a:spcBef>
              <a:spcAft>
                <a:spcPts val="0"/>
              </a:spcAft>
              <a:buClr>
                <a:schemeClr val="accent2"/>
              </a:buClr>
              <a:buSzPct val="100000"/>
              <a:buFont typeface="Times New Roman"/>
              <a:buChar char="–"/>
            </a:pPr>
            <a:r>
              <a:rPr lang="en-US" sz="1400" b="0" i="0" u="none" strike="noStrike" cap="none" dirty="0">
                <a:solidFill>
                  <a:schemeClr val="dk1"/>
                </a:solidFill>
                <a:latin typeface="Century Gothic"/>
                <a:ea typeface="Questrial"/>
                <a:cs typeface="Questrial"/>
                <a:sym typeface="Questrial"/>
              </a:rPr>
              <a:t>Logistics Accounting</a:t>
            </a:r>
          </a:p>
          <a:p>
            <a:pPr marL="742950" marR="0" lvl="1" indent="-285750" algn="l" rtl="0">
              <a:lnSpc>
                <a:spcPct val="85000"/>
              </a:lnSpc>
              <a:spcBef>
                <a:spcPts val="350"/>
              </a:spcBef>
              <a:spcAft>
                <a:spcPts val="0"/>
              </a:spcAft>
              <a:buClr>
                <a:schemeClr val="accent2"/>
              </a:buClr>
              <a:buSzPct val="100000"/>
              <a:buFont typeface="Times New Roman"/>
              <a:buChar char="–"/>
            </a:pPr>
            <a:r>
              <a:rPr lang="en-US" sz="1400" b="0" i="0" u="none" strike="noStrike" cap="none" dirty="0">
                <a:solidFill>
                  <a:schemeClr val="dk1"/>
                </a:solidFill>
                <a:latin typeface="Century Gothic"/>
                <a:ea typeface="Questrial"/>
                <a:cs typeface="Questrial"/>
                <a:sym typeface="Questrial"/>
              </a:rPr>
              <a:t>Configured Products</a:t>
            </a:r>
          </a:p>
          <a:p>
            <a:pPr marL="742950" marR="0" lvl="1" indent="-285750" algn="l" rtl="0">
              <a:lnSpc>
                <a:spcPct val="85000"/>
              </a:lnSpc>
              <a:spcBef>
                <a:spcPts val="350"/>
              </a:spcBef>
              <a:spcAft>
                <a:spcPts val="0"/>
              </a:spcAft>
              <a:buClr>
                <a:schemeClr val="accent2"/>
              </a:buClr>
              <a:buSzPct val="100000"/>
              <a:buFont typeface="Times New Roman"/>
              <a:buChar char="–"/>
            </a:pPr>
            <a:r>
              <a:rPr lang="en-US" sz="1400" b="0" i="0" u="none" strike="noStrike" cap="none" dirty="0">
                <a:solidFill>
                  <a:schemeClr val="dk1"/>
                </a:solidFill>
                <a:latin typeface="Century Gothic"/>
                <a:ea typeface="Questrial"/>
                <a:cs typeface="Questrial"/>
                <a:sym typeface="Questrial"/>
              </a:rPr>
              <a:t>EDI</a:t>
            </a:r>
          </a:p>
          <a:p>
            <a:pPr marL="742950" marR="0" lvl="1" indent="-285750" algn="l" rtl="0">
              <a:lnSpc>
                <a:spcPct val="85000"/>
              </a:lnSpc>
              <a:spcBef>
                <a:spcPts val="350"/>
              </a:spcBef>
              <a:spcAft>
                <a:spcPts val="0"/>
              </a:spcAft>
              <a:buClr>
                <a:schemeClr val="accent2"/>
              </a:buClr>
              <a:buSzPct val="100000"/>
              <a:buFont typeface="Times New Roman"/>
              <a:buChar char="–"/>
            </a:pPr>
            <a:r>
              <a:rPr lang="en-US" sz="1400" b="0" i="0" u="none" strike="noStrike" cap="none" dirty="0">
                <a:solidFill>
                  <a:schemeClr val="dk1"/>
                </a:solidFill>
                <a:latin typeface="Century Gothic"/>
                <a:ea typeface="Questrial"/>
                <a:cs typeface="Questrial"/>
                <a:sym typeface="Questrial"/>
              </a:rPr>
              <a:t>Price Lists </a:t>
            </a:r>
          </a:p>
          <a:p>
            <a:pPr marL="742950" marR="0" lvl="1" indent="-285750" algn="l" rtl="0">
              <a:lnSpc>
                <a:spcPct val="85000"/>
              </a:lnSpc>
              <a:spcBef>
                <a:spcPts val="350"/>
              </a:spcBef>
              <a:spcAft>
                <a:spcPts val="0"/>
              </a:spcAft>
              <a:buClr>
                <a:schemeClr val="accent2"/>
              </a:buClr>
              <a:buSzPct val="100000"/>
              <a:buFont typeface="Times New Roman"/>
              <a:buChar char="–"/>
            </a:pPr>
            <a:r>
              <a:rPr lang="en-US" sz="1400" b="0" i="0" u="none" strike="noStrike" cap="none" dirty="0">
                <a:solidFill>
                  <a:schemeClr val="dk1"/>
                </a:solidFill>
                <a:latin typeface="Century Gothic"/>
                <a:ea typeface="Questrial"/>
                <a:cs typeface="Questrial"/>
                <a:sym typeface="Questrial"/>
              </a:rPr>
              <a:t>Tax and </a:t>
            </a:r>
            <a:r>
              <a:rPr lang="en-US" sz="1400" b="0" i="0" u="none" strike="noStrike" cap="none" dirty="0" err="1">
                <a:solidFill>
                  <a:schemeClr val="dk1"/>
                </a:solidFill>
                <a:latin typeface="Century Gothic"/>
                <a:ea typeface="Questrial"/>
                <a:cs typeface="Questrial"/>
                <a:sym typeface="Questrial"/>
              </a:rPr>
              <a:t>Intrastat</a:t>
            </a:r>
            <a:endParaRPr lang="en-US" sz="1400" b="0" i="0" u="none" strike="noStrike" cap="none" dirty="0">
              <a:solidFill>
                <a:schemeClr val="dk1"/>
              </a:solidFill>
              <a:latin typeface="Century Gothic"/>
              <a:ea typeface="Questrial"/>
              <a:cs typeface="Questrial"/>
              <a:sym typeface="Questrial"/>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405"/>
        <p:cNvGrpSpPr/>
        <p:nvPr/>
      </p:nvGrpSpPr>
      <p:grpSpPr>
        <a:xfrm>
          <a:off x="0" y="0"/>
          <a:ext cx="0" cy="0"/>
          <a:chOff x="0" y="0"/>
          <a:chExt cx="0" cy="0"/>
        </a:xfrm>
      </p:grpSpPr>
      <p:sp>
        <p:nvSpPr>
          <p:cNvPr id="406" name="Shape 406"/>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914400" marR="0" lvl="1" indent="-457200" algn="l" rtl="0">
              <a:spcBef>
                <a:spcPts val="0"/>
              </a:spcBef>
              <a:spcAft>
                <a:spcPts val="0"/>
              </a:spcAft>
              <a:buClr>
                <a:srgbClr val="F79646"/>
              </a:buClr>
              <a:buSzPct val="25000"/>
              <a:buFont typeface="Merriweather Sans"/>
              <a:buNone/>
            </a:pPr>
            <a:endParaRPr sz="2400" b="0" i="0" u="none" strike="noStrike" cap="none">
              <a:solidFill>
                <a:srgbClr val="4F4F4F"/>
              </a:solidFill>
              <a:latin typeface="Century Gothic"/>
              <a:ea typeface="Questrial"/>
              <a:cs typeface="Questrial"/>
              <a:sym typeface="Questrial"/>
            </a:endParaRPr>
          </a:p>
          <a:p>
            <a:pPr marL="533400" marR="0" lvl="0" indent="-533400" algn="l" rtl="0">
              <a:spcBef>
                <a:spcPts val="560"/>
              </a:spcBef>
              <a:spcAft>
                <a:spcPts val="0"/>
              </a:spcAft>
              <a:buClr>
                <a:srgbClr val="F79646"/>
              </a:buClr>
              <a:buSzPct val="25000"/>
              <a:buFont typeface="Arial"/>
              <a:buNone/>
            </a:pPr>
            <a:endParaRPr sz="2800" b="0" i="0" u="none" strike="noStrike" cap="none">
              <a:solidFill>
                <a:srgbClr val="4F4F4F"/>
              </a:solidFill>
              <a:latin typeface="Century Gothic"/>
              <a:ea typeface="Questrial"/>
              <a:cs typeface="Questrial"/>
              <a:sym typeface="Questrial"/>
            </a:endParaRPr>
          </a:p>
        </p:txBody>
      </p:sp>
      <p:sp>
        <p:nvSpPr>
          <p:cNvPr id="407"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2520" b="1" i="0" u="none" strike="noStrike" cap="none" dirty="0" smtClean="0">
                <a:solidFill>
                  <a:srgbClr val="4E4E4E"/>
                </a:solidFill>
                <a:latin typeface="Century Gothic"/>
                <a:ea typeface="Questrial"/>
                <a:cs typeface="Questrial"/>
                <a:sym typeface="Questrial"/>
              </a:rPr>
              <a:t>Suggested </a:t>
            </a:r>
            <a:r>
              <a:rPr lang="en-US" sz="2520" b="1" i="0" u="none" strike="noStrike" cap="none" dirty="0">
                <a:solidFill>
                  <a:srgbClr val="4E4E4E"/>
                </a:solidFill>
                <a:latin typeface="Century Gothic"/>
                <a:ea typeface="Questrial"/>
                <a:cs typeface="Questrial"/>
                <a:sym typeface="Questrial"/>
              </a:rPr>
              <a:t>Process Flow and Static Data Validation</a:t>
            </a:r>
          </a:p>
        </p:txBody>
      </p:sp>
      <p:sp>
        <p:nvSpPr>
          <p:cNvPr id="408" name="Shape 408"/>
          <p:cNvSpPr/>
          <p:nvPr/>
        </p:nvSpPr>
        <p:spPr>
          <a:xfrm>
            <a:off x="457200" y="1015999"/>
            <a:ext cx="8153399" cy="5300662"/>
          </a:xfrm>
          <a:prstGeom prst="rect">
            <a:avLst/>
          </a:prstGeom>
          <a:noFill/>
          <a:ln>
            <a:noFill/>
          </a:ln>
        </p:spPr>
        <p:txBody>
          <a:bodyPr lIns="91425" tIns="91425" rIns="91425" bIns="91425" anchor="t" anchorCtr="0">
            <a:noAutofit/>
          </a:bodyPr>
          <a:lstStyle/>
          <a:p>
            <a:pPr marL="342900" marR="0" lvl="0" indent="-342900" algn="l" rtl="0">
              <a:lnSpc>
                <a:spcPct val="85000"/>
              </a:lnSpc>
              <a:spcBef>
                <a:spcPts val="0"/>
              </a:spcBef>
              <a:spcAft>
                <a:spcPts val="0"/>
              </a:spcAft>
              <a:buClr>
                <a:schemeClr val="accent2"/>
              </a:buClr>
              <a:buSzPct val="100000"/>
              <a:buFont typeface="Questrial"/>
              <a:buChar char="•"/>
            </a:pPr>
            <a:r>
              <a:rPr lang="en-US" sz="2200" b="0" i="0" u="none" strike="noStrike" cap="none">
                <a:solidFill>
                  <a:schemeClr val="dk1"/>
                </a:solidFill>
                <a:latin typeface="Century Gothic"/>
                <a:ea typeface="Questrial"/>
                <a:cs typeface="Questrial"/>
                <a:sym typeface="Questrial"/>
              </a:rPr>
              <a:t>Static data validation</a:t>
            </a:r>
          </a:p>
          <a:p>
            <a:pPr marL="742950" marR="0" lvl="1" indent="-285750" algn="l" rtl="0">
              <a:lnSpc>
                <a:spcPct val="85000"/>
              </a:lnSpc>
              <a:spcBef>
                <a:spcPts val="450"/>
              </a:spcBef>
              <a:spcAft>
                <a:spcPts val="0"/>
              </a:spcAft>
              <a:buClr>
                <a:schemeClr val="accent2"/>
              </a:buClr>
              <a:buSzPct val="100000"/>
              <a:buFont typeface="Times New Roman"/>
              <a:buChar char="–"/>
            </a:pPr>
            <a:r>
              <a:rPr lang="en-US" sz="1800" b="0" i="0" u="none" strike="noStrike" cap="none">
                <a:solidFill>
                  <a:schemeClr val="dk1"/>
                </a:solidFill>
                <a:latin typeface="Century Gothic"/>
                <a:ea typeface="Questrial"/>
                <a:cs typeface="Questrial"/>
                <a:sym typeface="Questrial"/>
              </a:rPr>
              <a:t>Credit Terms</a:t>
            </a:r>
          </a:p>
          <a:p>
            <a:pPr marL="742950" marR="0" lvl="1" indent="-285750" algn="l" rtl="0">
              <a:lnSpc>
                <a:spcPct val="85000"/>
              </a:lnSpc>
              <a:spcBef>
                <a:spcPts val="450"/>
              </a:spcBef>
              <a:spcAft>
                <a:spcPts val="0"/>
              </a:spcAft>
              <a:buClr>
                <a:schemeClr val="accent2"/>
              </a:buClr>
              <a:buSzPct val="100000"/>
              <a:buFont typeface="Times New Roman"/>
              <a:buChar char="–"/>
            </a:pPr>
            <a:r>
              <a:rPr lang="en-US" sz="1800" b="0" i="0" u="none" strike="noStrike" cap="none">
                <a:solidFill>
                  <a:schemeClr val="dk1"/>
                </a:solidFill>
                <a:latin typeface="Century Gothic"/>
                <a:ea typeface="Questrial"/>
                <a:cs typeface="Questrial"/>
                <a:sym typeface="Questrial"/>
              </a:rPr>
              <a:t>Daybooks / Daybook Sets /Default Daybooks</a:t>
            </a:r>
          </a:p>
          <a:p>
            <a:pPr marL="742950" marR="0" lvl="1" indent="-285750" algn="l" rtl="0">
              <a:lnSpc>
                <a:spcPct val="85000"/>
              </a:lnSpc>
              <a:spcBef>
                <a:spcPts val="450"/>
              </a:spcBef>
              <a:spcAft>
                <a:spcPts val="0"/>
              </a:spcAft>
              <a:buClr>
                <a:schemeClr val="accent2"/>
              </a:buClr>
              <a:buSzPct val="100000"/>
              <a:buFont typeface="Times New Roman"/>
              <a:buChar char="–"/>
            </a:pPr>
            <a:r>
              <a:rPr lang="en-US" sz="1800" b="0" i="0" u="none" strike="noStrike" cap="none">
                <a:solidFill>
                  <a:schemeClr val="dk1"/>
                </a:solidFill>
                <a:latin typeface="Century Gothic"/>
                <a:ea typeface="Questrial"/>
                <a:cs typeface="Questrial"/>
                <a:sym typeface="Questrial"/>
              </a:rPr>
              <a:t>GL Accounts / Sub-Accounts / Cost Centers / Projects / GL Mask</a:t>
            </a:r>
          </a:p>
          <a:p>
            <a:pPr marL="742950" marR="0" lvl="1" indent="-285750" algn="l" rtl="0">
              <a:lnSpc>
                <a:spcPct val="85000"/>
              </a:lnSpc>
              <a:spcBef>
                <a:spcPts val="450"/>
              </a:spcBef>
              <a:spcAft>
                <a:spcPts val="0"/>
              </a:spcAft>
              <a:buClr>
                <a:schemeClr val="accent2"/>
              </a:buClr>
              <a:buSzPct val="100000"/>
              <a:buFont typeface="Times New Roman"/>
              <a:buChar char="–"/>
            </a:pPr>
            <a:r>
              <a:rPr lang="en-US" sz="1800" b="0" i="0" u="none" strike="noStrike" cap="none">
                <a:solidFill>
                  <a:schemeClr val="dk1"/>
                </a:solidFill>
                <a:latin typeface="Century Gothic"/>
                <a:ea typeface="Questrial"/>
                <a:cs typeface="Questrial"/>
                <a:sym typeface="Questrial"/>
              </a:rPr>
              <a:t>Accounting and Operation Control (for example, Sales Order Control, Domain/Acct Control)</a:t>
            </a:r>
          </a:p>
          <a:p>
            <a:pPr marL="742950" marR="0" lvl="1" indent="-285750" algn="l" rtl="0">
              <a:lnSpc>
                <a:spcPct val="85000"/>
              </a:lnSpc>
              <a:spcBef>
                <a:spcPts val="450"/>
              </a:spcBef>
              <a:spcAft>
                <a:spcPts val="0"/>
              </a:spcAft>
              <a:buClr>
                <a:schemeClr val="accent2"/>
              </a:buClr>
              <a:buSzPct val="100000"/>
              <a:buFont typeface="Times New Roman"/>
              <a:buChar char="–"/>
            </a:pPr>
            <a:r>
              <a:rPr lang="en-US" sz="1800" b="0" i="0" u="none" strike="noStrike" cap="none">
                <a:solidFill>
                  <a:schemeClr val="dk1"/>
                </a:solidFill>
                <a:latin typeface="Century Gothic"/>
                <a:ea typeface="Questrial"/>
                <a:cs typeface="Questrial"/>
                <a:sym typeface="Questrial"/>
              </a:rPr>
              <a:t>Business Relations</a:t>
            </a:r>
          </a:p>
          <a:p>
            <a:pPr marL="742950" marR="0" lvl="1" indent="-285750" algn="l" rtl="0">
              <a:lnSpc>
                <a:spcPct val="85000"/>
              </a:lnSpc>
              <a:spcBef>
                <a:spcPts val="450"/>
              </a:spcBef>
              <a:spcAft>
                <a:spcPts val="0"/>
              </a:spcAft>
              <a:buClr>
                <a:schemeClr val="accent2"/>
              </a:buClr>
              <a:buSzPct val="100000"/>
              <a:buFont typeface="Times New Roman"/>
              <a:buChar char="–"/>
            </a:pPr>
            <a:r>
              <a:rPr lang="en-US" sz="1800" b="0" i="0" u="none" strike="noStrike" cap="none">
                <a:solidFill>
                  <a:schemeClr val="dk1"/>
                </a:solidFill>
                <a:latin typeface="Century Gothic"/>
                <a:ea typeface="Questrial"/>
                <a:cs typeface="Questrial"/>
                <a:sym typeface="Questrial"/>
              </a:rPr>
              <a:t>Customer / End User / Ship-to / Bill-to data</a:t>
            </a:r>
          </a:p>
          <a:p>
            <a:pPr marL="742950" marR="0" lvl="1" indent="-285750" algn="l" rtl="0">
              <a:lnSpc>
                <a:spcPct val="85000"/>
              </a:lnSpc>
              <a:spcBef>
                <a:spcPts val="450"/>
              </a:spcBef>
              <a:spcAft>
                <a:spcPts val="0"/>
              </a:spcAft>
              <a:buClr>
                <a:schemeClr val="accent2"/>
              </a:buClr>
              <a:buSzPct val="100000"/>
              <a:buFont typeface="Times New Roman"/>
              <a:buChar char="–"/>
            </a:pPr>
            <a:r>
              <a:rPr lang="en-US" sz="1800" b="0" i="0" u="none" strike="noStrike" cap="none">
                <a:solidFill>
                  <a:schemeClr val="dk1"/>
                </a:solidFill>
                <a:latin typeface="Century Gothic"/>
                <a:ea typeface="Questrial"/>
                <a:cs typeface="Questrial"/>
                <a:sym typeface="Questrial"/>
              </a:rPr>
              <a:t>Suppliers / Remit-to data</a:t>
            </a:r>
          </a:p>
          <a:p>
            <a:pPr marL="742950" marR="0" lvl="1" indent="-285750" algn="l" rtl="0">
              <a:lnSpc>
                <a:spcPct val="85000"/>
              </a:lnSpc>
              <a:spcBef>
                <a:spcPts val="450"/>
              </a:spcBef>
              <a:spcAft>
                <a:spcPts val="0"/>
              </a:spcAft>
              <a:buClr>
                <a:schemeClr val="accent2"/>
              </a:buClr>
              <a:buSzPct val="100000"/>
              <a:buFont typeface="Times New Roman"/>
              <a:buChar char="–"/>
            </a:pPr>
            <a:r>
              <a:rPr lang="en-US" sz="1800" b="0" i="0" u="none" strike="noStrike" cap="none">
                <a:solidFill>
                  <a:schemeClr val="dk1"/>
                </a:solidFill>
                <a:latin typeface="Century Gothic"/>
                <a:ea typeface="Questrial"/>
                <a:cs typeface="Questrial"/>
                <a:sym typeface="Questrial"/>
              </a:rPr>
              <a:t>Other Addresses (Sales</a:t>
            </a:r>
            <a:r>
              <a:rPr lang="en-US" sz="1800">
                <a:solidFill>
                  <a:schemeClr val="dk1"/>
                </a:solidFill>
                <a:latin typeface="Century Gothic"/>
                <a:ea typeface="Questrial"/>
                <a:cs typeface="Questrial"/>
                <a:sym typeface="Questrial"/>
              </a:rPr>
              <a:t>p</a:t>
            </a:r>
            <a:r>
              <a:rPr lang="en-US" sz="1800" b="0" i="0" u="none" strike="noStrike" cap="none">
                <a:solidFill>
                  <a:schemeClr val="dk1"/>
                </a:solidFill>
                <a:latin typeface="Century Gothic"/>
                <a:ea typeface="Questrial"/>
                <a:cs typeface="Questrial"/>
                <a:sym typeface="Questrial"/>
              </a:rPr>
              <a:t>erson, Company)</a:t>
            </a:r>
          </a:p>
          <a:p>
            <a:pPr marL="742950" marR="0" lvl="1" indent="-285750" algn="l" rtl="0">
              <a:lnSpc>
                <a:spcPct val="85000"/>
              </a:lnSpc>
              <a:spcBef>
                <a:spcPts val="450"/>
              </a:spcBef>
              <a:spcAft>
                <a:spcPts val="0"/>
              </a:spcAft>
              <a:buClr>
                <a:schemeClr val="accent2"/>
              </a:buClr>
              <a:buSzPct val="100000"/>
              <a:buFont typeface="Times New Roman"/>
              <a:buChar char="–"/>
            </a:pPr>
            <a:r>
              <a:rPr lang="en-US" sz="1800" b="0" i="0" u="none" strike="noStrike" cap="none">
                <a:solidFill>
                  <a:schemeClr val="dk1"/>
                </a:solidFill>
                <a:latin typeface="Century Gothic"/>
                <a:ea typeface="Questrial"/>
                <a:cs typeface="Questrial"/>
                <a:sym typeface="Questrial"/>
              </a:rPr>
              <a:t>Payment Formats</a:t>
            </a:r>
          </a:p>
          <a:p>
            <a:pPr marL="742950" marR="0" lvl="1" indent="-285750" algn="l" rtl="0">
              <a:lnSpc>
                <a:spcPct val="85000"/>
              </a:lnSpc>
              <a:spcBef>
                <a:spcPts val="450"/>
              </a:spcBef>
              <a:spcAft>
                <a:spcPts val="0"/>
              </a:spcAft>
              <a:buClr>
                <a:schemeClr val="accent2"/>
              </a:buClr>
              <a:buSzPct val="100000"/>
              <a:buFont typeface="Times New Roman"/>
              <a:buChar char="–"/>
            </a:pPr>
            <a:r>
              <a:rPr lang="en-US" sz="1800" b="0" i="0" u="none" strike="noStrike" cap="none">
                <a:solidFill>
                  <a:schemeClr val="dk1"/>
                </a:solidFill>
                <a:latin typeface="Century Gothic"/>
                <a:ea typeface="Questrial"/>
                <a:cs typeface="Questrial"/>
                <a:sym typeface="Questrial"/>
              </a:rPr>
              <a:t>Product Lines / Inventory Account Maintenance / Sales Account Maintenance</a:t>
            </a:r>
          </a:p>
          <a:p>
            <a:pPr marL="742950" marR="0" lvl="1" indent="-285750" algn="l" rtl="0">
              <a:lnSpc>
                <a:spcPct val="85000"/>
              </a:lnSpc>
              <a:spcBef>
                <a:spcPts val="450"/>
              </a:spcBef>
              <a:spcAft>
                <a:spcPts val="0"/>
              </a:spcAft>
              <a:buClr>
                <a:schemeClr val="accent2"/>
              </a:buClr>
              <a:buSzPct val="100000"/>
              <a:buFont typeface="Times New Roman"/>
              <a:buChar char="–"/>
            </a:pPr>
            <a:r>
              <a:rPr lang="en-US" sz="1800" b="0" i="0" u="none" strike="noStrike" cap="none">
                <a:solidFill>
                  <a:schemeClr val="dk1"/>
                </a:solidFill>
                <a:latin typeface="Century Gothic"/>
                <a:ea typeface="Questrial"/>
                <a:cs typeface="Questrial"/>
                <a:sym typeface="Questrial"/>
              </a:rPr>
              <a:t>Tax Type, Class, Usage, Base, Zone, Environment, Rate</a:t>
            </a:r>
          </a:p>
          <a:p>
            <a:pPr marL="342900" marR="0" lvl="0" indent="-342900" algn="l" rtl="0">
              <a:lnSpc>
                <a:spcPct val="85000"/>
              </a:lnSpc>
              <a:spcBef>
                <a:spcPts val="660"/>
              </a:spcBef>
              <a:spcAft>
                <a:spcPts val="0"/>
              </a:spcAft>
              <a:buClr>
                <a:schemeClr val="accent2"/>
              </a:buClr>
              <a:buSzPct val="100000"/>
              <a:buFont typeface="Questrial"/>
              <a:buChar char="•"/>
            </a:pPr>
            <a:r>
              <a:rPr lang="en-US" sz="2200" b="0" i="0" u="none" strike="noStrike" cap="none">
                <a:solidFill>
                  <a:schemeClr val="dk1"/>
                </a:solidFill>
                <a:latin typeface="Century Gothic"/>
                <a:ea typeface="Questrial"/>
                <a:cs typeface="Questrial"/>
                <a:sym typeface="Questrial"/>
              </a:rPr>
              <a:t>The above list is incomplete and may need to be extended depending on individual implementations</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412"/>
        <p:cNvGrpSpPr/>
        <p:nvPr/>
      </p:nvGrpSpPr>
      <p:grpSpPr>
        <a:xfrm>
          <a:off x="0" y="0"/>
          <a:ext cx="0" cy="0"/>
          <a:chOff x="0" y="0"/>
          <a:chExt cx="0" cy="0"/>
        </a:xfrm>
      </p:grpSpPr>
      <p:sp>
        <p:nvSpPr>
          <p:cNvPr id="413" name="Shape 413"/>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914400" marR="0" lvl="1" indent="-457200" algn="l" rtl="0">
              <a:spcBef>
                <a:spcPts val="0"/>
              </a:spcBef>
              <a:spcAft>
                <a:spcPts val="0"/>
              </a:spcAft>
              <a:buClr>
                <a:srgbClr val="F79646"/>
              </a:buClr>
              <a:buSzPct val="25000"/>
              <a:buFont typeface="Merriweather Sans"/>
              <a:buNone/>
            </a:pPr>
            <a:endParaRPr sz="2400" b="0" i="0" u="none" strike="noStrike" cap="none">
              <a:solidFill>
                <a:srgbClr val="4F4F4F"/>
              </a:solidFill>
              <a:latin typeface="Century Gothic"/>
              <a:ea typeface="Questrial"/>
              <a:cs typeface="Questrial"/>
              <a:sym typeface="Questrial"/>
            </a:endParaRPr>
          </a:p>
          <a:p>
            <a:pPr marL="533400" marR="0" lvl="0" indent="-533400" algn="l" rtl="0">
              <a:spcBef>
                <a:spcPts val="560"/>
              </a:spcBef>
              <a:spcAft>
                <a:spcPts val="0"/>
              </a:spcAft>
              <a:buClr>
                <a:srgbClr val="F79646"/>
              </a:buClr>
              <a:buSzPct val="25000"/>
              <a:buFont typeface="Arial"/>
              <a:buNone/>
            </a:pPr>
            <a:endParaRPr sz="2800" b="0" i="0" u="none" strike="noStrike" cap="none">
              <a:solidFill>
                <a:srgbClr val="4F4F4F"/>
              </a:solidFill>
              <a:latin typeface="Century Gothic"/>
              <a:ea typeface="Questrial"/>
              <a:cs typeface="Questrial"/>
              <a:sym typeface="Questrial"/>
            </a:endParaRPr>
          </a:p>
        </p:txBody>
      </p:sp>
      <p:sp>
        <p:nvSpPr>
          <p:cNvPr id="414" name="myTitle"/>
          <p:cNvSpPr txBox="1">
            <a:spLocks noGrp="1"/>
          </p:cNvSpPr>
          <p:nvPr>
            <p:ph type="title"/>
          </p:nvPr>
        </p:nvSpPr>
        <p:spPr>
          <a:xfrm>
            <a:off x="457200" y="182563"/>
            <a:ext cx="8229600" cy="709612"/>
          </a:xfrm>
          <a:prstGeom prst="rect">
            <a:avLst/>
          </a:prstGeom>
          <a:noFill/>
          <a:ln>
            <a:noFill/>
          </a:ln>
        </p:spPr>
        <p:txBody>
          <a:bodyPr lIns="91425" tIns="45700" rIns="91425" bIns="45700" anchor="ctr" anchorCtr="0">
            <a:noAutofit/>
          </a:bodyPr>
          <a:lstStyle/>
          <a:p>
            <a:pPr marL="0" marR="0" lvl="0" indent="0" algn="l" rtl="0">
              <a:spcBef>
                <a:spcPts val="0"/>
              </a:spcBef>
              <a:spcAft>
                <a:spcPts val="0"/>
              </a:spcAft>
              <a:buSzPct val="25000"/>
              <a:buNone/>
            </a:pPr>
            <a:r>
              <a:rPr lang="en-US" sz="3000" b="1" i="0" u="none" strike="noStrike" cap="none" dirty="0">
                <a:solidFill>
                  <a:srgbClr val="4F4F4F"/>
                </a:solidFill>
                <a:latin typeface="Century Gothic"/>
                <a:ea typeface="Questrial"/>
                <a:cs typeface="Questrial"/>
                <a:sym typeface="Questrial"/>
              </a:rPr>
              <a:t>Post-conversion Set Up – Mandatory Data</a:t>
            </a:r>
          </a:p>
        </p:txBody>
      </p:sp>
      <p:sp>
        <p:nvSpPr>
          <p:cNvPr id="415" name="Shape 415"/>
          <p:cNvSpPr/>
          <p:nvPr/>
        </p:nvSpPr>
        <p:spPr>
          <a:xfrm>
            <a:off x="457200" y="973137"/>
            <a:ext cx="8153399" cy="4757737"/>
          </a:xfrm>
          <a:prstGeom prst="rect">
            <a:avLst/>
          </a:prstGeom>
          <a:noFill/>
          <a:ln>
            <a:noFill/>
          </a:ln>
        </p:spPr>
        <p:txBody>
          <a:bodyPr lIns="91425" tIns="91425" rIns="91425" bIns="91425" anchor="t" anchorCtr="0">
            <a:noAutofit/>
          </a:bodyPr>
          <a:lstStyle/>
          <a:p>
            <a:pPr marL="342900" marR="0" lvl="0" indent="-342900" algn="l" rtl="0">
              <a:lnSpc>
                <a:spcPct val="80000"/>
              </a:lnSpc>
              <a:spcBef>
                <a:spcPts val="0"/>
              </a:spcBef>
              <a:spcAft>
                <a:spcPts val="0"/>
              </a:spcAft>
              <a:buSzPct val="25000"/>
              <a:buNone/>
            </a:pPr>
            <a:r>
              <a:rPr lang="en-US" sz="2800" b="0" i="0" u="none" strike="noStrike" cap="none">
                <a:solidFill>
                  <a:schemeClr val="dk1"/>
                </a:solidFill>
                <a:latin typeface="Century Gothic"/>
                <a:ea typeface="Questrial"/>
                <a:cs typeface="Questrial"/>
                <a:sym typeface="Questrial"/>
              </a:rPr>
              <a:t>Structured Reports</a:t>
            </a:r>
          </a:p>
          <a:p>
            <a:pPr marL="231775" marR="0" lvl="1" indent="-231775" algn="l" rtl="0">
              <a:lnSpc>
                <a:spcPct val="80000"/>
              </a:lnSpc>
              <a:spcBef>
                <a:spcPts val="600"/>
              </a:spcBef>
              <a:spcAft>
                <a:spcPts val="0"/>
              </a:spcAft>
              <a:buClr>
                <a:schemeClr val="accent2"/>
              </a:buClr>
              <a:buSzPct val="100000"/>
              <a:buFont typeface="Arial"/>
              <a:buChar char="•"/>
            </a:pPr>
            <a:r>
              <a:rPr lang="en-US" sz="2400" b="0" i="0" u="none" strike="noStrike" cap="none">
                <a:solidFill>
                  <a:schemeClr val="dk1"/>
                </a:solidFill>
                <a:latin typeface="Century Gothic"/>
                <a:ea typeface="Questrial"/>
                <a:cs typeface="Questrial"/>
                <a:sym typeface="Questrial"/>
              </a:rPr>
              <a:t>Balance Sheet</a:t>
            </a:r>
          </a:p>
          <a:p>
            <a:pPr marL="280988" marR="0" lvl="2" indent="-115888" algn="l" rtl="0">
              <a:lnSpc>
                <a:spcPct val="80000"/>
              </a:lnSpc>
              <a:spcBef>
                <a:spcPts val="560"/>
              </a:spcBef>
              <a:spcAft>
                <a:spcPts val="0"/>
              </a:spcAft>
              <a:buSzPct val="25000"/>
              <a:buNone/>
            </a:pPr>
            <a:r>
              <a:rPr lang="en-US" sz="2000" b="0" i="0" u="none" strike="noStrike" cap="none">
                <a:solidFill>
                  <a:schemeClr val="dk1"/>
                </a:solidFill>
                <a:latin typeface="Century Gothic"/>
                <a:ea typeface="Tahoma"/>
                <a:cs typeface="Tahoma"/>
                <a:sym typeface="Tahoma"/>
              </a:rPr>
              <a:t> 	</a:t>
            </a:r>
            <a:r>
              <a:rPr lang="en-US" sz="2000" b="0" i="0" u="none" strike="noStrike" cap="none">
                <a:solidFill>
                  <a:schemeClr val="dk1"/>
                </a:solidFill>
                <a:latin typeface="Century Gothic"/>
                <a:ea typeface="Questrial"/>
                <a:cs typeface="Questrial"/>
                <a:sym typeface="Questrial"/>
              </a:rPr>
              <a:t>The Balance Sheet Report (25.15.5.4) runs based on report structures implemented using the Budget function. The system constructs the balance sheet based on the accounts specified in the report structure. All other accounts are excluded. Refer to the </a:t>
            </a:r>
            <a:r>
              <a:rPr lang="en-US" sz="2000" b="0" i="1" u="none" strike="noStrike" cap="none">
                <a:solidFill>
                  <a:schemeClr val="dk1"/>
                </a:solidFill>
                <a:latin typeface="Century Gothic"/>
                <a:ea typeface="Questrial"/>
                <a:cs typeface="Questrial"/>
                <a:sym typeface="Questrial"/>
              </a:rPr>
              <a:t>QAD EE Financials User Guide</a:t>
            </a:r>
            <a:r>
              <a:rPr lang="en-US" sz="2000" b="0" i="0" u="none" strike="noStrike" cap="none">
                <a:solidFill>
                  <a:schemeClr val="dk1"/>
                </a:solidFill>
                <a:latin typeface="Century Gothic"/>
                <a:ea typeface="Questrial"/>
                <a:cs typeface="Questrial"/>
                <a:sym typeface="Questrial"/>
              </a:rPr>
              <a:t> for more information</a:t>
            </a:r>
            <a:r>
              <a:rPr lang="en-US" sz="2800" b="0" i="0" u="none" strike="noStrike" cap="none">
                <a:solidFill>
                  <a:schemeClr val="dk1"/>
                </a:solidFill>
                <a:latin typeface="Century Gothic"/>
                <a:ea typeface="Questrial"/>
                <a:cs typeface="Questrial"/>
                <a:sym typeface="Questrial"/>
              </a:rPr>
              <a:t> </a:t>
            </a:r>
          </a:p>
          <a:p>
            <a:pPr marL="231775" marR="0" lvl="1" indent="-231775" algn="l" rtl="0">
              <a:lnSpc>
                <a:spcPct val="80000"/>
              </a:lnSpc>
              <a:spcBef>
                <a:spcPts val="600"/>
              </a:spcBef>
              <a:spcAft>
                <a:spcPts val="0"/>
              </a:spcAft>
              <a:buClr>
                <a:schemeClr val="accent2"/>
              </a:buClr>
              <a:buSzPct val="100000"/>
              <a:buFont typeface="Arial"/>
              <a:buChar char="•"/>
            </a:pPr>
            <a:r>
              <a:rPr lang="en-US" sz="2400" b="0" i="0" u="none" strike="noStrike" cap="none">
                <a:solidFill>
                  <a:schemeClr val="dk1"/>
                </a:solidFill>
                <a:latin typeface="Century Gothic"/>
                <a:ea typeface="Questrial"/>
                <a:cs typeface="Questrial"/>
                <a:sym typeface="Questrial"/>
              </a:rPr>
              <a:t>Income Statement</a:t>
            </a:r>
          </a:p>
          <a:p>
            <a:pPr marL="231775" marR="0" lvl="2" indent="-231775" algn="l" rtl="0">
              <a:lnSpc>
                <a:spcPct val="80000"/>
              </a:lnSpc>
              <a:spcBef>
                <a:spcPts val="400"/>
              </a:spcBef>
              <a:spcAft>
                <a:spcPts val="0"/>
              </a:spcAft>
              <a:buSzPct val="25000"/>
              <a:buNone/>
            </a:pPr>
            <a:r>
              <a:rPr lang="en-US" sz="2000" b="0" i="0" u="none" strike="noStrike" cap="none">
                <a:solidFill>
                  <a:schemeClr val="dk1"/>
                </a:solidFill>
                <a:latin typeface="Century Gothic"/>
                <a:ea typeface="Questrial"/>
                <a:cs typeface="Questrial"/>
                <a:sym typeface="Questrial"/>
              </a:rPr>
              <a:t>   The Income Statement Report (25.15.5.5) runs based on report structures implemented using the Budget function. The system constructs the income statement based on the accounts specified in the report structure. All other accounts are excluded. Refer to the </a:t>
            </a:r>
            <a:r>
              <a:rPr lang="en-US" sz="2000" b="0" i="1" u="none" strike="noStrike" cap="none">
                <a:solidFill>
                  <a:schemeClr val="dk1"/>
                </a:solidFill>
                <a:latin typeface="Century Gothic"/>
                <a:ea typeface="Questrial"/>
                <a:cs typeface="Questrial"/>
                <a:sym typeface="Questrial"/>
              </a:rPr>
              <a:t>QAD EE Financials User Guide</a:t>
            </a:r>
            <a:r>
              <a:rPr lang="en-US" sz="2000" b="0" i="0" u="none" strike="noStrike" cap="none">
                <a:solidFill>
                  <a:schemeClr val="dk1"/>
                </a:solidFill>
                <a:latin typeface="Century Gothic"/>
                <a:ea typeface="Questrial"/>
                <a:cs typeface="Questrial"/>
                <a:sym typeface="Questrial"/>
              </a:rPr>
              <a:t> for more information</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419"/>
        <p:cNvGrpSpPr/>
        <p:nvPr/>
      </p:nvGrpSpPr>
      <p:grpSpPr>
        <a:xfrm>
          <a:off x="0" y="0"/>
          <a:ext cx="0" cy="0"/>
          <a:chOff x="0" y="0"/>
          <a:chExt cx="0" cy="0"/>
        </a:xfrm>
      </p:grpSpPr>
      <p:sp>
        <p:nvSpPr>
          <p:cNvPr id="420" name="Shape 420"/>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914400" marR="0" lvl="1" indent="-457200" algn="l" rtl="0">
              <a:spcBef>
                <a:spcPts val="0"/>
              </a:spcBef>
              <a:spcAft>
                <a:spcPts val="0"/>
              </a:spcAft>
              <a:buClr>
                <a:srgbClr val="F79646"/>
              </a:buClr>
              <a:buSzPct val="25000"/>
              <a:buFont typeface="Merriweather Sans"/>
              <a:buNone/>
            </a:pPr>
            <a:endParaRPr sz="2400" b="0" i="0" u="none" strike="noStrike" cap="none">
              <a:solidFill>
                <a:srgbClr val="4F4F4F"/>
              </a:solidFill>
              <a:latin typeface="Century Gothic"/>
              <a:ea typeface="Questrial"/>
              <a:cs typeface="Questrial"/>
              <a:sym typeface="Questrial"/>
            </a:endParaRPr>
          </a:p>
          <a:p>
            <a:pPr marL="533400" marR="0" lvl="0" indent="-533400" algn="l" rtl="0">
              <a:spcBef>
                <a:spcPts val="560"/>
              </a:spcBef>
              <a:spcAft>
                <a:spcPts val="0"/>
              </a:spcAft>
              <a:buClr>
                <a:srgbClr val="F79646"/>
              </a:buClr>
              <a:buSzPct val="25000"/>
              <a:buFont typeface="Arial"/>
              <a:buNone/>
            </a:pPr>
            <a:endParaRPr sz="2800" b="0" i="0" u="none" strike="noStrike" cap="none">
              <a:solidFill>
                <a:srgbClr val="4F4F4F"/>
              </a:solidFill>
              <a:latin typeface="Century Gothic"/>
              <a:ea typeface="Questrial"/>
              <a:cs typeface="Questrial"/>
              <a:sym typeface="Questrial"/>
            </a:endParaRPr>
          </a:p>
        </p:txBody>
      </p:sp>
      <p:sp>
        <p:nvSpPr>
          <p:cNvPr id="421"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2800" b="1" i="0" u="none" strike="noStrike" cap="none" dirty="0">
                <a:solidFill>
                  <a:srgbClr val="4F4F4F"/>
                </a:solidFill>
                <a:latin typeface="Century Gothic"/>
                <a:ea typeface="Questrial"/>
                <a:cs typeface="Questrial"/>
                <a:sym typeface="Questrial"/>
              </a:rPr>
              <a:t>Post-conversion Set-up – Mandatory Data</a:t>
            </a:r>
          </a:p>
        </p:txBody>
      </p:sp>
      <p:sp>
        <p:nvSpPr>
          <p:cNvPr id="422" name="Shape 422"/>
          <p:cNvSpPr/>
          <p:nvPr/>
        </p:nvSpPr>
        <p:spPr>
          <a:xfrm>
            <a:off x="457200" y="1044575"/>
            <a:ext cx="8153399" cy="4578349"/>
          </a:xfrm>
          <a:prstGeom prst="rect">
            <a:avLst/>
          </a:prstGeom>
          <a:noFill/>
          <a:ln>
            <a:noFill/>
          </a:ln>
        </p:spPr>
        <p:txBody>
          <a:bodyPr lIns="91425" tIns="91425" rIns="91425" bIns="91425" anchor="t" anchorCtr="0">
            <a:noAutofit/>
          </a:bodyPr>
          <a:lstStyle/>
          <a:p>
            <a:pPr marL="342900" marR="0" lvl="0" indent="-342900" algn="l" rtl="0">
              <a:lnSpc>
                <a:spcPct val="80000"/>
              </a:lnSpc>
              <a:spcBef>
                <a:spcPts val="0"/>
              </a:spcBef>
              <a:spcAft>
                <a:spcPts val="0"/>
              </a:spcAft>
              <a:buSzPct val="25000"/>
              <a:buNone/>
            </a:pPr>
            <a:r>
              <a:rPr lang="en-US" sz="2800" b="0" i="0" u="none" strike="noStrike" cap="none">
                <a:solidFill>
                  <a:schemeClr val="dk1"/>
                </a:solidFill>
                <a:latin typeface="Century Gothic"/>
                <a:ea typeface="Questrial"/>
                <a:cs typeface="Questrial"/>
                <a:sym typeface="Questrial"/>
              </a:rPr>
              <a:t>Invoice Status Codes</a:t>
            </a:r>
          </a:p>
          <a:p>
            <a:pPr marL="0" marR="0" lvl="1" indent="0" algn="l" rtl="0">
              <a:lnSpc>
                <a:spcPct val="80000"/>
              </a:lnSpc>
              <a:spcBef>
                <a:spcPts val="600"/>
              </a:spcBef>
              <a:spcAft>
                <a:spcPts val="0"/>
              </a:spcAft>
              <a:buClr>
                <a:srgbClr val="2461AA"/>
              </a:buClr>
              <a:buSzPct val="25000"/>
              <a:buFont typeface="Times New Roman"/>
              <a:buNone/>
            </a:pPr>
            <a:r>
              <a:rPr lang="en-US" sz="2400" b="0" i="0" u="none" strike="noStrike" cap="none">
                <a:solidFill>
                  <a:schemeClr val="dk1"/>
                </a:solidFill>
                <a:latin typeface="Century Gothic"/>
                <a:ea typeface="Questrial"/>
                <a:cs typeface="Questrial"/>
                <a:sym typeface="Questrial"/>
              </a:rPr>
              <a:t>Rename or replace codes provided by the conversion. The conversion only creates three invoice status codes. Consider the number of codes needed for receiver and financial matching. Decide at what point in the process invoices are deemed to be approved, released for payment, and so on. Set up new status codes and assign them to suppliers (and customers) as appropriate. Refer to the </a:t>
            </a:r>
            <a:r>
              <a:rPr lang="en-US" sz="2400" b="0" i="1" u="none" strike="noStrike" cap="none">
                <a:solidFill>
                  <a:schemeClr val="dk1"/>
                </a:solidFill>
                <a:latin typeface="Century Gothic"/>
                <a:ea typeface="Questrial"/>
                <a:cs typeface="Questrial"/>
                <a:sym typeface="Questrial"/>
              </a:rPr>
              <a:t>QAD EE Financials User Guide</a:t>
            </a:r>
            <a:r>
              <a:rPr lang="en-US" sz="2400" b="0" i="0" u="none" strike="noStrike" cap="none">
                <a:solidFill>
                  <a:schemeClr val="dk1"/>
                </a:solidFill>
                <a:latin typeface="Century Gothic"/>
                <a:ea typeface="Questrial"/>
                <a:cs typeface="Questrial"/>
                <a:sym typeface="Questrial"/>
              </a:rPr>
              <a:t> for more information</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426"/>
        <p:cNvGrpSpPr/>
        <p:nvPr/>
      </p:nvGrpSpPr>
      <p:grpSpPr>
        <a:xfrm>
          <a:off x="0" y="0"/>
          <a:ext cx="0" cy="0"/>
          <a:chOff x="0" y="0"/>
          <a:chExt cx="0" cy="0"/>
        </a:xfrm>
      </p:grpSpPr>
      <p:sp>
        <p:nvSpPr>
          <p:cNvPr id="427" name="Shape 427"/>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914400" marR="0" lvl="1" indent="-457200" algn="l" rtl="0">
              <a:spcBef>
                <a:spcPts val="0"/>
              </a:spcBef>
              <a:spcAft>
                <a:spcPts val="0"/>
              </a:spcAft>
              <a:buClr>
                <a:srgbClr val="F79646"/>
              </a:buClr>
              <a:buSzPct val="25000"/>
              <a:buFont typeface="Merriweather Sans"/>
              <a:buNone/>
            </a:pPr>
            <a:endParaRPr sz="2400" b="0" i="0" u="none" strike="noStrike" cap="none">
              <a:solidFill>
                <a:srgbClr val="4F4F4F"/>
              </a:solidFill>
              <a:latin typeface="Century Gothic"/>
              <a:ea typeface="Questrial"/>
              <a:cs typeface="Questrial"/>
              <a:sym typeface="Questrial"/>
            </a:endParaRPr>
          </a:p>
          <a:p>
            <a:pPr marL="533400" marR="0" lvl="0" indent="-533400" algn="l" rtl="0">
              <a:spcBef>
                <a:spcPts val="560"/>
              </a:spcBef>
              <a:spcAft>
                <a:spcPts val="0"/>
              </a:spcAft>
              <a:buClr>
                <a:srgbClr val="F79646"/>
              </a:buClr>
              <a:buSzPct val="25000"/>
              <a:buFont typeface="Arial"/>
              <a:buNone/>
            </a:pPr>
            <a:endParaRPr sz="2800" b="0" i="0" u="none" strike="noStrike" cap="none">
              <a:solidFill>
                <a:srgbClr val="4F4F4F"/>
              </a:solidFill>
              <a:latin typeface="Century Gothic"/>
              <a:ea typeface="Questrial"/>
              <a:cs typeface="Questrial"/>
              <a:sym typeface="Questrial"/>
            </a:endParaRPr>
          </a:p>
        </p:txBody>
      </p:sp>
      <p:sp>
        <p:nvSpPr>
          <p:cNvPr id="428"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2800" b="1" i="0" u="none" strike="noStrike" cap="none" dirty="0">
                <a:solidFill>
                  <a:srgbClr val="4F4F4F"/>
                </a:solidFill>
                <a:latin typeface="Century Gothic"/>
                <a:ea typeface="Questrial"/>
                <a:cs typeface="Questrial"/>
                <a:sym typeface="Questrial"/>
              </a:rPr>
              <a:t>Post-conversion Set Up – Mandatory Data</a:t>
            </a:r>
          </a:p>
        </p:txBody>
      </p:sp>
      <p:sp>
        <p:nvSpPr>
          <p:cNvPr id="429" name="Shape 429"/>
          <p:cNvSpPr/>
          <p:nvPr/>
        </p:nvSpPr>
        <p:spPr>
          <a:xfrm>
            <a:off x="457200" y="963612"/>
            <a:ext cx="8153399" cy="4797425"/>
          </a:xfrm>
          <a:prstGeom prst="rect">
            <a:avLst/>
          </a:prstGeom>
          <a:noFill/>
          <a:ln>
            <a:noFill/>
          </a:ln>
        </p:spPr>
        <p:txBody>
          <a:bodyPr lIns="91425" tIns="91425" rIns="91425" bIns="91425" anchor="t" anchorCtr="0">
            <a:noAutofit/>
          </a:bodyPr>
          <a:lstStyle/>
          <a:p>
            <a:pPr marL="342900" marR="0" lvl="0" indent="-342900" algn="l" rtl="0">
              <a:lnSpc>
                <a:spcPct val="80000"/>
              </a:lnSpc>
              <a:spcBef>
                <a:spcPts val="0"/>
              </a:spcBef>
              <a:spcAft>
                <a:spcPts val="0"/>
              </a:spcAft>
              <a:buClr>
                <a:schemeClr val="accent2"/>
              </a:buClr>
              <a:buSzPct val="100000"/>
              <a:buFont typeface="Questrial"/>
              <a:buChar char="•"/>
            </a:pPr>
            <a:r>
              <a:rPr lang="en-US" sz="2800" b="0" i="0" u="none" strike="noStrike" cap="none" dirty="0">
                <a:solidFill>
                  <a:schemeClr val="dk1"/>
                </a:solidFill>
                <a:latin typeface="Century Gothic"/>
                <a:ea typeface="Questrial"/>
                <a:cs typeface="Questrial"/>
                <a:sym typeface="Questrial"/>
              </a:rPr>
              <a:t>Daybooks</a:t>
            </a:r>
          </a:p>
          <a:p>
            <a:pPr marL="742950" marR="0" lvl="1" indent="-285750" algn="l" rtl="0">
              <a:lnSpc>
                <a:spcPct val="80000"/>
              </a:lnSpc>
              <a:spcBef>
                <a:spcPts val="600"/>
              </a:spcBef>
              <a:spcAft>
                <a:spcPts val="0"/>
              </a:spcAft>
              <a:buClr>
                <a:schemeClr val="accent2"/>
              </a:buClr>
              <a:buSzPct val="100000"/>
              <a:buFont typeface="Times New Roman"/>
              <a:buChar char="–"/>
            </a:pPr>
            <a:r>
              <a:rPr lang="en-US" sz="2400" b="0" i="0" u="none" strike="noStrike" cap="none" dirty="0">
                <a:solidFill>
                  <a:schemeClr val="dk1"/>
                </a:solidFill>
                <a:latin typeface="Century Gothic"/>
                <a:ea typeface="Questrial"/>
                <a:cs typeface="Questrial"/>
                <a:sym typeface="Questrial"/>
              </a:rPr>
              <a:t>Daybooks</a:t>
            </a:r>
          </a:p>
          <a:p>
            <a:pPr marL="742950" marR="0" lvl="1" indent="-285750" algn="l" rtl="0">
              <a:lnSpc>
                <a:spcPct val="80000"/>
              </a:lnSpc>
              <a:spcBef>
                <a:spcPts val="600"/>
              </a:spcBef>
              <a:spcAft>
                <a:spcPts val="0"/>
              </a:spcAft>
              <a:buClr>
                <a:schemeClr val="accent2"/>
              </a:buClr>
              <a:buSzPct val="100000"/>
              <a:buFont typeface="Times New Roman"/>
              <a:buChar char="–"/>
            </a:pPr>
            <a:r>
              <a:rPr lang="en-US" sz="2400" b="0" i="0" u="none" strike="noStrike" cap="none" dirty="0">
                <a:solidFill>
                  <a:schemeClr val="dk1"/>
                </a:solidFill>
                <a:latin typeface="Century Gothic"/>
                <a:ea typeface="Questrial"/>
                <a:cs typeface="Questrial"/>
                <a:sym typeface="Questrial"/>
              </a:rPr>
              <a:t>Daybook sets</a:t>
            </a:r>
          </a:p>
          <a:p>
            <a:pPr marL="342900" marR="0" lvl="0" indent="-342900" algn="l" rtl="0">
              <a:lnSpc>
                <a:spcPct val="80000"/>
              </a:lnSpc>
              <a:spcBef>
                <a:spcPts val="840"/>
              </a:spcBef>
              <a:spcAft>
                <a:spcPts val="0"/>
              </a:spcAft>
              <a:buClr>
                <a:schemeClr val="accent2"/>
              </a:buClr>
              <a:buSzPct val="100000"/>
              <a:buFont typeface="Questrial"/>
              <a:buChar char="•"/>
            </a:pPr>
            <a:r>
              <a:rPr lang="en-US" sz="2800" b="0" i="0" u="none" strike="noStrike" cap="none" dirty="0">
                <a:solidFill>
                  <a:schemeClr val="dk1"/>
                </a:solidFill>
                <a:latin typeface="Century Gothic"/>
                <a:ea typeface="Questrial"/>
                <a:cs typeface="Questrial"/>
                <a:sym typeface="Questrial"/>
              </a:rPr>
              <a:t>Security</a:t>
            </a:r>
          </a:p>
          <a:p>
            <a:pPr marL="742950" marR="0" lvl="1" indent="-285750" algn="l" rtl="0">
              <a:lnSpc>
                <a:spcPct val="80000"/>
              </a:lnSpc>
              <a:spcBef>
                <a:spcPts val="600"/>
              </a:spcBef>
              <a:spcAft>
                <a:spcPts val="0"/>
              </a:spcAft>
              <a:buClr>
                <a:schemeClr val="accent2"/>
              </a:buClr>
              <a:buSzPct val="100000"/>
              <a:buFont typeface="Times New Roman"/>
              <a:buChar char="–"/>
            </a:pPr>
            <a:r>
              <a:rPr lang="en-US" sz="2400" b="0" i="0" u="none" strike="noStrike" cap="none" dirty="0">
                <a:solidFill>
                  <a:schemeClr val="dk1"/>
                </a:solidFill>
                <a:latin typeface="Century Gothic"/>
                <a:ea typeface="Questrial"/>
                <a:cs typeface="Questrial"/>
                <a:sym typeface="Questrial"/>
              </a:rPr>
              <a:t>Roles and Permissions</a:t>
            </a:r>
          </a:p>
          <a:p>
            <a:pPr marL="742950" marR="0" lvl="1" indent="-285750" algn="l" rtl="0">
              <a:lnSpc>
                <a:spcPct val="80000"/>
              </a:lnSpc>
              <a:spcBef>
                <a:spcPts val="600"/>
              </a:spcBef>
              <a:spcAft>
                <a:spcPts val="0"/>
              </a:spcAft>
              <a:buClr>
                <a:schemeClr val="accent2"/>
              </a:buClr>
              <a:buSzPct val="100000"/>
              <a:buFont typeface="Times New Roman"/>
              <a:buChar char="–"/>
            </a:pPr>
            <a:r>
              <a:rPr lang="en-US" sz="2400" b="0" i="0" u="none" strike="noStrike" cap="none" dirty="0">
                <a:solidFill>
                  <a:schemeClr val="dk1"/>
                </a:solidFill>
                <a:latin typeface="Century Gothic"/>
                <a:ea typeface="Questrial"/>
                <a:cs typeface="Questrial"/>
                <a:sym typeface="Questrial"/>
              </a:rPr>
              <a:t>Update Domain/Entity/User</a:t>
            </a:r>
          </a:p>
          <a:p>
            <a:pPr marL="342900" marR="0" lvl="0" indent="-342900" algn="l" rtl="0">
              <a:lnSpc>
                <a:spcPct val="80000"/>
              </a:lnSpc>
              <a:spcBef>
                <a:spcPts val="840"/>
              </a:spcBef>
              <a:spcAft>
                <a:spcPts val="0"/>
              </a:spcAft>
              <a:buClr>
                <a:schemeClr val="accent2"/>
              </a:buClr>
              <a:buSzPct val="100000"/>
              <a:buFont typeface="Questrial"/>
              <a:buChar char="•"/>
            </a:pPr>
            <a:r>
              <a:rPr lang="en-US" sz="2800" b="0" i="0" u="none" strike="noStrike" cap="none" dirty="0">
                <a:solidFill>
                  <a:schemeClr val="dk1"/>
                </a:solidFill>
                <a:latin typeface="Century Gothic"/>
                <a:ea typeface="Questrial"/>
                <a:cs typeface="Questrial"/>
                <a:sym typeface="Questrial"/>
              </a:rPr>
              <a:t>Tax Periods</a:t>
            </a:r>
          </a:p>
          <a:p>
            <a:pPr marL="342900" marR="0" lvl="0" indent="-342900" algn="l" rtl="0">
              <a:lnSpc>
                <a:spcPct val="80000"/>
              </a:lnSpc>
              <a:spcBef>
                <a:spcPts val="840"/>
              </a:spcBef>
              <a:spcAft>
                <a:spcPts val="0"/>
              </a:spcAft>
              <a:buClr>
                <a:schemeClr val="accent2"/>
              </a:buClr>
              <a:buSzPct val="100000"/>
              <a:buFont typeface="Questrial"/>
              <a:buChar char="•"/>
            </a:pPr>
            <a:r>
              <a:rPr lang="en-US" sz="2800" b="0" i="0" u="none" strike="noStrike" cap="none" dirty="0">
                <a:solidFill>
                  <a:schemeClr val="dk1"/>
                </a:solidFill>
                <a:latin typeface="Century Gothic"/>
                <a:ea typeface="Questrial"/>
                <a:cs typeface="Questrial"/>
                <a:sym typeface="Questrial"/>
              </a:rPr>
              <a:t>Reporting Periods</a:t>
            </a:r>
          </a:p>
          <a:p>
            <a:pPr marL="342900" marR="0" lvl="0" indent="-342900" algn="l" rtl="0">
              <a:lnSpc>
                <a:spcPct val="80000"/>
              </a:lnSpc>
              <a:spcBef>
                <a:spcPts val="840"/>
              </a:spcBef>
              <a:spcAft>
                <a:spcPts val="0"/>
              </a:spcAft>
              <a:buClr>
                <a:schemeClr val="accent2"/>
              </a:buClr>
              <a:buSzPct val="100000"/>
              <a:buFont typeface="Questrial"/>
              <a:buChar char="•"/>
            </a:pPr>
            <a:r>
              <a:rPr lang="en-US" sz="2800" b="0" i="0" u="none" strike="noStrike" cap="none" dirty="0">
                <a:solidFill>
                  <a:schemeClr val="dk1"/>
                </a:solidFill>
                <a:latin typeface="Century Gothic"/>
                <a:ea typeface="Questrial"/>
                <a:cs typeface="Questrial"/>
                <a:sym typeface="Questrial"/>
              </a:rPr>
              <a:t>Profiles</a:t>
            </a:r>
          </a:p>
          <a:p>
            <a:pPr marL="342900" marR="0" lvl="0" indent="-342900" algn="l" rtl="0">
              <a:lnSpc>
                <a:spcPct val="80000"/>
              </a:lnSpc>
              <a:spcBef>
                <a:spcPts val="840"/>
              </a:spcBef>
              <a:spcAft>
                <a:spcPts val="0"/>
              </a:spcAft>
              <a:buClr>
                <a:schemeClr val="accent2"/>
              </a:buClr>
              <a:buSzPct val="100000"/>
              <a:buFont typeface="Questrial"/>
              <a:buChar char="•"/>
            </a:pPr>
            <a:r>
              <a:rPr lang="en-US" sz="2800" b="0" i="0" u="none" strike="noStrike" cap="none" dirty="0">
                <a:solidFill>
                  <a:schemeClr val="dk1"/>
                </a:solidFill>
                <a:latin typeface="Century Gothic"/>
                <a:ea typeface="Questrial"/>
                <a:cs typeface="Questrial"/>
                <a:sym typeface="Questrial"/>
              </a:rPr>
              <a:t>Configure Daemons</a:t>
            </a:r>
          </a:p>
          <a:p>
            <a:pPr marL="342900" marR="0" lvl="0" indent="-342900" algn="l" rtl="0">
              <a:lnSpc>
                <a:spcPct val="80000"/>
              </a:lnSpc>
              <a:spcBef>
                <a:spcPts val="840"/>
              </a:spcBef>
              <a:spcAft>
                <a:spcPts val="0"/>
              </a:spcAft>
              <a:buClr>
                <a:srgbClr val="890C4C"/>
              </a:buClr>
              <a:buFont typeface="Arimo"/>
              <a:buNone/>
            </a:pPr>
            <a:endParaRPr sz="2800" b="0" i="0" u="none" strike="noStrike" cap="none" dirty="0">
              <a:solidFill>
                <a:schemeClr val="dk1"/>
              </a:solidFill>
              <a:latin typeface="Century Gothic"/>
              <a:ea typeface="Questrial"/>
              <a:cs typeface="Questrial"/>
              <a:sym typeface="Quest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Shape 150"/>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914400" marR="0" lvl="1" indent="-457200" algn="l" rtl="0">
              <a:spcBef>
                <a:spcPts val="0"/>
              </a:spcBef>
              <a:spcAft>
                <a:spcPts val="0"/>
              </a:spcAft>
              <a:buClr>
                <a:srgbClr val="F79646"/>
              </a:buClr>
              <a:buSzPct val="25000"/>
              <a:buFont typeface="Merriweather Sans"/>
              <a:buNone/>
            </a:pPr>
            <a:endParaRPr sz="2400" b="0" i="0" u="none" strike="noStrike" cap="none">
              <a:solidFill>
                <a:srgbClr val="4F4F4F"/>
              </a:solidFill>
              <a:latin typeface="Century Gothic"/>
              <a:ea typeface="Questrial"/>
              <a:cs typeface="Questrial"/>
              <a:sym typeface="Questrial"/>
            </a:endParaRPr>
          </a:p>
          <a:p>
            <a:pPr marL="533400" marR="0" lvl="0" indent="-533400" algn="l" rtl="0">
              <a:spcBef>
                <a:spcPts val="560"/>
              </a:spcBef>
              <a:spcAft>
                <a:spcPts val="0"/>
              </a:spcAft>
              <a:buClr>
                <a:srgbClr val="F79646"/>
              </a:buClr>
              <a:buSzPct val="25000"/>
              <a:buFont typeface="Arial"/>
              <a:buNone/>
            </a:pPr>
            <a:endParaRPr sz="2800" b="0" i="0" u="none" strike="noStrike" cap="none">
              <a:solidFill>
                <a:srgbClr val="4F4F4F"/>
              </a:solidFill>
              <a:latin typeface="Century Gothic"/>
              <a:ea typeface="Questrial"/>
              <a:cs typeface="Questrial"/>
              <a:sym typeface="Questrial"/>
            </a:endParaRPr>
          </a:p>
        </p:txBody>
      </p:sp>
      <p:sp>
        <p:nvSpPr>
          <p:cNvPr id="151" name="myTitle"/>
          <p:cNvSpPr txBox="1">
            <a:spLocks noGrp="1"/>
          </p:cNvSpPr>
          <p:nvPr>
            <p:ph type="title"/>
          </p:nvPr>
        </p:nvSpPr>
        <p:spPr>
          <a:xfrm>
            <a:off x="457200" y="182563"/>
            <a:ext cx="8229600" cy="709612"/>
          </a:xfrm>
          <a:prstGeom prst="rect">
            <a:avLst/>
          </a:prstGeom>
          <a:noFill/>
          <a:ln>
            <a:noFill/>
          </a:ln>
        </p:spPr>
        <p:txBody>
          <a:bodyPr lIns="91425" tIns="45700" rIns="91425" bIns="45700" anchor="ctr"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Post-conversion Utilities</a:t>
            </a:r>
          </a:p>
        </p:txBody>
      </p:sp>
      <p:sp>
        <p:nvSpPr>
          <p:cNvPr id="152" name="Shape 152"/>
          <p:cNvSpPr/>
          <p:nvPr/>
        </p:nvSpPr>
        <p:spPr>
          <a:xfrm>
            <a:off x="457200" y="911225"/>
            <a:ext cx="8153399" cy="4662487"/>
          </a:xfrm>
          <a:prstGeom prst="rect">
            <a:avLst/>
          </a:prstGeom>
          <a:noFill/>
          <a:ln>
            <a:noFill/>
          </a:ln>
        </p:spPr>
        <p:txBody>
          <a:bodyPr lIns="91425" tIns="91425" rIns="91425" bIns="91425" anchor="t" anchorCtr="0">
            <a:noAutofit/>
          </a:bodyPr>
          <a:lstStyle/>
          <a:p>
            <a:pPr marL="342900" marR="0" lvl="0" indent="-342900" algn="l" rtl="0">
              <a:lnSpc>
                <a:spcPct val="80000"/>
              </a:lnSpc>
              <a:spcBef>
                <a:spcPts val="0"/>
              </a:spcBef>
              <a:spcAft>
                <a:spcPts val="0"/>
              </a:spcAft>
              <a:buClr>
                <a:schemeClr val="accent2"/>
              </a:buClr>
              <a:buSzPct val="100000"/>
              <a:buFont typeface="Questrial"/>
              <a:buChar char="•"/>
            </a:pPr>
            <a:r>
              <a:rPr lang="en-US" sz="2400" b="0" i="0" u="none" strike="noStrike" cap="none" dirty="0">
                <a:solidFill>
                  <a:schemeClr val="bg2"/>
                </a:solidFill>
                <a:latin typeface="Century Gothic"/>
                <a:ea typeface="Questrial"/>
                <a:cs typeface="Questrial"/>
                <a:sym typeface="Questrial"/>
              </a:rPr>
              <a:t>Fixed Assets Migration </a:t>
            </a:r>
            <a:r>
              <a:rPr lang="en-US" sz="2400" b="0" i="0" u="none" strike="noStrike" cap="none" dirty="0" smtClean="0">
                <a:solidFill>
                  <a:schemeClr val="bg2"/>
                </a:solidFill>
                <a:latin typeface="Century Gothic"/>
                <a:ea typeface="Questrial"/>
                <a:cs typeface="Questrial"/>
                <a:sym typeface="Questrial"/>
              </a:rPr>
              <a:t>Utility</a:t>
            </a:r>
            <a:endParaRPr lang="en-US" sz="2400" b="0" i="0" u="none" strike="noStrike" cap="none" dirty="0">
              <a:solidFill>
                <a:schemeClr val="bg2"/>
              </a:solidFill>
              <a:latin typeface="Century Gothic"/>
              <a:ea typeface="Questrial"/>
              <a:cs typeface="Questrial"/>
              <a:sym typeface="Questrial"/>
            </a:endParaRPr>
          </a:p>
        </p:txBody>
      </p:sp>
      <p:sp>
        <p:nvSpPr>
          <p:cNvPr id="153" name="myTitle"/>
          <p:cNvSpPr/>
          <p:nvPr/>
        </p:nvSpPr>
        <p:spPr>
          <a:xfrm>
            <a:off x="457200" y="609600"/>
            <a:ext cx="8534399" cy="881063"/>
          </a:xfrm>
          <a:prstGeom prst="rect">
            <a:avLst/>
          </a:prstGeom>
          <a:noFill/>
          <a:ln>
            <a:noFill/>
          </a:ln>
        </p:spPr>
        <p:txBody>
          <a:bodyPr lIns="91425" tIns="45700" rIns="91425" bIns="45700" anchor="b" anchorCtr="0">
            <a:noAutofit/>
          </a:bodyPr>
          <a:lstStyle/>
          <a:p>
            <a:pPr marL="0" marR="0" lvl="0" indent="0" algn="l" rtl="0">
              <a:lnSpc>
                <a:spcPct val="90000"/>
              </a:lnSpc>
              <a:spcBef>
                <a:spcPts val="0"/>
              </a:spcBef>
              <a:spcAft>
                <a:spcPts val="0"/>
              </a:spcAft>
              <a:buNone/>
            </a:pPr>
            <a:endParaRPr sz="3200" b="1" i="0" u="none" strike="noStrike" cap="none">
              <a:solidFill>
                <a:srgbClr val="4F4F4F"/>
              </a:solidFill>
              <a:latin typeface="Century Gothic"/>
              <a:ea typeface="Questrial"/>
              <a:cs typeface="Questrial"/>
              <a:sym typeface="Questrial"/>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433"/>
        <p:cNvGrpSpPr/>
        <p:nvPr/>
      </p:nvGrpSpPr>
      <p:grpSpPr>
        <a:xfrm>
          <a:off x="0" y="0"/>
          <a:ext cx="0" cy="0"/>
          <a:chOff x="0" y="0"/>
          <a:chExt cx="0" cy="0"/>
        </a:xfrm>
      </p:grpSpPr>
      <p:sp>
        <p:nvSpPr>
          <p:cNvPr id="434" name="Shape 434"/>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914400" marR="0" lvl="1" indent="-457200" algn="l" rtl="0">
              <a:spcBef>
                <a:spcPts val="0"/>
              </a:spcBef>
              <a:spcAft>
                <a:spcPts val="0"/>
              </a:spcAft>
              <a:buClr>
                <a:srgbClr val="F79646"/>
              </a:buClr>
              <a:buSzPct val="25000"/>
              <a:buFont typeface="Merriweather Sans"/>
              <a:buNone/>
            </a:pPr>
            <a:endParaRPr sz="2400" b="0" i="0" u="none" strike="noStrike" cap="none">
              <a:solidFill>
                <a:srgbClr val="4F4F4F"/>
              </a:solidFill>
              <a:latin typeface="Century Gothic"/>
              <a:ea typeface="Questrial"/>
              <a:cs typeface="Questrial"/>
              <a:sym typeface="Questrial"/>
            </a:endParaRPr>
          </a:p>
          <a:p>
            <a:pPr marL="533400" marR="0" lvl="0" indent="-533400" algn="l" rtl="0">
              <a:spcBef>
                <a:spcPts val="560"/>
              </a:spcBef>
              <a:spcAft>
                <a:spcPts val="0"/>
              </a:spcAft>
              <a:buClr>
                <a:srgbClr val="F79646"/>
              </a:buClr>
              <a:buSzPct val="25000"/>
              <a:buFont typeface="Arial"/>
              <a:buNone/>
            </a:pPr>
            <a:endParaRPr sz="2800" b="0" i="0" u="none" strike="noStrike" cap="none">
              <a:solidFill>
                <a:srgbClr val="4F4F4F"/>
              </a:solidFill>
              <a:latin typeface="Century Gothic"/>
              <a:ea typeface="Questrial"/>
              <a:cs typeface="Questrial"/>
              <a:sym typeface="Questrial"/>
            </a:endParaRPr>
          </a:p>
        </p:txBody>
      </p:sp>
      <p:sp>
        <p:nvSpPr>
          <p:cNvPr id="435"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2800" b="1" i="0" u="none" strike="noStrike" cap="none" dirty="0">
                <a:solidFill>
                  <a:srgbClr val="4F4F4F"/>
                </a:solidFill>
                <a:latin typeface="Century Gothic"/>
                <a:ea typeface="Questrial"/>
                <a:cs typeface="Questrial"/>
                <a:sym typeface="Questrial"/>
              </a:rPr>
              <a:t>Post-conversion Set Up – Mandatory Data</a:t>
            </a:r>
          </a:p>
        </p:txBody>
      </p:sp>
      <p:sp>
        <p:nvSpPr>
          <p:cNvPr id="436" name="Shape 436"/>
          <p:cNvSpPr/>
          <p:nvPr/>
        </p:nvSpPr>
        <p:spPr>
          <a:xfrm>
            <a:off x="457200" y="1023937"/>
            <a:ext cx="8153399" cy="5257799"/>
          </a:xfrm>
          <a:prstGeom prst="rect">
            <a:avLst/>
          </a:prstGeom>
          <a:noFill/>
          <a:ln>
            <a:noFill/>
          </a:ln>
        </p:spPr>
        <p:txBody>
          <a:bodyPr lIns="91425" tIns="91425" rIns="91425" bIns="91425" anchor="t" anchorCtr="0">
            <a:noAutofit/>
          </a:bodyPr>
          <a:lstStyle/>
          <a:p>
            <a:pPr marL="342900" marR="0" lvl="0" indent="-342900" algn="l" rtl="0">
              <a:lnSpc>
                <a:spcPct val="80000"/>
              </a:lnSpc>
              <a:spcBef>
                <a:spcPts val="0"/>
              </a:spcBef>
              <a:spcAft>
                <a:spcPts val="0"/>
              </a:spcAft>
              <a:buClr>
                <a:schemeClr val="accent2"/>
              </a:buClr>
              <a:buSzPct val="100000"/>
              <a:buFont typeface="Questrial"/>
              <a:buChar char="•"/>
            </a:pPr>
            <a:r>
              <a:rPr lang="en-US" sz="2800" b="0" i="0" u="none" strike="noStrike" cap="none">
                <a:solidFill>
                  <a:schemeClr val="dk1"/>
                </a:solidFill>
                <a:latin typeface="Century Gothic"/>
                <a:ea typeface="Questrial"/>
                <a:cs typeface="Questrial"/>
                <a:sym typeface="Questrial"/>
              </a:rPr>
              <a:t>Daybooks</a:t>
            </a:r>
          </a:p>
          <a:p>
            <a:pPr marL="742950" marR="0" lvl="1" indent="-285750" algn="l" rtl="0">
              <a:lnSpc>
                <a:spcPct val="80000"/>
              </a:lnSpc>
              <a:spcBef>
                <a:spcPts val="600"/>
              </a:spcBef>
              <a:spcAft>
                <a:spcPts val="0"/>
              </a:spcAft>
              <a:buClr>
                <a:schemeClr val="accent2"/>
              </a:buClr>
              <a:buSzPct val="100000"/>
              <a:buFont typeface="Times New Roman"/>
              <a:buChar char="–"/>
            </a:pPr>
            <a:r>
              <a:rPr lang="en-US" sz="2400" b="0" i="0" u="none" strike="noStrike" cap="none">
                <a:solidFill>
                  <a:schemeClr val="dk1"/>
                </a:solidFill>
                <a:latin typeface="Century Gothic"/>
                <a:ea typeface="Questrial"/>
                <a:cs typeface="Questrial"/>
                <a:sym typeface="Questrial"/>
              </a:rPr>
              <a:t>Daybooks</a:t>
            </a:r>
          </a:p>
          <a:p>
            <a:pPr marL="742950" marR="0" lvl="1" indent="-285750" algn="l" rtl="0">
              <a:lnSpc>
                <a:spcPct val="80000"/>
              </a:lnSpc>
              <a:spcBef>
                <a:spcPts val="600"/>
              </a:spcBef>
              <a:spcAft>
                <a:spcPts val="0"/>
              </a:spcAft>
              <a:buClr>
                <a:schemeClr val="accent2"/>
              </a:buClr>
              <a:buSzPct val="100000"/>
              <a:buFont typeface="Times New Roman"/>
              <a:buChar char="–"/>
            </a:pPr>
            <a:r>
              <a:rPr lang="en-US" sz="2400" b="0" i="0" u="none" strike="noStrike" cap="none">
                <a:solidFill>
                  <a:schemeClr val="dk1"/>
                </a:solidFill>
                <a:latin typeface="Century Gothic"/>
                <a:ea typeface="Questrial"/>
                <a:cs typeface="Questrial"/>
                <a:sym typeface="Questrial"/>
              </a:rPr>
              <a:t>Daybook sets</a:t>
            </a:r>
          </a:p>
          <a:p>
            <a:pPr marL="342900" marR="0" lvl="0" indent="-342900" algn="l" rtl="0">
              <a:lnSpc>
                <a:spcPct val="80000"/>
              </a:lnSpc>
              <a:spcBef>
                <a:spcPts val="840"/>
              </a:spcBef>
              <a:spcAft>
                <a:spcPts val="0"/>
              </a:spcAft>
              <a:buClr>
                <a:srgbClr val="890C4C"/>
              </a:buClr>
              <a:buFont typeface="Arimo"/>
              <a:buNone/>
            </a:pPr>
            <a:endParaRPr sz="2800" b="0" i="0" u="none" strike="noStrike" cap="none">
              <a:solidFill>
                <a:schemeClr val="dk1"/>
              </a:solidFill>
              <a:latin typeface="Century Gothic"/>
              <a:ea typeface="Questrial"/>
              <a:cs typeface="Questrial"/>
              <a:sym typeface="Questrial"/>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440"/>
        <p:cNvGrpSpPr/>
        <p:nvPr/>
      </p:nvGrpSpPr>
      <p:grpSpPr>
        <a:xfrm>
          <a:off x="0" y="0"/>
          <a:ext cx="0" cy="0"/>
          <a:chOff x="0" y="0"/>
          <a:chExt cx="0" cy="0"/>
        </a:xfrm>
      </p:grpSpPr>
      <p:sp>
        <p:nvSpPr>
          <p:cNvPr id="441" name="Shape 441"/>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914400" marR="0" lvl="1" indent="-457200" algn="l" rtl="0">
              <a:spcBef>
                <a:spcPts val="0"/>
              </a:spcBef>
              <a:spcAft>
                <a:spcPts val="0"/>
              </a:spcAft>
              <a:buClr>
                <a:srgbClr val="F79646"/>
              </a:buClr>
              <a:buSzPct val="25000"/>
              <a:buFont typeface="Merriweather Sans"/>
              <a:buNone/>
            </a:pPr>
            <a:endParaRPr sz="2400" b="0" i="0" u="none" strike="noStrike" cap="none">
              <a:solidFill>
                <a:srgbClr val="4F4F4F"/>
              </a:solidFill>
              <a:latin typeface="Century Gothic"/>
              <a:ea typeface="Questrial"/>
              <a:cs typeface="Questrial"/>
              <a:sym typeface="Questrial"/>
            </a:endParaRPr>
          </a:p>
          <a:p>
            <a:pPr marL="533400" marR="0" lvl="0" indent="-533400" algn="l" rtl="0">
              <a:spcBef>
                <a:spcPts val="560"/>
              </a:spcBef>
              <a:spcAft>
                <a:spcPts val="0"/>
              </a:spcAft>
              <a:buClr>
                <a:srgbClr val="F79646"/>
              </a:buClr>
              <a:buSzPct val="25000"/>
              <a:buFont typeface="Arial"/>
              <a:buNone/>
            </a:pPr>
            <a:endParaRPr sz="2800" b="0" i="0" u="none" strike="noStrike" cap="none">
              <a:solidFill>
                <a:srgbClr val="4F4F4F"/>
              </a:solidFill>
              <a:latin typeface="Century Gothic"/>
              <a:ea typeface="Questrial"/>
              <a:cs typeface="Questrial"/>
              <a:sym typeface="Questrial"/>
            </a:endParaRPr>
          </a:p>
        </p:txBody>
      </p:sp>
      <p:sp>
        <p:nvSpPr>
          <p:cNvPr id="442"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Daybooks</a:t>
            </a:r>
          </a:p>
        </p:txBody>
      </p:sp>
      <p:sp>
        <p:nvSpPr>
          <p:cNvPr id="443" name="Shape 443"/>
          <p:cNvSpPr/>
          <p:nvPr/>
        </p:nvSpPr>
        <p:spPr>
          <a:xfrm>
            <a:off x="457200" y="957262"/>
            <a:ext cx="8153399" cy="4997449"/>
          </a:xfrm>
          <a:prstGeom prst="rect">
            <a:avLst/>
          </a:prstGeom>
          <a:noFill/>
          <a:ln>
            <a:noFill/>
          </a:ln>
        </p:spPr>
        <p:txBody>
          <a:bodyPr lIns="91425" tIns="91425" rIns="91425" bIns="91425" anchor="t" anchorCtr="0">
            <a:noAutofit/>
          </a:bodyPr>
          <a:lstStyle/>
          <a:p>
            <a:pPr marL="342900" marR="0" lvl="0" indent="-342900" algn="l" rtl="0">
              <a:lnSpc>
                <a:spcPct val="75000"/>
              </a:lnSpc>
              <a:spcBef>
                <a:spcPts val="0"/>
              </a:spcBef>
              <a:spcAft>
                <a:spcPts val="0"/>
              </a:spcAft>
              <a:buClr>
                <a:schemeClr val="accent2"/>
              </a:buClr>
              <a:buSzPct val="100000"/>
              <a:buFont typeface="Questrial"/>
              <a:buChar char="•"/>
            </a:pPr>
            <a:r>
              <a:rPr lang="en-US" sz="2800" b="0" i="0" u="none" strike="noStrike" cap="none" dirty="0">
                <a:solidFill>
                  <a:schemeClr val="dk1"/>
                </a:solidFill>
                <a:latin typeface="Century Gothic"/>
                <a:ea typeface="Questrial"/>
                <a:cs typeface="Questrial"/>
                <a:sym typeface="Questrial"/>
              </a:rPr>
              <a:t>Daybooks</a:t>
            </a:r>
          </a:p>
          <a:p>
            <a:pPr marL="742950" marR="0" lvl="1" indent="-285750" algn="l" rtl="0">
              <a:lnSpc>
                <a:spcPct val="75000"/>
              </a:lnSpc>
              <a:spcBef>
                <a:spcPts val="600"/>
              </a:spcBef>
              <a:spcAft>
                <a:spcPts val="0"/>
              </a:spcAft>
              <a:buClr>
                <a:srgbClr val="2461AA"/>
              </a:buClr>
              <a:buSzPct val="25000"/>
              <a:buFont typeface="Times New Roman"/>
              <a:buNone/>
            </a:pPr>
            <a:r>
              <a:rPr lang="en-US" sz="2400" b="0" i="0" u="none" strike="noStrike" cap="none" dirty="0">
                <a:solidFill>
                  <a:schemeClr val="dk1"/>
                </a:solidFill>
                <a:latin typeface="Century Gothic"/>
                <a:ea typeface="Questrial"/>
                <a:cs typeface="Questrial"/>
                <a:sym typeface="Questrial"/>
              </a:rPr>
              <a:t>  	</a:t>
            </a:r>
            <a:r>
              <a:rPr lang="en-US" sz="2200" b="0" i="0" u="none" strike="noStrike" cap="none" dirty="0">
                <a:solidFill>
                  <a:schemeClr val="dk1"/>
                </a:solidFill>
                <a:latin typeface="Century Gothic"/>
                <a:ea typeface="Questrial"/>
                <a:cs typeface="Questrial"/>
                <a:sym typeface="Questrial"/>
              </a:rPr>
              <a:t>Decide if further reporting granularity is required. Add new daybooks as necessary and assign to transaction types using Default Daybook Maintenance. Optionally, delete or deactivate any unused </a:t>
            </a:r>
            <a:r>
              <a:rPr lang="en-US" sz="2200" b="0" i="0" u="none" strike="noStrike" cap="none" dirty="0" smtClean="0">
                <a:solidFill>
                  <a:schemeClr val="dk1"/>
                </a:solidFill>
                <a:latin typeface="Century Gothic"/>
                <a:ea typeface="Questrial"/>
                <a:cs typeface="Questrial"/>
                <a:sym typeface="Questrial"/>
              </a:rPr>
              <a:t>daybooks.</a:t>
            </a:r>
            <a:endParaRPr lang="en-US" sz="2200" b="0" i="0" u="none" strike="noStrike" cap="none" dirty="0">
              <a:solidFill>
                <a:schemeClr val="dk1"/>
              </a:solidFill>
              <a:latin typeface="Century Gothic"/>
              <a:ea typeface="Questrial"/>
              <a:cs typeface="Questrial"/>
              <a:sym typeface="Questrial"/>
            </a:endParaRPr>
          </a:p>
          <a:p>
            <a:pPr marL="342900" marR="0" lvl="0" indent="-342900" algn="l" rtl="0">
              <a:lnSpc>
                <a:spcPct val="75000"/>
              </a:lnSpc>
              <a:spcBef>
                <a:spcPts val="840"/>
              </a:spcBef>
              <a:spcAft>
                <a:spcPts val="0"/>
              </a:spcAft>
              <a:buClr>
                <a:schemeClr val="accent2"/>
              </a:buClr>
              <a:buSzPct val="100000"/>
              <a:buFont typeface="Questrial"/>
              <a:buChar char="•"/>
            </a:pPr>
            <a:r>
              <a:rPr lang="en-US" sz="2800" b="0" i="0" u="none" strike="noStrike" cap="none" dirty="0">
                <a:solidFill>
                  <a:schemeClr val="dk1"/>
                </a:solidFill>
                <a:latin typeface="Century Gothic"/>
                <a:ea typeface="Questrial"/>
                <a:cs typeface="Questrial"/>
                <a:sym typeface="Questrial"/>
              </a:rPr>
              <a:t>Daybook Sets</a:t>
            </a:r>
          </a:p>
          <a:p>
            <a:pPr marL="742950" marR="0" lvl="1" indent="-285750" algn="l" rtl="0">
              <a:lnSpc>
                <a:spcPct val="75000"/>
              </a:lnSpc>
              <a:spcBef>
                <a:spcPts val="600"/>
              </a:spcBef>
              <a:spcAft>
                <a:spcPts val="0"/>
              </a:spcAft>
              <a:buClr>
                <a:srgbClr val="2461AA"/>
              </a:buClr>
              <a:buSzPct val="25000"/>
              <a:buFont typeface="Times New Roman"/>
              <a:buNone/>
            </a:pPr>
            <a:r>
              <a:rPr lang="en-US" sz="2400" b="0" i="0" u="none" strike="noStrike" cap="none" dirty="0">
                <a:solidFill>
                  <a:schemeClr val="dk1"/>
                </a:solidFill>
                <a:latin typeface="Century Gothic"/>
                <a:ea typeface="Questrial"/>
                <a:cs typeface="Questrial"/>
                <a:sym typeface="Questrial"/>
              </a:rPr>
              <a:t>   </a:t>
            </a:r>
            <a:r>
              <a:rPr lang="en-US" sz="2200" b="0" i="0" u="none" strike="noStrike" cap="none" dirty="0">
                <a:solidFill>
                  <a:schemeClr val="dk1"/>
                </a:solidFill>
                <a:latin typeface="Century Gothic"/>
                <a:ea typeface="Questrial"/>
                <a:cs typeface="Questrial"/>
                <a:sym typeface="Questrial"/>
              </a:rPr>
              <a:t>At least one daybook set is mandatory. You can use additional daybook sets to facilitate multiple invoice/credit note number ranges. Their use is optional. You can define </a:t>
            </a:r>
            <a:r>
              <a:rPr lang="en-US" sz="2200" b="0" i="0" u="none" strike="noStrike" cap="none" dirty="0" smtClean="0">
                <a:solidFill>
                  <a:schemeClr val="dk1"/>
                </a:solidFill>
                <a:latin typeface="Century Gothic"/>
                <a:ea typeface="Questrial"/>
                <a:cs typeface="Questrial"/>
                <a:sym typeface="Questrial"/>
              </a:rPr>
              <a:t>daybook </a:t>
            </a:r>
            <a:r>
              <a:rPr lang="en-US" sz="2200" b="0" i="0" u="none" strike="noStrike" cap="none" dirty="0">
                <a:solidFill>
                  <a:schemeClr val="dk1"/>
                </a:solidFill>
                <a:latin typeface="Century Gothic"/>
                <a:ea typeface="Questrial"/>
                <a:cs typeface="Questrial"/>
                <a:sym typeface="Questrial"/>
              </a:rPr>
              <a:t>sets for an entire domain or for individual sites. In the latter case, you must assign the daybook sets to the desired sites. Refer to the </a:t>
            </a:r>
            <a:r>
              <a:rPr lang="en-US" sz="2200" b="0" i="1" u="none" strike="noStrike" cap="none" dirty="0">
                <a:solidFill>
                  <a:schemeClr val="dk1"/>
                </a:solidFill>
                <a:latin typeface="Century Gothic"/>
                <a:ea typeface="Questrial"/>
                <a:cs typeface="Questrial"/>
                <a:sym typeface="Questrial"/>
              </a:rPr>
              <a:t>QAD EE Financials User Guide</a:t>
            </a:r>
            <a:r>
              <a:rPr lang="en-US" sz="2200" b="0" i="0" u="none" strike="noStrike" cap="none" dirty="0">
                <a:solidFill>
                  <a:schemeClr val="dk1"/>
                </a:solidFill>
                <a:latin typeface="Century Gothic"/>
                <a:ea typeface="Questrial"/>
                <a:cs typeface="Questrial"/>
                <a:sym typeface="Questrial"/>
              </a:rPr>
              <a:t> for more </a:t>
            </a:r>
            <a:r>
              <a:rPr lang="en-US" sz="2200" b="0" i="0" u="none" strike="noStrike" cap="none" dirty="0" smtClean="0">
                <a:solidFill>
                  <a:schemeClr val="dk1"/>
                </a:solidFill>
                <a:latin typeface="Century Gothic"/>
                <a:ea typeface="Questrial"/>
                <a:cs typeface="Questrial"/>
                <a:sym typeface="Questrial"/>
              </a:rPr>
              <a:t>information.</a:t>
            </a:r>
            <a:endParaRPr lang="en-US" sz="2200" b="0" i="0" u="none" strike="noStrike" cap="none" dirty="0">
              <a:solidFill>
                <a:schemeClr val="dk1"/>
              </a:solidFill>
              <a:latin typeface="Century Gothic"/>
              <a:ea typeface="Questrial"/>
              <a:cs typeface="Questrial"/>
              <a:sym typeface="Questrial"/>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447"/>
        <p:cNvGrpSpPr/>
        <p:nvPr/>
      </p:nvGrpSpPr>
      <p:grpSpPr>
        <a:xfrm>
          <a:off x="0" y="0"/>
          <a:ext cx="0" cy="0"/>
          <a:chOff x="0" y="0"/>
          <a:chExt cx="0" cy="0"/>
        </a:xfrm>
      </p:grpSpPr>
      <p:sp>
        <p:nvSpPr>
          <p:cNvPr id="448" name="Shape 448"/>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914400" marR="0" lvl="1" indent="-457200" algn="l" rtl="0">
              <a:spcBef>
                <a:spcPts val="0"/>
              </a:spcBef>
              <a:spcAft>
                <a:spcPts val="0"/>
              </a:spcAft>
              <a:buClr>
                <a:srgbClr val="F79646"/>
              </a:buClr>
              <a:buSzPct val="25000"/>
              <a:buFont typeface="Merriweather Sans"/>
              <a:buNone/>
            </a:pPr>
            <a:endParaRPr sz="2400" b="0" i="0" u="none" strike="noStrike" cap="none">
              <a:solidFill>
                <a:srgbClr val="4F4F4F"/>
              </a:solidFill>
              <a:latin typeface="Century Gothic"/>
              <a:ea typeface="Questrial"/>
              <a:cs typeface="Questrial"/>
              <a:sym typeface="Questrial"/>
            </a:endParaRPr>
          </a:p>
          <a:p>
            <a:pPr marL="533400" marR="0" lvl="0" indent="-533400" algn="l" rtl="0">
              <a:spcBef>
                <a:spcPts val="560"/>
              </a:spcBef>
              <a:spcAft>
                <a:spcPts val="0"/>
              </a:spcAft>
              <a:buClr>
                <a:srgbClr val="F79646"/>
              </a:buClr>
              <a:buSzPct val="25000"/>
              <a:buFont typeface="Arial"/>
              <a:buNone/>
            </a:pPr>
            <a:endParaRPr sz="2800" b="0" i="0" u="none" strike="noStrike" cap="none">
              <a:solidFill>
                <a:srgbClr val="4F4F4F"/>
              </a:solidFill>
              <a:latin typeface="Century Gothic"/>
              <a:ea typeface="Questrial"/>
              <a:cs typeface="Questrial"/>
              <a:sym typeface="Questrial"/>
            </a:endParaRPr>
          </a:p>
        </p:txBody>
      </p:sp>
      <p:sp>
        <p:nvSpPr>
          <p:cNvPr id="449"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2800" b="1" i="0" u="none" strike="noStrike" cap="none" dirty="0">
                <a:solidFill>
                  <a:srgbClr val="4F4F4F"/>
                </a:solidFill>
                <a:latin typeface="Century Gothic"/>
                <a:ea typeface="Questrial"/>
                <a:cs typeface="Questrial"/>
                <a:sym typeface="Questrial"/>
              </a:rPr>
              <a:t>Post-conversion Set Up – Mandatory Data</a:t>
            </a:r>
          </a:p>
        </p:txBody>
      </p:sp>
      <p:sp>
        <p:nvSpPr>
          <p:cNvPr id="450" name="Shape 450"/>
          <p:cNvSpPr/>
          <p:nvPr/>
        </p:nvSpPr>
        <p:spPr>
          <a:xfrm>
            <a:off x="457200" y="1003300"/>
            <a:ext cx="8153399" cy="4787900"/>
          </a:xfrm>
          <a:prstGeom prst="rect">
            <a:avLst/>
          </a:prstGeom>
          <a:noFill/>
          <a:ln>
            <a:noFill/>
          </a:ln>
        </p:spPr>
        <p:txBody>
          <a:bodyPr lIns="91425" tIns="91425" rIns="91425" bIns="91425" anchor="t" anchorCtr="0">
            <a:noAutofit/>
          </a:bodyPr>
          <a:lstStyle/>
          <a:p>
            <a:pPr marL="342900" marR="0" lvl="0" indent="-342900" algn="l" rtl="0">
              <a:lnSpc>
                <a:spcPct val="80000"/>
              </a:lnSpc>
              <a:spcBef>
                <a:spcPts val="0"/>
              </a:spcBef>
              <a:spcAft>
                <a:spcPts val="0"/>
              </a:spcAft>
              <a:buClr>
                <a:schemeClr val="accent2"/>
              </a:buClr>
              <a:buSzPct val="100000"/>
              <a:buFont typeface="Questrial"/>
              <a:buChar char="•"/>
            </a:pPr>
            <a:r>
              <a:rPr lang="en-US" sz="2800" b="0" i="0" u="none" strike="noStrike" cap="none">
                <a:solidFill>
                  <a:srgbClr val="B2B2B2"/>
                </a:solidFill>
                <a:latin typeface="Century Gothic"/>
                <a:ea typeface="Questrial"/>
                <a:cs typeface="Questrial"/>
                <a:sym typeface="Questrial"/>
              </a:rPr>
              <a:t>Daybooks</a:t>
            </a:r>
          </a:p>
          <a:p>
            <a:pPr marL="742950" marR="0" lvl="1" indent="-285750" algn="l" rtl="0">
              <a:lnSpc>
                <a:spcPct val="80000"/>
              </a:lnSpc>
              <a:spcBef>
                <a:spcPts val="600"/>
              </a:spcBef>
              <a:spcAft>
                <a:spcPts val="0"/>
              </a:spcAft>
              <a:buClr>
                <a:srgbClr val="2461AA"/>
              </a:buClr>
              <a:buSzPct val="100000"/>
              <a:buFont typeface="Times New Roman"/>
              <a:buChar char="–"/>
            </a:pPr>
            <a:r>
              <a:rPr lang="en-US" sz="2400" b="0" i="0" u="none" strike="noStrike" cap="none">
                <a:solidFill>
                  <a:srgbClr val="B2B2B2"/>
                </a:solidFill>
                <a:latin typeface="Century Gothic"/>
                <a:ea typeface="Questrial"/>
                <a:cs typeface="Questrial"/>
                <a:sym typeface="Questrial"/>
              </a:rPr>
              <a:t>Daybooks</a:t>
            </a:r>
          </a:p>
          <a:p>
            <a:pPr marL="742950" marR="0" lvl="1" indent="-285750" algn="l" rtl="0">
              <a:lnSpc>
                <a:spcPct val="80000"/>
              </a:lnSpc>
              <a:spcBef>
                <a:spcPts val="600"/>
              </a:spcBef>
              <a:spcAft>
                <a:spcPts val="0"/>
              </a:spcAft>
              <a:buClr>
                <a:srgbClr val="2461AA"/>
              </a:buClr>
              <a:buSzPct val="100000"/>
              <a:buFont typeface="Times New Roman"/>
              <a:buChar char="–"/>
            </a:pPr>
            <a:r>
              <a:rPr lang="en-US" sz="2400" b="0" i="0" u="none" strike="noStrike" cap="none">
                <a:solidFill>
                  <a:srgbClr val="B2B2B2"/>
                </a:solidFill>
                <a:latin typeface="Century Gothic"/>
                <a:ea typeface="Questrial"/>
                <a:cs typeface="Questrial"/>
                <a:sym typeface="Questrial"/>
              </a:rPr>
              <a:t>Daybook Sets</a:t>
            </a:r>
          </a:p>
          <a:p>
            <a:pPr marL="342900" marR="0" lvl="0" indent="-342900" algn="l" rtl="0">
              <a:lnSpc>
                <a:spcPct val="80000"/>
              </a:lnSpc>
              <a:spcBef>
                <a:spcPts val="840"/>
              </a:spcBef>
              <a:spcAft>
                <a:spcPts val="0"/>
              </a:spcAft>
              <a:buClr>
                <a:schemeClr val="accent2"/>
              </a:buClr>
              <a:buSzPct val="100000"/>
              <a:buFont typeface="Questrial"/>
              <a:buChar char="•"/>
            </a:pPr>
            <a:r>
              <a:rPr lang="en-US" sz="2800" b="0" i="0" u="none" strike="noStrike" cap="none">
                <a:solidFill>
                  <a:schemeClr val="dk1"/>
                </a:solidFill>
                <a:latin typeface="Century Gothic"/>
                <a:ea typeface="Questrial"/>
                <a:cs typeface="Questrial"/>
                <a:sym typeface="Questrial"/>
              </a:rPr>
              <a:t>Security</a:t>
            </a:r>
          </a:p>
          <a:p>
            <a:pPr marL="742950" marR="0" lvl="1" indent="-285750" algn="l" rtl="0">
              <a:lnSpc>
                <a:spcPct val="80000"/>
              </a:lnSpc>
              <a:spcBef>
                <a:spcPts val="600"/>
              </a:spcBef>
              <a:spcAft>
                <a:spcPts val="0"/>
              </a:spcAft>
              <a:buClr>
                <a:schemeClr val="accent2"/>
              </a:buClr>
              <a:buSzPct val="100000"/>
              <a:buFont typeface="Times New Roman"/>
              <a:buChar char="–"/>
            </a:pPr>
            <a:r>
              <a:rPr lang="en-US" sz="2400" b="0" i="0" u="none" strike="noStrike" cap="none">
                <a:solidFill>
                  <a:schemeClr val="dk1"/>
                </a:solidFill>
                <a:latin typeface="Century Gothic"/>
                <a:ea typeface="Questrial"/>
                <a:cs typeface="Questrial"/>
                <a:sym typeface="Questrial"/>
              </a:rPr>
              <a:t>Roles and Permissions</a:t>
            </a:r>
          </a:p>
          <a:p>
            <a:pPr marL="742950" marR="0" lvl="1" indent="-285750" algn="l" rtl="0">
              <a:lnSpc>
                <a:spcPct val="80000"/>
              </a:lnSpc>
              <a:spcBef>
                <a:spcPts val="600"/>
              </a:spcBef>
              <a:spcAft>
                <a:spcPts val="0"/>
              </a:spcAft>
              <a:buClr>
                <a:schemeClr val="accent2"/>
              </a:buClr>
              <a:buSzPct val="100000"/>
              <a:buFont typeface="Times New Roman"/>
              <a:buChar char="–"/>
            </a:pPr>
            <a:r>
              <a:rPr lang="en-US" sz="2400" b="0" i="0" u="none" strike="noStrike" cap="none">
                <a:solidFill>
                  <a:schemeClr val="dk1"/>
                </a:solidFill>
                <a:latin typeface="Century Gothic"/>
                <a:ea typeface="Questrial"/>
                <a:cs typeface="Questrial"/>
                <a:sym typeface="Questrial"/>
              </a:rPr>
              <a:t>Update Domain/Entity/User</a:t>
            </a:r>
          </a:p>
          <a:p>
            <a:pPr marL="342900" marR="0" lvl="0" indent="-342900" algn="l" rtl="0">
              <a:lnSpc>
                <a:spcPct val="80000"/>
              </a:lnSpc>
              <a:spcBef>
                <a:spcPts val="840"/>
              </a:spcBef>
              <a:spcAft>
                <a:spcPts val="0"/>
              </a:spcAft>
              <a:buClr>
                <a:srgbClr val="890C4C"/>
              </a:buClr>
              <a:buFont typeface="Arimo"/>
              <a:buNone/>
            </a:pPr>
            <a:endParaRPr sz="2800" b="0" i="0" u="none" strike="noStrike" cap="none">
              <a:solidFill>
                <a:schemeClr val="dk1"/>
              </a:solidFill>
              <a:latin typeface="Century Gothic"/>
              <a:ea typeface="Questrial"/>
              <a:cs typeface="Questrial"/>
              <a:sym typeface="Questrial"/>
            </a:endParaRPr>
          </a:p>
          <a:p>
            <a:pPr marL="342900" marR="0" lvl="0" indent="-342900" algn="l" rtl="0">
              <a:lnSpc>
                <a:spcPct val="80000"/>
              </a:lnSpc>
              <a:spcBef>
                <a:spcPts val="840"/>
              </a:spcBef>
              <a:spcAft>
                <a:spcPts val="0"/>
              </a:spcAft>
              <a:buClr>
                <a:srgbClr val="890C4C"/>
              </a:buClr>
              <a:buFont typeface="Arimo"/>
              <a:buNone/>
            </a:pPr>
            <a:endParaRPr sz="2800" b="0" i="0" u="none" strike="noStrike" cap="none">
              <a:solidFill>
                <a:schemeClr val="dk1"/>
              </a:solidFill>
              <a:latin typeface="Century Gothic"/>
              <a:ea typeface="Tahoma"/>
              <a:cs typeface="Tahoma"/>
              <a:sym typeface="Tahoma"/>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454"/>
        <p:cNvGrpSpPr/>
        <p:nvPr/>
      </p:nvGrpSpPr>
      <p:grpSpPr>
        <a:xfrm>
          <a:off x="0" y="0"/>
          <a:ext cx="0" cy="0"/>
          <a:chOff x="0" y="0"/>
          <a:chExt cx="0" cy="0"/>
        </a:xfrm>
      </p:grpSpPr>
      <p:sp>
        <p:nvSpPr>
          <p:cNvPr id="455" name="Shape 455"/>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914400" marR="0" lvl="1" indent="-457200" algn="l" rtl="0">
              <a:spcBef>
                <a:spcPts val="0"/>
              </a:spcBef>
              <a:spcAft>
                <a:spcPts val="0"/>
              </a:spcAft>
              <a:buClr>
                <a:srgbClr val="F79646"/>
              </a:buClr>
              <a:buSzPct val="25000"/>
              <a:buFont typeface="Merriweather Sans"/>
              <a:buNone/>
            </a:pPr>
            <a:endParaRPr sz="2400" b="0" i="0" u="none" strike="noStrike" cap="none">
              <a:solidFill>
                <a:srgbClr val="4F4F4F"/>
              </a:solidFill>
              <a:latin typeface="Century Gothic"/>
              <a:ea typeface="Questrial"/>
              <a:cs typeface="Questrial"/>
              <a:sym typeface="Questrial"/>
            </a:endParaRPr>
          </a:p>
          <a:p>
            <a:pPr marL="533400" marR="0" lvl="0" indent="-533400" algn="l" rtl="0">
              <a:spcBef>
                <a:spcPts val="560"/>
              </a:spcBef>
              <a:spcAft>
                <a:spcPts val="0"/>
              </a:spcAft>
              <a:buClr>
                <a:srgbClr val="F79646"/>
              </a:buClr>
              <a:buSzPct val="25000"/>
              <a:buFont typeface="Arial"/>
              <a:buNone/>
            </a:pPr>
            <a:endParaRPr sz="2800" b="0" i="0" u="none" strike="noStrike" cap="none">
              <a:solidFill>
                <a:srgbClr val="4F4F4F"/>
              </a:solidFill>
              <a:latin typeface="Century Gothic"/>
              <a:ea typeface="Questrial"/>
              <a:cs typeface="Questrial"/>
              <a:sym typeface="Questrial"/>
            </a:endParaRPr>
          </a:p>
        </p:txBody>
      </p:sp>
      <p:sp>
        <p:nvSpPr>
          <p:cNvPr id="456"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Security</a:t>
            </a:r>
          </a:p>
        </p:txBody>
      </p:sp>
      <p:sp>
        <p:nvSpPr>
          <p:cNvPr id="457" name="Shape 457"/>
          <p:cNvSpPr/>
          <p:nvPr/>
        </p:nvSpPr>
        <p:spPr>
          <a:xfrm>
            <a:off x="457200" y="973137"/>
            <a:ext cx="8153399" cy="4718050"/>
          </a:xfrm>
          <a:prstGeom prst="rect">
            <a:avLst/>
          </a:prstGeom>
          <a:noFill/>
          <a:ln>
            <a:noFill/>
          </a:ln>
        </p:spPr>
        <p:txBody>
          <a:bodyPr lIns="91425" tIns="91425" rIns="91425" bIns="91425" anchor="t" anchorCtr="0">
            <a:noAutofit/>
          </a:bodyPr>
          <a:lstStyle/>
          <a:p>
            <a:pPr marL="342900" marR="0" lvl="0" indent="-342900" algn="l" rtl="0">
              <a:lnSpc>
                <a:spcPct val="80000"/>
              </a:lnSpc>
              <a:spcBef>
                <a:spcPts val="0"/>
              </a:spcBef>
              <a:spcAft>
                <a:spcPts val="0"/>
              </a:spcAft>
              <a:buClr>
                <a:schemeClr val="accent2"/>
              </a:buClr>
              <a:buSzPct val="100000"/>
              <a:buFont typeface="Questrial"/>
              <a:buChar char="•"/>
            </a:pPr>
            <a:r>
              <a:rPr lang="en-US" sz="2800" b="0" i="0" u="none" strike="noStrike" cap="none">
                <a:solidFill>
                  <a:schemeClr val="dk1"/>
                </a:solidFill>
                <a:latin typeface="Century Gothic"/>
                <a:ea typeface="Questrial"/>
                <a:cs typeface="Questrial"/>
                <a:sym typeface="Questrial"/>
              </a:rPr>
              <a:t>Roles and Permissions</a:t>
            </a:r>
          </a:p>
          <a:p>
            <a:pPr marL="742950" marR="0" lvl="1" indent="-285750" algn="l" rtl="0">
              <a:lnSpc>
                <a:spcPct val="90000"/>
              </a:lnSpc>
              <a:spcBef>
                <a:spcPts val="600"/>
              </a:spcBef>
              <a:spcAft>
                <a:spcPts val="0"/>
              </a:spcAft>
              <a:buClr>
                <a:schemeClr val="accent2"/>
              </a:buClr>
              <a:buSzPct val="100000"/>
              <a:buFont typeface="Arial"/>
              <a:buChar char="-"/>
            </a:pPr>
            <a:r>
              <a:rPr lang="en-US" sz="2400" b="0" i="0" u="none" strike="noStrike" cap="none">
                <a:solidFill>
                  <a:schemeClr val="dk1"/>
                </a:solidFill>
                <a:latin typeface="Century Gothic"/>
                <a:ea typeface="Questrial"/>
                <a:cs typeface="Questrial"/>
                <a:sym typeface="Questrial"/>
              </a:rPr>
              <a:t>Roles and permissions are similar to User Group Maintenance and Menu Security Maintenance in older versions of MFG/PRO for granting access by role.</a:t>
            </a:r>
          </a:p>
          <a:p>
            <a:pPr marL="742950" marR="0" lvl="1" indent="-285750" algn="l" rtl="0">
              <a:lnSpc>
                <a:spcPct val="90000"/>
              </a:lnSpc>
              <a:spcBef>
                <a:spcPts val="600"/>
              </a:spcBef>
              <a:spcAft>
                <a:spcPts val="0"/>
              </a:spcAft>
              <a:buClr>
                <a:schemeClr val="accent2"/>
              </a:buClr>
              <a:buSzPct val="100000"/>
              <a:buFont typeface="Arial"/>
              <a:buChar char="-"/>
            </a:pPr>
            <a:r>
              <a:rPr lang="en-US" sz="2400" b="0" i="0" u="none" strike="noStrike" cap="none">
                <a:solidFill>
                  <a:schemeClr val="dk1"/>
                </a:solidFill>
                <a:latin typeface="Century Gothic"/>
                <a:ea typeface="Questrial"/>
                <a:cs typeface="Questrial"/>
                <a:sym typeface="Questrial"/>
              </a:rPr>
              <a:t>Set up notification roles, including e-mail notification, and associated users for customers, suppliers, end users and engineers.</a:t>
            </a:r>
          </a:p>
          <a:p>
            <a:pPr marL="342900" marR="0" lvl="0" indent="-342900" algn="l" rtl="0">
              <a:lnSpc>
                <a:spcPct val="80000"/>
              </a:lnSpc>
              <a:spcBef>
                <a:spcPts val="840"/>
              </a:spcBef>
              <a:spcAft>
                <a:spcPts val="0"/>
              </a:spcAft>
              <a:buClr>
                <a:schemeClr val="accent2"/>
              </a:buClr>
              <a:buSzPct val="100000"/>
              <a:buFont typeface="Questrial"/>
              <a:buChar char="•"/>
            </a:pPr>
            <a:r>
              <a:rPr lang="en-US" sz="2800" b="0" i="0" u="none" strike="noStrike" cap="none">
                <a:solidFill>
                  <a:schemeClr val="dk1"/>
                </a:solidFill>
                <a:latin typeface="Century Gothic"/>
                <a:ea typeface="Questrial"/>
                <a:cs typeface="Questrial"/>
                <a:sym typeface="Questrial"/>
              </a:rPr>
              <a:t>Update Domain/Entity/User</a:t>
            </a:r>
          </a:p>
          <a:p>
            <a:pPr marL="742950" marR="0" lvl="1" indent="-285750" algn="l" rtl="0">
              <a:lnSpc>
                <a:spcPct val="80000"/>
              </a:lnSpc>
              <a:spcBef>
                <a:spcPts val="600"/>
              </a:spcBef>
              <a:spcAft>
                <a:spcPts val="0"/>
              </a:spcAft>
              <a:buSzPct val="25000"/>
              <a:buNone/>
            </a:pPr>
            <a:r>
              <a:rPr lang="en-US" sz="2400" b="0" i="0" u="none" strike="noStrike" cap="none">
                <a:solidFill>
                  <a:schemeClr val="dk1"/>
                </a:solidFill>
                <a:latin typeface="Century Gothic"/>
                <a:ea typeface="Questrial"/>
                <a:cs typeface="Questrial"/>
                <a:sym typeface="Questrial"/>
              </a:rPr>
              <a:t>	Grant access by user to entities and domains.</a:t>
            </a:r>
          </a:p>
          <a:p>
            <a:pPr marL="342900" marR="0" lvl="0" indent="-342900" algn="l" rtl="0">
              <a:lnSpc>
                <a:spcPct val="80000"/>
              </a:lnSpc>
              <a:spcBef>
                <a:spcPts val="840"/>
              </a:spcBef>
              <a:spcAft>
                <a:spcPts val="0"/>
              </a:spcAft>
              <a:buClr>
                <a:srgbClr val="890C4C"/>
              </a:buClr>
              <a:buFont typeface="Arimo"/>
              <a:buNone/>
            </a:pPr>
            <a:endParaRPr sz="2800" b="0" i="0" u="none" strike="noStrike" cap="none">
              <a:solidFill>
                <a:schemeClr val="dk1"/>
              </a:solidFill>
              <a:latin typeface="Century Gothic"/>
              <a:ea typeface="Tahoma"/>
              <a:cs typeface="Tahoma"/>
              <a:sym typeface="Tahoma"/>
            </a:endParaRPr>
          </a:p>
          <a:p>
            <a:pPr marL="342900" marR="0" lvl="0" indent="-342900" algn="l" rtl="0">
              <a:lnSpc>
                <a:spcPct val="80000"/>
              </a:lnSpc>
              <a:spcBef>
                <a:spcPts val="840"/>
              </a:spcBef>
              <a:spcAft>
                <a:spcPts val="0"/>
              </a:spcAft>
              <a:buClr>
                <a:srgbClr val="890C4C"/>
              </a:buClr>
              <a:buFont typeface="Arimo"/>
              <a:buNone/>
            </a:pPr>
            <a:endParaRPr sz="2800" b="0" i="0" u="none" strike="noStrike" cap="none">
              <a:solidFill>
                <a:schemeClr val="dk1"/>
              </a:solidFill>
              <a:latin typeface="Century Gothic"/>
              <a:ea typeface="Tahoma"/>
              <a:cs typeface="Tahoma"/>
              <a:sym typeface="Tahoma"/>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461"/>
        <p:cNvGrpSpPr/>
        <p:nvPr/>
      </p:nvGrpSpPr>
      <p:grpSpPr>
        <a:xfrm>
          <a:off x="0" y="0"/>
          <a:ext cx="0" cy="0"/>
          <a:chOff x="0" y="0"/>
          <a:chExt cx="0" cy="0"/>
        </a:xfrm>
      </p:grpSpPr>
      <p:sp>
        <p:nvSpPr>
          <p:cNvPr id="462" name="Shape 462"/>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914400" marR="0" lvl="1" indent="-457200" algn="l" rtl="0">
              <a:spcBef>
                <a:spcPts val="0"/>
              </a:spcBef>
              <a:spcAft>
                <a:spcPts val="0"/>
              </a:spcAft>
              <a:buClr>
                <a:srgbClr val="F79646"/>
              </a:buClr>
              <a:buSzPct val="25000"/>
              <a:buFont typeface="Merriweather Sans"/>
              <a:buNone/>
            </a:pPr>
            <a:endParaRPr sz="2400" b="0" i="0" u="none" strike="noStrike" cap="none">
              <a:solidFill>
                <a:srgbClr val="4F4F4F"/>
              </a:solidFill>
              <a:latin typeface="Century Gothic"/>
              <a:ea typeface="Questrial"/>
              <a:cs typeface="Questrial"/>
              <a:sym typeface="Questrial"/>
            </a:endParaRPr>
          </a:p>
          <a:p>
            <a:pPr marL="533400" marR="0" lvl="0" indent="-533400" algn="l" rtl="0">
              <a:spcBef>
                <a:spcPts val="560"/>
              </a:spcBef>
              <a:spcAft>
                <a:spcPts val="0"/>
              </a:spcAft>
              <a:buClr>
                <a:srgbClr val="F79646"/>
              </a:buClr>
              <a:buSzPct val="25000"/>
              <a:buFont typeface="Arial"/>
              <a:buNone/>
            </a:pPr>
            <a:endParaRPr sz="2800" b="0" i="0" u="none" strike="noStrike" cap="none">
              <a:solidFill>
                <a:srgbClr val="4F4F4F"/>
              </a:solidFill>
              <a:latin typeface="Century Gothic"/>
              <a:ea typeface="Questrial"/>
              <a:cs typeface="Questrial"/>
              <a:sym typeface="Questrial"/>
            </a:endParaRPr>
          </a:p>
        </p:txBody>
      </p:sp>
      <p:sp>
        <p:nvSpPr>
          <p:cNvPr id="463"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2800" b="1" i="0" u="none" strike="noStrike" cap="none" dirty="0">
                <a:solidFill>
                  <a:srgbClr val="4F4F4F"/>
                </a:solidFill>
                <a:latin typeface="Century Gothic"/>
                <a:ea typeface="Questrial"/>
                <a:cs typeface="Questrial"/>
                <a:sym typeface="Questrial"/>
              </a:rPr>
              <a:t>Post-conversion Set Up – Mandatory Data</a:t>
            </a:r>
          </a:p>
        </p:txBody>
      </p:sp>
      <p:sp>
        <p:nvSpPr>
          <p:cNvPr id="464" name="Shape 464"/>
          <p:cNvSpPr/>
          <p:nvPr/>
        </p:nvSpPr>
        <p:spPr>
          <a:xfrm>
            <a:off x="457200" y="1014412"/>
            <a:ext cx="8153399" cy="4806949"/>
          </a:xfrm>
          <a:prstGeom prst="rect">
            <a:avLst/>
          </a:prstGeom>
          <a:noFill/>
          <a:ln>
            <a:noFill/>
          </a:ln>
        </p:spPr>
        <p:txBody>
          <a:bodyPr lIns="91425" tIns="91425" rIns="91425" bIns="91425" anchor="t" anchorCtr="0">
            <a:noAutofit/>
          </a:bodyPr>
          <a:lstStyle/>
          <a:p>
            <a:pPr marL="342900" marR="0" lvl="0" indent="-342900" algn="l" rtl="0">
              <a:lnSpc>
                <a:spcPct val="80000"/>
              </a:lnSpc>
              <a:spcBef>
                <a:spcPts val="0"/>
              </a:spcBef>
              <a:spcAft>
                <a:spcPts val="0"/>
              </a:spcAft>
              <a:buClr>
                <a:schemeClr val="accent2"/>
              </a:buClr>
              <a:buSzPct val="100000"/>
              <a:buFont typeface="Questrial"/>
              <a:buChar char="•"/>
            </a:pPr>
            <a:r>
              <a:rPr lang="en-US" sz="2800" b="0" i="0" u="none" strike="noStrike" cap="none">
                <a:solidFill>
                  <a:srgbClr val="B2B2B2"/>
                </a:solidFill>
                <a:latin typeface="Century Gothic"/>
                <a:ea typeface="Questrial"/>
                <a:cs typeface="Questrial"/>
                <a:sym typeface="Questrial"/>
              </a:rPr>
              <a:t>Daybooks</a:t>
            </a:r>
          </a:p>
          <a:p>
            <a:pPr marL="742950" marR="0" lvl="1" indent="-285750" algn="l" rtl="0">
              <a:lnSpc>
                <a:spcPct val="80000"/>
              </a:lnSpc>
              <a:spcBef>
                <a:spcPts val="600"/>
              </a:spcBef>
              <a:spcAft>
                <a:spcPts val="0"/>
              </a:spcAft>
              <a:buClr>
                <a:schemeClr val="accent2"/>
              </a:buClr>
              <a:buSzPct val="100000"/>
              <a:buFont typeface="Times New Roman"/>
              <a:buChar char="–"/>
            </a:pPr>
            <a:r>
              <a:rPr lang="en-US" sz="2400" b="0" i="0" u="none" strike="noStrike" cap="none">
                <a:solidFill>
                  <a:srgbClr val="B2B2B2"/>
                </a:solidFill>
                <a:latin typeface="Century Gothic"/>
                <a:ea typeface="Questrial"/>
                <a:cs typeface="Questrial"/>
                <a:sym typeface="Questrial"/>
              </a:rPr>
              <a:t>Daybooks</a:t>
            </a:r>
          </a:p>
          <a:p>
            <a:pPr marL="742950" marR="0" lvl="1" indent="-285750" algn="l" rtl="0">
              <a:lnSpc>
                <a:spcPct val="80000"/>
              </a:lnSpc>
              <a:spcBef>
                <a:spcPts val="600"/>
              </a:spcBef>
              <a:spcAft>
                <a:spcPts val="0"/>
              </a:spcAft>
              <a:buClr>
                <a:schemeClr val="accent2"/>
              </a:buClr>
              <a:buSzPct val="100000"/>
              <a:buFont typeface="Times New Roman"/>
              <a:buChar char="–"/>
            </a:pPr>
            <a:r>
              <a:rPr lang="en-US" sz="2400" b="0" i="0" u="none" strike="noStrike" cap="none">
                <a:solidFill>
                  <a:srgbClr val="B2B2B2"/>
                </a:solidFill>
                <a:latin typeface="Century Gothic"/>
                <a:ea typeface="Questrial"/>
                <a:cs typeface="Questrial"/>
                <a:sym typeface="Questrial"/>
              </a:rPr>
              <a:t>Daybook Sets</a:t>
            </a:r>
          </a:p>
          <a:p>
            <a:pPr marL="342900" marR="0" lvl="0" indent="-342900" algn="l" rtl="0">
              <a:lnSpc>
                <a:spcPct val="80000"/>
              </a:lnSpc>
              <a:spcBef>
                <a:spcPts val="840"/>
              </a:spcBef>
              <a:spcAft>
                <a:spcPts val="0"/>
              </a:spcAft>
              <a:buClr>
                <a:schemeClr val="accent2"/>
              </a:buClr>
              <a:buSzPct val="100000"/>
              <a:buFont typeface="Questrial"/>
              <a:buChar char="•"/>
            </a:pPr>
            <a:r>
              <a:rPr lang="en-US" sz="2800" b="0" i="0" u="none" strike="noStrike" cap="none">
                <a:solidFill>
                  <a:srgbClr val="B2B2B2"/>
                </a:solidFill>
                <a:latin typeface="Century Gothic"/>
                <a:ea typeface="Questrial"/>
                <a:cs typeface="Questrial"/>
                <a:sym typeface="Questrial"/>
              </a:rPr>
              <a:t>Security</a:t>
            </a:r>
          </a:p>
          <a:p>
            <a:pPr marL="742950" marR="0" lvl="1" indent="-285750" algn="l" rtl="0">
              <a:lnSpc>
                <a:spcPct val="80000"/>
              </a:lnSpc>
              <a:spcBef>
                <a:spcPts val="600"/>
              </a:spcBef>
              <a:spcAft>
                <a:spcPts val="0"/>
              </a:spcAft>
              <a:buClr>
                <a:schemeClr val="accent2"/>
              </a:buClr>
              <a:buSzPct val="100000"/>
              <a:buFont typeface="Times New Roman"/>
              <a:buChar char="–"/>
            </a:pPr>
            <a:r>
              <a:rPr lang="en-US" sz="2400" b="0" i="0" u="none" strike="noStrike" cap="none">
                <a:solidFill>
                  <a:srgbClr val="B2B2B2"/>
                </a:solidFill>
                <a:latin typeface="Century Gothic"/>
                <a:ea typeface="Questrial"/>
                <a:cs typeface="Questrial"/>
                <a:sym typeface="Questrial"/>
              </a:rPr>
              <a:t>Roles and Permissions</a:t>
            </a:r>
          </a:p>
          <a:p>
            <a:pPr marL="742950" marR="0" lvl="1" indent="-285750" algn="l" rtl="0">
              <a:lnSpc>
                <a:spcPct val="80000"/>
              </a:lnSpc>
              <a:spcBef>
                <a:spcPts val="600"/>
              </a:spcBef>
              <a:spcAft>
                <a:spcPts val="0"/>
              </a:spcAft>
              <a:buClr>
                <a:schemeClr val="accent2"/>
              </a:buClr>
              <a:buSzPct val="100000"/>
              <a:buFont typeface="Times New Roman"/>
              <a:buChar char="–"/>
            </a:pPr>
            <a:r>
              <a:rPr lang="en-US" sz="2400" b="0" i="0" u="none" strike="noStrike" cap="none">
                <a:solidFill>
                  <a:srgbClr val="B2B2B2"/>
                </a:solidFill>
                <a:latin typeface="Century Gothic"/>
                <a:ea typeface="Questrial"/>
                <a:cs typeface="Questrial"/>
                <a:sym typeface="Questrial"/>
              </a:rPr>
              <a:t>Update Domain/Entity/User</a:t>
            </a:r>
          </a:p>
          <a:p>
            <a:pPr marL="342900" marR="0" lvl="0" indent="-342900" algn="l" rtl="0">
              <a:lnSpc>
                <a:spcPct val="80000"/>
              </a:lnSpc>
              <a:spcBef>
                <a:spcPts val="840"/>
              </a:spcBef>
              <a:spcAft>
                <a:spcPts val="0"/>
              </a:spcAft>
              <a:buClr>
                <a:schemeClr val="accent2"/>
              </a:buClr>
              <a:buSzPct val="100000"/>
              <a:buFont typeface="Questrial"/>
              <a:buChar char="•"/>
            </a:pPr>
            <a:r>
              <a:rPr lang="en-US" sz="2800" b="0" i="0" u="none" strike="noStrike" cap="none">
                <a:solidFill>
                  <a:schemeClr val="dk1"/>
                </a:solidFill>
                <a:latin typeface="Century Gothic"/>
                <a:ea typeface="Questrial"/>
                <a:cs typeface="Questrial"/>
                <a:sym typeface="Questrial"/>
              </a:rPr>
              <a:t>Tax Periods</a:t>
            </a:r>
          </a:p>
          <a:p>
            <a:pPr marL="342900" marR="0" lvl="0" indent="-342900" algn="l" rtl="0">
              <a:lnSpc>
                <a:spcPct val="80000"/>
              </a:lnSpc>
              <a:spcBef>
                <a:spcPts val="840"/>
              </a:spcBef>
              <a:spcAft>
                <a:spcPts val="0"/>
              </a:spcAft>
              <a:buClr>
                <a:srgbClr val="890C4C"/>
              </a:buClr>
              <a:buFont typeface="Arimo"/>
              <a:buNone/>
            </a:pPr>
            <a:endParaRPr sz="2800" b="0" i="0" u="none" strike="noStrike" cap="none">
              <a:solidFill>
                <a:schemeClr val="dk1"/>
              </a:solidFill>
              <a:latin typeface="Century Gothic"/>
              <a:ea typeface="Questrial"/>
              <a:cs typeface="Questrial"/>
              <a:sym typeface="Questrial"/>
            </a:endParaRPr>
          </a:p>
          <a:p>
            <a:pPr marL="342900" marR="0" lvl="0" indent="-342900" algn="l" rtl="0">
              <a:lnSpc>
                <a:spcPct val="80000"/>
              </a:lnSpc>
              <a:spcBef>
                <a:spcPts val="840"/>
              </a:spcBef>
              <a:spcAft>
                <a:spcPts val="0"/>
              </a:spcAft>
              <a:buClr>
                <a:srgbClr val="890C4C"/>
              </a:buClr>
              <a:buFont typeface="Arimo"/>
              <a:buNone/>
            </a:pPr>
            <a:endParaRPr sz="2800" b="0" i="0" u="none" strike="noStrike" cap="none">
              <a:solidFill>
                <a:schemeClr val="dk1"/>
              </a:solidFill>
              <a:latin typeface="Century Gothic"/>
              <a:ea typeface="Tahoma"/>
              <a:cs typeface="Tahoma"/>
              <a:sym typeface="Tahoma"/>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468"/>
        <p:cNvGrpSpPr/>
        <p:nvPr/>
      </p:nvGrpSpPr>
      <p:grpSpPr>
        <a:xfrm>
          <a:off x="0" y="0"/>
          <a:ext cx="0" cy="0"/>
          <a:chOff x="0" y="0"/>
          <a:chExt cx="0" cy="0"/>
        </a:xfrm>
      </p:grpSpPr>
      <p:sp>
        <p:nvSpPr>
          <p:cNvPr id="469" name="Shape 469"/>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914400" marR="0" lvl="1" indent="-457200" algn="l" rtl="0">
              <a:spcBef>
                <a:spcPts val="0"/>
              </a:spcBef>
              <a:spcAft>
                <a:spcPts val="0"/>
              </a:spcAft>
              <a:buClr>
                <a:srgbClr val="F79646"/>
              </a:buClr>
              <a:buSzPct val="25000"/>
              <a:buFont typeface="Merriweather Sans"/>
              <a:buNone/>
            </a:pPr>
            <a:endParaRPr sz="2400" b="0" i="0" u="none" strike="noStrike" cap="none">
              <a:solidFill>
                <a:srgbClr val="4F4F4F"/>
              </a:solidFill>
              <a:latin typeface="Century Gothic"/>
              <a:ea typeface="Questrial"/>
              <a:cs typeface="Questrial"/>
              <a:sym typeface="Questrial"/>
            </a:endParaRPr>
          </a:p>
          <a:p>
            <a:pPr marL="533400" marR="0" lvl="0" indent="-533400" algn="l" rtl="0">
              <a:spcBef>
                <a:spcPts val="560"/>
              </a:spcBef>
              <a:spcAft>
                <a:spcPts val="0"/>
              </a:spcAft>
              <a:buClr>
                <a:srgbClr val="F79646"/>
              </a:buClr>
              <a:buSzPct val="25000"/>
              <a:buFont typeface="Arial"/>
              <a:buNone/>
            </a:pPr>
            <a:endParaRPr sz="2800" b="0" i="0" u="none" strike="noStrike" cap="none">
              <a:solidFill>
                <a:srgbClr val="4F4F4F"/>
              </a:solidFill>
              <a:latin typeface="Century Gothic"/>
              <a:ea typeface="Questrial"/>
              <a:cs typeface="Questrial"/>
              <a:sym typeface="Questrial"/>
            </a:endParaRPr>
          </a:p>
        </p:txBody>
      </p:sp>
      <p:sp>
        <p:nvSpPr>
          <p:cNvPr id="470"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Tax Periods</a:t>
            </a:r>
          </a:p>
        </p:txBody>
      </p:sp>
      <p:sp>
        <p:nvSpPr>
          <p:cNvPr id="471" name="Shape 471"/>
          <p:cNvSpPr/>
          <p:nvPr/>
        </p:nvSpPr>
        <p:spPr>
          <a:xfrm>
            <a:off x="457200" y="1014412"/>
            <a:ext cx="8153399" cy="4757737"/>
          </a:xfrm>
          <a:prstGeom prst="rect">
            <a:avLst/>
          </a:prstGeom>
          <a:noFill/>
          <a:ln>
            <a:noFill/>
          </a:ln>
        </p:spPr>
        <p:txBody>
          <a:bodyPr lIns="91425" tIns="91425" rIns="91425" bIns="91425" anchor="t" anchorCtr="0">
            <a:noAutofit/>
          </a:bodyPr>
          <a:lstStyle/>
          <a:p>
            <a:pPr marL="0" marR="0" lvl="0" indent="0" algn="l" rtl="0">
              <a:lnSpc>
                <a:spcPct val="80000"/>
              </a:lnSpc>
              <a:spcBef>
                <a:spcPts val="0"/>
              </a:spcBef>
              <a:spcAft>
                <a:spcPts val="0"/>
              </a:spcAft>
              <a:buSzPct val="25000"/>
              <a:buNone/>
            </a:pPr>
            <a:r>
              <a:rPr lang="en-US" sz="2800" b="0" i="0" u="none" strike="noStrike" cap="none">
                <a:solidFill>
                  <a:schemeClr val="dk1"/>
                </a:solidFill>
                <a:latin typeface="Century Gothic"/>
                <a:ea typeface="Questrial"/>
                <a:cs typeface="Questrial"/>
                <a:sym typeface="Questrial"/>
              </a:rPr>
              <a:t>You must create Tax Periods from the GL calendar unless the Create Entity Tax Periods parameter for each domain in the Conversion Parameters Utility was set to Yes</a:t>
            </a:r>
          </a:p>
          <a:p>
            <a:pPr marL="342900" marR="0" lvl="0" indent="-342900" algn="l" rtl="0">
              <a:lnSpc>
                <a:spcPct val="80000"/>
              </a:lnSpc>
              <a:spcBef>
                <a:spcPts val="840"/>
              </a:spcBef>
              <a:spcAft>
                <a:spcPts val="0"/>
              </a:spcAft>
              <a:buClr>
                <a:srgbClr val="890C4C"/>
              </a:buClr>
              <a:buFont typeface="Arimo"/>
              <a:buNone/>
            </a:pPr>
            <a:endParaRPr sz="2800" b="0" i="0" u="none" strike="noStrike" cap="none">
              <a:solidFill>
                <a:schemeClr val="dk1"/>
              </a:solidFill>
              <a:latin typeface="Century Gothic"/>
              <a:ea typeface="Questrial"/>
              <a:cs typeface="Questrial"/>
              <a:sym typeface="Questrial"/>
            </a:endParaRPr>
          </a:p>
          <a:p>
            <a:pPr marL="342900" marR="0" lvl="0" indent="-342900" algn="l" rtl="0">
              <a:lnSpc>
                <a:spcPct val="80000"/>
              </a:lnSpc>
              <a:spcBef>
                <a:spcPts val="840"/>
              </a:spcBef>
              <a:spcAft>
                <a:spcPts val="0"/>
              </a:spcAft>
              <a:buClr>
                <a:srgbClr val="890C4C"/>
              </a:buClr>
              <a:buFont typeface="Arimo"/>
              <a:buNone/>
            </a:pPr>
            <a:endParaRPr sz="2800" b="0" i="0" u="none" strike="noStrike" cap="none">
              <a:solidFill>
                <a:schemeClr val="dk1"/>
              </a:solidFill>
              <a:latin typeface="Century Gothic"/>
              <a:ea typeface="Tahoma"/>
              <a:cs typeface="Tahoma"/>
              <a:sym typeface="Tahoma"/>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475"/>
        <p:cNvGrpSpPr/>
        <p:nvPr/>
      </p:nvGrpSpPr>
      <p:grpSpPr>
        <a:xfrm>
          <a:off x="0" y="0"/>
          <a:ext cx="0" cy="0"/>
          <a:chOff x="0" y="0"/>
          <a:chExt cx="0" cy="0"/>
        </a:xfrm>
      </p:grpSpPr>
      <p:sp>
        <p:nvSpPr>
          <p:cNvPr id="476" name="Shape 476"/>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914400" marR="0" lvl="1" indent="-457200" algn="l" rtl="0">
              <a:spcBef>
                <a:spcPts val="0"/>
              </a:spcBef>
              <a:spcAft>
                <a:spcPts val="0"/>
              </a:spcAft>
              <a:buClr>
                <a:srgbClr val="F79646"/>
              </a:buClr>
              <a:buSzPct val="25000"/>
              <a:buFont typeface="Merriweather Sans"/>
              <a:buNone/>
            </a:pPr>
            <a:endParaRPr sz="2400" b="0" i="0" u="none" strike="noStrike" cap="none">
              <a:solidFill>
                <a:srgbClr val="4F4F4F"/>
              </a:solidFill>
              <a:latin typeface="Century Gothic"/>
              <a:ea typeface="Questrial"/>
              <a:cs typeface="Questrial"/>
              <a:sym typeface="Questrial"/>
            </a:endParaRPr>
          </a:p>
          <a:p>
            <a:pPr marL="533400" marR="0" lvl="0" indent="-533400" algn="l" rtl="0">
              <a:spcBef>
                <a:spcPts val="560"/>
              </a:spcBef>
              <a:spcAft>
                <a:spcPts val="0"/>
              </a:spcAft>
              <a:buClr>
                <a:srgbClr val="F79646"/>
              </a:buClr>
              <a:buSzPct val="25000"/>
              <a:buFont typeface="Arial"/>
              <a:buNone/>
            </a:pPr>
            <a:endParaRPr sz="2800" b="0" i="0" u="none" strike="noStrike" cap="none">
              <a:solidFill>
                <a:srgbClr val="4F4F4F"/>
              </a:solidFill>
              <a:latin typeface="Century Gothic"/>
              <a:ea typeface="Questrial"/>
              <a:cs typeface="Questrial"/>
              <a:sym typeface="Questrial"/>
            </a:endParaRPr>
          </a:p>
        </p:txBody>
      </p:sp>
      <p:sp>
        <p:nvSpPr>
          <p:cNvPr id="477"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2800" b="1" i="0" u="none" strike="noStrike" cap="none" dirty="0">
                <a:solidFill>
                  <a:srgbClr val="4F4F4F"/>
                </a:solidFill>
                <a:latin typeface="Century Gothic"/>
                <a:ea typeface="Questrial"/>
                <a:cs typeface="Questrial"/>
                <a:sym typeface="Questrial"/>
              </a:rPr>
              <a:t>Post-conversion Set Up – Mandatory Data</a:t>
            </a:r>
          </a:p>
        </p:txBody>
      </p:sp>
      <p:sp>
        <p:nvSpPr>
          <p:cNvPr id="478" name="Shape 478"/>
          <p:cNvSpPr/>
          <p:nvPr/>
        </p:nvSpPr>
        <p:spPr>
          <a:xfrm>
            <a:off x="457200" y="1033462"/>
            <a:ext cx="8153399" cy="4757737"/>
          </a:xfrm>
          <a:prstGeom prst="rect">
            <a:avLst/>
          </a:prstGeom>
          <a:noFill/>
          <a:ln>
            <a:noFill/>
          </a:ln>
        </p:spPr>
        <p:txBody>
          <a:bodyPr lIns="91425" tIns="91425" rIns="91425" bIns="91425" anchor="t" anchorCtr="0">
            <a:noAutofit/>
          </a:bodyPr>
          <a:lstStyle/>
          <a:p>
            <a:pPr marL="342900" marR="0" lvl="0" indent="-342900" algn="l" rtl="0">
              <a:lnSpc>
                <a:spcPct val="80000"/>
              </a:lnSpc>
              <a:spcBef>
                <a:spcPts val="0"/>
              </a:spcBef>
              <a:spcAft>
                <a:spcPts val="0"/>
              </a:spcAft>
              <a:buClr>
                <a:schemeClr val="accent2"/>
              </a:buClr>
              <a:buSzPct val="100000"/>
              <a:buFont typeface="Questrial"/>
              <a:buChar char="•"/>
            </a:pPr>
            <a:r>
              <a:rPr lang="en-US" sz="2800" b="0" i="0" u="none" strike="noStrike" cap="none">
                <a:solidFill>
                  <a:srgbClr val="B2B2B2"/>
                </a:solidFill>
                <a:latin typeface="Century Gothic"/>
                <a:ea typeface="Questrial"/>
                <a:cs typeface="Questrial"/>
                <a:sym typeface="Questrial"/>
              </a:rPr>
              <a:t>Daybooks</a:t>
            </a:r>
          </a:p>
          <a:p>
            <a:pPr marL="742950" marR="0" lvl="1" indent="-285750" algn="l" rtl="0">
              <a:lnSpc>
                <a:spcPct val="80000"/>
              </a:lnSpc>
              <a:spcBef>
                <a:spcPts val="600"/>
              </a:spcBef>
              <a:spcAft>
                <a:spcPts val="0"/>
              </a:spcAft>
              <a:buClr>
                <a:schemeClr val="accent2"/>
              </a:buClr>
              <a:buSzPct val="100000"/>
              <a:buFont typeface="Times New Roman"/>
              <a:buChar char="–"/>
            </a:pPr>
            <a:r>
              <a:rPr lang="en-US" sz="2400" b="0" i="0" u="none" strike="noStrike" cap="none">
                <a:solidFill>
                  <a:srgbClr val="B2B2B2"/>
                </a:solidFill>
                <a:latin typeface="Century Gothic"/>
                <a:ea typeface="Questrial"/>
                <a:cs typeface="Questrial"/>
                <a:sym typeface="Questrial"/>
              </a:rPr>
              <a:t>Daybooks</a:t>
            </a:r>
          </a:p>
          <a:p>
            <a:pPr marL="742950" marR="0" lvl="1" indent="-285750" algn="l" rtl="0">
              <a:lnSpc>
                <a:spcPct val="80000"/>
              </a:lnSpc>
              <a:spcBef>
                <a:spcPts val="600"/>
              </a:spcBef>
              <a:spcAft>
                <a:spcPts val="0"/>
              </a:spcAft>
              <a:buClr>
                <a:schemeClr val="accent2"/>
              </a:buClr>
              <a:buSzPct val="100000"/>
              <a:buFont typeface="Times New Roman"/>
              <a:buChar char="–"/>
            </a:pPr>
            <a:r>
              <a:rPr lang="en-US" sz="2400" b="0" i="0" u="none" strike="noStrike" cap="none">
                <a:solidFill>
                  <a:srgbClr val="B2B2B2"/>
                </a:solidFill>
                <a:latin typeface="Century Gothic"/>
                <a:ea typeface="Questrial"/>
                <a:cs typeface="Questrial"/>
                <a:sym typeface="Questrial"/>
              </a:rPr>
              <a:t>Daybook Sets</a:t>
            </a:r>
          </a:p>
          <a:p>
            <a:pPr marL="342900" marR="0" lvl="0" indent="-342900" algn="l" rtl="0">
              <a:lnSpc>
                <a:spcPct val="80000"/>
              </a:lnSpc>
              <a:spcBef>
                <a:spcPts val="840"/>
              </a:spcBef>
              <a:spcAft>
                <a:spcPts val="0"/>
              </a:spcAft>
              <a:buClr>
                <a:schemeClr val="accent2"/>
              </a:buClr>
              <a:buSzPct val="100000"/>
              <a:buFont typeface="Questrial"/>
              <a:buChar char="•"/>
            </a:pPr>
            <a:r>
              <a:rPr lang="en-US" sz="2800" b="0" i="0" u="none" strike="noStrike" cap="none">
                <a:solidFill>
                  <a:srgbClr val="B2B2B2"/>
                </a:solidFill>
                <a:latin typeface="Century Gothic"/>
                <a:ea typeface="Questrial"/>
                <a:cs typeface="Questrial"/>
                <a:sym typeface="Questrial"/>
              </a:rPr>
              <a:t>Security</a:t>
            </a:r>
          </a:p>
          <a:p>
            <a:pPr marL="742950" marR="0" lvl="1" indent="-285750" algn="l" rtl="0">
              <a:lnSpc>
                <a:spcPct val="80000"/>
              </a:lnSpc>
              <a:spcBef>
                <a:spcPts val="600"/>
              </a:spcBef>
              <a:spcAft>
                <a:spcPts val="0"/>
              </a:spcAft>
              <a:buClr>
                <a:schemeClr val="accent2"/>
              </a:buClr>
              <a:buSzPct val="100000"/>
              <a:buFont typeface="Times New Roman"/>
              <a:buChar char="–"/>
            </a:pPr>
            <a:r>
              <a:rPr lang="en-US" sz="2400" b="0" i="0" u="none" strike="noStrike" cap="none">
                <a:solidFill>
                  <a:srgbClr val="B2B2B2"/>
                </a:solidFill>
                <a:latin typeface="Century Gothic"/>
                <a:ea typeface="Questrial"/>
                <a:cs typeface="Questrial"/>
                <a:sym typeface="Questrial"/>
              </a:rPr>
              <a:t>Roles and Permissions</a:t>
            </a:r>
          </a:p>
          <a:p>
            <a:pPr marL="742950" marR="0" lvl="1" indent="-285750" algn="l" rtl="0">
              <a:lnSpc>
                <a:spcPct val="80000"/>
              </a:lnSpc>
              <a:spcBef>
                <a:spcPts val="600"/>
              </a:spcBef>
              <a:spcAft>
                <a:spcPts val="0"/>
              </a:spcAft>
              <a:buClr>
                <a:schemeClr val="accent2"/>
              </a:buClr>
              <a:buSzPct val="100000"/>
              <a:buFont typeface="Times New Roman"/>
              <a:buChar char="–"/>
            </a:pPr>
            <a:r>
              <a:rPr lang="en-US" sz="2400" b="0" i="0" u="none" strike="noStrike" cap="none">
                <a:solidFill>
                  <a:srgbClr val="B2B2B2"/>
                </a:solidFill>
                <a:latin typeface="Century Gothic"/>
                <a:ea typeface="Questrial"/>
                <a:cs typeface="Questrial"/>
                <a:sym typeface="Questrial"/>
              </a:rPr>
              <a:t>Update Domain/Entity/User</a:t>
            </a:r>
          </a:p>
          <a:p>
            <a:pPr marL="342900" marR="0" lvl="0" indent="-342900" algn="l" rtl="0">
              <a:lnSpc>
                <a:spcPct val="80000"/>
              </a:lnSpc>
              <a:spcBef>
                <a:spcPts val="840"/>
              </a:spcBef>
              <a:spcAft>
                <a:spcPts val="0"/>
              </a:spcAft>
              <a:buClr>
                <a:schemeClr val="accent2"/>
              </a:buClr>
              <a:buSzPct val="100000"/>
              <a:buFont typeface="Questrial"/>
              <a:buChar char="•"/>
            </a:pPr>
            <a:r>
              <a:rPr lang="en-US" sz="2800" b="0" i="0" u="none" strike="noStrike" cap="none">
                <a:solidFill>
                  <a:srgbClr val="B2B2B2"/>
                </a:solidFill>
                <a:latin typeface="Century Gothic"/>
                <a:ea typeface="Questrial"/>
                <a:cs typeface="Questrial"/>
                <a:sym typeface="Questrial"/>
              </a:rPr>
              <a:t>Tax Periods</a:t>
            </a:r>
          </a:p>
          <a:p>
            <a:pPr marL="342900" marR="0" lvl="0" indent="-342900" algn="l" rtl="0">
              <a:lnSpc>
                <a:spcPct val="80000"/>
              </a:lnSpc>
              <a:spcBef>
                <a:spcPts val="840"/>
              </a:spcBef>
              <a:spcAft>
                <a:spcPts val="0"/>
              </a:spcAft>
              <a:buClr>
                <a:schemeClr val="accent2"/>
              </a:buClr>
              <a:buSzPct val="100000"/>
              <a:buFont typeface="Questrial"/>
              <a:buChar char="•"/>
            </a:pPr>
            <a:r>
              <a:rPr lang="en-US" sz="2800" b="0" i="0" u="none" strike="noStrike" cap="none">
                <a:solidFill>
                  <a:schemeClr val="dk1"/>
                </a:solidFill>
                <a:latin typeface="Century Gothic"/>
                <a:ea typeface="Questrial"/>
                <a:cs typeface="Questrial"/>
                <a:sym typeface="Questrial"/>
              </a:rPr>
              <a:t>Reporting Periods</a:t>
            </a:r>
          </a:p>
          <a:p>
            <a:pPr marL="342900" marR="0" lvl="0" indent="-342900" algn="l" rtl="0">
              <a:lnSpc>
                <a:spcPct val="80000"/>
              </a:lnSpc>
              <a:spcBef>
                <a:spcPts val="840"/>
              </a:spcBef>
              <a:spcAft>
                <a:spcPts val="0"/>
              </a:spcAft>
              <a:buClr>
                <a:srgbClr val="890C4C"/>
              </a:buClr>
              <a:buFont typeface="Arimo"/>
              <a:buNone/>
            </a:pPr>
            <a:endParaRPr sz="2800" b="0" i="0" u="none" strike="noStrike" cap="none">
              <a:solidFill>
                <a:schemeClr val="dk1"/>
              </a:solidFill>
              <a:latin typeface="Century Gothic"/>
              <a:ea typeface="Questrial"/>
              <a:cs typeface="Questrial"/>
              <a:sym typeface="Questrial"/>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482"/>
        <p:cNvGrpSpPr/>
        <p:nvPr/>
      </p:nvGrpSpPr>
      <p:grpSpPr>
        <a:xfrm>
          <a:off x="0" y="0"/>
          <a:ext cx="0" cy="0"/>
          <a:chOff x="0" y="0"/>
          <a:chExt cx="0" cy="0"/>
        </a:xfrm>
      </p:grpSpPr>
      <p:sp>
        <p:nvSpPr>
          <p:cNvPr id="483" name="Shape 483"/>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914400" marR="0" lvl="1" indent="-457200" algn="l" rtl="0">
              <a:spcBef>
                <a:spcPts val="0"/>
              </a:spcBef>
              <a:spcAft>
                <a:spcPts val="0"/>
              </a:spcAft>
              <a:buClr>
                <a:srgbClr val="F79646"/>
              </a:buClr>
              <a:buSzPct val="25000"/>
              <a:buFont typeface="Merriweather Sans"/>
              <a:buNone/>
            </a:pPr>
            <a:endParaRPr sz="2400" b="0" i="0" u="none" strike="noStrike" cap="none">
              <a:solidFill>
                <a:srgbClr val="4F4F4F"/>
              </a:solidFill>
              <a:latin typeface="Century Gothic"/>
              <a:ea typeface="Questrial"/>
              <a:cs typeface="Questrial"/>
              <a:sym typeface="Questrial"/>
            </a:endParaRPr>
          </a:p>
          <a:p>
            <a:pPr marL="533400" marR="0" lvl="0" indent="-533400" algn="l" rtl="0">
              <a:spcBef>
                <a:spcPts val="560"/>
              </a:spcBef>
              <a:spcAft>
                <a:spcPts val="0"/>
              </a:spcAft>
              <a:buClr>
                <a:srgbClr val="F79646"/>
              </a:buClr>
              <a:buSzPct val="25000"/>
              <a:buFont typeface="Arial"/>
              <a:buNone/>
            </a:pPr>
            <a:endParaRPr sz="2800" b="0" i="0" u="none" strike="noStrike" cap="none">
              <a:solidFill>
                <a:srgbClr val="4F4F4F"/>
              </a:solidFill>
              <a:latin typeface="Century Gothic"/>
              <a:ea typeface="Questrial"/>
              <a:cs typeface="Questrial"/>
              <a:sym typeface="Questrial"/>
            </a:endParaRPr>
          </a:p>
        </p:txBody>
      </p:sp>
      <p:sp>
        <p:nvSpPr>
          <p:cNvPr id="484"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Reporting Periods</a:t>
            </a:r>
          </a:p>
        </p:txBody>
      </p:sp>
      <p:sp>
        <p:nvSpPr>
          <p:cNvPr id="485" name="Shape 485"/>
          <p:cNvSpPr/>
          <p:nvPr/>
        </p:nvSpPr>
        <p:spPr>
          <a:xfrm>
            <a:off x="457200" y="1014412"/>
            <a:ext cx="8153399" cy="4806949"/>
          </a:xfrm>
          <a:prstGeom prst="rect">
            <a:avLst/>
          </a:prstGeom>
          <a:noFill/>
          <a:ln>
            <a:noFill/>
          </a:ln>
        </p:spPr>
        <p:txBody>
          <a:bodyPr lIns="91425" tIns="91425" rIns="91425" bIns="91425" anchor="t" anchorCtr="0">
            <a:noAutofit/>
          </a:bodyPr>
          <a:lstStyle/>
          <a:p>
            <a:pPr marL="342900" marR="0" lvl="0" indent="-342900" algn="just" rtl="0">
              <a:lnSpc>
                <a:spcPct val="80000"/>
              </a:lnSpc>
              <a:spcBef>
                <a:spcPts val="0"/>
              </a:spcBef>
              <a:spcAft>
                <a:spcPts val="0"/>
              </a:spcAft>
              <a:buClr>
                <a:schemeClr val="accent2"/>
              </a:buClr>
              <a:buSzPct val="100000"/>
              <a:buFont typeface="Arial"/>
              <a:buChar char="•"/>
            </a:pPr>
            <a:r>
              <a:rPr lang="en-US" sz="2800" b="0" i="0" u="none" strike="noStrike" cap="none">
                <a:solidFill>
                  <a:schemeClr val="dk1"/>
                </a:solidFill>
                <a:latin typeface="Century Gothic"/>
                <a:ea typeface="Questrial"/>
                <a:cs typeface="Questrial"/>
                <a:sym typeface="Questrial"/>
              </a:rPr>
              <a:t>Set up Reporting Periods if Budgeting is used</a:t>
            </a:r>
          </a:p>
          <a:p>
            <a:pPr marL="342900" marR="0" lvl="0" indent="-342900" algn="just" rtl="0">
              <a:lnSpc>
                <a:spcPct val="80000"/>
              </a:lnSpc>
              <a:spcBef>
                <a:spcPts val="840"/>
              </a:spcBef>
              <a:spcAft>
                <a:spcPts val="0"/>
              </a:spcAft>
              <a:buClr>
                <a:schemeClr val="accent2"/>
              </a:buClr>
              <a:buSzPct val="100000"/>
              <a:buFont typeface="Arial"/>
              <a:buChar char="•"/>
            </a:pPr>
            <a:r>
              <a:rPr lang="en-US" sz="2800" b="0" i="0" u="none" strike="noStrike" cap="none">
                <a:solidFill>
                  <a:schemeClr val="dk1"/>
                </a:solidFill>
                <a:latin typeface="Century Gothic"/>
                <a:ea typeface="Questrial"/>
                <a:cs typeface="Questrial"/>
                <a:sym typeface="Questrial"/>
              </a:rPr>
              <a:t>Report periods are used to mark a specific time span for producing budget reports</a:t>
            </a:r>
          </a:p>
          <a:p>
            <a:pPr marL="342900" marR="0" lvl="0" indent="-342900" algn="just" rtl="0">
              <a:lnSpc>
                <a:spcPct val="80000"/>
              </a:lnSpc>
              <a:spcBef>
                <a:spcPts val="840"/>
              </a:spcBef>
              <a:spcAft>
                <a:spcPts val="0"/>
              </a:spcAft>
              <a:buClr>
                <a:schemeClr val="accent2"/>
              </a:buClr>
              <a:buSzPct val="100000"/>
              <a:buFont typeface="Arial"/>
              <a:buChar char="•"/>
            </a:pPr>
            <a:r>
              <a:rPr lang="en-US" sz="2800" b="0" i="0" u="none" strike="noStrike" cap="none">
                <a:solidFill>
                  <a:schemeClr val="dk1"/>
                </a:solidFill>
                <a:latin typeface="Century Gothic"/>
                <a:ea typeface="Questrial"/>
                <a:cs typeface="Questrial"/>
                <a:sym typeface="Questrial"/>
              </a:rPr>
              <a:t>Reporting periods are independent of GL periods and tax periods, and can span multiple GL periods across multiple entities</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489"/>
        <p:cNvGrpSpPr/>
        <p:nvPr/>
      </p:nvGrpSpPr>
      <p:grpSpPr>
        <a:xfrm>
          <a:off x="0" y="0"/>
          <a:ext cx="0" cy="0"/>
          <a:chOff x="0" y="0"/>
          <a:chExt cx="0" cy="0"/>
        </a:xfrm>
      </p:grpSpPr>
      <p:sp>
        <p:nvSpPr>
          <p:cNvPr id="490" name="Shape 490"/>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914400" marR="0" lvl="1" indent="-457200" algn="l" rtl="0">
              <a:spcBef>
                <a:spcPts val="0"/>
              </a:spcBef>
              <a:spcAft>
                <a:spcPts val="0"/>
              </a:spcAft>
              <a:buClr>
                <a:srgbClr val="F79646"/>
              </a:buClr>
              <a:buSzPct val="25000"/>
              <a:buFont typeface="Merriweather Sans"/>
              <a:buNone/>
            </a:pPr>
            <a:endParaRPr sz="2400" b="0" i="0" u="none" strike="noStrike" cap="none">
              <a:solidFill>
                <a:srgbClr val="4F4F4F"/>
              </a:solidFill>
              <a:latin typeface="Century Gothic"/>
              <a:ea typeface="Questrial"/>
              <a:cs typeface="Questrial"/>
              <a:sym typeface="Questrial"/>
            </a:endParaRPr>
          </a:p>
          <a:p>
            <a:pPr marL="533400" marR="0" lvl="0" indent="-533400" algn="l" rtl="0">
              <a:spcBef>
                <a:spcPts val="560"/>
              </a:spcBef>
              <a:spcAft>
                <a:spcPts val="0"/>
              </a:spcAft>
              <a:buClr>
                <a:srgbClr val="F79646"/>
              </a:buClr>
              <a:buSzPct val="25000"/>
              <a:buFont typeface="Arial"/>
              <a:buNone/>
            </a:pPr>
            <a:endParaRPr sz="2800" b="0" i="0" u="none" strike="noStrike" cap="none">
              <a:solidFill>
                <a:srgbClr val="4F4F4F"/>
              </a:solidFill>
              <a:latin typeface="Century Gothic"/>
              <a:ea typeface="Questrial"/>
              <a:cs typeface="Questrial"/>
              <a:sym typeface="Questrial"/>
            </a:endParaRPr>
          </a:p>
        </p:txBody>
      </p:sp>
      <p:sp>
        <p:nvSpPr>
          <p:cNvPr id="491"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2800" b="1" i="0" u="none" strike="noStrike" cap="none" dirty="0">
                <a:solidFill>
                  <a:srgbClr val="4F4F4F"/>
                </a:solidFill>
                <a:latin typeface="Century Gothic"/>
                <a:ea typeface="Questrial"/>
                <a:cs typeface="Questrial"/>
                <a:sym typeface="Questrial"/>
              </a:rPr>
              <a:t>Post-conversion Set Up – Mandatory Data</a:t>
            </a:r>
          </a:p>
        </p:txBody>
      </p:sp>
      <p:sp>
        <p:nvSpPr>
          <p:cNvPr id="492" name="Shape 492"/>
          <p:cNvSpPr/>
          <p:nvPr/>
        </p:nvSpPr>
        <p:spPr>
          <a:xfrm>
            <a:off x="457200" y="1014412"/>
            <a:ext cx="8153399" cy="4748211"/>
          </a:xfrm>
          <a:prstGeom prst="rect">
            <a:avLst/>
          </a:prstGeom>
          <a:noFill/>
          <a:ln>
            <a:noFill/>
          </a:ln>
        </p:spPr>
        <p:txBody>
          <a:bodyPr lIns="91425" tIns="91425" rIns="91425" bIns="91425" anchor="t" anchorCtr="0">
            <a:noAutofit/>
          </a:bodyPr>
          <a:lstStyle/>
          <a:p>
            <a:pPr marL="342900" marR="0" lvl="0" indent="-342900" algn="l" rtl="0">
              <a:lnSpc>
                <a:spcPct val="80000"/>
              </a:lnSpc>
              <a:spcBef>
                <a:spcPts val="0"/>
              </a:spcBef>
              <a:spcAft>
                <a:spcPts val="0"/>
              </a:spcAft>
              <a:buClr>
                <a:schemeClr val="accent2"/>
              </a:buClr>
              <a:buSzPct val="100000"/>
              <a:buFont typeface="Questrial"/>
              <a:buChar char="•"/>
            </a:pPr>
            <a:r>
              <a:rPr lang="en-US" sz="2800" b="0" i="0" u="none" strike="noStrike" cap="none">
                <a:solidFill>
                  <a:srgbClr val="B2B2B2"/>
                </a:solidFill>
                <a:latin typeface="Century Gothic"/>
                <a:ea typeface="Questrial"/>
                <a:cs typeface="Questrial"/>
                <a:sym typeface="Questrial"/>
              </a:rPr>
              <a:t>Daybooks</a:t>
            </a:r>
          </a:p>
          <a:p>
            <a:pPr marL="742950" marR="0" lvl="1" indent="-285750" algn="l" rtl="0">
              <a:lnSpc>
                <a:spcPct val="80000"/>
              </a:lnSpc>
              <a:spcBef>
                <a:spcPts val="600"/>
              </a:spcBef>
              <a:spcAft>
                <a:spcPts val="0"/>
              </a:spcAft>
              <a:buClr>
                <a:schemeClr val="accent2"/>
              </a:buClr>
              <a:buSzPct val="100000"/>
              <a:buFont typeface="Times New Roman"/>
              <a:buChar char="–"/>
            </a:pPr>
            <a:r>
              <a:rPr lang="en-US" sz="2400" b="0" i="0" u="none" strike="noStrike" cap="none">
                <a:solidFill>
                  <a:srgbClr val="B2B2B2"/>
                </a:solidFill>
                <a:latin typeface="Century Gothic"/>
                <a:ea typeface="Questrial"/>
                <a:cs typeface="Questrial"/>
                <a:sym typeface="Questrial"/>
              </a:rPr>
              <a:t>Daybooks</a:t>
            </a:r>
          </a:p>
          <a:p>
            <a:pPr marL="742950" marR="0" lvl="1" indent="-285750" algn="l" rtl="0">
              <a:lnSpc>
                <a:spcPct val="80000"/>
              </a:lnSpc>
              <a:spcBef>
                <a:spcPts val="600"/>
              </a:spcBef>
              <a:spcAft>
                <a:spcPts val="0"/>
              </a:spcAft>
              <a:buClr>
                <a:schemeClr val="accent2"/>
              </a:buClr>
              <a:buSzPct val="100000"/>
              <a:buFont typeface="Times New Roman"/>
              <a:buChar char="–"/>
            </a:pPr>
            <a:r>
              <a:rPr lang="en-US" sz="2400" b="0" i="0" u="none" strike="noStrike" cap="none">
                <a:solidFill>
                  <a:srgbClr val="B2B2B2"/>
                </a:solidFill>
                <a:latin typeface="Century Gothic"/>
                <a:ea typeface="Questrial"/>
                <a:cs typeface="Questrial"/>
                <a:sym typeface="Questrial"/>
              </a:rPr>
              <a:t>Daybook Sets</a:t>
            </a:r>
          </a:p>
          <a:p>
            <a:pPr marL="342900" marR="0" lvl="0" indent="-342900" algn="l" rtl="0">
              <a:lnSpc>
                <a:spcPct val="80000"/>
              </a:lnSpc>
              <a:spcBef>
                <a:spcPts val="840"/>
              </a:spcBef>
              <a:spcAft>
                <a:spcPts val="0"/>
              </a:spcAft>
              <a:buClr>
                <a:schemeClr val="accent2"/>
              </a:buClr>
              <a:buSzPct val="100000"/>
              <a:buFont typeface="Questrial"/>
              <a:buChar char="•"/>
            </a:pPr>
            <a:r>
              <a:rPr lang="en-US" sz="2800" b="0" i="0" u="none" strike="noStrike" cap="none">
                <a:solidFill>
                  <a:srgbClr val="B2B2B2"/>
                </a:solidFill>
                <a:latin typeface="Century Gothic"/>
                <a:ea typeface="Questrial"/>
                <a:cs typeface="Questrial"/>
                <a:sym typeface="Questrial"/>
              </a:rPr>
              <a:t>Security</a:t>
            </a:r>
          </a:p>
          <a:p>
            <a:pPr marL="742950" marR="0" lvl="1" indent="-285750" algn="l" rtl="0">
              <a:lnSpc>
                <a:spcPct val="80000"/>
              </a:lnSpc>
              <a:spcBef>
                <a:spcPts val="600"/>
              </a:spcBef>
              <a:spcAft>
                <a:spcPts val="0"/>
              </a:spcAft>
              <a:buClr>
                <a:schemeClr val="accent2"/>
              </a:buClr>
              <a:buSzPct val="100000"/>
              <a:buFont typeface="Times New Roman"/>
              <a:buChar char="–"/>
            </a:pPr>
            <a:r>
              <a:rPr lang="en-US" sz="2400" b="0" i="0" u="none" strike="noStrike" cap="none">
                <a:solidFill>
                  <a:srgbClr val="B2B2B2"/>
                </a:solidFill>
                <a:latin typeface="Century Gothic"/>
                <a:ea typeface="Questrial"/>
                <a:cs typeface="Questrial"/>
                <a:sym typeface="Questrial"/>
              </a:rPr>
              <a:t>Roles and Permissions</a:t>
            </a:r>
          </a:p>
          <a:p>
            <a:pPr marL="742950" marR="0" lvl="1" indent="-285750" algn="l" rtl="0">
              <a:lnSpc>
                <a:spcPct val="80000"/>
              </a:lnSpc>
              <a:spcBef>
                <a:spcPts val="600"/>
              </a:spcBef>
              <a:spcAft>
                <a:spcPts val="0"/>
              </a:spcAft>
              <a:buClr>
                <a:schemeClr val="accent2"/>
              </a:buClr>
              <a:buSzPct val="100000"/>
              <a:buFont typeface="Times New Roman"/>
              <a:buChar char="–"/>
            </a:pPr>
            <a:r>
              <a:rPr lang="en-US" sz="2400" b="0" i="0" u="none" strike="noStrike" cap="none">
                <a:solidFill>
                  <a:srgbClr val="B2B2B2"/>
                </a:solidFill>
                <a:latin typeface="Century Gothic"/>
                <a:ea typeface="Questrial"/>
                <a:cs typeface="Questrial"/>
                <a:sym typeface="Questrial"/>
              </a:rPr>
              <a:t>Update Domain/Entity/User</a:t>
            </a:r>
          </a:p>
          <a:p>
            <a:pPr marL="342900" marR="0" lvl="0" indent="-342900" algn="l" rtl="0">
              <a:lnSpc>
                <a:spcPct val="80000"/>
              </a:lnSpc>
              <a:spcBef>
                <a:spcPts val="840"/>
              </a:spcBef>
              <a:spcAft>
                <a:spcPts val="0"/>
              </a:spcAft>
              <a:buClr>
                <a:schemeClr val="accent2"/>
              </a:buClr>
              <a:buSzPct val="100000"/>
              <a:buFont typeface="Questrial"/>
              <a:buChar char="•"/>
            </a:pPr>
            <a:r>
              <a:rPr lang="en-US" sz="2800" b="0" i="0" u="none" strike="noStrike" cap="none">
                <a:solidFill>
                  <a:srgbClr val="B2B2B2"/>
                </a:solidFill>
                <a:latin typeface="Century Gothic"/>
                <a:ea typeface="Questrial"/>
                <a:cs typeface="Questrial"/>
                <a:sym typeface="Questrial"/>
              </a:rPr>
              <a:t>Tax Periods</a:t>
            </a:r>
          </a:p>
          <a:p>
            <a:pPr marL="342900" marR="0" lvl="0" indent="-342900" algn="l" rtl="0">
              <a:lnSpc>
                <a:spcPct val="80000"/>
              </a:lnSpc>
              <a:spcBef>
                <a:spcPts val="840"/>
              </a:spcBef>
              <a:spcAft>
                <a:spcPts val="0"/>
              </a:spcAft>
              <a:buClr>
                <a:schemeClr val="accent2"/>
              </a:buClr>
              <a:buSzPct val="100000"/>
              <a:buFont typeface="Questrial"/>
              <a:buChar char="•"/>
            </a:pPr>
            <a:r>
              <a:rPr lang="en-US" sz="2800" b="0" i="0" u="none" strike="noStrike" cap="none">
                <a:solidFill>
                  <a:srgbClr val="B2B2B2"/>
                </a:solidFill>
                <a:latin typeface="Century Gothic"/>
                <a:ea typeface="Questrial"/>
                <a:cs typeface="Questrial"/>
                <a:sym typeface="Questrial"/>
              </a:rPr>
              <a:t>Reporting Periods</a:t>
            </a:r>
          </a:p>
          <a:p>
            <a:pPr marL="342900" marR="0" lvl="0" indent="-342900" algn="l" rtl="0">
              <a:lnSpc>
                <a:spcPct val="80000"/>
              </a:lnSpc>
              <a:spcBef>
                <a:spcPts val="840"/>
              </a:spcBef>
              <a:spcAft>
                <a:spcPts val="0"/>
              </a:spcAft>
              <a:buClr>
                <a:schemeClr val="accent2"/>
              </a:buClr>
              <a:buSzPct val="100000"/>
              <a:buFont typeface="Questrial"/>
              <a:buChar char="•"/>
            </a:pPr>
            <a:r>
              <a:rPr lang="en-US" sz="2800" b="0" i="0" u="none" strike="noStrike" cap="none">
                <a:solidFill>
                  <a:schemeClr val="dk1"/>
                </a:solidFill>
                <a:latin typeface="Century Gothic"/>
                <a:ea typeface="Questrial"/>
                <a:cs typeface="Questrial"/>
                <a:sym typeface="Questrial"/>
              </a:rPr>
              <a:t>Profiles</a:t>
            </a:r>
          </a:p>
          <a:p>
            <a:pPr marL="342900" marR="0" lvl="0" indent="-342900" algn="l" rtl="0">
              <a:lnSpc>
                <a:spcPct val="80000"/>
              </a:lnSpc>
              <a:spcBef>
                <a:spcPts val="840"/>
              </a:spcBef>
              <a:spcAft>
                <a:spcPts val="0"/>
              </a:spcAft>
              <a:buClr>
                <a:srgbClr val="890C4C"/>
              </a:buClr>
              <a:buFont typeface="Arimo"/>
              <a:buNone/>
            </a:pPr>
            <a:endParaRPr sz="2800" b="0" i="0" u="none" strike="noStrike" cap="none">
              <a:solidFill>
                <a:schemeClr val="dk1"/>
              </a:solidFill>
              <a:latin typeface="Century Gothic"/>
              <a:ea typeface="Questrial"/>
              <a:cs typeface="Questrial"/>
              <a:sym typeface="Questrial"/>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496"/>
        <p:cNvGrpSpPr/>
        <p:nvPr/>
      </p:nvGrpSpPr>
      <p:grpSpPr>
        <a:xfrm>
          <a:off x="0" y="0"/>
          <a:ext cx="0" cy="0"/>
          <a:chOff x="0" y="0"/>
          <a:chExt cx="0" cy="0"/>
        </a:xfrm>
      </p:grpSpPr>
      <p:sp>
        <p:nvSpPr>
          <p:cNvPr id="497" name="Shape 497"/>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914400" marR="0" lvl="1" indent="-457200" algn="l" rtl="0">
              <a:spcBef>
                <a:spcPts val="0"/>
              </a:spcBef>
              <a:spcAft>
                <a:spcPts val="0"/>
              </a:spcAft>
              <a:buClr>
                <a:srgbClr val="F79646"/>
              </a:buClr>
              <a:buSzPct val="25000"/>
              <a:buFont typeface="Merriweather Sans"/>
              <a:buNone/>
            </a:pPr>
            <a:endParaRPr sz="2400" b="0" i="0" u="none" strike="noStrike" cap="none">
              <a:solidFill>
                <a:srgbClr val="4F4F4F"/>
              </a:solidFill>
              <a:latin typeface="Century Gothic"/>
              <a:ea typeface="Questrial"/>
              <a:cs typeface="Questrial"/>
              <a:sym typeface="Questrial"/>
            </a:endParaRPr>
          </a:p>
          <a:p>
            <a:pPr marL="533400" marR="0" lvl="0" indent="-533400" algn="l" rtl="0">
              <a:spcBef>
                <a:spcPts val="560"/>
              </a:spcBef>
              <a:spcAft>
                <a:spcPts val="0"/>
              </a:spcAft>
              <a:buClr>
                <a:srgbClr val="F79646"/>
              </a:buClr>
              <a:buSzPct val="25000"/>
              <a:buFont typeface="Arial"/>
              <a:buNone/>
            </a:pPr>
            <a:endParaRPr sz="2800" b="0" i="0" u="none" strike="noStrike" cap="none">
              <a:solidFill>
                <a:srgbClr val="4F4F4F"/>
              </a:solidFill>
              <a:latin typeface="Century Gothic"/>
              <a:ea typeface="Questrial"/>
              <a:cs typeface="Questrial"/>
              <a:sym typeface="Questrial"/>
            </a:endParaRPr>
          </a:p>
        </p:txBody>
      </p:sp>
      <p:sp>
        <p:nvSpPr>
          <p:cNvPr id="498"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Profiles</a:t>
            </a:r>
          </a:p>
        </p:txBody>
      </p:sp>
      <p:sp>
        <p:nvSpPr>
          <p:cNvPr id="499" name="Shape 499"/>
          <p:cNvSpPr/>
          <p:nvPr/>
        </p:nvSpPr>
        <p:spPr>
          <a:xfrm>
            <a:off x="457200" y="912812"/>
            <a:ext cx="8153399" cy="5084761"/>
          </a:xfrm>
          <a:prstGeom prst="rect">
            <a:avLst/>
          </a:prstGeom>
          <a:noFill/>
          <a:ln>
            <a:noFill/>
          </a:ln>
        </p:spPr>
        <p:txBody>
          <a:bodyPr lIns="91425" tIns="91425" rIns="91425" bIns="91425" anchor="t" anchorCtr="0">
            <a:noAutofit/>
          </a:bodyPr>
          <a:lstStyle/>
          <a:p>
            <a:pPr marL="342900" marR="0" lvl="0" indent="-342900" algn="l" rtl="0">
              <a:lnSpc>
                <a:spcPct val="85000"/>
              </a:lnSpc>
              <a:spcBef>
                <a:spcPts val="0"/>
              </a:spcBef>
              <a:spcAft>
                <a:spcPts val="0"/>
              </a:spcAft>
              <a:buClr>
                <a:schemeClr val="accent2"/>
              </a:buClr>
              <a:buSzPct val="100000"/>
              <a:buFont typeface="Questrial"/>
              <a:buChar char="•"/>
            </a:pPr>
            <a:r>
              <a:rPr lang="en-US" sz="2400" b="0" i="0" u="none" strike="noStrike" cap="none" dirty="0">
                <a:solidFill>
                  <a:schemeClr val="dk1"/>
                </a:solidFill>
                <a:latin typeface="Century Gothic"/>
                <a:ea typeface="Questrial"/>
                <a:cs typeface="Questrial"/>
                <a:sym typeface="Questrial"/>
              </a:rPr>
              <a:t>The conversion creates the required profiles for each element in a GL transaction. You must review these profiles to verify they are linked to the correct shared </a:t>
            </a:r>
            <a:r>
              <a:rPr lang="en-US" sz="2400" b="0" i="0" u="none" strike="noStrike" cap="none" dirty="0" smtClean="0">
                <a:solidFill>
                  <a:schemeClr val="dk1"/>
                </a:solidFill>
                <a:latin typeface="Century Gothic"/>
                <a:ea typeface="Questrial"/>
                <a:cs typeface="Questrial"/>
                <a:sym typeface="Questrial"/>
              </a:rPr>
              <a:t>set.</a:t>
            </a:r>
            <a:endParaRPr lang="en-US" sz="2400" b="0" i="0" u="none" strike="noStrike" cap="none" dirty="0">
              <a:solidFill>
                <a:schemeClr val="dk1"/>
              </a:solidFill>
              <a:latin typeface="Century Gothic"/>
              <a:ea typeface="Questrial"/>
              <a:cs typeface="Questrial"/>
              <a:sym typeface="Questrial"/>
            </a:endParaRPr>
          </a:p>
          <a:p>
            <a:pPr marL="742950" marR="0" lvl="1" indent="-285750" algn="l" rtl="0">
              <a:lnSpc>
                <a:spcPct val="85000"/>
              </a:lnSpc>
              <a:spcBef>
                <a:spcPts val="500"/>
              </a:spcBef>
              <a:spcAft>
                <a:spcPts val="0"/>
              </a:spcAft>
              <a:buClr>
                <a:schemeClr val="accent2"/>
              </a:buClr>
              <a:buSzPct val="100000"/>
              <a:buFont typeface="Times New Roman"/>
              <a:buChar char="–"/>
            </a:pPr>
            <a:r>
              <a:rPr lang="en-US" sz="2000" b="0" i="0" u="none" strike="noStrike" cap="none" dirty="0">
                <a:solidFill>
                  <a:schemeClr val="dk1"/>
                </a:solidFill>
                <a:latin typeface="Century Gothic"/>
                <a:ea typeface="Questrial"/>
                <a:cs typeface="Questrial"/>
                <a:sym typeface="Questrial"/>
              </a:rPr>
              <a:t>Sub-account Profiles</a:t>
            </a:r>
          </a:p>
          <a:p>
            <a:pPr marL="742950" marR="0" lvl="1" indent="-285750" algn="l" rtl="0">
              <a:lnSpc>
                <a:spcPct val="85000"/>
              </a:lnSpc>
              <a:spcBef>
                <a:spcPts val="500"/>
              </a:spcBef>
              <a:spcAft>
                <a:spcPts val="0"/>
              </a:spcAft>
              <a:buClr>
                <a:schemeClr val="accent2"/>
              </a:buClr>
              <a:buSzPct val="100000"/>
              <a:buFont typeface="Times New Roman"/>
              <a:buChar char="–"/>
            </a:pPr>
            <a:r>
              <a:rPr lang="en-US" sz="2000" b="0" i="0" u="none" strike="noStrike" cap="none" dirty="0">
                <a:solidFill>
                  <a:schemeClr val="dk1"/>
                </a:solidFill>
                <a:latin typeface="Century Gothic"/>
                <a:ea typeface="Questrial"/>
                <a:cs typeface="Questrial"/>
                <a:sym typeface="Questrial"/>
              </a:rPr>
              <a:t>Cost Center Profiles</a:t>
            </a:r>
          </a:p>
          <a:p>
            <a:pPr marL="742950" marR="0" lvl="1" indent="-285750" algn="l" rtl="0">
              <a:lnSpc>
                <a:spcPct val="85000"/>
              </a:lnSpc>
              <a:spcBef>
                <a:spcPts val="500"/>
              </a:spcBef>
              <a:spcAft>
                <a:spcPts val="0"/>
              </a:spcAft>
              <a:buClr>
                <a:schemeClr val="accent2"/>
              </a:buClr>
              <a:buSzPct val="100000"/>
              <a:buFont typeface="Times New Roman"/>
              <a:buChar char="–"/>
            </a:pPr>
            <a:r>
              <a:rPr lang="en-US" sz="2000" b="0" i="0" u="none" strike="noStrike" cap="none" dirty="0">
                <a:solidFill>
                  <a:schemeClr val="dk1"/>
                </a:solidFill>
                <a:latin typeface="Century Gothic"/>
                <a:ea typeface="Questrial"/>
                <a:cs typeface="Questrial"/>
                <a:sym typeface="Questrial"/>
              </a:rPr>
              <a:t>Project Profiles</a:t>
            </a:r>
          </a:p>
          <a:p>
            <a:pPr marL="342900" marR="0" lvl="0" indent="-342900" algn="l" rtl="0">
              <a:lnSpc>
                <a:spcPct val="85000"/>
              </a:lnSpc>
              <a:spcBef>
                <a:spcPts val="720"/>
              </a:spcBef>
              <a:spcAft>
                <a:spcPts val="0"/>
              </a:spcAft>
              <a:buClr>
                <a:schemeClr val="accent2"/>
              </a:buClr>
              <a:buSzPct val="100000"/>
              <a:buFont typeface="Questrial"/>
              <a:buChar char="•"/>
            </a:pPr>
            <a:r>
              <a:rPr lang="en-US" sz="2400" b="0" i="0" u="none" strike="noStrike" cap="none" dirty="0">
                <a:solidFill>
                  <a:schemeClr val="dk1"/>
                </a:solidFill>
                <a:latin typeface="Century Gothic"/>
                <a:ea typeface="Questrial"/>
                <a:cs typeface="Questrial"/>
                <a:sym typeface="Questrial"/>
              </a:rPr>
              <a:t>Additionally, you must review the account codes for the specialized account profiles to ensure </a:t>
            </a:r>
            <a:r>
              <a:rPr lang="en-US" sz="2400" b="0" i="0" u="none" strike="noStrike" cap="none" dirty="0" smtClean="0">
                <a:solidFill>
                  <a:schemeClr val="dk1"/>
                </a:solidFill>
                <a:latin typeface="Century Gothic"/>
                <a:ea typeface="Questrial"/>
                <a:cs typeface="Questrial"/>
                <a:sym typeface="Questrial"/>
              </a:rPr>
              <a:t>that the </a:t>
            </a:r>
            <a:r>
              <a:rPr lang="en-US" sz="2400" b="0" i="0" u="none" strike="noStrike" cap="none" dirty="0">
                <a:solidFill>
                  <a:schemeClr val="dk1"/>
                </a:solidFill>
                <a:latin typeface="Century Gothic"/>
                <a:ea typeface="Questrial"/>
                <a:cs typeface="Questrial"/>
                <a:sym typeface="Questrial"/>
              </a:rPr>
              <a:t>correct default sub-account, cost center, and project codes (and their associated linked shared sets) are set for each specialized </a:t>
            </a:r>
            <a:r>
              <a:rPr lang="en-US" sz="2400" b="0" i="0" u="none" strike="noStrike" cap="none" dirty="0" smtClean="0">
                <a:solidFill>
                  <a:schemeClr val="dk1"/>
                </a:solidFill>
                <a:latin typeface="Century Gothic"/>
                <a:ea typeface="Questrial"/>
                <a:cs typeface="Questrial"/>
                <a:sym typeface="Questrial"/>
              </a:rPr>
              <a:t>account.</a:t>
            </a:r>
            <a:endParaRPr lang="en-US" sz="2400" b="0" i="0" u="none" strike="noStrike" cap="none" dirty="0">
              <a:solidFill>
                <a:schemeClr val="dk1"/>
              </a:solidFill>
              <a:latin typeface="Century Gothic"/>
              <a:ea typeface="Questrial"/>
              <a:cs typeface="Questrial"/>
              <a:sym typeface="Questrial"/>
            </a:endParaRPr>
          </a:p>
          <a:p>
            <a:pPr marL="742950" marR="0" lvl="1" indent="-285750" algn="l" rtl="0">
              <a:lnSpc>
                <a:spcPct val="85000"/>
              </a:lnSpc>
              <a:spcBef>
                <a:spcPts val="500"/>
              </a:spcBef>
              <a:spcAft>
                <a:spcPts val="0"/>
              </a:spcAft>
              <a:buClr>
                <a:schemeClr val="accent2"/>
              </a:buClr>
              <a:buSzPct val="100000"/>
              <a:buFont typeface="Times New Roman"/>
              <a:buChar char="–"/>
            </a:pPr>
            <a:r>
              <a:rPr lang="en-US" sz="2000" b="0" i="0" u="none" strike="noStrike" cap="none" dirty="0">
                <a:solidFill>
                  <a:schemeClr val="dk1"/>
                </a:solidFill>
                <a:latin typeface="Century Gothic"/>
                <a:ea typeface="Questrial"/>
                <a:cs typeface="Questrial"/>
                <a:sym typeface="Questrial"/>
              </a:rPr>
              <a:t>Customer Account Profiles</a:t>
            </a:r>
          </a:p>
          <a:p>
            <a:pPr marL="742950" marR="0" lvl="1" indent="-285750" algn="l" rtl="0">
              <a:lnSpc>
                <a:spcPct val="85000"/>
              </a:lnSpc>
              <a:spcBef>
                <a:spcPts val="500"/>
              </a:spcBef>
              <a:spcAft>
                <a:spcPts val="0"/>
              </a:spcAft>
              <a:buClr>
                <a:schemeClr val="accent2"/>
              </a:buClr>
              <a:buSzPct val="100000"/>
              <a:buFont typeface="Times New Roman"/>
              <a:buChar char="–"/>
            </a:pPr>
            <a:r>
              <a:rPr lang="en-US" sz="2000" b="0" i="0" u="none" strike="noStrike" cap="none" dirty="0">
                <a:solidFill>
                  <a:schemeClr val="dk1"/>
                </a:solidFill>
                <a:latin typeface="Century Gothic"/>
                <a:ea typeface="Questrial"/>
                <a:cs typeface="Questrial"/>
                <a:sym typeface="Questrial"/>
              </a:rPr>
              <a:t>Purchase Account Profiles</a:t>
            </a:r>
          </a:p>
          <a:p>
            <a:pPr marL="742950" marR="0" lvl="1" indent="-285750" algn="l" rtl="0">
              <a:lnSpc>
                <a:spcPct val="85000"/>
              </a:lnSpc>
              <a:spcBef>
                <a:spcPts val="500"/>
              </a:spcBef>
              <a:spcAft>
                <a:spcPts val="0"/>
              </a:spcAft>
              <a:buClr>
                <a:schemeClr val="accent2"/>
              </a:buClr>
              <a:buSzPct val="100000"/>
              <a:buFont typeface="Times New Roman"/>
              <a:buChar char="–"/>
            </a:pPr>
            <a:r>
              <a:rPr lang="en-US" sz="2000" b="0" i="0" u="none" strike="noStrike" cap="none" dirty="0">
                <a:solidFill>
                  <a:schemeClr val="dk1"/>
                </a:solidFill>
                <a:latin typeface="Century Gothic"/>
                <a:ea typeface="Questrial"/>
                <a:cs typeface="Questrial"/>
                <a:sym typeface="Questrial"/>
              </a:rPr>
              <a:t>Sales Account Profiles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Shape 129"/>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914400" marR="0" lvl="1" indent="-457200" algn="l" rtl="0">
              <a:spcBef>
                <a:spcPts val="0"/>
              </a:spcBef>
              <a:spcAft>
                <a:spcPts val="0"/>
              </a:spcAft>
              <a:buClr>
                <a:srgbClr val="F79646"/>
              </a:buClr>
              <a:buSzPct val="25000"/>
              <a:buFont typeface="Merriweather Sans"/>
              <a:buNone/>
            </a:pPr>
            <a:endParaRPr sz="2400" b="0" i="0" u="none" strike="noStrike" cap="none">
              <a:solidFill>
                <a:srgbClr val="4F4F4F"/>
              </a:solidFill>
              <a:latin typeface="Century Gothic"/>
              <a:ea typeface="Questrial"/>
              <a:cs typeface="Questrial"/>
              <a:sym typeface="Questrial"/>
            </a:endParaRPr>
          </a:p>
          <a:p>
            <a:pPr marL="533400" marR="0" lvl="0" indent="-533400" algn="l" rtl="0">
              <a:spcBef>
                <a:spcPts val="560"/>
              </a:spcBef>
              <a:spcAft>
                <a:spcPts val="0"/>
              </a:spcAft>
              <a:buClr>
                <a:srgbClr val="F79646"/>
              </a:buClr>
              <a:buSzPct val="25000"/>
              <a:buFont typeface="Arial"/>
              <a:buNone/>
            </a:pPr>
            <a:endParaRPr sz="2800" b="0" i="0" u="none" strike="noStrike" cap="none">
              <a:solidFill>
                <a:srgbClr val="4F4F4F"/>
              </a:solidFill>
              <a:latin typeface="Century Gothic"/>
              <a:ea typeface="Questrial"/>
              <a:cs typeface="Questrial"/>
              <a:sym typeface="Questrial"/>
            </a:endParaRPr>
          </a:p>
        </p:txBody>
      </p:sp>
      <p:sp>
        <p:nvSpPr>
          <p:cNvPr id="130" name="myTitle"/>
          <p:cNvSpPr txBox="1">
            <a:spLocks noGrp="1"/>
          </p:cNvSpPr>
          <p:nvPr>
            <p:ph type="title"/>
          </p:nvPr>
        </p:nvSpPr>
        <p:spPr>
          <a:xfrm>
            <a:off x="457200" y="182563"/>
            <a:ext cx="8229600" cy="709612"/>
          </a:xfrm>
          <a:prstGeom prst="rect">
            <a:avLst/>
          </a:prstGeom>
          <a:noFill/>
          <a:ln>
            <a:noFill/>
          </a:ln>
        </p:spPr>
        <p:txBody>
          <a:bodyPr lIns="91425" tIns="45700" rIns="91425" bIns="45700" anchor="ctr"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Fixed Assets Migration Utility</a:t>
            </a:r>
          </a:p>
        </p:txBody>
      </p:sp>
      <p:sp>
        <p:nvSpPr>
          <p:cNvPr id="131" name="Shape 131"/>
          <p:cNvSpPr/>
          <p:nvPr/>
        </p:nvSpPr>
        <p:spPr>
          <a:xfrm>
            <a:off x="457200" y="892175"/>
            <a:ext cx="8153399" cy="5200649"/>
          </a:xfrm>
          <a:prstGeom prst="rect">
            <a:avLst/>
          </a:prstGeom>
          <a:noFill/>
          <a:ln>
            <a:noFill/>
          </a:ln>
        </p:spPr>
        <p:txBody>
          <a:bodyPr lIns="91425" tIns="91425" rIns="91425" bIns="91425" anchor="t" anchorCtr="0">
            <a:noAutofit/>
          </a:bodyPr>
          <a:lstStyle/>
          <a:p>
            <a:pPr marL="342900" marR="0" lvl="0" indent="-342900" algn="l" rtl="0">
              <a:lnSpc>
                <a:spcPct val="90000"/>
              </a:lnSpc>
              <a:spcBef>
                <a:spcPts val="0"/>
              </a:spcBef>
              <a:spcAft>
                <a:spcPts val="0"/>
              </a:spcAft>
              <a:buClr>
                <a:schemeClr val="accent2"/>
              </a:buClr>
              <a:buSzPct val="100000"/>
              <a:buFont typeface="Questrial"/>
              <a:buChar char="•"/>
            </a:pPr>
            <a:r>
              <a:rPr lang="en-US" sz="2800" b="0" i="0" u="none" strike="noStrike" cap="none" dirty="0">
                <a:solidFill>
                  <a:schemeClr val="dk1"/>
                </a:solidFill>
                <a:latin typeface="Century Gothic"/>
                <a:ea typeface="Questrial"/>
                <a:cs typeface="Questrial"/>
                <a:sym typeface="Questrial"/>
              </a:rPr>
              <a:t>Users on MFG/PRO 8.6e or 9.0 who use the original Fixed Assets </a:t>
            </a:r>
            <a:r>
              <a:rPr lang="en-US" sz="2800" b="0" i="0" u="none" strike="noStrike" cap="none" dirty="0" smtClean="0">
                <a:solidFill>
                  <a:schemeClr val="dk1"/>
                </a:solidFill>
                <a:latin typeface="Century Gothic"/>
                <a:ea typeface="Questrial"/>
                <a:cs typeface="Questrial"/>
                <a:sym typeface="Questrial"/>
              </a:rPr>
              <a:t>module </a:t>
            </a:r>
            <a:r>
              <a:rPr lang="en-US" sz="2800" b="0" i="0" u="none" strike="noStrike" cap="none" dirty="0">
                <a:solidFill>
                  <a:schemeClr val="dk1"/>
                </a:solidFill>
                <a:latin typeface="Century Gothic"/>
                <a:ea typeface="Questrial"/>
                <a:cs typeface="Questrial"/>
                <a:sym typeface="Questrial"/>
              </a:rPr>
              <a:t>must upgrade to the Enhanced Fixed Assets when upgrading to QAD EE</a:t>
            </a:r>
          </a:p>
          <a:p>
            <a:pPr marL="342900" marR="0" lvl="0" indent="-342900" algn="l" rtl="0">
              <a:lnSpc>
                <a:spcPct val="90000"/>
              </a:lnSpc>
              <a:spcBef>
                <a:spcPts val="840"/>
              </a:spcBef>
              <a:spcAft>
                <a:spcPts val="0"/>
              </a:spcAft>
              <a:buClr>
                <a:schemeClr val="accent2"/>
              </a:buClr>
              <a:buSzPct val="100000"/>
              <a:buFont typeface="Questrial"/>
              <a:buChar char="•"/>
            </a:pPr>
            <a:r>
              <a:rPr lang="en-US" sz="2800" b="0" i="0" u="none" strike="noStrike" cap="none" dirty="0">
                <a:solidFill>
                  <a:schemeClr val="dk1"/>
                </a:solidFill>
                <a:latin typeface="Century Gothic"/>
                <a:ea typeface="Questrial"/>
                <a:cs typeface="Questrial"/>
                <a:sym typeface="Questrial"/>
              </a:rPr>
              <a:t>The legacy data is dumped during conversion. Run this utility to load the legacy data into the new tables</a:t>
            </a:r>
          </a:p>
          <a:p>
            <a:pPr marL="342900" marR="0" lvl="0" indent="-342900" algn="l" rtl="0">
              <a:lnSpc>
                <a:spcPct val="90000"/>
              </a:lnSpc>
              <a:spcBef>
                <a:spcPts val="840"/>
              </a:spcBef>
              <a:spcAft>
                <a:spcPts val="0"/>
              </a:spcAft>
              <a:buClr>
                <a:schemeClr val="accent2"/>
              </a:buClr>
              <a:buSzPct val="100000"/>
              <a:buFont typeface="Questrial"/>
              <a:buChar char="•"/>
            </a:pPr>
            <a:r>
              <a:rPr lang="en-US" sz="2800" b="0" i="0" u="sng" strike="noStrike" cap="none" dirty="0">
                <a:solidFill>
                  <a:schemeClr val="dk1"/>
                </a:solidFill>
                <a:latin typeface="Century Gothic"/>
                <a:ea typeface="Questrial"/>
                <a:cs typeface="Questrial"/>
                <a:sym typeface="Questrial"/>
              </a:rPr>
              <a:t>Only</a:t>
            </a:r>
            <a:r>
              <a:rPr lang="en-US" sz="2800" b="0" i="0" u="none" strike="noStrike" cap="none" dirty="0">
                <a:solidFill>
                  <a:schemeClr val="dk1"/>
                </a:solidFill>
                <a:latin typeface="Century Gothic"/>
                <a:ea typeface="Questrial"/>
                <a:cs typeface="Questrial"/>
                <a:sym typeface="Questrial"/>
              </a:rPr>
              <a:t> run this utility when upgrading from MFG/PRO 8.6e or 9.0. Refer to the Fixed Assets Conversion chapter in the </a:t>
            </a:r>
            <a:r>
              <a:rPr lang="en-US" sz="2800" b="0" i="1" u="none" strike="noStrike" cap="none" dirty="0">
                <a:solidFill>
                  <a:schemeClr val="dk1"/>
                </a:solidFill>
                <a:latin typeface="Century Gothic"/>
                <a:ea typeface="Questrial"/>
                <a:cs typeface="Questrial"/>
                <a:sym typeface="Questrial"/>
              </a:rPr>
              <a:t>QAD SE User Guide</a:t>
            </a:r>
            <a:r>
              <a:rPr lang="en-US" sz="2800" b="0" i="0" u="none" strike="noStrike" cap="none" dirty="0">
                <a:solidFill>
                  <a:schemeClr val="dk1"/>
                </a:solidFill>
                <a:latin typeface="Century Gothic"/>
                <a:ea typeface="Questrial"/>
                <a:cs typeface="Questrial"/>
                <a:sym typeface="Questrial"/>
              </a:rPr>
              <a:t> for more information</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503"/>
        <p:cNvGrpSpPr/>
        <p:nvPr/>
      </p:nvGrpSpPr>
      <p:grpSpPr>
        <a:xfrm>
          <a:off x="0" y="0"/>
          <a:ext cx="0" cy="0"/>
          <a:chOff x="0" y="0"/>
          <a:chExt cx="0" cy="0"/>
        </a:xfrm>
      </p:grpSpPr>
      <p:sp>
        <p:nvSpPr>
          <p:cNvPr id="504" name="Shape 504"/>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914400" marR="0" lvl="1" indent="-457200" algn="l" rtl="0">
              <a:spcBef>
                <a:spcPts val="0"/>
              </a:spcBef>
              <a:spcAft>
                <a:spcPts val="0"/>
              </a:spcAft>
              <a:buClr>
                <a:srgbClr val="F79646"/>
              </a:buClr>
              <a:buSzPct val="25000"/>
              <a:buFont typeface="Merriweather Sans"/>
              <a:buNone/>
            </a:pPr>
            <a:endParaRPr sz="2400" b="0" i="0" u="none" strike="noStrike" cap="none">
              <a:solidFill>
                <a:srgbClr val="4F4F4F"/>
              </a:solidFill>
              <a:latin typeface="Century Gothic"/>
              <a:ea typeface="Questrial"/>
              <a:cs typeface="Questrial"/>
              <a:sym typeface="Questrial"/>
            </a:endParaRPr>
          </a:p>
          <a:p>
            <a:pPr marL="533400" marR="0" lvl="0" indent="-533400" algn="l" rtl="0">
              <a:spcBef>
                <a:spcPts val="560"/>
              </a:spcBef>
              <a:spcAft>
                <a:spcPts val="0"/>
              </a:spcAft>
              <a:buClr>
                <a:srgbClr val="F79646"/>
              </a:buClr>
              <a:buSzPct val="25000"/>
              <a:buFont typeface="Arial"/>
              <a:buNone/>
            </a:pPr>
            <a:endParaRPr sz="2800" b="0" i="0" u="none" strike="noStrike" cap="none">
              <a:solidFill>
                <a:srgbClr val="4F4F4F"/>
              </a:solidFill>
              <a:latin typeface="Century Gothic"/>
              <a:ea typeface="Questrial"/>
              <a:cs typeface="Questrial"/>
              <a:sym typeface="Questrial"/>
            </a:endParaRPr>
          </a:p>
        </p:txBody>
      </p:sp>
      <p:sp>
        <p:nvSpPr>
          <p:cNvPr id="505"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2800" b="1" i="0" u="none" strike="noStrike" cap="none" dirty="0">
                <a:solidFill>
                  <a:srgbClr val="4F4F4F"/>
                </a:solidFill>
                <a:latin typeface="Century Gothic"/>
                <a:ea typeface="Questrial"/>
                <a:cs typeface="Questrial"/>
                <a:sym typeface="Questrial"/>
              </a:rPr>
              <a:t>Post-conversion Set Up – Mandatory Data</a:t>
            </a:r>
          </a:p>
        </p:txBody>
      </p:sp>
      <p:sp>
        <p:nvSpPr>
          <p:cNvPr id="506" name="Shape 506"/>
          <p:cNvSpPr/>
          <p:nvPr/>
        </p:nvSpPr>
        <p:spPr>
          <a:xfrm>
            <a:off x="457200" y="954087"/>
            <a:ext cx="8153399" cy="4846636"/>
          </a:xfrm>
          <a:prstGeom prst="rect">
            <a:avLst/>
          </a:prstGeom>
          <a:noFill/>
          <a:ln>
            <a:noFill/>
          </a:ln>
        </p:spPr>
        <p:txBody>
          <a:bodyPr lIns="91425" tIns="91425" rIns="91425" bIns="91425" anchor="t" anchorCtr="0">
            <a:noAutofit/>
          </a:bodyPr>
          <a:lstStyle/>
          <a:p>
            <a:pPr marL="342900" marR="0" lvl="0" indent="-342900" algn="l" rtl="0">
              <a:lnSpc>
                <a:spcPct val="80000"/>
              </a:lnSpc>
              <a:spcBef>
                <a:spcPts val="0"/>
              </a:spcBef>
              <a:spcAft>
                <a:spcPts val="0"/>
              </a:spcAft>
              <a:buClr>
                <a:schemeClr val="accent2"/>
              </a:buClr>
              <a:buSzPct val="100000"/>
              <a:buFont typeface="Questrial"/>
              <a:buChar char="•"/>
            </a:pPr>
            <a:r>
              <a:rPr lang="en-US" sz="2800" b="0" i="0" u="none" strike="noStrike" cap="none">
                <a:solidFill>
                  <a:srgbClr val="B2B2B2"/>
                </a:solidFill>
                <a:latin typeface="Century Gothic"/>
                <a:ea typeface="Questrial"/>
                <a:cs typeface="Questrial"/>
                <a:sym typeface="Questrial"/>
              </a:rPr>
              <a:t>Daybooks</a:t>
            </a:r>
          </a:p>
          <a:p>
            <a:pPr marL="742950" marR="0" lvl="1" indent="-285750" algn="l" rtl="0">
              <a:lnSpc>
                <a:spcPct val="80000"/>
              </a:lnSpc>
              <a:spcBef>
                <a:spcPts val="600"/>
              </a:spcBef>
              <a:spcAft>
                <a:spcPts val="0"/>
              </a:spcAft>
              <a:buClr>
                <a:schemeClr val="accent2"/>
              </a:buClr>
              <a:buSzPct val="100000"/>
              <a:buFont typeface="Times New Roman"/>
              <a:buChar char="–"/>
            </a:pPr>
            <a:r>
              <a:rPr lang="en-US" sz="2400" b="0" i="0" u="none" strike="noStrike" cap="none">
                <a:solidFill>
                  <a:srgbClr val="B2B2B2"/>
                </a:solidFill>
                <a:latin typeface="Century Gothic"/>
                <a:ea typeface="Questrial"/>
                <a:cs typeface="Questrial"/>
                <a:sym typeface="Questrial"/>
              </a:rPr>
              <a:t>Daybooks</a:t>
            </a:r>
          </a:p>
          <a:p>
            <a:pPr marL="742950" marR="0" lvl="1" indent="-285750" algn="l" rtl="0">
              <a:lnSpc>
                <a:spcPct val="80000"/>
              </a:lnSpc>
              <a:spcBef>
                <a:spcPts val="600"/>
              </a:spcBef>
              <a:spcAft>
                <a:spcPts val="0"/>
              </a:spcAft>
              <a:buClr>
                <a:schemeClr val="accent2"/>
              </a:buClr>
              <a:buSzPct val="100000"/>
              <a:buFont typeface="Times New Roman"/>
              <a:buChar char="–"/>
            </a:pPr>
            <a:r>
              <a:rPr lang="en-US" sz="2400" b="0" i="0" u="none" strike="noStrike" cap="none">
                <a:solidFill>
                  <a:srgbClr val="B2B2B2"/>
                </a:solidFill>
                <a:latin typeface="Century Gothic"/>
                <a:ea typeface="Questrial"/>
                <a:cs typeface="Questrial"/>
                <a:sym typeface="Questrial"/>
              </a:rPr>
              <a:t>Daybook Sets</a:t>
            </a:r>
          </a:p>
          <a:p>
            <a:pPr marL="342900" marR="0" lvl="0" indent="-342900" algn="l" rtl="0">
              <a:lnSpc>
                <a:spcPct val="80000"/>
              </a:lnSpc>
              <a:spcBef>
                <a:spcPts val="840"/>
              </a:spcBef>
              <a:spcAft>
                <a:spcPts val="0"/>
              </a:spcAft>
              <a:buClr>
                <a:schemeClr val="accent2"/>
              </a:buClr>
              <a:buSzPct val="100000"/>
              <a:buFont typeface="Questrial"/>
              <a:buChar char="•"/>
            </a:pPr>
            <a:r>
              <a:rPr lang="en-US" sz="2800" b="0" i="0" u="none" strike="noStrike" cap="none">
                <a:solidFill>
                  <a:srgbClr val="B2B2B2"/>
                </a:solidFill>
                <a:latin typeface="Century Gothic"/>
                <a:ea typeface="Questrial"/>
                <a:cs typeface="Questrial"/>
                <a:sym typeface="Questrial"/>
              </a:rPr>
              <a:t>Security</a:t>
            </a:r>
          </a:p>
          <a:p>
            <a:pPr marL="742950" marR="0" lvl="1" indent="-285750" algn="l" rtl="0">
              <a:lnSpc>
                <a:spcPct val="80000"/>
              </a:lnSpc>
              <a:spcBef>
                <a:spcPts val="600"/>
              </a:spcBef>
              <a:spcAft>
                <a:spcPts val="0"/>
              </a:spcAft>
              <a:buClr>
                <a:schemeClr val="accent2"/>
              </a:buClr>
              <a:buSzPct val="100000"/>
              <a:buFont typeface="Times New Roman"/>
              <a:buChar char="–"/>
            </a:pPr>
            <a:r>
              <a:rPr lang="en-US" sz="2400" b="0" i="0" u="none" strike="noStrike" cap="none">
                <a:solidFill>
                  <a:srgbClr val="B2B2B2"/>
                </a:solidFill>
                <a:latin typeface="Century Gothic"/>
                <a:ea typeface="Questrial"/>
                <a:cs typeface="Questrial"/>
                <a:sym typeface="Questrial"/>
              </a:rPr>
              <a:t>Roles and Permissions</a:t>
            </a:r>
          </a:p>
          <a:p>
            <a:pPr marL="742950" marR="0" lvl="1" indent="-285750" algn="l" rtl="0">
              <a:lnSpc>
                <a:spcPct val="80000"/>
              </a:lnSpc>
              <a:spcBef>
                <a:spcPts val="600"/>
              </a:spcBef>
              <a:spcAft>
                <a:spcPts val="0"/>
              </a:spcAft>
              <a:buClr>
                <a:schemeClr val="accent2"/>
              </a:buClr>
              <a:buSzPct val="100000"/>
              <a:buFont typeface="Times New Roman"/>
              <a:buChar char="–"/>
            </a:pPr>
            <a:r>
              <a:rPr lang="en-US" sz="2400" b="0" i="0" u="none" strike="noStrike" cap="none">
                <a:solidFill>
                  <a:srgbClr val="B2B2B2"/>
                </a:solidFill>
                <a:latin typeface="Century Gothic"/>
                <a:ea typeface="Questrial"/>
                <a:cs typeface="Questrial"/>
                <a:sym typeface="Questrial"/>
              </a:rPr>
              <a:t>Update Domain/Entity/User</a:t>
            </a:r>
          </a:p>
          <a:p>
            <a:pPr marL="342900" marR="0" lvl="0" indent="-342900" algn="l" rtl="0">
              <a:lnSpc>
                <a:spcPct val="80000"/>
              </a:lnSpc>
              <a:spcBef>
                <a:spcPts val="840"/>
              </a:spcBef>
              <a:spcAft>
                <a:spcPts val="0"/>
              </a:spcAft>
              <a:buClr>
                <a:schemeClr val="accent2"/>
              </a:buClr>
              <a:buSzPct val="100000"/>
              <a:buFont typeface="Questrial"/>
              <a:buChar char="•"/>
            </a:pPr>
            <a:r>
              <a:rPr lang="en-US" sz="2800" b="0" i="0" u="none" strike="noStrike" cap="none">
                <a:solidFill>
                  <a:srgbClr val="B2B2B2"/>
                </a:solidFill>
                <a:latin typeface="Century Gothic"/>
                <a:ea typeface="Questrial"/>
                <a:cs typeface="Questrial"/>
                <a:sym typeface="Questrial"/>
              </a:rPr>
              <a:t>Tax Periods</a:t>
            </a:r>
          </a:p>
          <a:p>
            <a:pPr marL="342900" marR="0" lvl="0" indent="-342900" algn="l" rtl="0">
              <a:lnSpc>
                <a:spcPct val="80000"/>
              </a:lnSpc>
              <a:spcBef>
                <a:spcPts val="840"/>
              </a:spcBef>
              <a:spcAft>
                <a:spcPts val="0"/>
              </a:spcAft>
              <a:buClr>
                <a:schemeClr val="accent2"/>
              </a:buClr>
              <a:buSzPct val="100000"/>
              <a:buFont typeface="Questrial"/>
              <a:buChar char="•"/>
            </a:pPr>
            <a:r>
              <a:rPr lang="en-US" sz="2800" b="0" i="0" u="none" strike="noStrike" cap="none">
                <a:solidFill>
                  <a:srgbClr val="B2B2B2"/>
                </a:solidFill>
                <a:latin typeface="Century Gothic"/>
                <a:ea typeface="Questrial"/>
                <a:cs typeface="Questrial"/>
                <a:sym typeface="Questrial"/>
              </a:rPr>
              <a:t>Reporting Periods</a:t>
            </a:r>
          </a:p>
          <a:p>
            <a:pPr marL="342900" marR="0" lvl="0" indent="-342900" algn="l" rtl="0">
              <a:lnSpc>
                <a:spcPct val="80000"/>
              </a:lnSpc>
              <a:spcBef>
                <a:spcPts val="840"/>
              </a:spcBef>
              <a:spcAft>
                <a:spcPts val="0"/>
              </a:spcAft>
              <a:buClr>
                <a:schemeClr val="accent2"/>
              </a:buClr>
              <a:buSzPct val="100000"/>
              <a:buFont typeface="Questrial"/>
              <a:buChar char="•"/>
            </a:pPr>
            <a:r>
              <a:rPr lang="en-US" sz="2800" b="0" i="0" u="none" strike="noStrike" cap="none">
                <a:solidFill>
                  <a:srgbClr val="B2B2B2"/>
                </a:solidFill>
                <a:latin typeface="Century Gothic"/>
                <a:ea typeface="Questrial"/>
                <a:cs typeface="Questrial"/>
                <a:sym typeface="Questrial"/>
              </a:rPr>
              <a:t>Profiles</a:t>
            </a:r>
          </a:p>
          <a:p>
            <a:pPr marL="342900" marR="0" lvl="0" indent="-342900" algn="l" rtl="0">
              <a:lnSpc>
                <a:spcPct val="80000"/>
              </a:lnSpc>
              <a:spcBef>
                <a:spcPts val="840"/>
              </a:spcBef>
              <a:spcAft>
                <a:spcPts val="0"/>
              </a:spcAft>
              <a:buClr>
                <a:schemeClr val="accent2"/>
              </a:buClr>
              <a:buSzPct val="100000"/>
              <a:buFont typeface="Questrial"/>
              <a:buChar char="•"/>
            </a:pPr>
            <a:r>
              <a:rPr lang="en-US" sz="2800" b="0" i="0" u="none" strike="noStrike" cap="none">
                <a:solidFill>
                  <a:schemeClr val="dk1"/>
                </a:solidFill>
                <a:latin typeface="Century Gothic"/>
                <a:ea typeface="Questrial"/>
                <a:cs typeface="Questrial"/>
                <a:sym typeface="Questrial"/>
              </a:rPr>
              <a:t>Configure Daemons</a:t>
            </a:r>
          </a:p>
          <a:p>
            <a:pPr marL="342900" marR="0" lvl="0" indent="-342900" algn="l" rtl="0">
              <a:lnSpc>
                <a:spcPct val="80000"/>
              </a:lnSpc>
              <a:spcBef>
                <a:spcPts val="840"/>
              </a:spcBef>
              <a:spcAft>
                <a:spcPts val="0"/>
              </a:spcAft>
              <a:buClr>
                <a:srgbClr val="890C4C"/>
              </a:buClr>
              <a:buFont typeface="Arimo"/>
              <a:buNone/>
            </a:pPr>
            <a:endParaRPr sz="2800" b="0" i="0" u="none" strike="noStrike" cap="none">
              <a:solidFill>
                <a:schemeClr val="dk1"/>
              </a:solidFill>
              <a:latin typeface="Century Gothic"/>
              <a:ea typeface="Questrial"/>
              <a:cs typeface="Questrial"/>
              <a:sym typeface="Questrial"/>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510"/>
        <p:cNvGrpSpPr/>
        <p:nvPr/>
      </p:nvGrpSpPr>
      <p:grpSpPr>
        <a:xfrm>
          <a:off x="0" y="0"/>
          <a:ext cx="0" cy="0"/>
          <a:chOff x="0" y="0"/>
          <a:chExt cx="0" cy="0"/>
        </a:xfrm>
      </p:grpSpPr>
      <p:sp>
        <p:nvSpPr>
          <p:cNvPr id="511" name="Shape 511"/>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914400" marR="0" lvl="1" indent="-457200" algn="l" rtl="0">
              <a:spcBef>
                <a:spcPts val="0"/>
              </a:spcBef>
              <a:spcAft>
                <a:spcPts val="0"/>
              </a:spcAft>
              <a:buClr>
                <a:srgbClr val="F79646"/>
              </a:buClr>
              <a:buSzPct val="25000"/>
              <a:buFont typeface="Merriweather Sans"/>
              <a:buNone/>
            </a:pPr>
            <a:endParaRPr sz="2400" b="0" i="0" u="none" strike="noStrike" cap="none">
              <a:solidFill>
                <a:srgbClr val="4F4F4F"/>
              </a:solidFill>
              <a:latin typeface="Century Gothic"/>
              <a:ea typeface="Questrial"/>
              <a:cs typeface="Questrial"/>
              <a:sym typeface="Questrial"/>
            </a:endParaRPr>
          </a:p>
          <a:p>
            <a:pPr marL="533400" marR="0" lvl="0" indent="-533400" algn="l" rtl="0">
              <a:spcBef>
                <a:spcPts val="560"/>
              </a:spcBef>
              <a:spcAft>
                <a:spcPts val="0"/>
              </a:spcAft>
              <a:buClr>
                <a:srgbClr val="F79646"/>
              </a:buClr>
              <a:buSzPct val="25000"/>
              <a:buFont typeface="Arial"/>
              <a:buNone/>
            </a:pPr>
            <a:endParaRPr sz="2800" b="0" i="0" u="none" strike="noStrike" cap="none">
              <a:solidFill>
                <a:srgbClr val="4F4F4F"/>
              </a:solidFill>
              <a:latin typeface="Century Gothic"/>
              <a:ea typeface="Questrial"/>
              <a:cs typeface="Questrial"/>
              <a:sym typeface="Questrial"/>
            </a:endParaRPr>
          </a:p>
        </p:txBody>
      </p:sp>
      <p:sp>
        <p:nvSpPr>
          <p:cNvPr id="512"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Configure Daemons</a:t>
            </a:r>
          </a:p>
        </p:txBody>
      </p:sp>
      <p:sp>
        <p:nvSpPr>
          <p:cNvPr id="513" name="Shape 513"/>
          <p:cNvSpPr/>
          <p:nvPr/>
        </p:nvSpPr>
        <p:spPr>
          <a:xfrm>
            <a:off x="457200" y="1000125"/>
            <a:ext cx="8153399" cy="4751388"/>
          </a:xfrm>
          <a:prstGeom prst="rect">
            <a:avLst/>
          </a:prstGeom>
          <a:noFill/>
          <a:ln>
            <a:noFill/>
          </a:ln>
        </p:spPr>
        <p:txBody>
          <a:bodyPr lIns="91425" tIns="91425" rIns="91425" bIns="91425" anchor="t" anchorCtr="0">
            <a:noAutofit/>
          </a:bodyPr>
          <a:lstStyle/>
          <a:p>
            <a:pPr marL="342900" marR="0" lvl="0" indent="-342900" algn="l" rtl="0">
              <a:lnSpc>
                <a:spcPct val="80000"/>
              </a:lnSpc>
              <a:spcBef>
                <a:spcPts val="0"/>
              </a:spcBef>
              <a:spcAft>
                <a:spcPts val="0"/>
              </a:spcAft>
              <a:buClr>
                <a:schemeClr val="accent2"/>
              </a:buClr>
              <a:buSzPct val="100000"/>
              <a:buFont typeface="Questrial"/>
              <a:buChar char="•"/>
            </a:pPr>
            <a:r>
              <a:rPr lang="en-US" sz="2800" b="0" i="0" u="none" strike="noStrike" cap="none">
                <a:solidFill>
                  <a:schemeClr val="dk1"/>
                </a:solidFill>
                <a:latin typeface="Century Gothic"/>
                <a:ea typeface="Questrial"/>
                <a:cs typeface="Questrial"/>
                <a:sym typeface="Questrial"/>
              </a:rPr>
              <a:t>The History and Balance daemons are mandatory for correct system operation. You should also review the Budget and Replication daemons for correct configuration</a:t>
            </a:r>
          </a:p>
          <a:p>
            <a:pPr marL="342900" marR="0" lvl="0" indent="-342900" algn="l" rtl="0">
              <a:lnSpc>
                <a:spcPct val="80000"/>
              </a:lnSpc>
              <a:spcBef>
                <a:spcPts val="840"/>
              </a:spcBef>
              <a:spcAft>
                <a:spcPts val="0"/>
              </a:spcAft>
              <a:buClr>
                <a:schemeClr val="accent2"/>
              </a:buClr>
              <a:buSzPct val="100000"/>
              <a:buFont typeface="Questrial"/>
              <a:buChar char="•"/>
            </a:pPr>
            <a:r>
              <a:rPr lang="en-US" sz="2800" b="0" i="0" u="none" strike="noStrike" cap="none">
                <a:solidFill>
                  <a:schemeClr val="dk1"/>
                </a:solidFill>
                <a:latin typeface="Century Gothic"/>
                <a:ea typeface="Questrial"/>
                <a:cs typeface="Questrial"/>
                <a:sym typeface="Questrial"/>
              </a:rPr>
              <a:t>For more information on system daemons, see </a:t>
            </a:r>
            <a:r>
              <a:rPr lang="en-US" sz="2800" b="0" i="1" u="none" strike="noStrike" cap="none">
                <a:solidFill>
                  <a:schemeClr val="dk1"/>
                </a:solidFill>
                <a:latin typeface="Century Gothic"/>
                <a:ea typeface="Questrial"/>
                <a:cs typeface="Questrial"/>
                <a:sym typeface="Questrial"/>
              </a:rPr>
              <a:t>QAD System Administration Guide</a:t>
            </a:r>
          </a:p>
          <a:p>
            <a:pPr marL="342900" marR="0" lvl="0" indent="-342900" algn="l" rtl="0">
              <a:lnSpc>
                <a:spcPct val="80000"/>
              </a:lnSpc>
              <a:spcBef>
                <a:spcPts val="840"/>
              </a:spcBef>
              <a:spcAft>
                <a:spcPts val="0"/>
              </a:spcAft>
              <a:buClr>
                <a:srgbClr val="890C4C"/>
              </a:buClr>
              <a:buFont typeface="Arimo"/>
              <a:buNone/>
            </a:pPr>
            <a:endParaRPr sz="2800" b="0" i="0" u="none" strike="noStrike" cap="none">
              <a:solidFill>
                <a:schemeClr val="dk1"/>
              </a:solidFill>
              <a:latin typeface="Century Gothic"/>
              <a:ea typeface="Questrial"/>
              <a:cs typeface="Questrial"/>
              <a:sym typeface="Questrial"/>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517"/>
        <p:cNvGrpSpPr/>
        <p:nvPr/>
      </p:nvGrpSpPr>
      <p:grpSpPr>
        <a:xfrm>
          <a:off x="0" y="0"/>
          <a:ext cx="0" cy="0"/>
          <a:chOff x="0" y="0"/>
          <a:chExt cx="0" cy="0"/>
        </a:xfrm>
      </p:grpSpPr>
      <p:sp>
        <p:nvSpPr>
          <p:cNvPr id="518" name="Shape 518"/>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914400" marR="0" lvl="1" indent="-457200" algn="l" rtl="0">
              <a:spcBef>
                <a:spcPts val="0"/>
              </a:spcBef>
              <a:spcAft>
                <a:spcPts val="0"/>
              </a:spcAft>
              <a:buClr>
                <a:srgbClr val="F79646"/>
              </a:buClr>
              <a:buSzPct val="25000"/>
              <a:buFont typeface="Merriweather Sans"/>
              <a:buNone/>
            </a:pPr>
            <a:endParaRPr sz="2400" b="0" i="0" u="none" strike="noStrike" cap="none">
              <a:solidFill>
                <a:srgbClr val="4F4F4F"/>
              </a:solidFill>
              <a:latin typeface="Century Gothic"/>
              <a:ea typeface="Questrial"/>
              <a:cs typeface="Questrial"/>
              <a:sym typeface="Questrial"/>
            </a:endParaRPr>
          </a:p>
          <a:p>
            <a:pPr marL="533400" marR="0" lvl="0" indent="-533400" algn="l" rtl="0">
              <a:spcBef>
                <a:spcPts val="560"/>
              </a:spcBef>
              <a:spcAft>
                <a:spcPts val="0"/>
              </a:spcAft>
              <a:buClr>
                <a:srgbClr val="F79646"/>
              </a:buClr>
              <a:buSzPct val="25000"/>
              <a:buFont typeface="Arial"/>
              <a:buNone/>
            </a:pPr>
            <a:endParaRPr sz="2800" b="0" i="0" u="none" strike="noStrike" cap="none">
              <a:solidFill>
                <a:srgbClr val="4F4F4F"/>
              </a:solidFill>
              <a:latin typeface="Century Gothic"/>
              <a:ea typeface="Questrial"/>
              <a:cs typeface="Questrial"/>
              <a:sym typeface="Questrial"/>
            </a:endParaRPr>
          </a:p>
        </p:txBody>
      </p:sp>
      <p:sp>
        <p:nvSpPr>
          <p:cNvPr id="519"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2800" b="1" i="0" u="none" strike="noStrike" cap="none" dirty="0">
                <a:solidFill>
                  <a:srgbClr val="4F4F4F"/>
                </a:solidFill>
                <a:latin typeface="Century Gothic"/>
                <a:ea typeface="Questrial"/>
                <a:cs typeface="Questrial"/>
                <a:sym typeface="Questrial"/>
              </a:rPr>
              <a:t>Post-conversion Set Up – Non-mandatory Data</a:t>
            </a:r>
          </a:p>
        </p:txBody>
      </p:sp>
      <p:sp>
        <p:nvSpPr>
          <p:cNvPr id="520" name="Shape 520"/>
          <p:cNvSpPr/>
          <p:nvPr/>
        </p:nvSpPr>
        <p:spPr>
          <a:xfrm>
            <a:off x="457200" y="963612"/>
            <a:ext cx="8153399" cy="5078411"/>
          </a:xfrm>
          <a:prstGeom prst="rect">
            <a:avLst/>
          </a:prstGeom>
          <a:noFill/>
          <a:ln>
            <a:noFill/>
          </a:ln>
        </p:spPr>
        <p:txBody>
          <a:bodyPr lIns="91425" tIns="91425" rIns="91425" bIns="91425" anchor="t" anchorCtr="0">
            <a:noAutofit/>
          </a:bodyPr>
          <a:lstStyle/>
          <a:p>
            <a:pPr marL="342900" marR="0" lvl="0" indent="-330200" algn="l" rtl="0">
              <a:lnSpc>
                <a:spcPct val="75000"/>
              </a:lnSpc>
              <a:spcBef>
                <a:spcPts val="0"/>
              </a:spcBef>
              <a:spcAft>
                <a:spcPts val="0"/>
              </a:spcAft>
              <a:buClr>
                <a:schemeClr val="accent2"/>
              </a:buClr>
              <a:buSzPct val="100000"/>
              <a:buFont typeface="Questrial"/>
              <a:buChar char="•"/>
            </a:pPr>
            <a:r>
              <a:rPr lang="en-US" sz="2200" b="0" i="0" u="none" strike="noStrike" cap="none">
                <a:solidFill>
                  <a:schemeClr val="dk1"/>
                </a:solidFill>
                <a:latin typeface="Century Gothic"/>
                <a:ea typeface="Questrial"/>
                <a:cs typeface="Questrial"/>
                <a:sym typeface="Questrial"/>
              </a:rPr>
              <a:t>Accounting Layers</a:t>
            </a:r>
          </a:p>
          <a:p>
            <a:pPr marL="342900" marR="0" lvl="0" indent="-330200" algn="l" rtl="0">
              <a:lnSpc>
                <a:spcPct val="75000"/>
              </a:lnSpc>
              <a:spcBef>
                <a:spcPts val="720"/>
              </a:spcBef>
              <a:spcAft>
                <a:spcPts val="0"/>
              </a:spcAft>
              <a:buClr>
                <a:schemeClr val="accent2"/>
              </a:buClr>
              <a:buSzPct val="100000"/>
              <a:buFont typeface="Questrial"/>
              <a:buChar char="•"/>
            </a:pPr>
            <a:r>
              <a:rPr lang="en-US" sz="2200" b="0" i="0" u="none" strike="noStrike" cap="none">
                <a:solidFill>
                  <a:schemeClr val="dk1"/>
                </a:solidFill>
                <a:latin typeface="Century Gothic"/>
                <a:ea typeface="Questrial"/>
                <a:cs typeface="Questrial"/>
                <a:sym typeface="Questrial"/>
              </a:rPr>
              <a:t>Cash Groups</a:t>
            </a:r>
          </a:p>
          <a:p>
            <a:pPr marL="342900" marR="0" lvl="0" indent="-330200" algn="l" rtl="0">
              <a:lnSpc>
                <a:spcPct val="75000"/>
              </a:lnSpc>
              <a:spcBef>
                <a:spcPts val="720"/>
              </a:spcBef>
              <a:spcAft>
                <a:spcPts val="0"/>
              </a:spcAft>
              <a:buClr>
                <a:schemeClr val="accent2"/>
              </a:buClr>
              <a:buSzPct val="100000"/>
              <a:buFont typeface="Questrial"/>
              <a:buChar char="•"/>
            </a:pPr>
            <a:r>
              <a:rPr lang="en-US" sz="2200" b="0" i="0" u="none" strike="noStrike" cap="none">
                <a:solidFill>
                  <a:schemeClr val="dk1"/>
                </a:solidFill>
                <a:latin typeface="Century Gothic"/>
                <a:ea typeface="Questrial"/>
                <a:cs typeface="Questrial"/>
                <a:sym typeface="Questrial"/>
              </a:rPr>
              <a:t>Report Structures</a:t>
            </a:r>
          </a:p>
          <a:p>
            <a:pPr marL="342900" marR="0" lvl="0" indent="-330200" algn="l" rtl="0">
              <a:lnSpc>
                <a:spcPct val="75000"/>
              </a:lnSpc>
              <a:spcBef>
                <a:spcPts val="720"/>
              </a:spcBef>
              <a:spcAft>
                <a:spcPts val="0"/>
              </a:spcAft>
              <a:buClr>
                <a:schemeClr val="accent2"/>
              </a:buClr>
              <a:buSzPct val="100000"/>
              <a:buFont typeface="Questrial"/>
              <a:buChar char="•"/>
            </a:pPr>
            <a:r>
              <a:rPr lang="en-US" sz="2200" b="0" i="0" u="none" strike="noStrike" cap="none">
                <a:solidFill>
                  <a:schemeClr val="dk1"/>
                </a:solidFill>
                <a:latin typeface="Century Gothic"/>
                <a:ea typeface="Questrial"/>
                <a:cs typeface="Questrial"/>
                <a:sym typeface="Questrial"/>
              </a:rPr>
              <a:t>Taxes</a:t>
            </a:r>
          </a:p>
          <a:p>
            <a:pPr marL="742950" marR="0" lvl="1" indent="-285750" algn="l" rtl="0">
              <a:lnSpc>
                <a:spcPct val="75000"/>
              </a:lnSpc>
              <a:spcBef>
                <a:spcPts val="500"/>
              </a:spcBef>
              <a:spcAft>
                <a:spcPts val="0"/>
              </a:spcAft>
              <a:buClr>
                <a:schemeClr val="accent2"/>
              </a:buClr>
              <a:buSzPct val="100000"/>
              <a:buFont typeface="Times New Roman"/>
              <a:buChar char="–"/>
            </a:pPr>
            <a:r>
              <a:rPr lang="en-US" sz="2000" b="0" i="0" u="none" strike="noStrike" cap="none">
                <a:solidFill>
                  <a:schemeClr val="dk1"/>
                </a:solidFill>
                <a:latin typeface="Century Gothic"/>
                <a:ea typeface="Questrial"/>
                <a:cs typeface="Questrial"/>
                <a:sym typeface="Questrial"/>
              </a:rPr>
              <a:t>Tax Codes, Tax Boxes and Tax Groups</a:t>
            </a:r>
          </a:p>
          <a:p>
            <a:pPr marL="742950" marR="0" lvl="1" indent="-285750" algn="l" rtl="0">
              <a:lnSpc>
                <a:spcPct val="75000"/>
              </a:lnSpc>
              <a:spcBef>
                <a:spcPts val="500"/>
              </a:spcBef>
              <a:spcAft>
                <a:spcPts val="0"/>
              </a:spcAft>
              <a:buClr>
                <a:schemeClr val="accent2"/>
              </a:buClr>
              <a:buSzPct val="100000"/>
              <a:buFont typeface="Times New Roman"/>
              <a:buChar char="–"/>
            </a:pPr>
            <a:r>
              <a:rPr lang="en-US" sz="2000" b="0" i="0" u="none" strike="noStrike" cap="none">
                <a:solidFill>
                  <a:schemeClr val="dk1"/>
                </a:solidFill>
                <a:latin typeface="Century Gothic"/>
                <a:ea typeface="Questrial"/>
                <a:cs typeface="Questrial"/>
                <a:sym typeface="Questrial"/>
              </a:rPr>
              <a:t>Update Tax Rates</a:t>
            </a:r>
          </a:p>
          <a:p>
            <a:pPr marL="742950" marR="0" lvl="1" indent="-285750" algn="l" rtl="0">
              <a:lnSpc>
                <a:spcPct val="75000"/>
              </a:lnSpc>
              <a:spcBef>
                <a:spcPts val="500"/>
              </a:spcBef>
              <a:spcAft>
                <a:spcPts val="0"/>
              </a:spcAft>
              <a:buClr>
                <a:schemeClr val="accent2"/>
              </a:buClr>
              <a:buSzPct val="100000"/>
              <a:buFont typeface="Times New Roman"/>
              <a:buChar char="–"/>
            </a:pPr>
            <a:r>
              <a:rPr lang="en-US" sz="2000" b="0" i="0" u="none" strike="noStrike" cap="none">
                <a:solidFill>
                  <a:schemeClr val="dk1"/>
                </a:solidFill>
                <a:latin typeface="Century Gothic"/>
                <a:ea typeface="Questrial"/>
                <a:cs typeface="Questrial"/>
                <a:sym typeface="Questrial"/>
              </a:rPr>
              <a:t>Posting Tax Group Update</a:t>
            </a:r>
          </a:p>
          <a:p>
            <a:pPr marL="342900" marR="0" lvl="0" indent="-330200" algn="l" rtl="0">
              <a:lnSpc>
                <a:spcPct val="75000"/>
              </a:lnSpc>
              <a:spcBef>
                <a:spcPts val="720"/>
              </a:spcBef>
              <a:spcAft>
                <a:spcPts val="0"/>
              </a:spcAft>
              <a:buClr>
                <a:schemeClr val="accent2"/>
              </a:buClr>
              <a:buSzPct val="100000"/>
              <a:buFont typeface="Questrial"/>
              <a:buChar char="•"/>
            </a:pPr>
            <a:r>
              <a:rPr lang="en-US" sz="2200" b="0" i="0" u="none" strike="noStrike" cap="none">
                <a:solidFill>
                  <a:schemeClr val="dk1"/>
                </a:solidFill>
                <a:latin typeface="Century Gothic"/>
                <a:ea typeface="Questrial"/>
                <a:cs typeface="Questrial"/>
                <a:sym typeface="Questrial"/>
              </a:rPr>
              <a:t>Supplementary Analysis Fields</a:t>
            </a:r>
          </a:p>
          <a:p>
            <a:pPr marL="342900" marR="0" lvl="0" indent="-330200" algn="l" rtl="0">
              <a:lnSpc>
                <a:spcPct val="75000"/>
              </a:lnSpc>
              <a:spcBef>
                <a:spcPts val="720"/>
              </a:spcBef>
              <a:spcAft>
                <a:spcPts val="0"/>
              </a:spcAft>
              <a:buClr>
                <a:schemeClr val="accent2"/>
              </a:buClr>
              <a:buSzPct val="100000"/>
              <a:buFont typeface="Questrial"/>
              <a:buChar char="•"/>
            </a:pPr>
            <a:r>
              <a:rPr lang="en-US" sz="2200" b="0" i="0" u="none" strike="noStrike" cap="none">
                <a:solidFill>
                  <a:schemeClr val="dk1"/>
                </a:solidFill>
                <a:latin typeface="Century Gothic"/>
                <a:ea typeface="Questrial"/>
                <a:cs typeface="Questrial"/>
                <a:sym typeface="Questrial"/>
              </a:rPr>
              <a:t>Customer Credit Checking</a:t>
            </a:r>
          </a:p>
          <a:p>
            <a:pPr marL="342900" marR="0" lvl="0" indent="-330200" algn="l" rtl="0">
              <a:lnSpc>
                <a:spcPct val="75000"/>
              </a:lnSpc>
              <a:spcBef>
                <a:spcPts val="720"/>
              </a:spcBef>
              <a:spcAft>
                <a:spcPts val="0"/>
              </a:spcAft>
              <a:buClr>
                <a:schemeClr val="accent2"/>
              </a:buClr>
              <a:buSzPct val="100000"/>
              <a:buFont typeface="Questrial"/>
              <a:buChar char="•"/>
            </a:pPr>
            <a:r>
              <a:rPr lang="en-US" sz="2200" b="0" i="0" u="none" strike="noStrike" cap="none">
                <a:solidFill>
                  <a:schemeClr val="dk1"/>
                </a:solidFill>
                <a:latin typeface="Century Gothic"/>
                <a:ea typeface="Questrial"/>
                <a:cs typeface="Questrial"/>
                <a:sym typeface="Questrial"/>
              </a:rPr>
              <a:t>Customer/Supplier Payment Statuses</a:t>
            </a:r>
          </a:p>
          <a:p>
            <a:pPr marL="342900" marR="0" lvl="0" indent="-330200" algn="l" rtl="0">
              <a:lnSpc>
                <a:spcPct val="75000"/>
              </a:lnSpc>
              <a:spcBef>
                <a:spcPts val="720"/>
              </a:spcBef>
              <a:spcAft>
                <a:spcPts val="0"/>
              </a:spcAft>
              <a:buClr>
                <a:schemeClr val="accent2"/>
              </a:buClr>
              <a:buSzPct val="100000"/>
              <a:buFont typeface="Questrial"/>
              <a:buChar char="•"/>
            </a:pPr>
            <a:r>
              <a:rPr lang="en-US" sz="2200" b="0" i="0" u="none" strike="noStrike" cap="none">
                <a:solidFill>
                  <a:schemeClr val="dk1"/>
                </a:solidFill>
                <a:latin typeface="Century Gothic"/>
                <a:ea typeface="Questrial"/>
                <a:cs typeface="Questrial"/>
                <a:sym typeface="Questrial"/>
              </a:rPr>
              <a:t>Customer/Supplier Control Accounts</a:t>
            </a:r>
          </a:p>
          <a:p>
            <a:pPr marL="342900" marR="0" lvl="0" indent="-330200" algn="l" rtl="0">
              <a:lnSpc>
                <a:spcPct val="75000"/>
              </a:lnSpc>
              <a:spcBef>
                <a:spcPts val="720"/>
              </a:spcBef>
              <a:spcAft>
                <a:spcPts val="0"/>
              </a:spcAft>
              <a:buClr>
                <a:schemeClr val="accent2"/>
              </a:buClr>
              <a:buSzPct val="100000"/>
              <a:buFont typeface="Questrial"/>
              <a:buChar char="•"/>
            </a:pPr>
            <a:r>
              <a:rPr lang="en-US" sz="2200" b="0" i="0" u="none" strike="noStrike" cap="none">
                <a:solidFill>
                  <a:schemeClr val="dk1"/>
                </a:solidFill>
                <a:latin typeface="Century Gothic"/>
                <a:ea typeface="Questrial"/>
                <a:cs typeface="Questrial"/>
                <a:sym typeface="Questrial"/>
              </a:rPr>
              <a:t>Additional Profiles</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524"/>
        <p:cNvGrpSpPr/>
        <p:nvPr/>
      </p:nvGrpSpPr>
      <p:grpSpPr>
        <a:xfrm>
          <a:off x="0" y="0"/>
          <a:ext cx="0" cy="0"/>
          <a:chOff x="0" y="0"/>
          <a:chExt cx="0" cy="0"/>
        </a:xfrm>
      </p:grpSpPr>
      <p:sp>
        <p:nvSpPr>
          <p:cNvPr id="526"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2800" dirty="0" smtClean="0">
                <a:solidFill>
                  <a:srgbClr val="4F4F4F"/>
                </a:solidFill>
                <a:latin typeface="Century Gothic"/>
              </a:rPr>
              <a:t>Accounting Layers</a:t>
            </a:r>
            <a:endParaRPr lang="en-US" sz="2800" b="1" i="0" u="none" strike="noStrike" cap="none" dirty="0">
              <a:solidFill>
                <a:srgbClr val="4F4F4F"/>
              </a:solidFill>
              <a:latin typeface="Century Gothic"/>
              <a:ea typeface="Questrial"/>
              <a:cs typeface="Questrial"/>
              <a:sym typeface="Questrial"/>
            </a:endParaRPr>
          </a:p>
        </p:txBody>
      </p:sp>
      <p:sp>
        <p:nvSpPr>
          <p:cNvPr id="5" name="Text Placeholder 4"/>
          <p:cNvSpPr>
            <a:spLocks noGrp="1"/>
          </p:cNvSpPr>
          <p:nvPr>
            <p:ph type="body" idx="1"/>
          </p:nvPr>
        </p:nvSpPr>
        <p:spPr/>
        <p:txBody>
          <a:bodyPr/>
          <a:lstStyle/>
          <a:p>
            <a:pPr lvl="0"/>
            <a:r>
              <a:rPr lang="en-US" dirty="0" smtClean="0">
                <a:solidFill>
                  <a:schemeClr val="dk1"/>
                </a:solidFill>
                <a:latin typeface="Century Gothic"/>
              </a:rPr>
              <a:t>The conversion creates transient and official layers. Add any additional layers desired, such as adjustments, internal reporting, and so on.</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524"/>
        <p:cNvGrpSpPr/>
        <p:nvPr/>
      </p:nvGrpSpPr>
      <p:grpSpPr>
        <a:xfrm>
          <a:off x="0" y="0"/>
          <a:ext cx="0" cy="0"/>
          <a:chOff x="0" y="0"/>
          <a:chExt cx="0" cy="0"/>
        </a:xfrm>
      </p:grpSpPr>
      <p:sp>
        <p:nvSpPr>
          <p:cNvPr id="526"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2800" b="1" i="0" u="none" strike="noStrike" cap="none" dirty="0" smtClean="0">
                <a:solidFill>
                  <a:srgbClr val="4F4F4F"/>
                </a:solidFill>
                <a:latin typeface="Century Gothic"/>
                <a:ea typeface="Questrial"/>
                <a:cs typeface="Questrial"/>
                <a:sym typeface="Questrial"/>
              </a:rPr>
              <a:t>Cash Groups</a:t>
            </a:r>
            <a:endParaRPr lang="en-US" sz="2800" b="1" i="0" u="none" strike="noStrike" cap="none" dirty="0">
              <a:solidFill>
                <a:srgbClr val="4F4F4F"/>
              </a:solidFill>
              <a:latin typeface="Century Gothic"/>
              <a:ea typeface="Questrial"/>
              <a:cs typeface="Questrial"/>
              <a:sym typeface="Questrial"/>
            </a:endParaRPr>
          </a:p>
        </p:txBody>
      </p:sp>
      <p:sp>
        <p:nvSpPr>
          <p:cNvPr id="5" name="Text Placeholder 4"/>
          <p:cNvSpPr>
            <a:spLocks noGrp="1"/>
          </p:cNvSpPr>
          <p:nvPr>
            <p:ph type="body" idx="1"/>
          </p:nvPr>
        </p:nvSpPr>
        <p:spPr/>
        <p:txBody>
          <a:bodyPr/>
          <a:lstStyle/>
          <a:p>
            <a:pPr lvl="0"/>
            <a:r>
              <a:rPr lang="en-US" dirty="0" smtClean="0">
                <a:solidFill>
                  <a:schemeClr val="dk1"/>
                </a:solidFill>
                <a:latin typeface="Century Gothic"/>
              </a:rPr>
              <a:t>Cash groups are used to group GL accounts for cash flow reporting purposes. Define new cash group(s) for petty cash (as opposed to the bank account(s) for AR, AP and Payroll). Once cash groups are defined, you must assign them to the required GL account codes</a:t>
            </a:r>
          </a:p>
          <a:p>
            <a:endParaRPr lang="en-US" dirty="0">
              <a:latin typeface="Century Gothic"/>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524"/>
        <p:cNvGrpSpPr/>
        <p:nvPr/>
      </p:nvGrpSpPr>
      <p:grpSpPr>
        <a:xfrm>
          <a:off x="0" y="0"/>
          <a:ext cx="0" cy="0"/>
          <a:chOff x="0" y="0"/>
          <a:chExt cx="0" cy="0"/>
        </a:xfrm>
      </p:grpSpPr>
      <p:sp>
        <p:nvSpPr>
          <p:cNvPr id="526"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2800" b="1" i="0" u="none" strike="noStrike" cap="none" dirty="0" smtClean="0">
                <a:solidFill>
                  <a:srgbClr val="4F4F4F"/>
                </a:solidFill>
                <a:latin typeface="Century Gothic"/>
                <a:ea typeface="Questrial"/>
                <a:cs typeface="Questrial"/>
                <a:sym typeface="Questrial"/>
              </a:rPr>
              <a:t>Report Structures</a:t>
            </a:r>
            <a:endParaRPr lang="en-US" sz="2800" b="1" i="0" u="none" strike="noStrike" cap="none" dirty="0">
              <a:solidFill>
                <a:srgbClr val="4F4F4F"/>
              </a:solidFill>
              <a:latin typeface="Century Gothic"/>
              <a:ea typeface="Questrial"/>
              <a:cs typeface="Questrial"/>
              <a:sym typeface="Questrial"/>
            </a:endParaRPr>
          </a:p>
        </p:txBody>
      </p:sp>
      <p:sp>
        <p:nvSpPr>
          <p:cNvPr id="527" name="Shape 527"/>
          <p:cNvSpPr/>
          <p:nvPr/>
        </p:nvSpPr>
        <p:spPr>
          <a:xfrm>
            <a:off x="457200" y="942975"/>
            <a:ext cx="8153399" cy="4930774"/>
          </a:xfrm>
          <a:prstGeom prst="rect">
            <a:avLst/>
          </a:prstGeom>
          <a:noFill/>
          <a:ln>
            <a:noFill/>
          </a:ln>
        </p:spPr>
        <p:txBody>
          <a:bodyPr lIns="91425" tIns="91425" rIns="91425" bIns="91425" anchor="t" anchorCtr="0">
            <a:noAutofit/>
          </a:bodyPr>
          <a:lstStyle/>
          <a:p>
            <a:pPr marL="342900" marR="0" lvl="0" indent="-342900" algn="l" rtl="0">
              <a:lnSpc>
                <a:spcPct val="80000"/>
              </a:lnSpc>
              <a:spcBef>
                <a:spcPts val="840"/>
              </a:spcBef>
              <a:spcAft>
                <a:spcPts val="0"/>
              </a:spcAft>
              <a:buClr>
                <a:schemeClr val="accent2"/>
              </a:buClr>
              <a:buSzPct val="100000"/>
              <a:buFont typeface="Questrial"/>
              <a:buChar char="•"/>
            </a:pPr>
            <a:endParaRPr lang="en-US" sz="2400" b="0" i="0" u="none" strike="noStrike" cap="none" dirty="0">
              <a:solidFill>
                <a:schemeClr val="dk1"/>
              </a:solidFill>
              <a:latin typeface="Century Gothic"/>
              <a:ea typeface="Questrial"/>
              <a:cs typeface="Questrial"/>
              <a:sym typeface="Questrial"/>
            </a:endParaRPr>
          </a:p>
        </p:txBody>
      </p:sp>
      <p:sp>
        <p:nvSpPr>
          <p:cNvPr id="5" name="Text Placeholder 4"/>
          <p:cNvSpPr>
            <a:spLocks noGrp="1"/>
          </p:cNvSpPr>
          <p:nvPr>
            <p:ph type="body" idx="1"/>
          </p:nvPr>
        </p:nvSpPr>
        <p:spPr/>
        <p:txBody>
          <a:bodyPr/>
          <a:lstStyle/>
          <a:p>
            <a:pPr lvl="0"/>
            <a:r>
              <a:rPr lang="en-US" dirty="0" smtClean="0">
                <a:solidFill>
                  <a:schemeClr val="dk1"/>
                </a:solidFill>
                <a:latin typeface="Century Gothic"/>
              </a:rPr>
              <a:t>Define any desired new reports</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531"/>
        <p:cNvGrpSpPr/>
        <p:nvPr/>
      </p:nvGrpSpPr>
      <p:grpSpPr>
        <a:xfrm>
          <a:off x="0" y="0"/>
          <a:ext cx="0" cy="0"/>
          <a:chOff x="0" y="0"/>
          <a:chExt cx="0" cy="0"/>
        </a:xfrm>
      </p:grpSpPr>
      <p:sp>
        <p:nvSpPr>
          <p:cNvPr id="532" name="Shape 532"/>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914400" marR="0" lvl="1" indent="-457200" algn="l" rtl="0">
              <a:spcBef>
                <a:spcPts val="0"/>
              </a:spcBef>
              <a:spcAft>
                <a:spcPts val="0"/>
              </a:spcAft>
              <a:buClr>
                <a:srgbClr val="F79646"/>
              </a:buClr>
              <a:buSzPct val="25000"/>
              <a:buFont typeface="Merriweather Sans"/>
              <a:buNone/>
            </a:pPr>
            <a:endParaRPr sz="2400" b="0" i="0" u="none" strike="noStrike" cap="none">
              <a:solidFill>
                <a:srgbClr val="4F4F4F"/>
              </a:solidFill>
              <a:latin typeface="Century Gothic"/>
              <a:ea typeface="Questrial"/>
              <a:cs typeface="Questrial"/>
              <a:sym typeface="Questrial"/>
            </a:endParaRPr>
          </a:p>
          <a:p>
            <a:pPr marL="533400" marR="0" lvl="0" indent="-533400" algn="l" rtl="0">
              <a:spcBef>
                <a:spcPts val="560"/>
              </a:spcBef>
              <a:spcAft>
                <a:spcPts val="0"/>
              </a:spcAft>
              <a:buClr>
                <a:srgbClr val="F79646"/>
              </a:buClr>
              <a:buSzPct val="25000"/>
              <a:buFont typeface="Arial"/>
              <a:buNone/>
            </a:pPr>
            <a:endParaRPr sz="2800" b="0" i="0" u="none" strike="noStrike" cap="none">
              <a:solidFill>
                <a:srgbClr val="4F4F4F"/>
              </a:solidFill>
              <a:latin typeface="Century Gothic"/>
              <a:ea typeface="Questrial"/>
              <a:cs typeface="Questrial"/>
              <a:sym typeface="Questrial"/>
            </a:endParaRPr>
          </a:p>
        </p:txBody>
      </p:sp>
      <p:sp>
        <p:nvSpPr>
          <p:cNvPr id="533"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2800" b="1" i="0" u="none" strike="noStrike" cap="none" dirty="0">
                <a:solidFill>
                  <a:srgbClr val="4F4F4F"/>
                </a:solidFill>
                <a:latin typeface="Century Gothic"/>
                <a:ea typeface="Questrial"/>
                <a:cs typeface="Questrial"/>
                <a:sym typeface="Questrial"/>
              </a:rPr>
              <a:t>Post-conversion Set Up – Non-mandatory Data</a:t>
            </a:r>
          </a:p>
        </p:txBody>
      </p:sp>
      <p:sp>
        <p:nvSpPr>
          <p:cNvPr id="534" name="Shape 534"/>
          <p:cNvSpPr/>
          <p:nvPr/>
        </p:nvSpPr>
        <p:spPr>
          <a:xfrm>
            <a:off x="457200" y="954087"/>
            <a:ext cx="8153399" cy="4548187"/>
          </a:xfrm>
          <a:prstGeom prst="rect">
            <a:avLst/>
          </a:prstGeom>
          <a:noFill/>
          <a:ln>
            <a:noFill/>
          </a:ln>
        </p:spPr>
        <p:txBody>
          <a:bodyPr lIns="91425" tIns="91425" rIns="91425" bIns="91425" anchor="t" anchorCtr="0">
            <a:noAutofit/>
          </a:bodyPr>
          <a:lstStyle/>
          <a:p>
            <a:pPr marL="342900" marR="0" lvl="0" indent="-342900" algn="l" rtl="0">
              <a:lnSpc>
                <a:spcPct val="80000"/>
              </a:lnSpc>
              <a:spcBef>
                <a:spcPts val="0"/>
              </a:spcBef>
              <a:spcAft>
                <a:spcPts val="0"/>
              </a:spcAft>
              <a:buClr>
                <a:schemeClr val="accent2"/>
              </a:buClr>
              <a:buSzPct val="100000"/>
              <a:buFont typeface="Questrial"/>
              <a:buChar char="•"/>
            </a:pPr>
            <a:r>
              <a:rPr lang="en-US" sz="2800" b="0" i="0" u="none" strike="noStrike" cap="none" dirty="0">
                <a:solidFill>
                  <a:srgbClr val="B2B2B2"/>
                </a:solidFill>
                <a:latin typeface="Century Gothic"/>
                <a:ea typeface="Questrial"/>
                <a:cs typeface="Questrial"/>
                <a:sym typeface="Questrial"/>
              </a:rPr>
              <a:t>Accounting Layers</a:t>
            </a:r>
          </a:p>
          <a:p>
            <a:pPr marL="342900" marR="0" lvl="0" indent="-342900" algn="l" rtl="0">
              <a:lnSpc>
                <a:spcPct val="80000"/>
              </a:lnSpc>
              <a:spcBef>
                <a:spcPts val="840"/>
              </a:spcBef>
              <a:spcAft>
                <a:spcPts val="0"/>
              </a:spcAft>
              <a:buClr>
                <a:schemeClr val="accent2"/>
              </a:buClr>
              <a:buSzPct val="100000"/>
              <a:buFont typeface="Questrial"/>
              <a:buChar char="•"/>
            </a:pPr>
            <a:r>
              <a:rPr lang="en-US" sz="2800" b="0" i="0" u="none" strike="noStrike" cap="none" dirty="0">
                <a:solidFill>
                  <a:srgbClr val="B2B2B2"/>
                </a:solidFill>
                <a:latin typeface="Century Gothic"/>
                <a:ea typeface="Questrial"/>
                <a:cs typeface="Questrial"/>
                <a:sym typeface="Questrial"/>
              </a:rPr>
              <a:t>Cash Groups</a:t>
            </a:r>
          </a:p>
          <a:p>
            <a:pPr marL="342900" marR="0" lvl="0" indent="-342900" algn="l" rtl="0">
              <a:lnSpc>
                <a:spcPct val="80000"/>
              </a:lnSpc>
              <a:spcBef>
                <a:spcPts val="840"/>
              </a:spcBef>
              <a:spcAft>
                <a:spcPts val="0"/>
              </a:spcAft>
              <a:buClr>
                <a:schemeClr val="accent2"/>
              </a:buClr>
              <a:buSzPct val="100000"/>
              <a:buFont typeface="Questrial"/>
              <a:buChar char="•"/>
            </a:pPr>
            <a:r>
              <a:rPr lang="en-US" sz="2800" b="0" i="0" u="none" strike="noStrike" cap="none" dirty="0">
                <a:solidFill>
                  <a:srgbClr val="B2B2B2"/>
                </a:solidFill>
                <a:latin typeface="Century Gothic"/>
                <a:ea typeface="Questrial"/>
                <a:cs typeface="Questrial"/>
                <a:sym typeface="Questrial"/>
              </a:rPr>
              <a:t>Report Structures</a:t>
            </a:r>
          </a:p>
          <a:p>
            <a:pPr marL="342900" marR="0" lvl="0" indent="-342900" algn="l" rtl="0">
              <a:lnSpc>
                <a:spcPct val="80000"/>
              </a:lnSpc>
              <a:spcBef>
                <a:spcPts val="840"/>
              </a:spcBef>
              <a:spcAft>
                <a:spcPts val="0"/>
              </a:spcAft>
              <a:buClr>
                <a:schemeClr val="accent2"/>
              </a:buClr>
              <a:buSzPct val="100000"/>
              <a:buFont typeface="Questrial"/>
              <a:buChar char="•"/>
            </a:pPr>
            <a:r>
              <a:rPr lang="en-US" sz="2800" b="0" i="0" u="none" strike="noStrike" cap="none" dirty="0">
                <a:solidFill>
                  <a:schemeClr val="dk1"/>
                </a:solidFill>
                <a:latin typeface="Century Gothic"/>
                <a:ea typeface="Questrial"/>
                <a:cs typeface="Questrial"/>
                <a:sym typeface="Questrial"/>
              </a:rPr>
              <a:t>Taxes</a:t>
            </a:r>
          </a:p>
          <a:p>
            <a:pPr marL="742950" marR="0" lvl="1" indent="-285750" algn="l" rtl="0">
              <a:lnSpc>
                <a:spcPct val="80000"/>
              </a:lnSpc>
              <a:spcBef>
                <a:spcPts val="600"/>
              </a:spcBef>
              <a:spcAft>
                <a:spcPts val="0"/>
              </a:spcAft>
              <a:buClr>
                <a:schemeClr val="accent2"/>
              </a:buClr>
              <a:buSzPct val="100000"/>
              <a:buFont typeface="Times New Roman"/>
              <a:buChar char="–"/>
            </a:pPr>
            <a:r>
              <a:rPr lang="en-US" sz="2400" b="0" i="0" u="none" strike="noStrike" cap="none" dirty="0">
                <a:solidFill>
                  <a:schemeClr val="dk1"/>
                </a:solidFill>
                <a:latin typeface="Century Gothic"/>
                <a:ea typeface="Questrial"/>
                <a:cs typeface="Questrial"/>
                <a:sym typeface="Questrial"/>
              </a:rPr>
              <a:t>Tax Codes, Tax </a:t>
            </a:r>
            <a:r>
              <a:rPr lang="en-US" sz="2400" b="0" i="0" u="none" strike="noStrike" cap="none" dirty="0" smtClean="0">
                <a:solidFill>
                  <a:schemeClr val="dk1"/>
                </a:solidFill>
                <a:latin typeface="Century Gothic"/>
                <a:ea typeface="Questrial"/>
                <a:cs typeface="Questrial"/>
                <a:sym typeface="Questrial"/>
              </a:rPr>
              <a:t>Boxes, </a:t>
            </a:r>
            <a:r>
              <a:rPr lang="en-US" sz="2400" b="0" i="0" u="none" strike="noStrike" cap="none" dirty="0">
                <a:solidFill>
                  <a:schemeClr val="dk1"/>
                </a:solidFill>
                <a:latin typeface="Century Gothic"/>
                <a:ea typeface="Questrial"/>
                <a:cs typeface="Questrial"/>
                <a:sym typeface="Questrial"/>
              </a:rPr>
              <a:t>a</a:t>
            </a:r>
            <a:r>
              <a:rPr lang="en-US" sz="2400" dirty="0">
                <a:solidFill>
                  <a:schemeClr val="dk1"/>
                </a:solidFill>
                <a:latin typeface="Century Gothic"/>
                <a:ea typeface="Questrial"/>
                <a:cs typeface="Questrial"/>
                <a:sym typeface="Questrial"/>
              </a:rPr>
              <a:t>nd Tax Groups</a:t>
            </a:r>
          </a:p>
          <a:p>
            <a:pPr marL="742950" marR="0" lvl="1" indent="-285750" algn="l" rtl="0">
              <a:lnSpc>
                <a:spcPct val="80000"/>
              </a:lnSpc>
              <a:spcBef>
                <a:spcPts val="600"/>
              </a:spcBef>
              <a:spcAft>
                <a:spcPts val="0"/>
              </a:spcAft>
              <a:buClr>
                <a:schemeClr val="accent2"/>
              </a:buClr>
              <a:buSzPct val="100000"/>
              <a:buFont typeface="Times New Roman"/>
              <a:buChar char="–"/>
            </a:pPr>
            <a:r>
              <a:rPr lang="en-US" sz="2400" b="0" i="0" u="none" strike="noStrike" cap="none" dirty="0">
                <a:solidFill>
                  <a:schemeClr val="dk1"/>
                </a:solidFill>
                <a:latin typeface="Century Gothic"/>
                <a:ea typeface="Questrial"/>
                <a:cs typeface="Questrial"/>
                <a:sym typeface="Questrial"/>
              </a:rPr>
              <a:t>Update Tax Rates</a:t>
            </a:r>
          </a:p>
          <a:p>
            <a:pPr marL="742950" marR="0" lvl="1" indent="-285750" algn="l" rtl="0">
              <a:lnSpc>
                <a:spcPct val="80000"/>
              </a:lnSpc>
              <a:spcBef>
                <a:spcPts val="600"/>
              </a:spcBef>
              <a:spcAft>
                <a:spcPts val="0"/>
              </a:spcAft>
              <a:buClr>
                <a:schemeClr val="accent2"/>
              </a:buClr>
              <a:buSzPct val="100000"/>
              <a:buFont typeface="Times New Roman"/>
              <a:buChar char="–"/>
            </a:pPr>
            <a:r>
              <a:rPr lang="en-US" sz="2400" b="0" i="0" u="none" strike="noStrike" cap="none" dirty="0">
                <a:solidFill>
                  <a:schemeClr val="dk1"/>
                </a:solidFill>
                <a:latin typeface="Century Gothic"/>
                <a:ea typeface="Questrial"/>
                <a:cs typeface="Questrial"/>
                <a:sym typeface="Questrial"/>
              </a:rPr>
              <a:t>Posting Tax Group Update</a:t>
            </a:r>
          </a:p>
          <a:p>
            <a:pPr marL="342900" marR="0" lvl="0" indent="-342900" algn="l" rtl="0">
              <a:lnSpc>
                <a:spcPct val="80000"/>
              </a:lnSpc>
              <a:spcBef>
                <a:spcPts val="720"/>
              </a:spcBef>
              <a:spcAft>
                <a:spcPts val="0"/>
              </a:spcAft>
              <a:buClr>
                <a:srgbClr val="890C4C"/>
              </a:buClr>
              <a:buFont typeface="Arimo"/>
              <a:buNone/>
            </a:pPr>
            <a:endParaRPr sz="2400" b="0" i="0" u="none" strike="noStrike" cap="none" dirty="0">
              <a:solidFill>
                <a:schemeClr val="dk1"/>
              </a:solidFill>
              <a:latin typeface="Century Gothic"/>
              <a:ea typeface="Questrial"/>
              <a:cs typeface="Questrial"/>
              <a:sym typeface="Questrial"/>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538"/>
        <p:cNvGrpSpPr/>
        <p:nvPr/>
      </p:nvGrpSpPr>
      <p:grpSpPr>
        <a:xfrm>
          <a:off x="0" y="0"/>
          <a:ext cx="0" cy="0"/>
          <a:chOff x="0" y="0"/>
          <a:chExt cx="0" cy="0"/>
        </a:xfrm>
      </p:grpSpPr>
      <p:sp>
        <p:nvSpPr>
          <p:cNvPr id="539" name="Shape 539"/>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914400" marR="0" lvl="1" indent="-457200" algn="l" rtl="0">
              <a:spcBef>
                <a:spcPts val="0"/>
              </a:spcBef>
              <a:spcAft>
                <a:spcPts val="0"/>
              </a:spcAft>
              <a:buClr>
                <a:srgbClr val="F79646"/>
              </a:buClr>
              <a:buSzPct val="25000"/>
              <a:buFont typeface="Merriweather Sans"/>
              <a:buNone/>
            </a:pPr>
            <a:endParaRPr sz="2400" b="0" i="0" u="none" strike="noStrike" cap="none">
              <a:solidFill>
                <a:srgbClr val="4F4F4F"/>
              </a:solidFill>
              <a:latin typeface="Century Gothic"/>
              <a:ea typeface="Questrial"/>
              <a:cs typeface="Questrial"/>
              <a:sym typeface="Questrial"/>
            </a:endParaRPr>
          </a:p>
          <a:p>
            <a:pPr marL="533400" marR="0" lvl="0" indent="-533400" algn="l" rtl="0">
              <a:spcBef>
                <a:spcPts val="560"/>
              </a:spcBef>
              <a:spcAft>
                <a:spcPts val="0"/>
              </a:spcAft>
              <a:buClr>
                <a:srgbClr val="F79646"/>
              </a:buClr>
              <a:buSzPct val="25000"/>
              <a:buFont typeface="Arial"/>
              <a:buNone/>
            </a:pPr>
            <a:endParaRPr sz="2800" b="0" i="0" u="none" strike="noStrike" cap="none">
              <a:solidFill>
                <a:srgbClr val="4F4F4F"/>
              </a:solidFill>
              <a:latin typeface="Century Gothic"/>
              <a:ea typeface="Questrial"/>
              <a:cs typeface="Questrial"/>
              <a:sym typeface="Questrial"/>
            </a:endParaRPr>
          </a:p>
        </p:txBody>
      </p:sp>
      <p:sp>
        <p:nvSpPr>
          <p:cNvPr id="540"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2800" dirty="0" smtClean="0">
                <a:solidFill>
                  <a:srgbClr val="4F4F4F"/>
                </a:solidFill>
                <a:latin typeface="Century Gothic"/>
              </a:rPr>
              <a:t>Taxes</a:t>
            </a:r>
            <a:endParaRPr lang="en-US" sz="2800" b="1" i="0" u="none" strike="noStrike" cap="none" dirty="0">
              <a:solidFill>
                <a:srgbClr val="4F4F4F"/>
              </a:solidFill>
              <a:latin typeface="Century Gothic"/>
              <a:ea typeface="Questrial"/>
              <a:cs typeface="Questrial"/>
              <a:sym typeface="Questrial"/>
            </a:endParaRPr>
          </a:p>
        </p:txBody>
      </p:sp>
      <p:sp>
        <p:nvSpPr>
          <p:cNvPr id="541" name="Shape 541"/>
          <p:cNvSpPr/>
          <p:nvPr/>
        </p:nvSpPr>
        <p:spPr>
          <a:xfrm>
            <a:off x="457200" y="915987"/>
            <a:ext cx="8153399" cy="4949825"/>
          </a:xfrm>
          <a:prstGeom prst="rect">
            <a:avLst/>
          </a:prstGeom>
          <a:noFill/>
          <a:ln>
            <a:noFill/>
          </a:ln>
        </p:spPr>
        <p:txBody>
          <a:bodyPr lIns="91425" tIns="91425" rIns="91425" bIns="91425" anchor="t" anchorCtr="0">
            <a:noAutofit/>
          </a:bodyPr>
          <a:lstStyle/>
          <a:p>
            <a:pPr marL="0" marR="0" lvl="0" indent="0" algn="l" rtl="0">
              <a:lnSpc>
                <a:spcPct val="80000"/>
              </a:lnSpc>
              <a:spcBef>
                <a:spcPts val="600"/>
              </a:spcBef>
              <a:spcAft>
                <a:spcPts val="0"/>
              </a:spcAft>
              <a:buSzPct val="25000"/>
              <a:buNone/>
            </a:pPr>
            <a:r>
              <a:rPr lang="en-US" sz="2000" b="0" i="0" u="none" strike="noStrike" cap="none" dirty="0" smtClean="0">
                <a:solidFill>
                  <a:schemeClr val="dk1"/>
                </a:solidFill>
                <a:latin typeface="Century Gothic"/>
                <a:ea typeface="Questrial"/>
                <a:cs typeface="Questrial"/>
                <a:sym typeface="Questrial"/>
              </a:rPr>
              <a:t>QAD </a:t>
            </a:r>
            <a:r>
              <a:rPr lang="en-US" sz="2000" b="0" i="0" u="none" strike="noStrike" cap="none" dirty="0">
                <a:solidFill>
                  <a:schemeClr val="dk1"/>
                </a:solidFill>
                <a:latin typeface="Century Gothic"/>
                <a:ea typeface="Questrial"/>
                <a:cs typeface="Questrial"/>
                <a:sym typeface="Questrial"/>
              </a:rPr>
              <a:t>EE has a new concept called Tax Groups. With tax groups (and boxes</a:t>
            </a:r>
            <a:r>
              <a:rPr lang="en-US" sz="2000" b="0" i="0" u="none" strike="noStrike" cap="none" dirty="0" smtClean="0">
                <a:solidFill>
                  <a:schemeClr val="dk1"/>
                </a:solidFill>
                <a:latin typeface="Century Gothic"/>
                <a:ea typeface="Questrial"/>
                <a:cs typeface="Questrial"/>
                <a:sym typeface="Questrial"/>
              </a:rPr>
              <a:t>), </a:t>
            </a:r>
            <a:r>
              <a:rPr lang="en-US" sz="2000" b="0" i="0" u="none" strike="noStrike" cap="none" dirty="0">
                <a:solidFill>
                  <a:schemeClr val="dk1"/>
                </a:solidFill>
                <a:latin typeface="Century Gothic"/>
                <a:ea typeface="Questrial"/>
                <a:cs typeface="Questrial"/>
                <a:sym typeface="Questrial"/>
              </a:rPr>
              <a:t>the user can set up tax reporting. During normal transaction processing, the application populates the tax transaction with the tax group defined against the tax rate(s</a:t>
            </a:r>
            <a:r>
              <a:rPr lang="en-US" sz="2000" b="0" i="0" u="none" strike="noStrike" cap="none" dirty="0" smtClean="0">
                <a:solidFill>
                  <a:schemeClr val="dk1"/>
                </a:solidFill>
                <a:latin typeface="Century Gothic"/>
                <a:ea typeface="Questrial"/>
                <a:cs typeface="Questrial"/>
                <a:sym typeface="Questrial"/>
              </a:rPr>
              <a:t>).</a:t>
            </a:r>
            <a:endParaRPr lang="en-US" sz="2000" b="0" i="0" u="none" strike="noStrike" cap="none" dirty="0">
              <a:solidFill>
                <a:schemeClr val="dk1"/>
              </a:solidFill>
              <a:latin typeface="Century Gothic"/>
              <a:ea typeface="Questrial"/>
              <a:cs typeface="Questrial"/>
              <a:sym typeface="Questrial"/>
            </a:endParaRPr>
          </a:p>
          <a:p>
            <a:pPr marL="341313" marR="0" lvl="1" indent="-341313" algn="l" rtl="0">
              <a:lnSpc>
                <a:spcPct val="80000"/>
              </a:lnSpc>
              <a:spcBef>
                <a:spcPts val="500"/>
              </a:spcBef>
              <a:spcAft>
                <a:spcPts val="0"/>
              </a:spcAft>
              <a:buClr>
                <a:schemeClr val="accent2"/>
              </a:buClr>
              <a:buSzPct val="100000"/>
              <a:buFont typeface="Arimo"/>
              <a:buAutoNum type="arabicPeriod"/>
            </a:pPr>
            <a:r>
              <a:rPr lang="en-US" sz="2000" b="0" i="0" u="none" strike="noStrike" cap="none" dirty="0">
                <a:solidFill>
                  <a:schemeClr val="dk1"/>
                </a:solidFill>
                <a:latin typeface="Century Gothic"/>
                <a:ea typeface="Questrial"/>
                <a:cs typeface="Questrial"/>
                <a:sym typeface="Questrial"/>
              </a:rPr>
              <a:t>Tax Codes</a:t>
            </a:r>
          </a:p>
          <a:p>
            <a:pPr marL="461963" marR="0" lvl="2" indent="-4762" algn="l" rtl="0">
              <a:lnSpc>
                <a:spcPct val="80000"/>
              </a:lnSpc>
              <a:spcBef>
                <a:spcPts val="400"/>
              </a:spcBef>
              <a:spcAft>
                <a:spcPts val="0"/>
              </a:spcAft>
              <a:buClr>
                <a:srgbClr val="2461AA"/>
              </a:buClr>
              <a:buSzPct val="25000"/>
              <a:buFont typeface="Times New Roman"/>
              <a:buNone/>
            </a:pPr>
            <a:r>
              <a:rPr lang="en-US" sz="2000" b="0" i="0" u="none" strike="noStrike" cap="none" dirty="0">
                <a:solidFill>
                  <a:schemeClr val="dk1"/>
                </a:solidFill>
                <a:latin typeface="Century Gothic"/>
                <a:ea typeface="Questrial"/>
                <a:cs typeface="Questrial"/>
                <a:sym typeface="Questrial"/>
              </a:rPr>
              <a:t>Define any new tax codes needed to take advantage of new functionality such as Suspended/Delayed taxes</a:t>
            </a:r>
          </a:p>
          <a:p>
            <a:pPr marL="341313" marR="0" lvl="1" indent="-341313" algn="l" rtl="0">
              <a:lnSpc>
                <a:spcPct val="80000"/>
              </a:lnSpc>
              <a:spcBef>
                <a:spcPts val="500"/>
              </a:spcBef>
              <a:spcAft>
                <a:spcPts val="0"/>
              </a:spcAft>
              <a:buClr>
                <a:schemeClr val="accent2"/>
              </a:buClr>
              <a:buSzPct val="100000"/>
              <a:buFont typeface="Times New Roman"/>
              <a:buAutoNum type="arabicPeriod"/>
            </a:pPr>
            <a:r>
              <a:rPr lang="en-US" sz="2000" b="0" i="0" u="none" strike="noStrike" cap="none" dirty="0">
                <a:solidFill>
                  <a:schemeClr val="dk1"/>
                </a:solidFill>
                <a:latin typeface="Century Gothic"/>
                <a:ea typeface="Questrial"/>
                <a:cs typeface="Questrial"/>
                <a:sym typeface="Questrial"/>
              </a:rPr>
              <a:t>Tax Boxes</a:t>
            </a:r>
          </a:p>
          <a:p>
            <a:pPr marL="461963" marR="0" lvl="2" indent="-4762" algn="l" rtl="0">
              <a:lnSpc>
                <a:spcPct val="80000"/>
              </a:lnSpc>
              <a:spcBef>
                <a:spcPts val="400"/>
              </a:spcBef>
              <a:spcAft>
                <a:spcPts val="0"/>
              </a:spcAft>
              <a:buClr>
                <a:srgbClr val="2461AA"/>
              </a:buClr>
              <a:buSzPct val="25000"/>
              <a:buFont typeface="Times New Roman"/>
              <a:buNone/>
            </a:pPr>
            <a:r>
              <a:rPr lang="en-US" sz="2000" b="0" i="0" u="none" strike="noStrike" cap="none" dirty="0">
                <a:solidFill>
                  <a:schemeClr val="dk1"/>
                </a:solidFill>
                <a:latin typeface="Century Gothic"/>
                <a:ea typeface="Questrial"/>
                <a:cs typeface="Questrial"/>
                <a:sym typeface="Questrial"/>
              </a:rPr>
              <a:t>Tax boxes contain the individual elements of a transaction (for example, Tax Amount and Tax Base Amount) as they are reported in official returns to the authorities</a:t>
            </a:r>
          </a:p>
          <a:p>
            <a:pPr marL="341313" marR="0" lvl="1" indent="-341313" algn="l" rtl="0">
              <a:lnSpc>
                <a:spcPct val="80000"/>
              </a:lnSpc>
              <a:spcBef>
                <a:spcPts val="500"/>
              </a:spcBef>
              <a:spcAft>
                <a:spcPts val="0"/>
              </a:spcAft>
              <a:buClr>
                <a:schemeClr val="accent2"/>
              </a:buClr>
              <a:buSzPct val="100000"/>
              <a:buFont typeface="Times New Roman"/>
              <a:buAutoNum type="arabicPeriod"/>
            </a:pPr>
            <a:r>
              <a:rPr lang="en-US" sz="2000" b="0" i="0" u="none" strike="noStrike" cap="none" dirty="0">
                <a:solidFill>
                  <a:schemeClr val="dk1"/>
                </a:solidFill>
                <a:latin typeface="Century Gothic"/>
                <a:ea typeface="Questrial"/>
                <a:cs typeface="Questrial"/>
                <a:sym typeface="Questrial"/>
              </a:rPr>
              <a:t>Tax Groups</a:t>
            </a:r>
          </a:p>
          <a:p>
            <a:pPr marL="461963" marR="0" lvl="2" indent="-4762" algn="l" rtl="0">
              <a:lnSpc>
                <a:spcPct val="80000"/>
              </a:lnSpc>
              <a:spcBef>
                <a:spcPts val="400"/>
              </a:spcBef>
              <a:spcAft>
                <a:spcPts val="0"/>
              </a:spcAft>
              <a:buClr>
                <a:srgbClr val="2461AA"/>
              </a:buClr>
              <a:buSzPct val="25000"/>
              <a:buFont typeface="Times New Roman"/>
              <a:buNone/>
            </a:pPr>
            <a:r>
              <a:rPr lang="en-US" sz="2000" b="0" i="0" u="none" strike="noStrike" cap="none" dirty="0">
                <a:solidFill>
                  <a:schemeClr val="dk1"/>
                </a:solidFill>
                <a:latin typeface="Century Gothic"/>
                <a:ea typeface="Questrial"/>
                <a:cs typeface="Questrial"/>
                <a:sym typeface="Questrial"/>
              </a:rPr>
              <a:t>A tax group contains one or more tax boxes</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545"/>
        <p:cNvGrpSpPr/>
        <p:nvPr/>
      </p:nvGrpSpPr>
      <p:grpSpPr>
        <a:xfrm>
          <a:off x="0" y="0"/>
          <a:ext cx="0" cy="0"/>
          <a:chOff x="0" y="0"/>
          <a:chExt cx="0" cy="0"/>
        </a:xfrm>
      </p:grpSpPr>
      <p:sp>
        <p:nvSpPr>
          <p:cNvPr id="546" name="Shape 546"/>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914400" marR="0" lvl="1" indent="-457200" algn="l" rtl="0">
              <a:spcBef>
                <a:spcPts val="0"/>
              </a:spcBef>
              <a:spcAft>
                <a:spcPts val="0"/>
              </a:spcAft>
              <a:buClr>
                <a:srgbClr val="F79646"/>
              </a:buClr>
              <a:buSzPct val="25000"/>
              <a:buFont typeface="Merriweather Sans"/>
              <a:buNone/>
            </a:pPr>
            <a:endParaRPr sz="2400" b="0" i="0" u="none" strike="noStrike" cap="none">
              <a:solidFill>
                <a:srgbClr val="4F4F4F"/>
              </a:solidFill>
              <a:latin typeface="Century Gothic"/>
              <a:ea typeface="Questrial"/>
              <a:cs typeface="Questrial"/>
              <a:sym typeface="Questrial"/>
            </a:endParaRPr>
          </a:p>
          <a:p>
            <a:pPr marL="533400" marR="0" lvl="0" indent="-533400" algn="l" rtl="0">
              <a:spcBef>
                <a:spcPts val="560"/>
              </a:spcBef>
              <a:spcAft>
                <a:spcPts val="0"/>
              </a:spcAft>
              <a:buClr>
                <a:srgbClr val="F79646"/>
              </a:buClr>
              <a:buSzPct val="25000"/>
              <a:buFont typeface="Arial"/>
              <a:buNone/>
            </a:pPr>
            <a:endParaRPr sz="2800" b="0" i="0" u="none" strike="noStrike" cap="none">
              <a:solidFill>
                <a:srgbClr val="4F4F4F"/>
              </a:solidFill>
              <a:latin typeface="Century Gothic"/>
              <a:ea typeface="Questrial"/>
              <a:cs typeface="Questrial"/>
              <a:sym typeface="Questrial"/>
            </a:endParaRPr>
          </a:p>
        </p:txBody>
      </p:sp>
      <p:sp>
        <p:nvSpPr>
          <p:cNvPr id="547"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2800" dirty="0" smtClean="0">
                <a:solidFill>
                  <a:srgbClr val="4F4F4F"/>
                </a:solidFill>
                <a:latin typeface="Century Gothic"/>
              </a:rPr>
              <a:t>Taxes</a:t>
            </a:r>
            <a:endParaRPr lang="en-US" sz="2800" b="1" i="0" u="none" strike="noStrike" cap="none" dirty="0">
              <a:solidFill>
                <a:srgbClr val="4F4F4F"/>
              </a:solidFill>
              <a:latin typeface="Century Gothic"/>
              <a:ea typeface="Questrial"/>
              <a:cs typeface="Questrial"/>
              <a:sym typeface="Questrial"/>
            </a:endParaRPr>
          </a:p>
        </p:txBody>
      </p:sp>
      <p:sp>
        <p:nvSpPr>
          <p:cNvPr id="548" name="Shape 548"/>
          <p:cNvSpPr/>
          <p:nvPr/>
        </p:nvSpPr>
        <p:spPr>
          <a:xfrm>
            <a:off x="457200" y="985837"/>
            <a:ext cx="8153399" cy="4584699"/>
          </a:xfrm>
          <a:prstGeom prst="rect">
            <a:avLst/>
          </a:prstGeom>
          <a:noFill/>
          <a:ln>
            <a:noFill/>
          </a:ln>
        </p:spPr>
        <p:txBody>
          <a:bodyPr lIns="91425" tIns="91425" rIns="91425" bIns="91425" anchor="t" anchorCtr="0">
            <a:noAutofit/>
          </a:bodyPr>
          <a:lstStyle/>
          <a:p>
            <a:pPr marL="457200" marR="0" lvl="1" indent="-457200" algn="l" rtl="0">
              <a:lnSpc>
                <a:spcPct val="80000"/>
              </a:lnSpc>
              <a:spcBef>
                <a:spcPts val="500"/>
              </a:spcBef>
              <a:spcAft>
                <a:spcPts val="0"/>
              </a:spcAft>
              <a:buClr>
                <a:schemeClr val="accent2"/>
              </a:buClr>
              <a:buSzPct val="100000"/>
              <a:buFont typeface="Times New Roman"/>
              <a:buAutoNum type="arabicPeriod" startAt="4"/>
            </a:pPr>
            <a:r>
              <a:rPr lang="en-US" sz="2000" b="0" i="0" u="none" strike="noStrike" cap="none" dirty="0" smtClean="0">
                <a:solidFill>
                  <a:schemeClr val="dk1"/>
                </a:solidFill>
                <a:latin typeface="Century Gothic"/>
                <a:ea typeface="Questrial"/>
                <a:cs typeface="Questrial"/>
                <a:sym typeface="Questrial"/>
              </a:rPr>
              <a:t>Update </a:t>
            </a:r>
            <a:r>
              <a:rPr lang="en-US" sz="2000" b="0" i="0" u="none" strike="noStrike" cap="none" dirty="0">
                <a:solidFill>
                  <a:schemeClr val="dk1"/>
                </a:solidFill>
                <a:latin typeface="Century Gothic"/>
                <a:ea typeface="Questrial"/>
                <a:cs typeface="Questrial"/>
                <a:sym typeface="Questrial"/>
              </a:rPr>
              <a:t>Tax Rates</a:t>
            </a:r>
          </a:p>
          <a:p>
            <a:pPr marL="1371600" marR="0" lvl="2" indent="-914400" algn="l" rtl="0">
              <a:lnSpc>
                <a:spcPct val="80000"/>
              </a:lnSpc>
              <a:spcBef>
                <a:spcPts val="400"/>
              </a:spcBef>
              <a:spcAft>
                <a:spcPts val="0"/>
              </a:spcAft>
              <a:buClr>
                <a:srgbClr val="2461AA"/>
              </a:buClr>
              <a:buSzPct val="25000"/>
              <a:buFont typeface="Times New Roman"/>
              <a:buNone/>
            </a:pPr>
            <a:r>
              <a:rPr lang="en-US" sz="2000" b="0" i="0" u="none" strike="noStrike" cap="none" dirty="0">
                <a:solidFill>
                  <a:schemeClr val="dk1"/>
                </a:solidFill>
                <a:latin typeface="Century Gothic"/>
                <a:ea typeface="Questrial"/>
                <a:cs typeface="Questrial"/>
                <a:sym typeface="Questrial"/>
              </a:rPr>
              <a:t>Add any new tax groups define to applicable tax rate(s) </a:t>
            </a:r>
          </a:p>
          <a:p>
            <a:pPr marL="457200" marR="0" lvl="1" indent="-457200" algn="l" rtl="0">
              <a:lnSpc>
                <a:spcPct val="80000"/>
              </a:lnSpc>
              <a:spcBef>
                <a:spcPts val="500"/>
              </a:spcBef>
              <a:spcAft>
                <a:spcPts val="0"/>
              </a:spcAft>
              <a:buClr>
                <a:schemeClr val="accent2"/>
              </a:buClr>
              <a:buSzPct val="100000"/>
              <a:buFont typeface="Times New Roman"/>
              <a:buAutoNum type="arabicPeriod" startAt="4"/>
            </a:pPr>
            <a:r>
              <a:rPr lang="en-US" sz="2000" b="0" i="0" u="none" strike="noStrike" cap="none" dirty="0">
                <a:solidFill>
                  <a:schemeClr val="dk1"/>
                </a:solidFill>
                <a:latin typeface="Century Gothic"/>
                <a:ea typeface="Questrial"/>
                <a:cs typeface="Questrial"/>
                <a:sym typeface="Questrial"/>
              </a:rPr>
              <a:t>Posting Tax Group Update</a:t>
            </a:r>
          </a:p>
          <a:p>
            <a:pPr marL="461963" marR="0" lvl="2" indent="-4762" algn="l" rtl="0">
              <a:lnSpc>
                <a:spcPct val="80000"/>
              </a:lnSpc>
              <a:spcBef>
                <a:spcPts val="400"/>
              </a:spcBef>
              <a:spcAft>
                <a:spcPts val="0"/>
              </a:spcAft>
              <a:buClr>
                <a:srgbClr val="2461AA"/>
              </a:buClr>
              <a:buSzPct val="25000"/>
              <a:buFont typeface="Times New Roman"/>
              <a:buNone/>
            </a:pPr>
            <a:r>
              <a:rPr lang="en-US" sz="2000" b="0" i="0" u="none" strike="noStrike" cap="none" dirty="0">
                <a:solidFill>
                  <a:schemeClr val="dk1"/>
                </a:solidFill>
                <a:latin typeface="Century Gothic"/>
                <a:ea typeface="Questrial"/>
                <a:cs typeface="Questrial"/>
                <a:sym typeface="Questrial"/>
              </a:rPr>
              <a:t>The conversion creates one default tax group. This default is assigned to transactions until the required </a:t>
            </a:r>
            <a:r>
              <a:rPr lang="en-US" sz="2000" b="0" i="0" u="none" strike="noStrike" cap="none" dirty="0" smtClean="0">
                <a:solidFill>
                  <a:schemeClr val="dk1"/>
                </a:solidFill>
                <a:latin typeface="Century Gothic"/>
                <a:ea typeface="Questrial"/>
                <a:cs typeface="Questrial"/>
                <a:sym typeface="Questrial"/>
              </a:rPr>
              <a:t>setup </a:t>
            </a:r>
            <a:r>
              <a:rPr lang="en-US" sz="2000" b="0" i="0" u="none" strike="noStrike" cap="none" dirty="0">
                <a:solidFill>
                  <a:schemeClr val="dk1"/>
                </a:solidFill>
                <a:latin typeface="Century Gothic"/>
                <a:ea typeface="Questrial"/>
                <a:cs typeface="Questrial"/>
                <a:sym typeface="Questrial"/>
              </a:rPr>
              <a:t>is </a:t>
            </a:r>
            <a:r>
              <a:rPr lang="en-US" sz="2000" b="0" i="0" u="none" strike="noStrike" cap="none" dirty="0" smtClean="0">
                <a:solidFill>
                  <a:schemeClr val="dk1"/>
                </a:solidFill>
                <a:latin typeface="Century Gothic"/>
                <a:ea typeface="Questrial"/>
                <a:cs typeface="Questrial"/>
                <a:sym typeface="Questrial"/>
              </a:rPr>
              <a:t>defined.</a:t>
            </a:r>
            <a:endParaRPr lang="en-US" sz="2000" b="0" i="0" u="none" strike="noStrike" cap="none" dirty="0">
              <a:solidFill>
                <a:schemeClr val="dk1"/>
              </a:solidFill>
              <a:latin typeface="Century Gothic"/>
              <a:ea typeface="Questrial"/>
              <a:cs typeface="Questrial"/>
              <a:sym typeface="Questrial"/>
            </a:endParaRPr>
          </a:p>
          <a:p>
            <a:pPr marL="461963" marR="0" lvl="2" indent="-4762" algn="l" rtl="0">
              <a:lnSpc>
                <a:spcPct val="80000"/>
              </a:lnSpc>
              <a:spcBef>
                <a:spcPts val="400"/>
              </a:spcBef>
              <a:spcAft>
                <a:spcPts val="0"/>
              </a:spcAft>
              <a:buClr>
                <a:srgbClr val="2461AA"/>
              </a:buClr>
              <a:buSzPct val="25000"/>
              <a:buFont typeface="Times New Roman"/>
              <a:buNone/>
            </a:pPr>
            <a:r>
              <a:rPr lang="en-US" sz="2000" b="0" i="0" u="none" strike="noStrike" cap="none" dirty="0">
                <a:solidFill>
                  <a:schemeClr val="dk1"/>
                </a:solidFill>
                <a:latin typeface="Century Gothic"/>
                <a:ea typeface="Questrial"/>
                <a:cs typeface="Questrial"/>
                <a:sym typeface="Questrial"/>
              </a:rPr>
              <a:t>This utility updates existing tax transactions with new tax groups added to a tax rate. This allows transaction processing to start without having to define tax </a:t>
            </a:r>
            <a:r>
              <a:rPr lang="en-US" sz="2000" b="0" i="0" u="none" strike="noStrike" cap="none" dirty="0" smtClean="0">
                <a:solidFill>
                  <a:schemeClr val="dk1"/>
                </a:solidFill>
                <a:latin typeface="Century Gothic"/>
                <a:ea typeface="Questrial"/>
                <a:cs typeface="Questrial"/>
                <a:sym typeface="Questrial"/>
              </a:rPr>
              <a:t>groups/boxes.</a:t>
            </a:r>
            <a:endParaRPr lang="en-US" sz="2000" b="0" i="0" u="none" strike="noStrike" cap="none" dirty="0">
              <a:solidFill>
                <a:schemeClr val="dk1"/>
              </a:solidFill>
              <a:latin typeface="Century Gothic"/>
              <a:ea typeface="Questrial"/>
              <a:cs typeface="Questrial"/>
              <a:sym typeface="Questrial"/>
            </a:endParaRPr>
          </a:p>
          <a:p>
            <a:pPr marL="533400" marR="0" lvl="0" indent="-533400" algn="l" rtl="0">
              <a:lnSpc>
                <a:spcPct val="80000"/>
              </a:lnSpc>
              <a:spcBef>
                <a:spcPts val="840"/>
              </a:spcBef>
              <a:spcAft>
                <a:spcPts val="0"/>
              </a:spcAft>
              <a:buClr>
                <a:srgbClr val="890C4C"/>
              </a:buClr>
              <a:buFont typeface="Arimo"/>
              <a:buNone/>
            </a:pPr>
            <a:endParaRPr sz="2800" b="0" i="0" u="none" strike="noStrike" cap="none" dirty="0">
              <a:solidFill>
                <a:schemeClr val="dk1"/>
              </a:solidFill>
              <a:latin typeface="Century Gothic"/>
              <a:ea typeface="Questrial"/>
              <a:cs typeface="Questrial"/>
              <a:sym typeface="Questrial"/>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552"/>
        <p:cNvGrpSpPr/>
        <p:nvPr/>
      </p:nvGrpSpPr>
      <p:grpSpPr>
        <a:xfrm>
          <a:off x="0" y="0"/>
          <a:ext cx="0" cy="0"/>
          <a:chOff x="0" y="0"/>
          <a:chExt cx="0" cy="0"/>
        </a:xfrm>
      </p:grpSpPr>
      <p:sp>
        <p:nvSpPr>
          <p:cNvPr id="553" name="Shape 553"/>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914400" marR="0" lvl="1" indent="-457200" algn="l" rtl="0">
              <a:spcBef>
                <a:spcPts val="0"/>
              </a:spcBef>
              <a:spcAft>
                <a:spcPts val="0"/>
              </a:spcAft>
              <a:buClr>
                <a:srgbClr val="F79646"/>
              </a:buClr>
              <a:buSzPct val="25000"/>
              <a:buFont typeface="Merriweather Sans"/>
              <a:buNone/>
            </a:pPr>
            <a:endParaRPr sz="2400" b="0" i="0" u="none" strike="noStrike" cap="none">
              <a:solidFill>
                <a:srgbClr val="4F4F4F"/>
              </a:solidFill>
              <a:latin typeface="Century Gothic"/>
              <a:ea typeface="Questrial"/>
              <a:cs typeface="Questrial"/>
              <a:sym typeface="Questrial"/>
            </a:endParaRPr>
          </a:p>
          <a:p>
            <a:pPr marL="533400" marR="0" lvl="0" indent="-533400" algn="l" rtl="0">
              <a:spcBef>
                <a:spcPts val="560"/>
              </a:spcBef>
              <a:spcAft>
                <a:spcPts val="0"/>
              </a:spcAft>
              <a:buClr>
                <a:srgbClr val="F79646"/>
              </a:buClr>
              <a:buSzPct val="25000"/>
              <a:buFont typeface="Arial"/>
              <a:buNone/>
            </a:pPr>
            <a:endParaRPr sz="2800" b="0" i="0" u="none" strike="noStrike" cap="none">
              <a:solidFill>
                <a:srgbClr val="4F4F4F"/>
              </a:solidFill>
              <a:latin typeface="Century Gothic"/>
              <a:ea typeface="Questrial"/>
              <a:cs typeface="Questrial"/>
              <a:sym typeface="Questrial"/>
            </a:endParaRPr>
          </a:p>
        </p:txBody>
      </p:sp>
      <p:sp>
        <p:nvSpPr>
          <p:cNvPr id="554"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2800" b="1" i="0" u="none" strike="noStrike" cap="none" dirty="0">
                <a:solidFill>
                  <a:srgbClr val="4F4F4F"/>
                </a:solidFill>
                <a:latin typeface="Century Gothic"/>
                <a:ea typeface="Questrial"/>
                <a:cs typeface="Questrial"/>
                <a:sym typeface="Questrial"/>
              </a:rPr>
              <a:t>Post-conversion Set Up – Non-mandatory Data</a:t>
            </a:r>
          </a:p>
        </p:txBody>
      </p:sp>
      <p:sp>
        <p:nvSpPr>
          <p:cNvPr id="555" name="Shape 555"/>
          <p:cNvSpPr/>
          <p:nvPr/>
        </p:nvSpPr>
        <p:spPr>
          <a:xfrm>
            <a:off x="457200" y="1023937"/>
            <a:ext cx="8153399" cy="4398961"/>
          </a:xfrm>
          <a:prstGeom prst="rect">
            <a:avLst/>
          </a:prstGeom>
          <a:noFill/>
          <a:ln>
            <a:noFill/>
          </a:ln>
        </p:spPr>
        <p:txBody>
          <a:bodyPr lIns="91425" tIns="91425" rIns="91425" bIns="91425" anchor="t" anchorCtr="0">
            <a:noAutofit/>
          </a:bodyPr>
          <a:lstStyle/>
          <a:p>
            <a:pPr marL="342900" marR="0" lvl="0" indent="-342900" algn="l" rtl="0">
              <a:lnSpc>
                <a:spcPct val="80000"/>
              </a:lnSpc>
              <a:spcBef>
                <a:spcPts val="0"/>
              </a:spcBef>
              <a:spcAft>
                <a:spcPts val="0"/>
              </a:spcAft>
              <a:buClr>
                <a:schemeClr val="accent2"/>
              </a:buClr>
              <a:buSzPct val="100000"/>
              <a:buFont typeface="Questrial"/>
              <a:buChar char="•"/>
            </a:pPr>
            <a:r>
              <a:rPr lang="en-US" sz="2400" b="0" i="0" u="none" strike="noStrike" cap="none">
                <a:solidFill>
                  <a:srgbClr val="B2B2B2"/>
                </a:solidFill>
                <a:latin typeface="Century Gothic"/>
                <a:ea typeface="Questrial"/>
                <a:cs typeface="Questrial"/>
                <a:sym typeface="Questrial"/>
              </a:rPr>
              <a:t>Accounting Layers</a:t>
            </a:r>
          </a:p>
          <a:p>
            <a:pPr marL="342900" marR="0" lvl="0" indent="-342900" algn="l" rtl="0">
              <a:lnSpc>
                <a:spcPct val="80000"/>
              </a:lnSpc>
              <a:spcBef>
                <a:spcPts val="720"/>
              </a:spcBef>
              <a:spcAft>
                <a:spcPts val="0"/>
              </a:spcAft>
              <a:buClr>
                <a:schemeClr val="accent2"/>
              </a:buClr>
              <a:buSzPct val="100000"/>
              <a:buFont typeface="Questrial"/>
              <a:buChar char="•"/>
            </a:pPr>
            <a:r>
              <a:rPr lang="en-US" sz="2400" b="0" i="0" u="none" strike="noStrike" cap="none">
                <a:solidFill>
                  <a:srgbClr val="B2B2B2"/>
                </a:solidFill>
                <a:latin typeface="Century Gothic"/>
                <a:ea typeface="Questrial"/>
                <a:cs typeface="Questrial"/>
                <a:sym typeface="Questrial"/>
              </a:rPr>
              <a:t>Cash Groups</a:t>
            </a:r>
          </a:p>
          <a:p>
            <a:pPr marL="342900" marR="0" lvl="0" indent="-342900" algn="l" rtl="0">
              <a:lnSpc>
                <a:spcPct val="80000"/>
              </a:lnSpc>
              <a:spcBef>
                <a:spcPts val="720"/>
              </a:spcBef>
              <a:spcAft>
                <a:spcPts val="0"/>
              </a:spcAft>
              <a:buClr>
                <a:schemeClr val="accent2"/>
              </a:buClr>
              <a:buSzPct val="100000"/>
              <a:buFont typeface="Questrial"/>
              <a:buChar char="•"/>
            </a:pPr>
            <a:r>
              <a:rPr lang="en-US" sz="2400" b="0" i="0" u="none" strike="noStrike" cap="none">
                <a:solidFill>
                  <a:srgbClr val="B2B2B2"/>
                </a:solidFill>
                <a:latin typeface="Century Gothic"/>
                <a:ea typeface="Questrial"/>
                <a:cs typeface="Questrial"/>
                <a:sym typeface="Questrial"/>
              </a:rPr>
              <a:t>Report Structures</a:t>
            </a:r>
          </a:p>
          <a:p>
            <a:pPr marL="342900" marR="0" lvl="0" indent="-342900" algn="l" rtl="0">
              <a:lnSpc>
                <a:spcPct val="80000"/>
              </a:lnSpc>
              <a:spcBef>
                <a:spcPts val="720"/>
              </a:spcBef>
              <a:spcAft>
                <a:spcPts val="0"/>
              </a:spcAft>
              <a:buClr>
                <a:schemeClr val="accent2"/>
              </a:buClr>
              <a:buSzPct val="100000"/>
              <a:buFont typeface="Questrial"/>
              <a:buChar char="•"/>
            </a:pPr>
            <a:r>
              <a:rPr lang="en-US" sz="2400" b="0" i="0" u="none" strike="noStrike" cap="none">
                <a:solidFill>
                  <a:srgbClr val="B2B2B2"/>
                </a:solidFill>
                <a:latin typeface="Century Gothic"/>
                <a:ea typeface="Questrial"/>
                <a:cs typeface="Questrial"/>
                <a:sym typeface="Questrial"/>
              </a:rPr>
              <a:t>Taxes</a:t>
            </a:r>
          </a:p>
          <a:p>
            <a:pPr marL="742950" marR="0" lvl="1" indent="-285750" algn="l" rtl="0">
              <a:lnSpc>
                <a:spcPct val="80000"/>
              </a:lnSpc>
              <a:spcBef>
                <a:spcPts val="500"/>
              </a:spcBef>
              <a:spcAft>
                <a:spcPts val="0"/>
              </a:spcAft>
              <a:buClr>
                <a:schemeClr val="accent2"/>
              </a:buClr>
              <a:buSzPct val="100000"/>
              <a:buFont typeface="Times New Roman"/>
              <a:buChar char="–"/>
            </a:pPr>
            <a:r>
              <a:rPr lang="en-US" sz="2000" b="0" i="0" u="none" strike="noStrike" cap="none">
                <a:solidFill>
                  <a:srgbClr val="B2B2B2"/>
                </a:solidFill>
                <a:latin typeface="Century Gothic"/>
                <a:ea typeface="Questrial"/>
                <a:cs typeface="Questrial"/>
                <a:sym typeface="Questrial"/>
              </a:rPr>
              <a:t>Tax Codes</a:t>
            </a:r>
          </a:p>
          <a:p>
            <a:pPr marL="742950" marR="0" lvl="1" indent="-285750" algn="l" rtl="0">
              <a:lnSpc>
                <a:spcPct val="80000"/>
              </a:lnSpc>
              <a:spcBef>
                <a:spcPts val="500"/>
              </a:spcBef>
              <a:spcAft>
                <a:spcPts val="0"/>
              </a:spcAft>
              <a:buClr>
                <a:schemeClr val="accent2"/>
              </a:buClr>
              <a:buSzPct val="100000"/>
              <a:buFont typeface="Times New Roman"/>
              <a:buChar char="–"/>
            </a:pPr>
            <a:r>
              <a:rPr lang="en-US" sz="2000" b="0" i="0" u="none" strike="noStrike" cap="none">
                <a:solidFill>
                  <a:srgbClr val="B2B2B2"/>
                </a:solidFill>
                <a:latin typeface="Century Gothic"/>
                <a:ea typeface="Questrial"/>
                <a:cs typeface="Questrial"/>
                <a:sym typeface="Questrial"/>
              </a:rPr>
              <a:t>Tax Boxes</a:t>
            </a:r>
          </a:p>
          <a:p>
            <a:pPr marL="742950" marR="0" lvl="1" indent="-285750" algn="l" rtl="0">
              <a:lnSpc>
                <a:spcPct val="80000"/>
              </a:lnSpc>
              <a:spcBef>
                <a:spcPts val="500"/>
              </a:spcBef>
              <a:spcAft>
                <a:spcPts val="0"/>
              </a:spcAft>
              <a:buClr>
                <a:schemeClr val="accent2"/>
              </a:buClr>
              <a:buSzPct val="100000"/>
              <a:buFont typeface="Times New Roman"/>
              <a:buChar char="–"/>
            </a:pPr>
            <a:r>
              <a:rPr lang="en-US" sz="2000" b="0" i="0" u="none" strike="noStrike" cap="none">
                <a:solidFill>
                  <a:srgbClr val="B2B2B2"/>
                </a:solidFill>
                <a:latin typeface="Century Gothic"/>
                <a:ea typeface="Questrial"/>
                <a:cs typeface="Questrial"/>
                <a:sym typeface="Questrial"/>
              </a:rPr>
              <a:t>Tax Groups</a:t>
            </a:r>
          </a:p>
          <a:p>
            <a:pPr marL="742950" marR="0" lvl="1" indent="-285750" algn="l" rtl="0">
              <a:lnSpc>
                <a:spcPct val="80000"/>
              </a:lnSpc>
              <a:spcBef>
                <a:spcPts val="500"/>
              </a:spcBef>
              <a:spcAft>
                <a:spcPts val="0"/>
              </a:spcAft>
              <a:buClr>
                <a:schemeClr val="accent2"/>
              </a:buClr>
              <a:buSzPct val="100000"/>
              <a:buFont typeface="Times New Roman"/>
              <a:buChar char="–"/>
            </a:pPr>
            <a:r>
              <a:rPr lang="en-US" sz="2000" b="0" i="0" u="none" strike="noStrike" cap="none">
                <a:solidFill>
                  <a:srgbClr val="B2B2B2"/>
                </a:solidFill>
                <a:latin typeface="Century Gothic"/>
                <a:ea typeface="Questrial"/>
                <a:cs typeface="Questrial"/>
                <a:sym typeface="Questrial"/>
              </a:rPr>
              <a:t>Update Tax Rates</a:t>
            </a:r>
          </a:p>
          <a:p>
            <a:pPr marL="742950" marR="0" lvl="1" indent="-285750" algn="l" rtl="0">
              <a:lnSpc>
                <a:spcPct val="80000"/>
              </a:lnSpc>
              <a:spcBef>
                <a:spcPts val="500"/>
              </a:spcBef>
              <a:spcAft>
                <a:spcPts val="0"/>
              </a:spcAft>
              <a:buClr>
                <a:schemeClr val="accent2"/>
              </a:buClr>
              <a:buSzPct val="100000"/>
              <a:buFont typeface="Times New Roman"/>
              <a:buChar char="–"/>
            </a:pPr>
            <a:r>
              <a:rPr lang="en-US" sz="2000" b="0" i="0" u="none" strike="noStrike" cap="none">
                <a:solidFill>
                  <a:srgbClr val="B2B2B2"/>
                </a:solidFill>
                <a:latin typeface="Century Gothic"/>
                <a:ea typeface="Questrial"/>
                <a:cs typeface="Questrial"/>
                <a:sym typeface="Questrial"/>
              </a:rPr>
              <a:t>Posting Tax Group Update</a:t>
            </a:r>
          </a:p>
          <a:p>
            <a:pPr marL="342900" marR="0" lvl="0" indent="-342900" algn="l" rtl="0">
              <a:lnSpc>
                <a:spcPct val="90000"/>
              </a:lnSpc>
              <a:spcBef>
                <a:spcPts val="720"/>
              </a:spcBef>
              <a:spcAft>
                <a:spcPts val="0"/>
              </a:spcAft>
              <a:buClr>
                <a:schemeClr val="accent2"/>
              </a:buClr>
              <a:buSzPct val="100000"/>
              <a:buFont typeface="Questrial"/>
              <a:buChar char="•"/>
            </a:pPr>
            <a:r>
              <a:rPr lang="en-US" sz="2400" b="0" i="0" u="none" strike="noStrike" cap="none">
                <a:solidFill>
                  <a:schemeClr val="dk1"/>
                </a:solidFill>
                <a:latin typeface="Century Gothic"/>
                <a:ea typeface="Questrial"/>
                <a:cs typeface="Questrial"/>
                <a:sym typeface="Questrial"/>
              </a:rPr>
              <a:t>Supplementary Analysis Fields</a:t>
            </a:r>
          </a:p>
          <a:p>
            <a:pPr marL="342900" marR="0" lvl="0" indent="-342900" algn="l" rtl="0">
              <a:lnSpc>
                <a:spcPct val="90000"/>
              </a:lnSpc>
              <a:spcBef>
                <a:spcPts val="720"/>
              </a:spcBef>
              <a:spcAft>
                <a:spcPts val="0"/>
              </a:spcAft>
              <a:buClr>
                <a:schemeClr val="accent2"/>
              </a:buClr>
              <a:buSzPct val="100000"/>
              <a:buFont typeface="Questrial"/>
              <a:buChar char="•"/>
            </a:pPr>
            <a:r>
              <a:rPr lang="en-US" sz="2400" b="0" i="0" u="none" strike="noStrike" cap="none">
                <a:solidFill>
                  <a:schemeClr val="dk1"/>
                </a:solidFill>
                <a:latin typeface="Century Gothic"/>
                <a:ea typeface="Questrial"/>
                <a:cs typeface="Questrial"/>
                <a:sym typeface="Questrial"/>
              </a:rPr>
              <a:t>Customer Credit Checking</a:t>
            </a:r>
          </a:p>
          <a:p>
            <a:pPr marL="342900" marR="0" lvl="0" indent="-342900" algn="l" rtl="0">
              <a:lnSpc>
                <a:spcPct val="80000"/>
              </a:lnSpc>
              <a:spcBef>
                <a:spcPts val="840"/>
              </a:spcBef>
              <a:spcAft>
                <a:spcPts val="0"/>
              </a:spcAft>
              <a:buClr>
                <a:srgbClr val="890C4C"/>
              </a:buClr>
              <a:buFont typeface="Arimo"/>
              <a:buNone/>
            </a:pPr>
            <a:endParaRPr sz="2800" b="0" i="0" u="none" strike="noStrike" cap="none">
              <a:solidFill>
                <a:schemeClr val="dk1"/>
              </a:solidFill>
              <a:latin typeface="Century Gothic"/>
              <a:ea typeface="Questrial"/>
              <a:cs typeface="Questrial"/>
              <a:sym typeface="Quest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Shape 150"/>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914400" marR="0" lvl="1" indent="-457200" algn="l" rtl="0">
              <a:spcBef>
                <a:spcPts val="0"/>
              </a:spcBef>
              <a:spcAft>
                <a:spcPts val="0"/>
              </a:spcAft>
              <a:buClr>
                <a:srgbClr val="F79646"/>
              </a:buClr>
              <a:buSzPct val="25000"/>
              <a:buFont typeface="Merriweather Sans"/>
              <a:buNone/>
            </a:pPr>
            <a:endParaRPr sz="2400" b="0" i="0" u="none" strike="noStrike" cap="none">
              <a:solidFill>
                <a:srgbClr val="4F4F4F"/>
              </a:solidFill>
              <a:latin typeface="Century Gothic"/>
              <a:ea typeface="Questrial"/>
              <a:cs typeface="Questrial"/>
              <a:sym typeface="Questrial"/>
            </a:endParaRPr>
          </a:p>
          <a:p>
            <a:pPr marL="533400" marR="0" lvl="0" indent="-533400" algn="l" rtl="0">
              <a:spcBef>
                <a:spcPts val="560"/>
              </a:spcBef>
              <a:spcAft>
                <a:spcPts val="0"/>
              </a:spcAft>
              <a:buClr>
                <a:srgbClr val="F79646"/>
              </a:buClr>
              <a:buSzPct val="25000"/>
              <a:buFont typeface="Arial"/>
              <a:buNone/>
            </a:pPr>
            <a:endParaRPr sz="2800" b="0" i="0" u="none" strike="noStrike" cap="none">
              <a:solidFill>
                <a:srgbClr val="4F4F4F"/>
              </a:solidFill>
              <a:latin typeface="Century Gothic"/>
              <a:ea typeface="Questrial"/>
              <a:cs typeface="Questrial"/>
              <a:sym typeface="Questrial"/>
            </a:endParaRPr>
          </a:p>
        </p:txBody>
      </p:sp>
      <p:sp>
        <p:nvSpPr>
          <p:cNvPr id="151" name="myTitle"/>
          <p:cNvSpPr txBox="1">
            <a:spLocks noGrp="1"/>
          </p:cNvSpPr>
          <p:nvPr>
            <p:ph type="title"/>
          </p:nvPr>
        </p:nvSpPr>
        <p:spPr>
          <a:xfrm>
            <a:off x="457200" y="182563"/>
            <a:ext cx="8229600" cy="709612"/>
          </a:xfrm>
          <a:prstGeom prst="rect">
            <a:avLst/>
          </a:prstGeom>
          <a:noFill/>
          <a:ln>
            <a:noFill/>
          </a:ln>
        </p:spPr>
        <p:txBody>
          <a:bodyPr lIns="91425" tIns="45700" rIns="91425" bIns="45700" anchor="ctr"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Post-conversion Utilities</a:t>
            </a:r>
          </a:p>
        </p:txBody>
      </p:sp>
      <p:sp>
        <p:nvSpPr>
          <p:cNvPr id="152" name="Shape 152"/>
          <p:cNvSpPr/>
          <p:nvPr/>
        </p:nvSpPr>
        <p:spPr>
          <a:xfrm>
            <a:off x="457200" y="911225"/>
            <a:ext cx="8153399" cy="4662487"/>
          </a:xfrm>
          <a:prstGeom prst="rect">
            <a:avLst/>
          </a:prstGeom>
          <a:noFill/>
          <a:ln>
            <a:noFill/>
          </a:ln>
        </p:spPr>
        <p:txBody>
          <a:bodyPr lIns="91425" tIns="91425" rIns="91425" bIns="91425" anchor="t" anchorCtr="0">
            <a:noAutofit/>
          </a:bodyPr>
          <a:lstStyle/>
          <a:p>
            <a:pPr marL="342900" marR="0" lvl="0" indent="-342900" algn="l" rtl="0">
              <a:lnSpc>
                <a:spcPct val="80000"/>
              </a:lnSpc>
              <a:spcBef>
                <a:spcPts val="0"/>
              </a:spcBef>
              <a:spcAft>
                <a:spcPts val="0"/>
              </a:spcAft>
              <a:buClr>
                <a:schemeClr val="accent2"/>
              </a:buClr>
              <a:buSzPct val="100000"/>
              <a:buFont typeface="Questrial"/>
              <a:buChar char="•"/>
            </a:pPr>
            <a:r>
              <a:rPr lang="en-US" sz="2400" b="0" i="0" u="none" strike="noStrike" cap="none" dirty="0">
                <a:solidFill>
                  <a:srgbClr val="B2B2B2"/>
                </a:solidFill>
                <a:latin typeface="Century Gothic"/>
                <a:ea typeface="Questrial"/>
                <a:cs typeface="Questrial"/>
                <a:sym typeface="Questrial"/>
              </a:rPr>
              <a:t>Fixed Assets Migration Utility</a:t>
            </a:r>
          </a:p>
          <a:p>
            <a:pPr marL="342900" marR="0" lvl="0" indent="-342900" algn="l" rtl="0">
              <a:lnSpc>
                <a:spcPct val="80000"/>
              </a:lnSpc>
              <a:spcBef>
                <a:spcPts val="720"/>
              </a:spcBef>
              <a:spcAft>
                <a:spcPts val="0"/>
              </a:spcAft>
              <a:buClr>
                <a:schemeClr val="accent2"/>
              </a:buClr>
              <a:buSzPct val="100000"/>
              <a:buFont typeface="Questrial"/>
              <a:buChar char="•"/>
            </a:pPr>
            <a:r>
              <a:rPr lang="en-US" sz="2400" b="0" i="0" u="none" strike="noStrike" cap="none" dirty="0">
                <a:solidFill>
                  <a:schemeClr val="bg2"/>
                </a:solidFill>
                <a:latin typeface="Century Gothic"/>
                <a:ea typeface="Questrial"/>
                <a:cs typeface="Questrial"/>
                <a:sym typeface="Questrial"/>
              </a:rPr>
              <a:t>Table Extension Domain Conversion – Part </a:t>
            </a:r>
            <a:r>
              <a:rPr lang="en-US" sz="2400" b="0" i="0" u="none" strike="noStrike" cap="none" dirty="0" smtClean="0">
                <a:solidFill>
                  <a:schemeClr val="bg2"/>
                </a:solidFill>
                <a:latin typeface="Century Gothic"/>
                <a:ea typeface="Questrial"/>
                <a:cs typeface="Questrial"/>
                <a:sym typeface="Questrial"/>
              </a:rPr>
              <a:t>2</a:t>
            </a:r>
            <a:endParaRPr lang="en-US" sz="2400" b="0" i="0" u="none" strike="noStrike" cap="none" dirty="0">
              <a:solidFill>
                <a:schemeClr val="bg2"/>
              </a:solidFill>
              <a:latin typeface="Century Gothic"/>
              <a:ea typeface="Questrial"/>
              <a:cs typeface="Questrial"/>
              <a:sym typeface="Questrial"/>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559"/>
        <p:cNvGrpSpPr/>
        <p:nvPr/>
      </p:nvGrpSpPr>
      <p:grpSpPr>
        <a:xfrm>
          <a:off x="0" y="0"/>
          <a:ext cx="0" cy="0"/>
          <a:chOff x="0" y="0"/>
          <a:chExt cx="0" cy="0"/>
        </a:xfrm>
      </p:grpSpPr>
      <p:sp>
        <p:nvSpPr>
          <p:cNvPr id="561"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2800" b="1" i="0" u="none" strike="noStrike" cap="none" dirty="0" smtClean="0">
                <a:solidFill>
                  <a:srgbClr val="4F4F4F"/>
                </a:solidFill>
                <a:latin typeface="Century Gothic"/>
                <a:ea typeface="Questrial"/>
                <a:cs typeface="Questrial"/>
                <a:sym typeface="Questrial"/>
              </a:rPr>
              <a:t>Supplementary Analysis Fields</a:t>
            </a:r>
            <a:endParaRPr lang="en-US" sz="2800" b="1" i="0" u="none" strike="noStrike" cap="none" dirty="0">
              <a:solidFill>
                <a:srgbClr val="4F4F4F"/>
              </a:solidFill>
              <a:latin typeface="Century Gothic"/>
              <a:ea typeface="Questrial"/>
              <a:cs typeface="Questrial"/>
              <a:sym typeface="Questrial"/>
            </a:endParaRPr>
          </a:p>
        </p:txBody>
      </p:sp>
      <p:sp>
        <p:nvSpPr>
          <p:cNvPr id="562" name="Shape 562"/>
          <p:cNvSpPr/>
          <p:nvPr/>
        </p:nvSpPr>
        <p:spPr>
          <a:xfrm>
            <a:off x="457200" y="973137"/>
            <a:ext cx="8153399" cy="4479924"/>
          </a:xfrm>
          <a:prstGeom prst="rect">
            <a:avLst/>
          </a:prstGeom>
          <a:noFill/>
          <a:ln>
            <a:noFill/>
          </a:ln>
        </p:spPr>
        <p:txBody>
          <a:bodyPr lIns="91425" tIns="91425" rIns="91425" bIns="91425" anchor="t" anchorCtr="0">
            <a:noAutofit/>
          </a:bodyPr>
          <a:lstStyle/>
          <a:p>
            <a:pPr marL="342900" marR="0" lvl="0" indent="-342900" algn="l" rtl="0">
              <a:lnSpc>
                <a:spcPct val="80000"/>
              </a:lnSpc>
              <a:spcBef>
                <a:spcPts val="840"/>
              </a:spcBef>
              <a:spcAft>
                <a:spcPts val="0"/>
              </a:spcAft>
              <a:buClr>
                <a:srgbClr val="890C4C"/>
              </a:buClr>
              <a:buFont typeface="Arimo"/>
              <a:buNone/>
            </a:pPr>
            <a:endParaRPr sz="2800" b="0" i="0" u="none" strike="noStrike" cap="none">
              <a:solidFill>
                <a:schemeClr val="dk1"/>
              </a:solidFill>
              <a:latin typeface="Century Gothic"/>
              <a:ea typeface="Questrial"/>
              <a:cs typeface="Questrial"/>
              <a:sym typeface="Questrial"/>
            </a:endParaRPr>
          </a:p>
        </p:txBody>
      </p:sp>
      <p:sp>
        <p:nvSpPr>
          <p:cNvPr id="5" name="Text Placeholder 4"/>
          <p:cNvSpPr>
            <a:spLocks noGrp="1"/>
          </p:cNvSpPr>
          <p:nvPr>
            <p:ph type="body" idx="1"/>
          </p:nvPr>
        </p:nvSpPr>
        <p:spPr/>
        <p:txBody>
          <a:bodyPr/>
          <a:lstStyle/>
          <a:p>
            <a:r>
              <a:rPr lang="en-US" dirty="0" smtClean="0">
                <a:latin typeface="Century Gothic"/>
              </a:rPr>
              <a:t>Define any SAF codes and assign to accounts, sub-accounts, and cost centers if this level of detail analysis is desired. Refer to the QAD EE </a:t>
            </a:r>
            <a:r>
              <a:rPr lang="en-US" i="1" dirty="0" smtClean="0">
                <a:latin typeface="Century Gothic"/>
              </a:rPr>
              <a:t>Financials User Guide </a:t>
            </a:r>
            <a:r>
              <a:rPr lang="en-US" dirty="0" smtClean="0">
                <a:latin typeface="Century Gothic"/>
              </a:rPr>
              <a:t>for </a:t>
            </a:r>
            <a:r>
              <a:rPr lang="en-US" dirty="0" smtClean="0">
                <a:latin typeface="Century Gothic"/>
              </a:rPr>
              <a:t>more information</a:t>
            </a:r>
            <a:r>
              <a:rPr lang="en-US" dirty="0" smtClean="0">
                <a:latin typeface="Century Gothic"/>
              </a:rPr>
              <a:t>.</a:t>
            </a:r>
            <a:endParaRPr lang="en-US" dirty="0">
              <a:latin typeface="Century Gothic"/>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559"/>
        <p:cNvGrpSpPr/>
        <p:nvPr/>
      </p:nvGrpSpPr>
      <p:grpSpPr>
        <a:xfrm>
          <a:off x="0" y="0"/>
          <a:ext cx="0" cy="0"/>
          <a:chOff x="0" y="0"/>
          <a:chExt cx="0" cy="0"/>
        </a:xfrm>
      </p:grpSpPr>
      <p:sp>
        <p:nvSpPr>
          <p:cNvPr id="561"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2800" dirty="0" smtClean="0">
                <a:solidFill>
                  <a:srgbClr val="4F4F4F"/>
                </a:solidFill>
                <a:latin typeface="Century Gothic"/>
              </a:rPr>
              <a:t>Customer Credit Checking</a:t>
            </a:r>
            <a:endParaRPr lang="en-US" sz="2800" b="1" i="0" u="none" strike="noStrike" cap="none" dirty="0">
              <a:solidFill>
                <a:srgbClr val="4F4F4F"/>
              </a:solidFill>
              <a:latin typeface="Century Gothic"/>
              <a:ea typeface="Questrial"/>
              <a:cs typeface="Questrial"/>
              <a:sym typeface="Questrial"/>
            </a:endParaRPr>
          </a:p>
        </p:txBody>
      </p:sp>
      <p:sp>
        <p:nvSpPr>
          <p:cNvPr id="5" name="Text Placeholder 4"/>
          <p:cNvSpPr>
            <a:spLocks noGrp="1"/>
          </p:cNvSpPr>
          <p:nvPr>
            <p:ph type="body" idx="1"/>
          </p:nvPr>
        </p:nvSpPr>
        <p:spPr/>
        <p:txBody>
          <a:bodyPr/>
          <a:lstStyle/>
          <a:p>
            <a:r>
              <a:rPr lang="en-US" dirty="0" smtClean="0">
                <a:latin typeface="Century Gothic"/>
              </a:rPr>
              <a:t>Customer credit checking is significantly enhanced in QAD EE. To take full advantage of all of the new capabilities in this area, review the credit checking parameters to ensure that they are set according to the desired behavior for each </a:t>
            </a:r>
            <a:r>
              <a:rPr lang="en-US" dirty="0" smtClean="0">
                <a:latin typeface="Century Gothic"/>
              </a:rPr>
              <a:t>customer.</a:t>
            </a:r>
            <a:endParaRPr lang="en-US" dirty="0">
              <a:latin typeface="Century Gothic"/>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566"/>
        <p:cNvGrpSpPr/>
        <p:nvPr/>
      </p:nvGrpSpPr>
      <p:grpSpPr>
        <a:xfrm>
          <a:off x="0" y="0"/>
          <a:ext cx="0" cy="0"/>
          <a:chOff x="0" y="0"/>
          <a:chExt cx="0" cy="0"/>
        </a:xfrm>
      </p:grpSpPr>
      <p:sp>
        <p:nvSpPr>
          <p:cNvPr id="567" name="Shape 567"/>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914400" marR="0" lvl="1" indent="-457200" algn="l" rtl="0">
              <a:spcBef>
                <a:spcPts val="0"/>
              </a:spcBef>
              <a:spcAft>
                <a:spcPts val="0"/>
              </a:spcAft>
              <a:buClr>
                <a:srgbClr val="F79646"/>
              </a:buClr>
              <a:buSzPct val="25000"/>
              <a:buFont typeface="Merriweather Sans"/>
              <a:buNone/>
            </a:pPr>
            <a:endParaRPr sz="2400" b="0" i="0" u="none" strike="noStrike" cap="none">
              <a:solidFill>
                <a:srgbClr val="4F4F4F"/>
              </a:solidFill>
              <a:latin typeface="Century Gothic"/>
              <a:ea typeface="Questrial"/>
              <a:cs typeface="Questrial"/>
              <a:sym typeface="Questrial"/>
            </a:endParaRPr>
          </a:p>
          <a:p>
            <a:pPr marL="533400" marR="0" lvl="0" indent="-533400" algn="l" rtl="0">
              <a:spcBef>
                <a:spcPts val="560"/>
              </a:spcBef>
              <a:spcAft>
                <a:spcPts val="0"/>
              </a:spcAft>
              <a:buClr>
                <a:srgbClr val="F79646"/>
              </a:buClr>
              <a:buSzPct val="25000"/>
              <a:buFont typeface="Arial"/>
              <a:buNone/>
            </a:pPr>
            <a:endParaRPr sz="2800" b="0" i="0" u="none" strike="noStrike" cap="none">
              <a:solidFill>
                <a:srgbClr val="4F4F4F"/>
              </a:solidFill>
              <a:latin typeface="Century Gothic"/>
              <a:ea typeface="Questrial"/>
              <a:cs typeface="Questrial"/>
              <a:sym typeface="Questrial"/>
            </a:endParaRPr>
          </a:p>
        </p:txBody>
      </p:sp>
      <p:sp>
        <p:nvSpPr>
          <p:cNvPr id="568"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2800" b="1" i="0" u="none" strike="noStrike" cap="none" dirty="0">
                <a:solidFill>
                  <a:srgbClr val="4F4F4F"/>
                </a:solidFill>
                <a:latin typeface="Century Gothic"/>
                <a:ea typeface="Questrial"/>
                <a:cs typeface="Questrial"/>
                <a:sym typeface="Questrial"/>
              </a:rPr>
              <a:t>Post-conversion Set Up – Non-mandatory Data</a:t>
            </a:r>
          </a:p>
        </p:txBody>
      </p:sp>
      <p:sp>
        <p:nvSpPr>
          <p:cNvPr id="569" name="Shape 569"/>
          <p:cNvSpPr/>
          <p:nvPr/>
        </p:nvSpPr>
        <p:spPr>
          <a:xfrm>
            <a:off x="457200" y="928687"/>
            <a:ext cx="8153399" cy="5105399"/>
          </a:xfrm>
          <a:prstGeom prst="rect">
            <a:avLst/>
          </a:prstGeom>
          <a:noFill/>
          <a:ln>
            <a:noFill/>
          </a:ln>
        </p:spPr>
        <p:txBody>
          <a:bodyPr lIns="91425" tIns="91425" rIns="91425" bIns="91425" anchor="t" anchorCtr="0">
            <a:noAutofit/>
          </a:bodyPr>
          <a:lstStyle/>
          <a:p>
            <a:pPr marL="342900" marR="0" lvl="0" indent="-342900" algn="l" rtl="0">
              <a:lnSpc>
                <a:spcPct val="75000"/>
              </a:lnSpc>
              <a:spcBef>
                <a:spcPts val="0"/>
              </a:spcBef>
              <a:spcAft>
                <a:spcPts val="0"/>
              </a:spcAft>
              <a:buClr>
                <a:schemeClr val="accent2"/>
              </a:buClr>
              <a:buSzPct val="100000"/>
              <a:buFont typeface="Questrial"/>
              <a:buChar char="•"/>
            </a:pPr>
            <a:r>
              <a:rPr lang="en-US" sz="2400" b="0" i="0" u="none" strike="noStrike" cap="none">
                <a:solidFill>
                  <a:srgbClr val="B2B2B2"/>
                </a:solidFill>
                <a:latin typeface="Century Gothic"/>
                <a:ea typeface="Questrial"/>
                <a:cs typeface="Questrial"/>
                <a:sym typeface="Questrial"/>
              </a:rPr>
              <a:t>Accounting Layers</a:t>
            </a:r>
          </a:p>
          <a:p>
            <a:pPr marL="342900" marR="0" lvl="0" indent="-342900" algn="l" rtl="0">
              <a:lnSpc>
                <a:spcPct val="75000"/>
              </a:lnSpc>
              <a:spcBef>
                <a:spcPts val="720"/>
              </a:spcBef>
              <a:spcAft>
                <a:spcPts val="0"/>
              </a:spcAft>
              <a:buClr>
                <a:schemeClr val="accent2"/>
              </a:buClr>
              <a:buSzPct val="100000"/>
              <a:buFont typeface="Questrial"/>
              <a:buChar char="•"/>
            </a:pPr>
            <a:r>
              <a:rPr lang="en-US" sz="2400" b="0" i="0" u="none" strike="noStrike" cap="none">
                <a:solidFill>
                  <a:srgbClr val="B2B2B2"/>
                </a:solidFill>
                <a:latin typeface="Century Gothic"/>
                <a:ea typeface="Questrial"/>
                <a:cs typeface="Questrial"/>
                <a:sym typeface="Questrial"/>
              </a:rPr>
              <a:t>Cash Groups</a:t>
            </a:r>
          </a:p>
          <a:p>
            <a:pPr marL="342900" marR="0" lvl="0" indent="-342900" algn="l" rtl="0">
              <a:lnSpc>
                <a:spcPct val="75000"/>
              </a:lnSpc>
              <a:spcBef>
                <a:spcPts val="720"/>
              </a:spcBef>
              <a:spcAft>
                <a:spcPts val="0"/>
              </a:spcAft>
              <a:buClr>
                <a:schemeClr val="accent2"/>
              </a:buClr>
              <a:buSzPct val="100000"/>
              <a:buFont typeface="Questrial"/>
              <a:buChar char="•"/>
            </a:pPr>
            <a:r>
              <a:rPr lang="en-US" sz="2400" b="0" i="0" u="none" strike="noStrike" cap="none">
                <a:solidFill>
                  <a:srgbClr val="B2B2B2"/>
                </a:solidFill>
                <a:latin typeface="Century Gothic"/>
                <a:ea typeface="Questrial"/>
                <a:cs typeface="Questrial"/>
                <a:sym typeface="Questrial"/>
              </a:rPr>
              <a:t>Report Structures</a:t>
            </a:r>
          </a:p>
          <a:p>
            <a:pPr marL="342900" marR="0" lvl="0" indent="-342900" algn="l" rtl="0">
              <a:lnSpc>
                <a:spcPct val="75000"/>
              </a:lnSpc>
              <a:spcBef>
                <a:spcPts val="720"/>
              </a:spcBef>
              <a:spcAft>
                <a:spcPts val="0"/>
              </a:spcAft>
              <a:buClr>
                <a:schemeClr val="accent2"/>
              </a:buClr>
              <a:buSzPct val="100000"/>
              <a:buFont typeface="Questrial"/>
              <a:buChar char="•"/>
            </a:pPr>
            <a:r>
              <a:rPr lang="en-US" sz="2400" b="0" i="0" u="none" strike="noStrike" cap="none">
                <a:solidFill>
                  <a:srgbClr val="B2B2B2"/>
                </a:solidFill>
                <a:latin typeface="Century Gothic"/>
                <a:ea typeface="Questrial"/>
                <a:cs typeface="Questrial"/>
                <a:sym typeface="Questrial"/>
              </a:rPr>
              <a:t>Taxes</a:t>
            </a:r>
          </a:p>
          <a:p>
            <a:pPr marL="742950" marR="0" lvl="1" indent="-285750" algn="l" rtl="0">
              <a:lnSpc>
                <a:spcPct val="75000"/>
              </a:lnSpc>
              <a:spcBef>
                <a:spcPts val="500"/>
              </a:spcBef>
              <a:spcAft>
                <a:spcPts val="0"/>
              </a:spcAft>
              <a:buClr>
                <a:schemeClr val="accent2"/>
              </a:buClr>
              <a:buSzPct val="100000"/>
              <a:buFont typeface="Times New Roman"/>
              <a:buChar char="–"/>
            </a:pPr>
            <a:r>
              <a:rPr lang="en-US" sz="2000" b="0" i="0" u="none" strike="noStrike" cap="none">
                <a:solidFill>
                  <a:srgbClr val="B2B2B2"/>
                </a:solidFill>
                <a:latin typeface="Century Gothic"/>
                <a:ea typeface="Questrial"/>
                <a:cs typeface="Questrial"/>
                <a:sym typeface="Questrial"/>
              </a:rPr>
              <a:t>Tax Codes, Tax Boxes and Tax Groups</a:t>
            </a:r>
          </a:p>
          <a:p>
            <a:pPr marL="742950" marR="0" lvl="1" indent="-285750" algn="l" rtl="0">
              <a:lnSpc>
                <a:spcPct val="75000"/>
              </a:lnSpc>
              <a:spcBef>
                <a:spcPts val="500"/>
              </a:spcBef>
              <a:spcAft>
                <a:spcPts val="0"/>
              </a:spcAft>
              <a:buClr>
                <a:schemeClr val="accent2"/>
              </a:buClr>
              <a:buSzPct val="100000"/>
              <a:buFont typeface="Times New Roman"/>
              <a:buChar char="–"/>
            </a:pPr>
            <a:r>
              <a:rPr lang="en-US" sz="2000" b="0" i="0" u="none" strike="noStrike" cap="none">
                <a:solidFill>
                  <a:srgbClr val="B2B2B2"/>
                </a:solidFill>
                <a:latin typeface="Century Gothic"/>
                <a:ea typeface="Questrial"/>
                <a:cs typeface="Questrial"/>
                <a:sym typeface="Questrial"/>
              </a:rPr>
              <a:t>Update Tax Rates</a:t>
            </a:r>
          </a:p>
          <a:p>
            <a:pPr marL="742950" marR="0" lvl="1" indent="-285750" algn="l" rtl="0">
              <a:lnSpc>
                <a:spcPct val="75000"/>
              </a:lnSpc>
              <a:spcBef>
                <a:spcPts val="500"/>
              </a:spcBef>
              <a:spcAft>
                <a:spcPts val="0"/>
              </a:spcAft>
              <a:buClr>
                <a:schemeClr val="accent2"/>
              </a:buClr>
              <a:buSzPct val="100000"/>
              <a:buFont typeface="Times New Roman"/>
              <a:buChar char="–"/>
            </a:pPr>
            <a:r>
              <a:rPr lang="en-US" sz="2000" b="0" i="0" u="none" strike="noStrike" cap="none">
                <a:solidFill>
                  <a:srgbClr val="B2B2B2"/>
                </a:solidFill>
                <a:latin typeface="Century Gothic"/>
                <a:ea typeface="Questrial"/>
                <a:cs typeface="Questrial"/>
                <a:sym typeface="Questrial"/>
              </a:rPr>
              <a:t>Posting Tax Group Update</a:t>
            </a:r>
          </a:p>
          <a:p>
            <a:pPr marL="342900" marR="0" lvl="0" indent="-342900" algn="l" rtl="0">
              <a:lnSpc>
                <a:spcPct val="75000"/>
              </a:lnSpc>
              <a:spcBef>
                <a:spcPts val="720"/>
              </a:spcBef>
              <a:spcAft>
                <a:spcPts val="0"/>
              </a:spcAft>
              <a:buClr>
                <a:schemeClr val="accent2"/>
              </a:buClr>
              <a:buSzPct val="100000"/>
              <a:buFont typeface="Questrial"/>
              <a:buChar char="•"/>
            </a:pPr>
            <a:r>
              <a:rPr lang="en-US" sz="2400" b="0" i="0" u="none" strike="noStrike" cap="none">
                <a:solidFill>
                  <a:srgbClr val="B2B2B2"/>
                </a:solidFill>
                <a:latin typeface="Century Gothic"/>
                <a:ea typeface="Questrial"/>
                <a:cs typeface="Questrial"/>
                <a:sym typeface="Questrial"/>
              </a:rPr>
              <a:t>Supplementary Analysis Fields</a:t>
            </a:r>
          </a:p>
          <a:p>
            <a:pPr marL="342900" marR="0" lvl="0" indent="-342900" algn="l" rtl="0">
              <a:lnSpc>
                <a:spcPct val="75000"/>
              </a:lnSpc>
              <a:spcBef>
                <a:spcPts val="720"/>
              </a:spcBef>
              <a:spcAft>
                <a:spcPts val="0"/>
              </a:spcAft>
              <a:buClr>
                <a:schemeClr val="accent2"/>
              </a:buClr>
              <a:buSzPct val="100000"/>
              <a:buFont typeface="Questrial"/>
              <a:buChar char="•"/>
            </a:pPr>
            <a:r>
              <a:rPr lang="en-US" sz="2400" b="0" i="0" u="none" strike="noStrike" cap="none">
                <a:solidFill>
                  <a:srgbClr val="B2B2B2"/>
                </a:solidFill>
                <a:latin typeface="Century Gothic"/>
                <a:ea typeface="Questrial"/>
                <a:cs typeface="Questrial"/>
                <a:sym typeface="Questrial"/>
              </a:rPr>
              <a:t>Customer Credit Checking</a:t>
            </a:r>
          </a:p>
          <a:p>
            <a:pPr marL="342900" marR="0" lvl="0" indent="-342900" algn="l" rtl="0">
              <a:lnSpc>
                <a:spcPct val="75000"/>
              </a:lnSpc>
              <a:spcBef>
                <a:spcPts val="720"/>
              </a:spcBef>
              <a:spcAft>
                <a:spcPts val="0"/>
              </a:spcAft>
              <a:buClr>
                <a:schemeClr val="accent2"/>
              </a:buClr>
              <a:buSzPct val="100000"/>
              <a:buFont typeface="Questrial"/>
              <a:buChar char="•"/>
            </a:pPr>
            <a:r>
              <a:rPr lang="en-US" sz="2400" b="0" i="0" u="none" strike="noStrike" cap="none">
                <a:solidFill>
                  <a:schemeClr val="dk1"/>
                </a:solidFill>
                <a:latin typeface="Century Gothic"/>
                <a:ea typeface="Questrial"/>
                <a:cs typeface="Questrial"/>
                <a:sym typeface="Questrial"/>
              </a:rPr>
              <a:t>Customer/Supplier Payment Statuses</a:t>
            </a:r>
          </a:p>
          <a:p>
            <a:pPr marL="342900" marR="0" lvl="0" indent="-342900" algn="l" rtl="0">
              <a:lnSpc>
                <a:spcPct val="75000"/>
              </a:lnSpc>
              <a:spcBef>
                <a:spcPts val="720"/>
              </a:spcBef>
              <a:spcAft>
                <a:spcPts val="0"/>
              </a:spcAft>
              <a:buClr>
                <a:schemeClr val="accent2"/>
              </a:buClr>
              <a:buSzPct val="100000"/>
              <a:buFont typeface="Questrial"/>
              <a:buChar char="•"/>
            </a:pPr>
            <a:r>
              <a:rPr lang="en-US" sz="2400" b="0" i="0" u="none" strike="noStrike" cap="none">
                <a:solidFill>
                  <a:schemeClr val="dk1"/>
                </a:solidFill>
                <a:latin typeface="Century Gothic"/>
                <a:ea typeface="Questrial"/>
                <a:cs typeface="Questrial"/>
                <a:sym typeface="Questrial"/>
              </a:rPr>
              <a:t>Customer/Supplier Control Accounts</a:t>
            </a:r>
          </a:p>
          <a:p>
            <a:pPr marL="342900" marR="0" lvl="0" indent="-342900" algn="l" rtl="0">
              <a:lnSpc>
                <a:spcPct val="75000"/>
              </a:lnSpc>
              <a:spcBef>
                <a:spcPts val="720"/>
              </a:spcBef>
              <a:spcAft>
                <a:spcPts val="0"/>
              </a:spcAft>
              <a:buClr>
                <a:schemeClr val="accent2"/>
              </a:buClr>
              <a:buSzPct val="100000"/>
              <a:buFont typeface="Questrial"/>
              <a:buChar char="•"/>
            </a:pPr>
            <a:r>
              <a:rPr lang="en-US" sz="2400" b="0" i="0" u="none" strike="noStrike" cap="none">
                <a:solidFill>
                  <a:schemeClr val="dk1"/>
                </a:solidFill>
                <a:latin typeface="Century Gothic"/>
                <a:ea typeface="Questrial"/>
                <a:cs typeface="Questrial"/>
                <a:sym typeface="Questrial"/>
              </a:rPr>
              <a:t>Additional Profiles</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573"/>
        <p:cNvGrpSpPr/>
        <p:nvPr/>
      </p:nvGrpSpPr>
      <p:grpSpPr>
        <a:xfrm>
          <a:off x="0" y="0"/>
          <a:ext cx="0" cy="0"/>
          <a:chOff x="0" y="0"/>
          <a:chExt cx="0" cy="0"/>
        </a:xfrm>
      </p:grpSpPr>
      <p:sp>
        <p:nvSpPr>
          <p:cNvPr id="575"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2800" dirty="0" smtClean="0">
                <a:latin typeface="Century Gothic"/>
              </a:rPr>
              <a:t>Customer/Supplier Payment Statuses</a:t>
            </a:r>
            <a:endParaRPr lang="en-US" sz="2800" b="1" i="0" u="none" strike="noStrike" cap="none" dirty="0">
              <a:solidFill>
                <a:srgbClr val="4E4E4E"/>
              </a:solidFill>
              <a:latin typeface="Century Gothic"/>
              <a:ea typeface="Questrial"/>
              <a:cs typeface="Questrial"/>
              <a:sym typeface="Questrial"/>
            </a:endParaRPr>
          </a:p>
        </p:txBody>
      </p:sp>
      <p:sp>
        <p:nvSpPr>
          <p:cNvPr id="5" name="Text Placeholder 4"/>
          <p:cNvSpPr>
            <a:spLocks noGrp="1"/>
          </p:cNvSpPr>
          <p:nvPr>
            <p:ph type="body" idx="1"/>
          </p:nvPr>
        </p:nvSpPr>
        <p:spPr/>
        <p:txBody>
          <a:bodyPr/>
          <a:lstStyle/>
          <a:p>
            <a:pPr marL="342900" lvl="1" indent="-165100">
              <a:spcBef>
                <a:spcPts val="560"/>
              </a:spcBef>
              <a:buFont typeface="Arial"/>
              <a:buChar char="•"/>
            </a:pPr>
            <a:r>
              <a:rPr lang="en-US" dirty="0" smtClean="0">
                <a:latin typeface="Century Gothic"/>
              </a:rPr>
              <a:t>Review/modify and/or create additional payment statuses for customers and suppliers.</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573"/>
        <p:cNvGrpSpPr/>
        <p:nvPr/>
      </p:nvGrpSpPr>
      <p:grpSpPr>
        <a:xfrm>
          <a:off x="0" y="0"/>
          <a:ext cx="0" cy="0"/>
          <a:chOff x="0" y="0"/>
          <a:chExt cx="0" cy="0"/>
        </a:xfrm>
      </p:grpSpPr>
      <p:sp>
        <p:nvSpPr>
          <p:cNvPr id="575"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2800" dirty="0" smtClean="0">
                <a:latin typeface="Century Gothic"/>
              </a:rPr>
              <a:t>Customer/Supplier Control Accounts</a:t>
            </a:r>
            <a:endParaRPr lang="en-US" sz="2800" b="1" i="0" u="none" strike="noStrike" cap="none" dirty="0">
              <a:solidFill>
                <a:srgbClr val="4E4E4E"/>
              </a:solidFill>
              <a:latin typeface="Century Gothic"/>
              <a:ea typeface="Questrial"/>
              <a:cs typeface="Questrial"/>
              <a:sym typeface="Questrial"/>
            </a:endParaRPr>
          </a:p>
        </p:txBody>
      </p:sp>
      <p:sp>
        <p:nvSpPr>
          <p:cNvPr id="5" name="Text Placeholder 4"/>
          <p:cNvSpPr>
            <a:spLocks noGrp="1"/>
          </p:cNvSpPr>
          <p:nvPr>
            <p:ph type="body" idx="1"/>
          </p:nvPr>
        </p:nvSpPr>
        <p:spPr/>
        <p:txBody>
          <a:bodyPr/>
          <a:lstStyle/>
          <a:p>
            <a:pPr marL="342900" lvl="1" indent="-165100">
              <a:spcBef>
                <a:spcPts val="560"/>
              </a:spcBef>
              <a:buFont typeface="Arial"/>
              <a:buChar char="•"/>
            </a:pPr>
            <a:r>
              <a:rPr lang="en-US" dirty="0" smtClean="0">
                <a:latin typeface="Century Gothic"/>
              </a:rPr>
              <a:t>Review/modify and/or create additional control accounts for customers and suppliers.</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573"/>
        <p:cNvGrpSpPr/>
        <p:nvPr/>
      </p:nvGrpSpPr>
      <p:grpSpPr>
        <a:xfrm>
          <a:off x="0" y="0"/>
          <a:ext cx="0" cy="0"/>
          <a:chOff x="0" y="0"/>
          <a:chExt cx="0" cy="0"/>
        </a:xfrm>
      </p:grpSpPr>
      <p:sp>
        <p:nvSpPr>
          <p:cNvPr id="575"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2800" b="1" i="0" u="none" strike="noStrike" cap="none" dirty="0" smtClean="0">
                <a:solidFill>
                  <a:srgbClr val="4E4E4E"/>
                </a:solidFill>
                <a:latin typeface="Century Gothic"/>
                <a:ea typeface="Questrial"/>
                <a:cs typeface="Questrial"/>
                <a:sym typeface="Questrial"/>
              </a:rPr>
              <a:t>Additional Profiles</a:t>
            </a:r>
            <a:endParaRPr lang="en-US" sz="2800" b="1" i="0" u="none" strike="noStrike" cap="none" dirty="0">
              <a:solidFill>
                <a:srgbClr val="4E4E4E"/>
              </a:solidFill>
              <a:latin typeface="Century Gothic"/>
              <a:ea typeface="Questrial"/>
              <a:cs typeface="Questrial"/>
              <a:sym typeface="Questrial"/>
            </a:endParaRPr>
          </a:p>
        </p:txBody>
      </p:sp>
      <p:sp>
        <p:nvSpPr>
          <p:cNvPr id="5" name="Text Placeholder 4"/>
          <p:cNvSpPr>
            <a:spLocks noGrp="1"/>
          </p:cNvSpPr>
          <p:nvPr>
            <p:ph type="body" idx="1"/>
          </p:nvPr>
        </p:nvSpPr>
        <p:spPr/>
        <p:txBody>
          <a:bodyPr/>
          <a:lstStyle/>
          <a:p>
            <a:pPr marL="342900" lvl="1" indent="-165100">
              <a:spcBef>
                <a:spcPts val="560"/>
              </a:spcBef>
              <a:buFont typeface="Arial"/>
              <a:buChar char="•"/>
            </a:pPr>
            <a:r>
              <a:rPr lang="en-US" dirty="0" smtClean="0">
                <a:latin typeface="Century Gothic"/>
              </a:rPr>
              <a:t>Review/modify any new profiles set up for customer and supplier credit notes and prepayments.</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581"/>
        <p:cNvGrpSpPr/>
        <p:nvPr/>
      </p:nvGrpSpPr>
      <p:grpSpPr>
        <a:xfrm>
          <a:off x="0" y="0"/>
          <a:ext cx="0" cy="0"/>
          <a:chOff x="0" y="0"/>
          <a:chExt cx="0" cy="0"/>
        </a:xfrm>
      </p:grpSpPr>
      <p:sp>
        <p:nvSpPr>
          <p:cNvPr id="5" name="myTitle"/>
          <p:cNvSpPr>
            <a:spLocks noGrp="1"/>
          </p:cNvSpPr>
          <p:nvPr>
            <p:ph type="title"/>
          </p:nvPr>
        </p:nvSpPr>
        <p:spPr/>
        <p:txBody>
          <a:bodyPr/>
          <a:lstStyle/>
          <a:p>
            <a:r>
              <a:rPr lang="en-US" dirty="0" smtClean="0">
                <a:latin typeface="Century Gothic"/>
              </a:rPr>
              <a:t>Questions?</a:t>
            </a:r>
            <a:endParaRPr lang="en-US" dirty="0">
              <a:latin typeface="Century Gothic"/>
            </a:endParaRPr>
          </a:p>
        </p:txBody>
      </p:sp>
      <p:pic>
        <p:nvPicPr>
          <p:cNvPr id="8" name="Picture Placeholder 7" descr="iStock_000008998403XSmall.jpg"/>
          <p:cNvPicPr>
            <a:picLocks noGrp="1" noChangeAspect="1"/>
          </p:cNvPicPr>
          <p:nvPr>
            <p:ph type="pic" idx="2"/>
          </p:nvPr>
        </p:nvPicPr>
        <p:blipFill>
          <a:blip r:embed="rId3"/>
          <a:srcRect t="6404" b="6404"/>
          <a:stretch>
            <a:fillRect/>
          </a:stretch>
        </p:blipFill>
        <p:spPr>
          <a:xfrm>
            <a:off x="1447800" y="1524000"/>
            <a:ext cx="5562600" cy="3638417"/>
          </a:xfrm>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586"/>
        <p:cNvGrpSpPr/>
        <p:nvPr/>
      </p:nvGrpSpPr>
      <p:grpSpPr>
        <a:xfrm>
          <a:off x="0" y="0"/>
          <a:ext cx="0" cy="0"/>
          <a:chOff x="0" y="0"/>
          <a:chExt cx="0" cy="0"/>
        </a:xfrm>
      </p:grpSpPr>
      <p:sp>
        <p:nvSpPr>
          <p:cNvPr id="587" name="Shape 587"/>
          <p:cNvSpPr txBox="1">
            <a:spLocks noGrp="1"/>
          </p:cNvSpPr>
          <p:nvPr>
            <p:ph type="body" idx="1"/>
          </p:nvPr>
        </p:nvSpPr>
        <p:spPr>
          <a:xfrm>
            <a:off x="457200" y="892175"/>
            <a:ext cx="8229600" cy="5424600"/>
          </a:xfrm>
          <a:prstGeom prst="rect">
            <a:avLst/>
          </a:prstGeom>
          <a:noFill/>
          <a:ln>
            <a:noFill/>
          </a:ln>
        </p:spPr>
        <p:txBody>
          <a:bodyPr lIns="91425" tIns="91425" rIns="91425" bIns="91425" anchor="t" anchorCtr="0">
            <a:noAutofit/>
          </a:bodyPr>
          <a:lstStyle/>
          <a:p>
            <a:pPr marL="914400" marR="0" lvl="1" indent="-457200" algn="l" rtl="0">
              <a:spcBef>
                <a:spcPts val="0"/>
              </a:spcBef>
              <a:spcAft>
                <a:spcPts val="0"/>
              </a:spcAft>
              <a:buClr>
                <a:srgbClr val="F79646"/>
              </a:buClr>
              <a:buSzPct val="25000"/>
              <a:buFont typeface="Merriweather Sans"/>
              <a:buNone/>
            </a:pPr>
            <a:endParaRPr sz="2400" b="0" i="0" u="none" strike="noStrike" cap="none">
              <a:solidFill>
                <a:srgbClr val="4F4F4F"/>
              </a:solidFill>
              <a:latin typeface="Century Gothic"/>
              <a:ea typeface="Questrial"/>
              <a:cs typeface="Questrial"/>
              <a:sym typeface="Questrial"/>
            </a:endParaRPr>
          </a:p>
          <a:p>
            <a:pPr marL="533400" marR="0" lvl="0" indent="-533400" algn="l" rtl="0">
              <a:spcBef>
                <a:spcPts val="560"/>
              </a:spcBef>
              <a:spcAft>
                <a:spcPts val="0"/>
              </a:spcAft>
              <a:buClr>
                <a:srgbClr val="F79646"/>
              </a:buClr>
              <a:buSzPct val="25000"/>
              <a:buFont typeface="Arial"/>
              <a:buNone/>
            </a:pPr>
            <a:endParaRPr sz="2800" b="0" i="0" u="none" strike="noStrike" cap="none">
              <a:solidFill>
                <a:srgbClr val="4F4F4F"/>
              </a:solidFill>
              <a:latin typeface="Century Gothic"/>
              <a:ea typeface="Questrial"/>
              <a:cs typeface="Questrial"/>
              <a:sym typeface="Questrial"/>
            </a:endParaRPr>
          </a:p>
        </p:txBody>
      </p:sp>
      <p:sp>
        <p:nvSpPr>
          <p:cNvPr id="588" name="myTitle"/>
          <p:cNvSpPr txBox="1">
            <a:spLocks noGrp="1"/>
          </p:cNvSpPr>
          <p:nvPr>
            <p:ph type="title"/>
          </p:nvPr>
        </p:nvSpPr>
        <p:spPr>
          <a:xfrm>
            <a:off x="457200" y="182562"/>
            <a:ext cx="8229600" cy="709500"/>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2800" dirty="0">
                <a:solidFill>
                  <a:srgbClr val="4F4F4F"/>
                </a:solidFill>
                <a:latin typeface="Century Gothic"/>
              </a:rPr>
              <a:t>Exercise: </a:t>
            </a:r>
            <a:r>
              <a:rPr lang="en-US" sz="2800" b="1" i="0" u="none" strike="noStrike" cap="none" dirty="0">
                <a:solidFill>
                  <a:srgbClr val="4F4F4F"/>
                </a:solidFill>
                <a:latin typeface="Century Gothic"/>
                <a:ea typeface="Questrial"/>
                <a:cs typeface="Questrial"/>
                <a:sym typeface="Questrial"/>
              </a:rPr>
              <a:t>Post-conversion</a:t>
            </a:r>
          </a:p>
        </p:txBody>
      </p:sp>
      <p:sp>
        <p:nvSpPr>
          <p:cNvPr id="589" name="Shape 589"/>
          <p:cNvSpPr/>
          <p:nvPr/>
        </p:nvSpPr>
        <p:spPr>
          <a:xfrm>
            <a:off x="457200" y="1014412"/>
            <a:ext cx="8153400" cy="4907100"/>
          </a:xfrm>
          <a:prstGeom prst="rect">
            <a:avLst/>
          </a:prstGeom>
          <a:noFill/>
          <a:ln>
            <a:noFill/>
          </a:ln>
        </p:spPr>
        <p:txBody>
          <a:bodyPr lIns="91425" tIns="91425" rIns="91425" bIns="91425" anchor="t" anchorCtr="0">
            <a:noAutofit/>
          </a:bodyPr>
          <a:lstStyle/>
          <a:p>
            <a:pPr marL="342900" marR="0" lvl="0" indent="-317500" algn="l" rtl="0">
              <a:lnSpc>
                <a:spcPct val="90000"/>
              </a:lnSpc>
              <a:spcBef>
                <a:spcPts val="0"/>
              </a:spcBef>
              <a:spcAft>
                <a:spcPts val="0"/>
              </a:spcAft>
              <a:buClr>
                <a:srgbClr val="4E4E4E"/>
              </a:buClr>
              <a:buSzPct val="100000"/>
              <a:buFont typeface="Arial"/>
              <a:buChar char="•"/>
            </a:pPr>
            <a:r>
              <a:rPr lang="en-US" sz="2400">
                <a:solidFill>
                  <a:srgbClr val="4E4E4E"/>
                </a:solidFill>
                <a:latin typeface="Century Gothic"/>
              </a:rPr>
              <a:t>Verify the environment status</a:t>
            </a:r>
          </a:p>
          <a:p>
            <a:pPr marL="342900" marR="0" lvl="0" indent="-317500" algn="l" rtl="0">
              <a:lnSpc>
                <a:spcPct val="90000"/>
              </a:lnSpc>
              <a:spcBef>
                <a:spcPts val="840"/>
              </a:spcBef>
              <a:spcAft>
                <a:spcPts val="0"/>
              </a:spcAft>
              <a:buClr>
                <a:srgbClr val="4E4E4E"/>
              </a:buClr>
              <a:buSzPct val="100000"/>
              <a:buFont typeface="Arial"/>
              <a:buChar char="•"/>
            </a:pPr>
            <a:r>
              <a:rPr lang="en-US" sz="2400">
                <a:solidFill>
                  <a:srgbClr val="4E4E4E"/>
                </a:solidFill>
                <a:latin typeface="Century Gothic"/>
              </a:rPr>
              <a:t>Run the Post-conversion Utilities</a:t>
            </a:r>
          </a:p>
          <a:p>
            <a:pPr marL="342900" lvl="0" indent="-317500" rtl="0">
              <a:lnSpc>
                <a:spcPct val="90000"/>
              </a:lnSpc>
              <a:spcBef>
                <a:spcPts val="840"/>
              </a:spcBef>
              <a:buClr>
                <a:srgbClr val="4E4E4E"/>
              </a:buClr>
              <a:buSzPct val="100000"/>
              <a:buFont typeface="Arial"/>
              <a:buChar char="•"/>
            </a:pPr>
            <a:r>
              <a:rPr lang="en-US" sz="2400">
                <a:solidFill>
                  <a:srgbClr val="4E4E4E"/>
                </a:solidFill>
                <a:latin typeface="Century Gothic"/>
              </a:rPr>
              <a:t>Data Validation</a:t>
            </a:r>
          </a:p>
          <a:p>
            <a:pPr marL="342900" marR="0" lvl="0" indent="-317500" algn="l" rtl="0">
              <a:lnSpc>
                <a:spcPct val="90000"/>
              </a:lnSpc>
              <a:spcBef>
                <a:spcPts val="840"/>
              </a:spcBef>
              <a:spcAft>
                <a:spcPts val="0"/>
              </a:spcAft>
              <a:buClr>
                <a:srgbClr val="4E4E4E"/>
              </a:buClr>
              <a:buSzPct val="100000"/>
              <a:buFont typeface="Arial"/>
              <a:buChar char="•"/>
            </a:pPr>
            <a:r>
              <a:rPr lang="en-US" sz="2400">
                <a:solidFill>
                  <a:srgbClr val="4E4E4E"/>
                </a:solidFill>
                <a:latin typeface="Century Gothic"/>
              </a:rPr>
              <a:t>Test the environment</a:t>
            </a:r>
          </a:p>
          <a:p>
            <a:pPr marR="0" lvl="0" algn="l" rtl="0">
              <a:lnSpc>
                <a:spcPct val="90000"/>
              </a:lnSpc>
              <a:spcBef>
                <a:spcPts val="840"/>
              </a:spcBef>
              <a:spcAft>
                <a:spcPts val="0"/>
              </a:spcAft>
              <a:buNone/>
            </a:pPr>
            <a:endParaRPr sz="2400">
              <a:solidFill>
                <a:schemeClr val="dk1"/>
              </a:solidFill>
              <a:latin typeface="Century Gothic"/>
            </a:endParaRPr>
          </a:p>
          <a:p>
            <a:pPr marL="461962" marR="0" lvl="1" indent="-4762" algn="l" rtl="0">
              <a:lnSpc>
                <a:spcPct val="90000"/>
              </a:lnSpc>
              <a:spcBef>
                <a:spcPts val="600"/>
              </a:spcBef>
              <a:spcAft>
                <a:spcPts val="0"/>
              </a:spcAft>
              <a:buClr>
                <a:srgbClr val="2461AA"/>
              </a:buClr>
              <a:buFont typeface="Times New Roman"/>
              <a:buNone/>
            </a:pPr>
            <a:endParaRPr sz="2000" b="0" i="0" u="none" strike="noStrike" cap="none">
              <a:solidFill>
                <a:schemeClr val="dk1"/>
              </a:solidFill>
              <a:latin typeface="Century Gothic"/>
              <a:ea typeface="Questrial"/>
              <a:cs typeface="Questrial"/>
              <a:sym typeface="Questrial"/>
            </a:endParaRPr>
          </a:p>
          <a:p>
            <a:pPr marL="342900" marR="0" lvl="0" indent="-342900" algn="l" rtl="0">
              <a:lnSpc>
                <a:spcPct val="80000"/>
              </a:lnSpc>
              <a:spcBef>
                <a:spcPts val="840"/>
              </a:spcBef>
              <a:spcAft>
                <a:spcPts val="0"/>
              </a:spcAft>
              <a:buClr>
                <a:srgbClr val="890C4C"/>
              </a:buClr>
              <a:buFont typeface="Arimo"/>
              <a:buNone/>
            </a:pPr>
            <a:endParaRPr sz="2800" b="0" i="0" u="none" strike="noStrike" cap="none">
              <a:solidFill>
                <a:schemeClr val="dk1"/>
              </a:solidFill>
              <a:latin typeface="Century Gothic"/>
              <a:ea typeface="Questrial"/>
              <a:cs typeface="Questrial"/>
              <a:sym typeface="Quest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Shape 143"/>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914400" marR="0" lvl="1" indent="-457200" algn="l" rtl="0">
              <a:spcBef>
                <a:spcPts val="0"/>
              </a:spcBef>
              <a:spcAft>
                <a:spcPts val="0"/>
              </a:spcAft>
              <a:buClr>
                <a:srgbClr val="F79646"/>
              </a:buClr>
              <a:buSzPct val="25000"/>
              <a:buFont typeface="Merriweather Sans"/>
              <a:buNone/>
            </a:pPr>
            <a:endParaRPr sz="2400" b="0" i="0" u="none" strike="noStrike" cap="none">
              <a:solidFill>
                <a:srgbClr val="4F4F4F"/>
              </a:solidFill>
              <a:latin typeface="Century Gothic"/>
              <a:ea typeface="Questrial"/>
              <a:cs typeface="Questrial"/>
              <a:sym typeface="Questrial"/>
            </a:endParaRPr>
          </a:p>
          <a:p>
            <a:pPr marL="533400" marR="0" lvl="0" indent="-533400" algn="l" rtl="0">
              <a:spcBef>
                <a:spcPts val="560"/>
              </a:spcBef>
              <a:spcAft>
                <a:spcPts val="0"/>
              </a:spcAft>
              <a:buClr>
                <a:srgbClr val="F79646"/>
              </a:buClr>
              <a:buSzPct val="25000"/>
              <a:buFont typeface="Arial"/>
              <a:buNone/>
            </a:pPr>
            <a:endParaRPr sz="2800" b="0" i="0" u="none" strike="noStrike" cap="none">
              <a:solidFill>
                <a:srgbClr val="4F4F4F"/>
              </a:solidFill>
              <a:latin typeface="Century Gothic"/>
              <a:ea typeface="Questrial"/>
              <a:cs typeface="Questrial"/>
              <a:sym typeface="Questrial"/>
            </a:endParaRPr>
          </a:p>
        </p:txBody>
      </p:sp>
      <p:sp>
        <p:nvSpPr>
          <p:cNvPr id="144" name="myTitle"/>
          <p:cNvSpPr txBox="1">
            <a:spLocks noGrp="1"/>
          </p:cNvSpPr>
          <p:nvPr>
            <p:ph type="title"/>
          </p:nvPr>
        </p:nvSpPr>
        <p:spPr>
          <a:xfrm>
            <a:off x="457200" y="182563"/>
            <a:ext cx="8229600" cy="709612"/>
          </a:xfrm>
          <a:prstGeom prst="rect">
            <a:avLst/>
          </a:prstGeom>
          <a:noFill/>
          <a:ln>
            <a:noFill/>
          </a:ln>
        </p:spPr>
        <p:txBody>
          <a:bodyPr lIns="91425" tIns="45700" rIns="91425" bIns="45700" anchor="ctr" anchorCtr="0">
            <a:noAutofit/>
          </a:bodyPr>
          <a:lstStyle/>
          <a:p>
            <a:pPr marL="0" marR="0" lvl="0" indent="0" algn="l" rtl="0">
              <a:spcBef>
                <a:spcPts val="0"/>
              </a:spcBef>
              <a:spcAft>
                <a:spcPts val="0"/>
              </a:spcAft>
              <a:buSzPct val="25000"/>
              <a:buNone/>
            </a:pPr>
            <a:r>
              <a:rPr lang="en-US" sz="2880" b="1" i="0" u="none" strike="noStrike" cap="none" dirty="0">
                <a:solidFill>
                  <a:srgbClr val="4E4E4E"/>
                </a:solidFill>
                <a:latin typeface="Century Gothic"/>
                <a:ea typeface="Questrial"/>
                <a:cs typeface="Questrial"/>
                <a:sym typeface="Questrial"/>
              </a:rPr>
              <a:t>Table Extension Domain Conversion – Part 2</a:t>
            </a:r>
          </a:p>
        </p:txBody>
      </p:sp>
      <p:sp>
        <p:nvSpPr>
          <p:cNvPr id="145" name="Shape 145"/>
          <p:cNvSpPr/>
          <p:nvPr/>
        </p:nvSpPr>
        <p:spPr>
          <a:xfrm>
            <a:off x="457200" y="892175"/>
            <a:ext cx="8153399" cy="5043488"/>
          </a:xfrm>
          <a:prstGeom prst="rect">
            <a:avLst/>
          </a:prstGeom>
          <a:noFill/>
          <a:ln>
            <a:noFill/>
          </a:ln>
        </p:spPr>
        <p:txBody>
          <a:bodyPr lIns="91425" tIns="91425" rIns="91425" bIns="91425" anchor="t" anchorCtr="0">
            <a:noAutofit/>
          </a:bodyPr>
          <a:lstStyle/>
          <a:p>
            <a:pPr marL="342900" marR="0" lvl="0" indent="-342900" algn="l" rtl="0">
              <a:lnSpc>
                <a:spcPct val="90000"/>
              </a:lnSpc>
              <a:spcBef>
                <a:spcPts val="0"/>
              </a:spcBef>
              <a:spcAft>
                <a:spcPts val="0"/>
              </a:spcAft>
              <a:buClr>
                <a:schemeClr val="accent2"/>
              </a:buClr>
              <a:buSzPct val="100000"/>
              <a:buFont typeface="Questrial"/>
              <a:buChar char="•"/>
            </a:pPr>
            <a:r>
              <a:rPr lang="en-US" sz="2800" b="0" i="0" u="none" strike="noStrike" cap="none">
                <a:solidFill>
                  <a:schemeClr val="dk1"/>
                </a:solidFill>
                <a:latin typeface="Century Gothic"/>
                <a:ea typeface="Questrial"/>
                <a:cs typeface="Questrial"/>
                <a:sym typeface="Questrial"/>
              </a:rPr>
              <a:t>These utilities complete the conversion of data previously held in table extension records. </a:t>
            </a:r>
            <a:r>
              <a:rPr lang="en-US" sz="2800" b="0" i="0" u="sng" strike="noStrike" cap="none">
                <a:solidFill>
                  <a:schemeClr val="dk1"/>
                </a:solidFill>
                <a:latin typeface="Century Gothic"/>
                <a:ea typeface="Questrial"/>
                <a:cs typeface="Questrial"/>
                <a:sym typeface="Questrial"/>
              </a:rPr>
              <a:t>Execute only one of these menu items</a:t>
            </a:r>
            <a:r>
              <a:rPr lang="en-US" sz="2800" b="0" i="0" u="none" strike="noStrike" cap="none">
                <a:solidFill>
                  <a:schemeClr val="dk1"/>
                </a:solidFill>
                <a:latin typeface="Century Gothic"/>
                <a:ea typeface="Questrial"/>
                <a:cs typeface="Questrial"/>
                <a:sym typeface="Questrial"/>
              </a:rPr>
              <a:t> </a:t>
            </a:r>
          </a:p>
          <a:p>
            <a:pPr marL="342900" marR="0" lvl="0" indent="-342900" algn="l" rtl="0">
              <a:lnSpc>
                <a:spcPct val="90000"/>
              </a:lnSpc>
              <a:spcBef>
                <a:spcPts val="840"/>
              </a:spcBef>
              <a:spcAft>
                <a:spcPts val="0"/>
              </a:spcAft>
              <a:buClr>
                <a:schemeClr val="accent2"/>
              </a:buClr>
              <a:buSzPct val="100000"/>
              <a:buFont typeface="Questrial"/>
              <a:buChar char="•"/>
            </a:pPr>
            <a:r>
              <a:rPr lang="en-US" sz="2800" b="0" i="0" u="none" strike="noStrike" cap="none">
                <a:solidFill>
                  <a:schemeClr val="dk1"/>
                </a:solidFill>
                <a:latin typeface="Century Gothic"/>
                <a:ea typeface="Questrial"/>
                <a:cs typeface="Questrial"/>
                <a:sym typeface="Questrial"/>
              </a:rPr>
              <a:t>You must run the pertinent menu option for each active domain in the system</a:t>
            </a:r>
          </a:p>
          <a:p>
            <a:pPr marL="742950" marR="0" lvl="1" indent="-285750" algn="l" rtl="0">
              <a:lnSpc>
                <a:spcPct val="90000"/>
              </a:lnSpc>
              <a:spcBef>
                <a:spcPts val="600"/>
              </a:spcBef>
              <a:spcAft>
                <a:spcPts val="0"/>
              </a:spcAft>
              <a:buClr>
                <a:schemeClr val="accent2"/>
              </a:buClr>
              <a:buSzPct val="100000"/>
              <a:buFont typeface="Times New Roman"/>
              <a:buChar char="–"/>
            </a:pPr>
            <a:r>
              <a:rPr lang="en-US" sz="2400" b="0" i="0" u="none" strike="noStrike" cap="none">
                <a:solidFill>
                  <a:schemeClr val="dk1"/>
                </a:solidFill>
                <a:latin typeface="Century Gothic"/>
                <a:ea typeface="Questrial"/>
                <a:cs typeface="Questrial"/>
                <a:sym typeface="Questrial"/>
              </a:rPr>
              <a:t>Users upgrading to QAD EE from eB2 or eB2.1 with any Service Pack before SP 6 must run the utility at menu 5.25.7</a:t>
            </a:r>
          </a:p>
          <a:p>
            <a:pPr marL="742950" marR="0" lvl="1" indent="-285750" algn="l" rtl="0">
              <a:lnSpc>
                <a:spcPct val="90000"/>
              </a:lnSpc>
              <a:spcBef>
                <a:spcPts val="600"/>
              </a:spcBef>
              <a:spcAft>
                <a:spcPts val="0"/>
              </a:spcAft>
              <a:buClr>
                <a:schemeClr val="accent2"/>
              </a:buClr>
              <a:buSzPct val="100000"/>
              <a:buFont typeface="Times New Roman"/>
              <a:buChar char="–"/>
            </a:pPr>
            <a:r>
              <a:rPr lang="en-US" sz="2400" b="0" i="0" u="none" strike="noStrike" cap="none">
                <a:solidFill>
                  <a:schemeClr val="dk1"/>
                </a:solidFill>
                <a:latin typeface="Century Gothic"/>
                <a:ea typeface="Questrial"/>
                <a:cs typeface="Questrial"/>
                <a:sym typeface="Questrial"/>
              </a:rPr>
              <a:t>Users upgrading to QAD EE from eB2.1 SP 6 or higher must run the utility at menu 5.25.8</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Shape 150"/>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914400" marR="0" lvl="1" indent="-457200" algn="l" rtl="0">
              <a:spcBef>
                <a:spcPts val="0"/>
              </a:spcBef>
              <a:spcAft>
                <a:spcPts val="0"/>
              </a:spcAft>
              <a:buClr>
                <a:srgbClr val="F79646"/>
              </a:buClr>
              <a:buSzPct val="25000"/>
              <a:buFont typeface="Merriweather Sans"/>
              <a:buNone/>
            </a:pPr>
            <a:endParaRPr sz="2400" b="0" i="0" u="none" strike="noStrike" cap="none">
              <a:solidFill>
                <a:srgbClr val="4F4F4F"/>
              </a:solidFill>
              <a:latin typeface="Century Gothic"/>
              <a:ea typeface="Questrial"/>
              <a:cs typeface="Questrial"/>
              <a:sym typeface="Questrial"/>
            </a:endParaRPr>
          </a:p>
          <a:p>
            <a:pPr marL="533400" marR="0" lvl="0" indent="-533400" algn="l" rtl="0">
              <a:spcBef>
                <a:spcPts val="560"/>
              </a:spcBef>
              <a:spcAft>
                <a:spcPts val="0"/>
              </a:spcAft>
              <a:buClr>
                <a:srgbClr val="F79646"/>
              </a:buClr>
              <a:buSzPct val="25000"/>
              <a:buFont typeface="Arial"/>
              <a:buNone/>
            </a:pPr>
            <a:endParaRPr sz="2800" b="0" i="0" u="none" strike="noStrike" cap="none">
              <a:solidFill>
                <a:srgbClr val="4F4F4F"/>
              </a:solidFill>
              <a:latin typeface="Century Gothic"/>
              <a:ea typeface="Questrial"/>
              <a:cs typeface="Questrial"/>
              <a:sym typeface="Questrial"/>
            </a:endParaRPr>
          </a:p>
        </p:txBody>
      </p:sp>
      <p:sp>
        <p:nvSpPr>
          <p:cNvPr id="151" name="myTitle"/>
          <p:cNvSpPr txBox="1">
            <a:spLocks noGrp="1"/>
          </p:cNvSpPr>
          <p:nvPr>
            <p:ph type="title"/>
          </p:nvPr>
        </p:nvSpPr>
        <p:spPr>
          <a:xfrm>
            <a:off x="457200" y="182563"/>
            <a:ext cx="8229600" cy="709612"/>
          </a:xfrm>
          <a:prstGeom prst="rect">
            <a:avLst/>
          </a:prstGeom>
          <a:noFill/>
          <a:ln>
            <a:noFill/>
          </a:ln>
        </p:spPr>
        <p:txBody>
          <a:bodyPr lIns="91425" tIns="45700" rIns="91425" bIns="45700" anchor="ctr"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Post-conversion Utilities</a:t>
            </a:r>
          </a:p>
        </p:txBody>
      </p:sp>
      <p:sp>
        <p:nvSpPr>
          <p:cNvPr id="152" name="Shape 152"/>
          <p:cNvSpPr/>
          <p:nvPr/>
        </p:nvSpPr>
        <p:spPr>
          <a:xfrm>
            <a:off x="457200" y="911225"/>
            <a:ext cx="8153399" cy="4662487"/>
          </a:xfrm>
          <a:prstGeom prst="rect">
            <a:avLst/>
          </a:prstGeom>
          <a:noFill/>
          <a:ln>
            <a:noFill/>
          </a:ln>
        </p:spPr>
        <p:txBody>
          <a:bodyPr lIns="91425" tIns="91425" rIns="91425" bIns="91425" anchor="t" anchorCtr="0">
            <a:noAutofit/>
          </a:bodyPr>
          <a:lstStyle/>
          <a:p>
            <a:pPr marL="342900" marR="0" lvl="0" indent="-342900" algn="l" rtl="0">
              <a:lnSpc>
                <a:spcPct val="80000"/>
              </a:lnSpc>
              <a:spcBef>
                <a:spcPts val="0"/>
              </a:spcBef>
              <a:spcAft>
                <a:spcPts val="0"/>
              </a:spcAft>
              <a:buClr>
                <a:schemeClr val="accent2"/>
              </a:buClr>
              <a:buSzPct val="100000"/>
              <a:buFont typeface="Questrial"/>
              <a:buChar char="•"/>
            </a:pPr>
            <a:r>
              <a:rPr lang="en-US" sz="2400" b="0" i="0" u="none" strike="noStrike" cap="none">
                <a:solidFill>
                  <a:srgbClr val="B2B2B2"/>
                </a:solidFill>
                <a:latin typeface="Century Gothic"/>
                <a:ea typeface="Questrial"/>
                <a:cs typeface="Questrial"/>
                <a:sym typeface="Questrial"/>
              </a:rPr>
              <a:t>Fixed Assets Migration Utility</a:t>
            </a:r>
          </a:p>
          <a:p>
            <a:pPr marL="342900" marR="0" lvl="0" indent="-342900" algn="l" rtl="0">
              <a:lnSpc>
                <a:spcPct val="80000"/>
              </a:lnSpc>
              <a:spcBef>
                <a:spcPts val="720"/>
              </a:spcBef>
              <a:spcAft>
                <a:spcPts val="0"/>
              </a:spcAft>
              <a:buClr>
                <a:schemeClr val="accent2"/>
              </a:buClr>
              <a:buSzPct val="100000"/>
              <a:buFont typeface="Questrial"/>
              <a:buChar char="•"/>
            </a:pPr>
            <a:r>
              <a:rPr lang="en-US" sz="2400" b="0" i="0" u="none" strike="noStrike" cap="none">
                <a:solidFill>
                  <a:srgbClr val="B2B2B2"/>
                </a:solidFill>
                <a:latin typeface="Century Gothic"/>
                <a:ea typeface="Questrial"/>
                <a:cs typeface="Questrial"/>
                <a:sym typeface="Questrial"/>
              </a:rPr>
              <a:t>Table Extension Domain Conversion – Part 2</a:t>
            </a:r>
          </a:p>
          <a:p>
            <a:pPr marL="342900" marR="0" lvl="0" indent="-342900" algn="l" rtl="0">
              <a:lnSpc>
                <a:spcPct val="80000"/>
              </a:lnSpc>
              <a:spcBef>
                <a:spcPts val="720"/>
              </a:spcBef>
              <a:spcAft>
                <a:spcPts val="0"/>
              </a:spcAft>
              <a:buClr>
                <a:schemeClr val="accent2"/>
              </a:buClr>
              <a:buSzPct val="100000"/>
              <a:buFont typeface="Questrial"/>
              <a:buChar char="•"/>
            </a:pPr>
            <a:r>
              <a:rPr lang="en-US" sz="2400" b="0" i="0" u="none" strike="noStrike" cap="none">
                <a:solidFill>
                  <a:schemeClr val="dk1"/>
                </a:solidFill>
                <a:latin typeface="Century Gothic"/>
                <a:ea typeface="Questrial"/>
                <a:cs typeface="Questrial"/>
                <a:sym typeface="Questrial"/>
              </a:rPr>
              <a:t>Sales Order Balance Update</a:t>
            </a:r>
          </a:p>
          <a:p>
            <a:pPr marL="342900" marR="0" lvl="0" indent="-342900" algn="l" rtl="0">
              <a:lnSpc>
                <a:spcPct val="80000"/>
              </a:lnSpc>
              <a:spcBef>
                <a:spcPts val="720"/>
              </a:spcBef>
              <a:spcAft>
                <a:spcPts val="0"/>
              </a:spcAft>
              <a:buClr>
                <a:srgbClr val="890C4C"/>
              </a:buClr>
              <a:buFont typeface="Arimo"/>
              <a:buNone/>
            </a:pPr>
            <a:endParaRPr sz="2400" b="0" i="0" u="none" strike="noStrike" cap="none">
              <a:solidFill>
                <a:srgbClr val="B2B2B2"/>
              </a:solidFill>
              <a:latin typeface="Century Gothic"/>
              <a:ea typeface="Questrial"/>
              <a:cs typeface="Questrial"/>
              <a:sym typeface="Questrial"/>
            </a:endParaRPr>
          </a:p>
        </p:txBody>
      </p:sp>
      <p:sp>
        <p:nvSpPr>
          <p:cNvPr id="153" name="myTitle"/>
          <p:cNvSpPr/>
          <p:nvPr/>
        </p:nvSpPr>
        <p:spPr>
          <a:xfrm>
            <a:off x="457200" y="609600"/>
            <a:ext cx="8534399" cy="881063"/>
          </a:xfrm>
          <a:prstGeom prst="rect">
            <a:avLst/>
          </a:prstGeom>
          <a:noFill/>
          <a:ln>
            <a:noFill/>
          </a:ln>
        </p:spPr>
        <p:txBody>
          <a:bodyPr lIns="91425" tIns="45700" rIns="91425" bIns="45700" anchor="b" anchorCtr="0">
            <a:noAutofit/>
          </a:bodyPr>
          <a:lstStyle/>
          <a:p>
            <a:pPr marL="0" marR="0" lvl="0" indent="0" algn="l" rtl="0">
              <a:lnSpc>
                <a:spcPct val="90000"/>
              </a:lnSpc>
              <a:spcBef>
                <a:spcPts val="0"/>
              </a:spcBef>
              <a:spcAft>
                <a:spcPts val="0"/>
              </a:spcAft>
              <a:buNone/>
            </a:pPr>
            <a:endParaRPr sz="3200" b="1" i="0" u="none" strike="noStrike" cap="none">
              <a:solidFill>
                <a:srgbClr val="4F4F4F"/>
              </a:solidFill>
              <a:latin typeface="Century Gothic"/>
              <a:ea typeface="Questrial"/>
              <a:cs typeface="Questrial"/>
              <a:sym typeface="Questrial"/>
            </a:endParaRPr>
          </a:p>
        </p:txBody>
      </p:sp>
    </p:spTree>
  </p:cSld>
  <p:clrMapOvr>
    <a:masterClrMapping/>
  </p:clrMapOvr>
</p:sld>
</file>

<file path=ppt/theme/theme1.xml><?xml version="1.0" encoding="utf-8"?>
<a:theme xmlns:a="http://schemas.openxmlformats.org/drawingml/2006/main" name="QAD 2010 Template">
  <a:themeElements>
    <a:clrScheme name="Custom 1">
      <a:dk1>
        <a:srgbClr val="141414"/>
      </a:dk1>
      <a:lt1>
        <a:srgbClr val="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603</TotalTime>
  <Words>2754</Words>
  <Application>Microsoft Office PowerPoint</Application>
  <PresentationFormat>On-screen Show (4:3)</PresentationFormat>
  <Paragraphs>436</Paragraphs>
  <Slides>77</Slides>
  <Notes>77</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77</vt:i4>
      </vt:variant>
    </vt:vector>
  </HeadingPairs>
  <TitlesOfParts>
    <vt:vector size="86" baseType="lpstr">
      <vt:lpstr>Arial</vt:lpstr>
      <vt:lpstr>Century Gothic</vt:lpstr>
      <vt:lpstr>Questrial</vt:lpstr>
      <vt:lpstr>Arimo</vt:lpstr>
      <vt:lpstr>Merriweather Sans</vt:lpstr>
      <vt:lpstr>Times New Roman</vt:lpstr>
      <vt:lpstr>Tahoma</vt:lpstr>
      <vt:lpstr>Calibri</vt:lpstr>
      <vt:lpstr>QAD 2010 Template</vt:lpstr>
      <vt:lpstr>Part 4 – Post-conversion</vt:lpstr>
      <vt:lpstr>Post-conversion Introduction</vt:lpstr>
      <vt:lpstr>Overview of Post-conversion Steps</vt:lpstr>
      <vt:lpstr>Slide 4</vt:lpstr>
      <vt:lpstr>Post-conversion Utilities</vt:lpstr>
      <vt:lpstr>Fixed Assets Migration Utility</vt:lpstr>
      <vt:lpstr>Post-conversion Utilities</vt:lpstr>
      <vt:lpstr>Table Extension Domain Conversion – Part 2</vt:lpstr>
      <vt:lpstr>Post-conversion Utilities</vt:lpstr>
      <vt:lpstr>Sales Order Balance Update</vt:lpstr>
      <vt:lpstr>Post-conversion Utilities</vt:lpstr>
      <vt:lpstr>Document Credit Terms Update</vt:lpstr>
      <vt:lpstr>Post-conversion Utilities</vt:lpstr>
      <vt:lpstr>Update Contract Revenue Account</vt:lpstr>
      <vt:lpstr>Post-conversion Data Validations</vt:lpstr>
      <vt:lpstr>Post-conversion Data Validations</vt:lpstr>
      <vt:lpstr>System Consistency Check</vt:lpstr>
      <vt:lpstr>System Consistency Check</vt:lpstr>
      <vt:lpstr>System Consistency Check</vt:lpstr>
      <vt:lpstr>Post-conversion Data Validations</vt:lpstr>
      <vt:lpstr>Financials Consistency Check</vt:lpstr>
      <vt:lpstr>Financials Consistency Check</vt:lpstr>
      <vt:lpstr>Financials Consistency Check</vt:lpstr>
      <vt:lpstr>Post-conversion Data Validations</vt:lpstr>
      <vt:lpstr>Post-conversion – Integrity Check</vt:lpstr>
      <vt:lpstr>Post-conversion – Integrity Check</vt:lpstr>
      <vt:lpstr>Post-conversion Integrity – Menu</vt:lpstr>
      <vt:lpstr>Post-conversion – GL Integrity (Sum)</vt:lpstr>
      <vt:lpstr>Post-conversion – GL Integrity (Detail)</vt:lpstr>
      <vt:lpstr>Post-conversion – AR Integrity</vt:lpstr>
      <vt:lpstr>Post-conversion – AP Integrity</vt:lpstr>
      <vt:lpstr>Post-conversion Data Validations</vt:lpstr>
      <vt:lpstr>Operational Account Structure Validation</vt:lpstr>
      <vt:lpstr>Operational Account Structure Validation</vt:lpstr>
      <vt:lpstr>Operational Account Structure Validation</vt:lpstr>
      <vt:lpstr>Operational Account Structure Validation</vt:lpstr>
      <vt:lpstr>Post-conversion Data Validations</vt:lpstr>
      <vt:lpstr>Reconciliation Reports</vt:lpstr>
      <vt:lpstr>Reconciliation Reports</vt:lpstr>
      <vt:lpstr>Reconciliation Reports</vt:lpstr>
      <vt:lpstr>Reconciliation Reports</vt:lpstr>
      <vt:lpstr>Post-conversion Reports</vt:lpstr>
      <vt:lpstr>Suggested Process Flow &amp; Static Data Validation</vt:lpstr>
      <vt:lpstr>Suggested Process Flow &amp; Static Data Validation</vt:lpstr>
      <vt:lpstr>Suggested Process Flow &amp; Static Data Validation</vt:lpstr>
      <vt:lpstr>Suggested Process Flow and Static Data Validation</vt:lpstr>
      <vt:lpstr>Post-conversion Set Up – Mandatory Data</vt:lpstr>
      <vt:lpstr>Post-conversion Set-up – Mandatory Data</vt:lpstr>
      <vt:lpstr>Post-conversion Set Up – Mandatory Data</vt:lpstr>
      <vt:lpstr>Post-conversion Set Up – Mandatory Data</vt:lpstr>
      <vt:lpstr>Daybooks</vt:lpstr>
      <vt:lpstr>Post-conversion Set Up – Mandatory Data</vt:lpstr>
      <vt:lpstr>Security</vt:lpstr>
      <vt:lpstr>Post-conversion Set Up – Mandatory Data</vt:lpstr>
      <vt:lpstr>Tax Periods</vt:lpstr>
      <vt:lpstr>Post-conversion Set Up – Mandatory Data</vt:lpstr>
      <vt:lpstr>Reporting Periods</vt:lpstr>
      <vt:lpstr>Post-conversion Set Up – Mandatory Data</vt:lpstr>
      <vt:lpstr>Profiles</vt:lpstr>
      <vt:lpstr>Post-conversion Set Up – Mandatory Data</vt:lpstr>
      <vt:lpstr>Configure Daemons</vt:lpstr>
      <vt:lpstr>Post-conversion Set Up – Non-mandatory Data</vt:lpstr>
      <vt:lpstr>Accounting Layers</vt:lpstr>
      <vt:lpstr>Cash Groups</vt:lpstr>
      <vt:lpstr>Report Structures</vt:lpstr>
      <vt:lpstr>Post-conversion Set Up – Non-mandatory Data</vt:lpstr>
      <vt:lpstr>Taxes</vt:lpstr>
      <vt:lpstr>Taxes</vt:lpstr>
      <vt:lpstr>Post-conversion Set Up – Non-mandatory Data</vt:lpstr>
      <vt:lpstr>Supplementary Analysis Fields</vt:lpstr>
      <vt:lpstr>Customer Credit Checking</vt:lpstr>
      <vt:lpstr>Post-conversion Set Up – Non-mandatory Data</vt:lpstr>
      <vt:lpstr>Customer/Supplier Payment Statuses</vt:lpstr>
      <vt:lpstr>Customer/Supplier Control Accounts</vt:lpstr>
      <vt:lpstr>Additional Profiles</vt:lpstr>
      <vt:lpstr>Questions?</vt:lpstr>
      <vt:lpstr>Exercise: Post-conversion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Part 4 – Post-conversion</dc:title>
  <cp:lastModifiedBy>Mike Thorn</cp:lastModifiedBy>
  <cp:revision>59</cp:revision>
  <dcterms:modified xsi:type="dcterms:W3CDTF">2016-08-10T14:52:33Z</dcterms:modified>
</cp:coreProperties>
</file>