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omments/comment7.xml" ContentType="application/vnd.openxmlformats-officedocument.presentationml.comments+xml"/>
  <Default Extension="jpeg" ContentType="image/jpeg"/>
  <Override PartName="/ppt/comments/comment8.xml" ContentType="application/vnd.openxmlformats-officedocument.presentationml.comment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72264" autoAdjust="0"/>
  </p:normalViewPr>
  <p:slideViewPr>
    <p:cSldViewPr snapToGrid="0" snapToObjects="1">
      <p:cViewPr varScale="1">
        <p:scale>
          <a:sx n="62" d="100"/>
          <a:sy n="62" d="100"/>
        </p:scale>
        <p:origin x="-850" y="-91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28:01.038" idx="1">
    <p:pos x="2547" y="446"/>
    <p:text>U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28:40.090" idx="2">
    <p:pos x="2702" y="446"/>
    <p:text>H1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28:48.555" idx="3">
    <p:pos x="1594" y="451"/>
    <p:text>H1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28:56.318" idx="4">
    <p:pos x="3898" y="451"/>
    <p:text>H1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29:07.111" idx="5">
    <p:pos x="3994" y="451"/>
    <p:text>H1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29:12.219" idx="6">
    <p:pos x="4483" y="451"/>
    <p:text>H1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29:17.569" idx="7">
    <p:pos x="1296" y="451"/>
    <p:text>H1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29:27.996" idx="8">
    <p:pos x="3715" y="451"/>
    <p:text>H1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6/8/2015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6/8/2015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Unplanned issue and receipts transaction include Issue</a:t>
            </a:r>
            <a:r>
              <a:rPr lang="en-US" baseline="0" dirty="0" smtClean="0"/>
              <a:t> </a:t>
            </a:r>
            <a:r>
              <a:rPr lang="en-US" dirty="0" smtClean="0"/>
              <a:t>- Unplanned</a:t>
            </a:r>
            <a:r>
              <a:rPr lang="en-US" baseline="0" dirty="0" smtClean="0"/>
              <a:t> </a:t>
            </a:r>
            <a:r>
              <a:rPr lang="en-US" dirty="0" smtClean="0"/>
              <a:t>(3.7). Receipts - Unplanned (3.9) does not affect </a:t>
            </a:r>
            <a:r>
              <a:rPr lang="en-US" baseline="0" dirty="0" smtClean="0"/>
              <a:t>PC cost calculation.  They u</a:t>
            </a:r>
            <a:r>
              <a:rPr lang="en-US" dirty="0" smtClean="0"/>
              <a:t>se the PC calculated cost for the inventory GL transaction.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system processes inventory transfers within a site and between sites in the same site group (</a:t>
            </a:r>
            <a:r>
              <a:rPr lang="en-US" dirty="0" err="1" smtClean="0"/>
              <a:t>intersite</a:t>
            </a:r>
            <a:r>
              <a:rPr lang="en-US" dirty="0" smtClean="0"/>
              <a:t> transfers). The</a:t>
            </a:r>
            <a:r>
              <a:rPr lang="en-US" baseline="0" dirty="0" smtClean="0"/>
              <a:t> cost used during calculation is </a:t>
            </a:r>
            <a:r>
              <a:rPr lang="en-US" dirty="0" smtClean="0"/>
              <a:t>the item unit cost (WAVG) of the current period or the cost of the period where the unconsumed quantity comes from (FIFO).</a:t>
            </a:r>
            <a:r>
              <a:rPr lang="en-US" baseline="0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system does not create any GL transactions for these inventory transfers transactions. The account balancing (PCACCBAL) transaction handles any value transfers between accounts.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Cycle Count</a:t>
            </a:r>
            <a:r>
              <a:rPr lang="en-US" baseline="0" dirty="0" smtClean="0"/>
              <a:t> or Physical Inventory</a:t>
            </a:r>
            <a:r>
              <a:rPr lang="en-US" dirty="0" smtClean="0"/>
              <a:t> do not influence</a:t>
            </a:r>
            <a:r>
              <a:rPr lang="en-US" baseline="0" dirty="0" smtClean="0"/>
              <a:t> PC cost calculation.  </a:t>
            </a:r>
            <a:r>
              <a:rPr lang="en-US" baseline="0" smtClean="0"/>
              <a:t>They u</a:t>
            </a:r>
            <a:r>
              <a:rPr lang="en-US" smtClean="0"/>
              <a:t>se </a:t>
            </a:r>
            <a:r>
              <a:rPr lang="en-US" dirty="0" smtClean="0"/>
              <a:t>the PC-calculated cost for the inventory GL transaction.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Finish the corresponding exercise at the end of this training guide.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55" r:id="rId8"/>
    <p:sldLayoutId id="2147483660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Inventory Control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Periodic Costing</a:t>
            </a:r>
          </a:p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b="1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 this section you will learn how to:</a:t>
            </a:r>
          </a:p>
          <a:p>
            <a:pPr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rgbClr val="B2B2B2"/>
                </a:solidFill>
                <a:latin typeface="Century Gothic" pitchFamily="34" charset="0"/>
                <a:cs typeface="Century Gothic" pitchFamily="34" charset="0"/>
              </a:rPr>
              <a:t>Identify key business considerations before setting up Periodic Costing in QAD Enterprise Applications</a:t>
            </a:r>
          </a:p>
          <a:p>
            <a:pPr>
              <a:buClr>
                <a:schemeClr val="bg2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rgbClr val="B2B2B2"/>
                </a:solidFill>
                <a:latin typeface="Century Gothic" pitchFamily="34" charset="0"/>
                <a:cs typeface="Century Gothic" pitchFamily="34" charset="0"/>
              </a:rPr>
              <a:t>Set up Periodic Costing in QAD Enterprise Applications</a:t>
            </a:r>
          </a:p>
          <a:p>
            <a:r>
              <a:rPr lang="en-US" b="1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Process Periodic Costing in QAD Enterprise Applications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Inventory Control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Unplanned Issues / Receipts</a:t>
            </a:r>
          </a:p>
          <a:p>
            <a:r>
              <a:rPr lang="en-US" dirty="0" smtClean="0"/>
              <a:t>Inventory Transfers within Site</a:t>
            </a:r>
          </a:p>
          <a:p>
            <a:r>
              <a:rPr lang="en-US" dirty="0" smtClean="0"/>
              <a:t>Cycle Counting / Physical Inventory</a:t>
            </a:r>
          </a:p>
          <a:p>
            <a:r>
              <a:rPr lang="en-US" dirty="0" smtClean="0"/>
              <a:t>Review</a:t>
            </a:r>
          </a:p>
          <a:p>
            <a:r>
              <a:rPr lang="en-US" dirty="0" smtClean="0"/>
              <a:t>Exercise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Inventory Control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Use PC calculated cost for unplanned issue or receipt GL transaction</a:t>
            </a:r>
          </a:p>
          <a:p>
            <a:r>
              <a:rPr lang="en-US" dirty="0" smtClean="0">
                <a:solidFill>
                  <a:srgbClr val="4F4F4F"/>
                </a:solidFill>
              </a:rPr>
              <a:t>PC GL Cost @ Period Unit Cost</a:t>
            </a:r>
          </a:p>
          <a:p>
            <a:pPr lvl="1"/>
            <a:r>
              <a:rPr lang="en-US" dirty="0" smtClean="0">
                <a:solidFill>
                  <a:srgbClr val="4F4F4F"/>
                </a:solidFill>
              </a:rPr>
              <a:t>Dr &lt;Same Acct as used by Std transaction&gt;</a:t>
            </a:r>
          </a:p>
          <a:p>
            <a:pPr lvl="1"/>
            <a:r>
              <a:rPr lang="en-US" dirty="0" smtClean="0">
                <a:solidFill>
                  <a:srgbClr val="4F4F4F"/>
                </a:solidFill>
              </a:rPr>
              <a:t>Cr Inventory</a:t>
            </a:r>
          </a:p>
          <a:p>
            <a:r>
              <a:rPr lang="en-US" dirty="0" smtClean="0">
                <a:solidFill>
                  <a:srgbClr val="4F4F4F"/>
                </a:solidFill>
              </a:rPr>
              <a:t>PC GL Cost @ Period Unit Cost</a:t>
            </a:r>
          </a:p>
          <a:p>
            <a:pPr lvl="1"/>
            <a:r>
              <a:rPr lang="en-US" dirty="0" smtClean="0">
                <a:solidFill>
                  <a:srgbClr val="4F4F4F"/>
                </a:solidFill>
              </a:rPr>
              <a:t>Dr Inventory</a:t>
            </a:r>
          </a:p>
          <a:p>
            <a:pPr lvl="1"/>
            <a:r>
              <a:rPr lang="en-US" dirty="0" smtClean="0">
                <a:solidFill>
                  <a:srgbClr val="4F4F4F"/>
                </a:solidFill>
              </a:rPr>
              <a:t>Cr &lt;Same Acct as used by Std transaction&gt;</a:t>
            </a:r>
          </a:p>
          <a:p>
            <a:r>
              <a:rPr lang="en-US" dirty="0" smtClean="0"/>
              <a:t>PC Cost</a:t>
            </a:r>
          </a:p>
          <a:p>
            <a:pPr lvl="1"/>
            <a:r>
              <a:rPr lang="en-US" dirty="0" smtClean="0"/>
              <a:t>Adjustment: Reverse standard cost and create actual</a:t>
            </a:r>
          </a:p>
          <a:p>
            <a:pPr lvl="1"/>
            <a:r>
              <a:rPr lang="en-US" dirty="0" smtClean="0"/>
              <a:t>Complete: Create actual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Unplanned Issues / Receipts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Inventory Control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Use PC calculated cost when</a:t>
            </a:r>
          </a:p>
          <a:p>
            <a:pPr lvl="1"/>
            <a:r>
              <a:rPr lang="en-US" dirty="0" smtClean="0"/>
              <a:t>Within a site</a:t>
            </a:r>
          </a:p>
          <a:p>
            <a:pPr lvl="1"/>
            <a:r>
              <a:rPr lang="en-US" dirty="0" smtClean="0"/>
              <a:t>Between sites but in the same site group </a:t>
            </a:r>
          </a:p>
          <a:p>
            <a:r>
              <a:rPr lang="en-US" dirty="0" smtClean="0"/>
              <a:t>WAVG</a:t>
            </a:r>
          </a:p>
          <a:p>
            <a:pPr lvl="1"/>
            <a:r>
              <a:rPr lang="en-US" dirty="0" smtClean="0"/>
              <a:t>Current period cost</a:t>
            </a:r>
          </a:p>
          <a:p>
            <a:r>
              <a:rPr lang="en-US" dirty="0" smtClean="0"/>
              <a:t>FIFO</a:t>
            </a:r>
          </a:p>
          <a:p>
            <a:pPr lvl="1"/>
            <a:r>
              <a:rPr lang="en-US" dirty="0" smtClean="0"/>
              <a:t>Earliest period cost with unconsumed qty on hand</a:t>
            </a:r>
          </a:p>
          <a:p>
            <a:r>
              <a:rPr lang="en-US" smtClean="0">
                <a:solidFill>
                  <a:srgbClr val="4F4F4F"/>
                </a:solidFill>
              </a:rPr>
              <a:t>PC </a:t>
            </a:r>
            <a:r>
              <a:rPr lang="en-US" dirty="0" smtClean="0">
                <a:solidFill>
                  <a:srgbClr val="4F4F4F"/>
                </a:solidFill>
              </a:rPr>
              <a:t>GL </a:t>
            </a:r>
            <a:r>
              <a:rPr lang="en-US" dirty="0" smtClean="0"/>
              <a:t>transactions for transfers</a:t>
            </a:r>
          </a:p>
          <a:p>
            <a:r>
              <a:rPr lang="en-US" dirty="0" smtClean="0"/>
              <a:t>Account balancing (PCACCBAL) transfers the value between accounts</a:t>
            </a:r>
          </a:p>
          <a:p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Inventory Transfers within Site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Inventory Control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PC calculated cost for inventory count GL transaction</a:t>
            </a:r>
          </a:p>
          <a:p>
            <a:r>
              <a:rPr lang="en-US" smtClean="0">
                <a:solidFill>
                  <a:srgbClr val="4F4F4F"/>
                </a:solidFill>
              </a:rPr>
              <a:t>PC </a:t>
            </a:r>
            <a:r>
              <a:rPr lang="en-US" dirty="0" smtClean="0">
                <a:solidFill>
                  <a:srgbClr val="4F4F4F"/>
                </a:solidFill>
              </a:rPr>
              <a:t>GL transaction</a:t>
            </a:r>
          </a:p>
          <a:p>
            <a:pPr lvl="1"/>
            <a:r>
              <a:rPr lang="en-US" dirty="0" smtClean="0">
                <a:solidFill>
                  <a:srgbClr val="4F4F4F"/>
                </a:solidFill>
              </a:rPr>
              <a:t>DR Inventory</a:t>
            </a:r>
          </a:p>
          <a:p>
            <a:pPr lvl="1"/>
            <a:r>
              <a:rPr lang="en-US" dirty="0" smtClean="0">
                <a:solidFill>
                  <a:srgbClr val="4F4F4F"/>
                </a:solidFill>
              </a:rPr>
              <a:t>CR Inventory Discrepancy</a:t>
            </a:r>
          </a:p>
          <a:p>
            <a:r>
              <a:rPr lang="en-US" dirty="0" smtClean="0"/>
              <a:t>PC Cost</a:t>
            </a:r>
          </a:p>
          <a:p>
            <a:pPr lvl="1"/>
            <a:r>
              <a:rPr lang="en-US" dirty="0" smtClean="0"/>
              <a:t>Adjustment: Reverse standard cost and create actual</a:t>
            </a:r>
          </a:p>
          <a:p>
            <a:pPr lvl="1"/>
            <a:r>
              <a:rPr lang="en-US" dirty="0" smtClean="0"/>
              <a:t>Complete: Create actual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Cycle Count / Physical Inventory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Inventory Control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Unplanned Issues / Receipts</a:t>
            </a:r>
          </a:p>
          <a:p>
            <a:r>
              <a:rPr lang="en-US" dirty="0" smtClean="0"/>
              <a:t>Inventory Transfers within Site</a:t>
            </a:r>
          </a:p>
          <a:p>
            <a:r>
              <a:rPr lang="en-US" dirty="0" smtClean="0"/>
              <a:t>Cycle Counting / Physical Inventory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Inventory Control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Exercise: Inventory Control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Inventory Control</a:t>
            </a:r>
          </a:p>
        </p:txBody>
      </p:sp>
      <p:pic>
        <p:nvPicPr>
          <p:cNvPr id="7" name="Picture 4" descr="hand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63699"/>
            <a:ext cx="8229600" cy="310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828</TotalTime>
  <Words>409</Words>
  <Application>Microsoft Office PowerPoint</Application>
  <PresentationFormat>On-screen Show (4:3)</PresentationFormat>
  <Paragraphs>75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Inventory Control</vt:lpstr>
      <vt:lpstr>Course Objectives</vt:lpstr>
      <vt:lpstr>Overview</vt:lpstr>
      <vt:lpstr>Unplanned Issues / Receipts</vt:lpstr>
      <vt:lpstr>Inventory Transfers within Site</vt:lpstr>
      <vt:lpstr>Cycle Count / Physical Inventory</vt:lpstr>
      <vt:lpstr>Review</vt:lpstr>
      <vt:lpstr>Exercise: Inventory Control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Administrator</cp:lastModifiedBy>
  <cp:revision>61</cp:revision>
  <dcterms:created xsi:type="dcterms:W3CDTF">2010-10-05T00:44:07Z</dcterms:created>
  <dcterms:modified xsi:type="dcterms:W3CDTF">2015-06-08T09:11:00Z</dcterms:modified>
</cp:coreProperties>
</file>