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9.xml" ContentType="application/vnd.openxmlformats-officedocument.presentationml.comment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68435" autoAdjust="0"/>
  </p:normalViewPr>
  <p:slideViewPr>
    <p:cSldViewPr snapToGrid="0" snapToObjects="1">
      <p:cViewPr>
        <p:scale>
          <a:sx n="75" d="100"/>
          <a:sy n="75" d="100"/>
        </p:scale>
        <p:origin x="-466" y="-5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08:32.558" idx="1">
    <p:pos x="1837" y="448"/>
    <p:text>H1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09:00.863" idx="2">
    <p:pos x="2701" y="448"/>
    <p:text>H1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09:06.339" idx="3">
    <p:pos x="1594" y="448"/>
    <p:text>H1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09:13.043" idx="4">
    <p:pos x="3482" y="448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09:19.752" idx="5">
    <p:pos x="3066" y="448"/>
    <p:text>H1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09:26.635" idx="6">
    <p:pos x="2688" y="448"/>
    <p:text>H1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09:36.629" idx="7">
    <p:pos x="3462" y="448"/>
    <p:text>H1</p:tex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09:44.259" idx="8">
    <p:pos x="1299" y="448"/>
    <p:text>H1</p:tex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6-05T18:10:18.732" idx="9">
    <p:pos x="3008" y="448"/>
    <p:text>H1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6/8/2015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6/8/2015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shipment </a:t>
            </a:r>
            <a:r>
              <a:rPr lang="en-US" smtClean="0"/>
              <a:t>transaction includes </a:t>
            </a:r>
            <a:r>
              <a:rPr lang="en-US" dirty="0" smtClean="0"/>
              <a:t>Sales Order Shipment (7.9.15) and Pre-shipper/Shipper Confirm (7.9.5)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returns can be the receipts when the original SO shipment (ISS-SO) transaction occurred in the prior cost calculation period. The system then values the SO return at the prior period and it affects the unit cost calculation. When the corresponding ISS-SO transaction occurs in the current cost calculation period</a:t>
            </a:r>
            <a:r>
              <a:rPr lang="en-US" smtClean="0"/>
              <a:t>, the system </a:t>
            </a:r>
            <a:r>
              <a:rPr lang="en-US" dirty="0" smtClean="0"/>
              <a:t>considers it as normal shipment and uses the cost of the current period.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Finish the corresponding exercise at the end of this training guide.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55" r:id="rId8"/>
    <p:sldLayoutId id="2147483660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Order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Periodic Costing</a:t>
            </a:r>
          </a:p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b="1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this section you will learn how to:</a:t>
            </a:r>
          </a:p>
          <a:p>
            <a:pPr>
              <a:buClr>
                <a:schemeClr val="bg2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rgbClr val="B2B2B2"/>
                </a:solidFill>
                <a:latin typeface="Century Gothic" pitchFamily="34" charset="0"/>
                <a:cs typeface="Century Gothic" pitchFamily="34" charset="0"/>
              </a:rPr>
              <a:t>Identify key business considerations before setting up Periodic Costing in QAD Enterprise Applications</a:t>
            </a:r>
          </a:p>
          <a:p>
            <a:pPr>
              <a:buClr>
                <a:schemeClr val="bg2"/>
              </a:buClr>
              <a:buSzPct val="125000"/>
              <a:buFont typeface="Wingdings" pitchFamily="2" charset="2"/>
              <a:buChar char="ü"/>
            </a:pPr>
            <a:r>
              <a:rPr lang="en-US" dirty="0" smtClean="0">
                <a:solidFill>
                  <a:srgbClr val="B2B2B2"/>
                </a:solidFill>
                <a:latin typeface="Century Gothic" pitchFamily="34" charset="0"/>
                <a:cs typeface="Century Gothic" pitchFamily="34" charset="0"/>
              </a:rPr>
              <a:t>Set up Periodic Costing in QAD Enterprise Applications</a:t>
            </a:r>
          </a:p>
          <a:p>
            <a:r>
              <a:rPr lang="en-US" b="1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Process Periodic Costing in QAD Enterprise Applications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Sales Order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Process Flow</a:t>
            </a:r>
          </a:p>
          <a:p>
            <a:r>
              <a:rPr lang="en-US" dirty="0" smtClean="0"/>
              <a:t>Sales Order Shipment</a:t>
            </a:r>
          </a:p>
          <a:p>
            <a:r>
              <a:rPr lang="en-US" dirty="0" smtClean="0"/>
              <a:t>Sales Order Return</a:t>
            </a:r>
          </a:p>
          <a:p>
            <a:r>
              <a:rPr lang="en-US" dirty="0" smtClean="0"/>
              <a:t>Sales Order Shipment GL</a:t>
            </a:r>
          </a:p>
          <a:p>
            <a:r>
              <a:rPr lang="en-US" dirty="0" smtClean="0"/>
              <a:t>Review</a:t>
            </a:r>
          </a:p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Sales Order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Order Process Flow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Sales Order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" y="2857430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Sales Order Create</a:t>
            </a:r>
            <a:endParaRPr lang="en-US" altLang="zh-CN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566207" y="2854344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Sales Order Shipment</a:t>
            </a:r>
            <a:endParaRPr lang="en-US" altLang="zh-CN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hape 13"/>
          <p:cNvCxnSpPr>
            <a:stCxn id="11" idx="3"/>
            <a:endCxn id="12" idx="1"/>
          </p:cNvCxnSpPr>
          <p:nvPr/>
        </p:nvCxnSpPr>
        <p:spPr>
          <a:xfrm flipV="1">
            <a:off x="2000888" y="3401280"/>
            <a:ext cx="565319" cy="308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4717657" y="2857430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Invoice Post &amp; Print</a:t>
            </a:r>
            <a:endParaRPr lang="en-US" altLang="zh-CN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780918" y="2855233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Customer Invoice</a:t>
            </a:r>
            <a:endParaRPr lang="en-US" sz="18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566207" y="1486001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Sales Order Return</a:t>
            </a:r>
            <a:endParaRPr lang="en-US" sz="16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566207" y="4209882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Pre-shipper/Shipper Confirm</a:t>
            </a:r>
            <a:endParaRPr lang="en-US" sz="16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Elbow Connector 18"/>
          <p:cNvCxnSpPr>
            <a:stCxn id="12" idx="3"/>
          </p:cNvCxnSpPr>
          <p:nvPr/>
        </p:nvCxnSpPr>
        <p:spPr>
          <a:xfrm flipV="1">
            <a:off x="4109895" y="3401191"/>
            <a:ext cx="607762" cy="8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14" idx="3"/>
            <a:endCxn id="15" idx="1"/>
          </p:cNvCxnSpPr>
          <p:nvPr/>
        </p:nvCxnSpPr>
        <p:spPr>
          <a:xfrm flipV="1">
            <a:off x="6261345" y="3402169"/>
            <a:ext cx="519573" cy="2197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16" idx="3"/>
            <a:endCxn id="14" idx="1"/>
          </p:cNvCxnSpPr>
          <p:nvPr/>
        </p:nvCxnSpPr>
        <p:spPr>
          <a:xfrm>
            <a:off x="4109895" y="2032937"/>
            <a:ext cx="607762" cy="137142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457200" y="4212263"/>
            <a:ext cx="1543688" cy="109387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Customer Schedule</a:t>
            </a:r>
            <a:endParaRPr lang="en-US" sz="16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Shape 13"/>
          <p:cNvCxnSpPr>
            <a:stCxn id="27" idx="3"/>
            <a:endCxn id="17" idx="1"/>
          </p:cNvCxnSpPr>
          <p:nvPr/>
        </p:nvCxnSpPr>
        <p:spPr>
          <a:xfrm flipV="1">
            <a:off x="2000888" y="4756818"/>
            <a:ext cx="565319" cy="238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hape 13"/>
          <p:cNvCxnSpPr>
            <a:stCxn id="17" idx="3"/>
            <a:endCxn id="14" idx="1"/>
          </p:cNvCxnSpPr>
          <p:nvPr/>
        </p:nvCxnSpPr>
        <p:spPr>
          <a:xfrm flipV="1">
            <a:off x="4109895" y="3404366"/>
            <a:ext cx="607762" cy="135245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hape 13"/>
          <p:cNvCxnSpPr>
            <a:stCxn id="11" idx="3"/>
            <a:endCxn id="17" idx="1"/>
          </p:cNvCxnSpPr>
          <p:nvPr/>
        </p:nvCxnSpPr>
        <p:spPr>
          <a:xfrm>
            <a:off x="2000888" y="3404366"/>
            <a:ext cx="565319" cy="135245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>
            <a:stCxn id="12" idx="0"/>
          </p:cNvCxnSpPr>
          <p:nvPr/>
        </p:nvCxnSpPr>
        <p:spPr>
          <a:xfrm rot="16200000" flipV="1">
            <a:off x="3200816" y="2717108"/>
            <a:ext cx="274471" cy="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PC calculated COGS for shipment GL transaction</a:t>
            </a:r>
          </a:p>
          <a:p>
            <a:r>
              <a:rPr lang="en-US" dirty="0" smtClean="0"/>
              <a:t>PC does not consider the outbound logistics charges generally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Order Shipment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Sales Order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Original shipment occurred in prior period</a:t>
            </a:r>
          </a:p>
          <a:p>
            <a:pPr lvl="1"/>
            <a:r>
              <a:rPr lang="en-US" dirty="0" smtClean="0"/>
              <a:t>Impact cost calculation as a receipt in prior period</a:t>
            </a:r>
          </a:p>
          <a:p>
            <a:r>
              <a:rPr lang="en-US" dirty="0" smtClean="0"/>
              <a:t>Original shipment occurred in current period</a:t>
            </a:r>
          </a:p>
          <a:p>
            <a:pPr lvl="1"/>
            <a:r>
              <a:rPr lang="en-US" dirty="0" smtClean="0"/>
              <a:t>Not impact cost calculation and use calculated cost like normal shipment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Order Return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Sales Order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4F4F4F"/>
                </a:solidFill>
              </a:rPr>
              <a:t>PC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GL</a:t>
            </a:r>
          </a:p>
          <a:p>
            <a:pPr lvl="1"/>
            <a:r>
              <a:rPr lang="en-US" dirty="0" smtClean="0"/>
              <a:t>DR COGS</a:t>
            </a:r>
          </a:p>
          <a:p>
            <a:pPr lvl="1"/>
            <a:r>
              <a:rPr lang="en-US" dirty="0" smtClean="0"/>
              <a:t>CR Inventory</a:t>
            </a:r>
          </a:p>
          <a:p>
            <a:r>
              <a:rPr lang="en-US" dirty="0" smtClean="0"/>
              <a:t>PC Cost</a:t>
            </a:r>
          </a:p>
          <a:p>
            <a:pPr lvl="1"/>
            <a:r>
              <a:rPr lang="en-US" dirty="0" smtClean="0"/>
              <a:t>Adjustment: Reverse standard cost and create actual</a:t>
            </a:r>
          </a:p>
          <a:p>
            <a:pPr lvl="1"/>
            <a:r>
              <a:rPr lang="en-US" dirty="0" smtClean="0"/>
              <a:t>Complete: Create actual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Order Shipment GL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Sales Order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Process Flow</a:t>
            </a:r>
          </a:p>
          <a:p>
            <a:r>
              <a:rPr lang="en-US" dirty="0" smtClean="0"/>
              <a:t>Sales Order Shipment</a:t>
            </a:r>
          </a:p>
          <a:p>
            <a:r>
              <a:rPr lang="en-US" dirty="0" smtClean="0"/>
              <a:t>Sales Order Return</a:t>
            </a:r>
          </a:p>
          <a:p>
            <a:r>
              <a:rPr lang="en-US" dirty="0" smtClean="0"/>
              <a:t>Sales Order Shipment GL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Sales Order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Exercise: Sales Order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Sales Order</a:t>
            </a:r>
          </a:p>
        </p:txBody>
      </p:sp>
      <p:pic>
        <p:nvPicPr>
          <p:cNvPr id="7" name="Picture 4" descr="hand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63699"/>
            <a:ext cx="8229600" cy="310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840</TotalTime>
  <Words>315</Words>
  <Application>Microsoft Office PowerPoint</Application>
  <PresentationFormat>On-screen Show (4:3)</PresentationFormat>
  <Paragraphs>71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Sales Order</vt:lpstr>
      <vt:lpstr>Course Objectives</vt:lpstr>
      <vt:lpstr>Overview</vt:lpstr>
      <vt:lpstr>Sales Order Process Flow</vt:lpstr>
      <vt:lpstr>Sales Order Shipment</vt:lpstr>
      <vt:lpstr>Sales Order Return</vt:lpstr>
      <vt:lpstr>Sales Order Shipment GL</vt:lpstr>
      <vt:lpstr>Review</vt:lpstr>
      <vt:lpstr>Exercise: Sales Order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Administrator</cp:lastModifiedBy>
  <cp:revision>53</cp:revision>
  <dcterms:created xsi:type="dcterms:W3CDTF">2010-10-05T00:44:07Z</dcterms:created>
  <dcterms:modified xsi:type="dcterms:W3CDTF">2015-06-08T09:10:47Z</dcterms:modified>
</cp:coreProperties>
</file>