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51" r:id="rId1"/>
    <p:sldMasterId id="2147483653" r:id="rId2"/>
    <p:sldMasterId id="2147483703" r:id="rId3"/>
  </p:sldMasterIdLst>
  <p:notesMasterIdLst>
    <p:notesMasterId r:id="rId20"/>
  </p:notesMasterIdLst>
  <p:handoutMasterIdLst>
    <p:handoutMasterId r:id="rId21"/>
  </p:handoutMasterIdLst>
  <p:sldIdLst>
    <p:sldId id="461" r:id="rId4"/>
    <p:sldId id="457" r:id="rId5"/>
    <p:sldId id="375" r:id="rId6"/>
    <p:sldId id="384" r:id="rId7"/>
    <p:sldId id="436" r:id="rId8"/>
    <p:sldId id="386" r:id="rId9"/>
    <p:sldId id="470" r:id="rId10"/>
    <p:sldId id="441" r:id="rId11"/>
    <p:sldId id="458" r:id="rId12"/>
    <p:sldId id="447" r:id="rId13"/>
    <p:sldId id="449" r:id="rId14"/>
    <p:sldId id="451" r:id="rId15"/>
    <p:sldId id="453" r:id="rId16"/>
    <p:sldId id="455" r:id="rId17"/>
    <p:sldId id="459" r:id="rId18"/>
    <p:sldId id="469" r:id="rId19"/>
  </p:sldIdLst>
  <p:sldSz cx="9144000" cy="6858000" type="screen4x3"/>
  <p:notesSz cx="6991350" cy="9282113"/>
  <p:embeddedFontLst>
    <p:embeddedFont>
      <p:font typeface="Century Gothic" pitchFamily="34" charset="0"/>
      <p:regular r:id="rId22"/>
      <p:bold r:id="rId23"/>
      <p:italic r:id="rId24"/>
      <p:boldItalic r:id="rId25"/>
    </p:embeddedFont>
    <p:embeddedFont>
      <p:font typeface="宋体" pitchFamily="2" charset="-122"/>
      <p:regular r:id="rId26"/>
    </p:embeddedFont>
    <p:embeddedFont>
      <p:font typeface="Tahoma" pitchFamily="34" charset="0"/>
      <p:regular r:id="rId27"/>
      <p:bold r:id="rId28"/>
    </p:embeddedFont>
    <p:embeddedFont>
      <p:font typeface="Webdings" pitchFamily="18" charset="2"/>
      <p:regular r:id="rId29"/>
    </p:embeddedFont>
    <p:embeddedFont>
      <p:font typeface="Wingdings 2" pitchFamily="18" charset="2"/>
      <p:regular r:id="rId30"/>
    </p:embeddedFont>
  </p:embeddedFontLst>
  <p:custDataLst>
    <p:tags r:id="rId3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9E1"/>
    <a:srgbClr val="FFF1B7"/>
    <a:srgbClr val="FFCC00"/>
    <a:srgbClr val="EDF2F9"/>
    <a:srgbClr val="E6EDF6"/>
    <a:srgbClr val="D7E2F1"/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3" d="100"/>
          <a:sy n="113" d="100"/>
        </p:scale>
        <p:origin x="-1572" y="-96"/>
      </p:cViewPr>
      <p:guideLst>
        <p:guide orient="horz" pos="755"/>
        <p:guide pos="288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08" y="2328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3955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3956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1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53957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1">
                <a:latin typeface="Arial" pitchFamily="34" charset="0"/>
              </a:defRPr>
            </a:lvl1pPr>
          </a:lstStyle>
          <a:p>
            <a:fld id="{E27F4A05-26B0-4863-AE5F-DD8772F95DA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pitchFamily="34" charset="0"/>
              </a:defRPr>
            </a:lvl1pPr>
          </a:lstStyle>
          <a:p>
            <a:fld id="{829E663E-D5D6-4352-82F9-0E9C7E4DDED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34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734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 altLang="zh-CN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72388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charset="-122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23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963613" y="65849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800" smtClean="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r>
              <a:rPr lang="en-US" altLang="zh-CN"/>
              <a:t>PO-BC-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zh-CN" altLang="zh-CN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altLang="zh-CN" sz="1000">
                <a:solidFill>
                  <a:schemeClr val="bg2"/>
                </a:solidFill>
                <a:ea typeface="宋体" charset="-122"/>
              </a:rPr>
              <a:t>QAD Proprietary</a:t>
            </a:r>
          </a:p>
        </p:txBody>
      </p:sp>
      <p:pic>
        <p:nvPicPr>
          <p:cNvPr id="2053" name="Picture 5" descr="pg2_graphic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4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7813"/>
            <a:ext cx="1306512" cy="19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  <a:ea typeface="宋体" pitchFamily="2" charset="-122"/>
              </a:defRPr>
            </a:lvl1pPr>
          </a:lstStyle>
          <a:p>
            <a:r>
              <a:rPr lang="en-US" altLang="zh-CN"/>
              <a:t>PO-BC-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altLang="zh-CN" smtClean="0"/>
              <a:t>PO-BC-</a:t>
            </a:r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  <p:sldLayoutId id="2147483705" r:id="rId2"/>
    <p:sldLayoutId id="2147483706" r:id="rId3"/>
    <p:sldLayoutId id="2147483707" r:id="rId4"/>
    <p:sldLayoutId id="2147483708" r:id="rId5"/>
    <p:sldLayoutId id="2147483709" r:id="rId6"/>
    <p:sldLayoutId id="2147483710" r:id="rId7"/>
    <p:sldLayoutId id="2147483711" r:id="rId8"/>
    <p:sldLayoutId id="2147483712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b="1" dirty="0" smtClean="0">
                <a:ea typeface="宋体" pitchFamily="2" charset="-122"/>
              </a:rPr>
              <a:t>Identify key business considerations before setting up Purchase Orders in QAD Enterprise Applications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Set Up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Process Purchase Orders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Use </a:t>
            </a:r>
            <a:r>
              <a:rPr lang="en-US" altLang="zh-CN" dirty="0" smtClean="0">
                <a:ea typeface="宋体" pitchFamily="2" charset="-122"/>
              </a:rPr>
              <a:t>Blanket Purchase Orders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PO-BD-010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le 2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Canceling Backorders</a:t>
            </a:r>
            <a:endParaRPr lang="en-US" dirty="0"/>
          </a:p>
        </p:txBody>
      </p:sp>
      <p:sp>
        <p:nvSpPr>
          <p:cNvPr id="14338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PO-BD-100</a:t>
            </a:r>
          </a:p>
        </p:txBody>
      </p:sp>
      <p:grpSp>
        <p:nvGrpSpPr>
          <p:cNvPr id="27" name="Group 26"/>
          <p:cNvGrpSpPr/>
          <p:nvPr/>
        </p:nvGrpSpPr>
        <p:grpSpPr>
          <a:xfrm>
            <a:off x="2134286" y="1789270"/>
            <a:ext cx="4865688" cy="3357562"/>
            <a:chOff x="2200275" y="2109788"/>
            <a:chExt cx="4865688" cy="3357562"/>
          </a:xfrm>
        </p:grpSpPr>
        <p:grpSp>
          <p:nvGrpSpPr>
            <p:cNvPr id="14340" name="Group 19"/>
            <p:cNvGrpSpPr>
              <a:grpSpLocks noChangeAspect="1"/>
            </p:cNvGrpSpPr>
            <p:nvPr/>
          </p:nvGrpSpPr>
          <p:grpSpPr bwMode="auto">
            <a:xfrm>
              <a:off x="2200275" y="2509838"/>
              <a:ext cx="3649663" cy="2957512"/>
              <a:chOff x="569" y="1579"/>
              <a:chExt cx="2132" cy="1726"/>
            </a:xfrm>
            <a:effectLst>
              <a:outerShdw dist="50800" dir="2400000" algn="ctr" rotWithShape="0">
                <a:schemeClr val="tx1">
                  <a:lumMod val="75000"/>
                  <a:lumOff val="25000"/>
                </a:schemeClr>
              </a:outerShdw>
            </a:effectLst>
          </p:grpSpPr>
          <p:sp>
            <p:nvSpPr>
              <p:cNvPr id="14342" name="AutoShape 20"/>
              <p:cNvSpPr>
                <a:spLocks noChangeAspect="1" noChangeArrowheads="1" noTextEdit="1"/>
              </p:cNvSpPr>
              <p:nvPr/>
            </p:nvSpPr>
            <p:spPr bwMode="auto">
              <a:xfrm>
                <a:off x="569" y="1579"/>
                <a:ext cx="2132" cy="17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3" name="Rectangle 21"/>
              <p:cNvSpPr>
                <a:spLocks noChangeArrowheads="1"/>
              </p:cNvSpPr>
              <p:nvPr/>
            </p:nvSpPr>
            <p:spPr bwMode="auto">
              <a:xfrm>
                <a:off x="569" y="1579"/>
                <a:ext cx="2127" cy="1725"/>
              </a:xfrm>
              <a:prstGeom prst="rect">
                <a:avLst/>
              </a:prstGeom>
              <a:solidFill>
                <a:schemeClr val="hlink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4344" name="Freeform 22"/>
              <p:cNvSpPr>
                <a:spLocks/>
              </p:cNvSpPr>
              <p:nvPr/>
            </p:nvSpPr>
            <p:spPr bwMode="auto">
              <a:xfrm>
                <a:off x="720" y="1706"/>
                <a:ext cx="1852" cy="1557"/>
              </a:xfrm>
              <a:custGeom>
                <a:avLst/>
                <a:gdLst>
                  <a:gd name="T0" fmla="*/ 4 w 1852"/>
                  <a:gd name="T1" fmla="*/ 857 h 1557"/>
                  <a:gd name="T2" fmla="*/ 29 w 1852"/>
                  <a:gd name="T3" fmla="*/ 972 h 1557"/>
                  <a:gd name="T4" fmla="*/ 72 w 1852"/>
                  <a:gd name="T5" fmla="*/ 1081 h 1557"/>
                  <a:gd name="T6" fmla="*/ 134 w 1852"/>
                  <a:gd name="T7" fmla="*/ 1182 h 1557"/>
                  <a:gd name="T8" fmla="*/ 212 w 1852"/>
                  <a:gd name="T9" fmla="*/ 1273 h 1557"/>
                  <a:gd name="T10" fmla="*/ 303 w 1852"/>
                  <a:gd name="T11" fmla="*/ 1355 h 1557"/>
                  <a:gd name="T12" fmla="*/ 409 w 1852"/>
                  <a:gd name="T13" fmla="*/ 1424 h 1557"/>
                  <a:gd name="T14" fmla="*/ 525 w 1852"/>
                  <a:gd name="T15" fmla="*/ 1481 h 1557"/>
                  <a:gd name="T16" fmla="*/ 651 w 1852"/>
                  <a:gd name="T17" fmla="*/ 1522 h 1557"/>
                  <a:gd name="T18" fmla="*/ 785 w 1852"/>
                  <a:gd name="T19" fmla="*/ 1549 h 1557"/>
                  <a:gd name="T20" fmla="*/ 927 w 1852"/>
                  <a:gd name="T21" fmla="*/ 1557 h 1557"/>
                  <a:gd name="T22" fmla="*/ 1067 w 1852"/>
                  <a:gd name="T23" fmla="*/ 1549 h 1557"/>
                  <a:gd name="T24" fmla="*/ 1202 w 1852"/>
                  <a:gd name="T25" fmla="*/ 1522 h 1557"/>
                  <a:gd name="T26" fmla="*/ 1328 w 1852"/>
                  <a:gd name="T27" fmla="*/ 1481 h 1557"/>
                  <a:gd name="T28" fmla="*/ 1444 w 1852"/>
                  <a:gd name="T29" fmla="*/ 1424 h 1557"/>
                  <a:gd name="T30" fmla="*/ 1549 w 1852"/>
                  <a:gd name="T31" fmla="*/ 1355 h 1557"/>
                  <a:gd name="T32" fmla="*/ 1641 w 1852"/>
                  <a:gd name="T33" fmla="*/ 1273 h 1557"/>
                  <a:gd name="T34" fmla="*/ 1718 w 1852"/>
                  <a:gd name="T35" fmla="*/ 1182 h 1557"/>
                  <a:gd name="T36" fmla="*/ 1780 w 1852"/>
                  <a:gd name="T37" fmla="*/ 1081 h 1557"/>
                  <a:gd name="T38" fmla="*/ 1824 w 1852"/>
                  <a:gd name="T39" fmla="*/ 972 h 1557"/>
                  <a:gd name="T40" fmla="*/ 1848 w 1852"/>
                  <a:gd name="T41" fmla="*/ 857 h 1557"/>
                  <a:gd name="T42" fmla="*/ 1851 w 1852"/>
                  <a:gd name="T43" fmla="*/ 737 h 1557"/>
                  <a:gd name="T44" fmla="*/ 1833 w 1852"/>
                  <a:gd name="T45" fmla="*/ 621 h 1557"/>
                  <a:gd name="T46" fmla="*/ 1796 w 1852"/>
                  <a:gd name="T47" fmla="*/ 510 h 1557"/>
                  <a:gd name="T48" fmla="*/ 1741 w 1852"/>
                  <a:gd name="T49" fmla="*/ 407 h 1557"/>
                  <a:gd name="T50" fmla="*/ 1668 w 1852"/>
                  <a:gd name="T51" fmla="*/ 312 h 1557"/>
                  <a:gd name="T52" fmla="*/ 1581 w 1852"/>
                  <a:gd name="T53" fmla="*/ 227 h 1557"/>
                  <a:gd name="T54" fmla="*/ 1480 w 1852"/>
                  <a:gd name="T55" fmla="*/ 154 h 1557"/>
                  <a:gd name="T56" fmla="*/ 1367 w 1852"/>
                  <a:gd name="T57" fmla="*/ 93 h 1557"/>
                  <a:gd name="T58" fmla="*/ 1245 w 1852"/>
                  <a:gd name="T59" fmla="*/ 46 h 1557"/>
                  <a:gd name="T60" fmla="*/ 1113 w 1852"/>
                  <a:gd name="T61" fmla="*/ 16 h 1557"/>
                  <a:gd name="T62" fmla="*/ 975 w 1852"/>
                  <a:gd name="T63" fmla="*/ 1 h 1557"/>
                  <a:gd name="T64" fmla="*/ 832 w 1852"/>
                  <a:gd name="T65" fmla="*/ 4 h 1557"/>
                  <a:gd name="T66" fmla="*/ 695 w 1852"/>
                  <a:gd name="T67" fmla="*/ 24 h 1557"/>
                  <a:gd name="T68" fmla="*/ 566 w 1852"/>
                  <a:gd name="T69" fmla="*/ 61 h 1557"/>
                  <a:gd name="T70" fmla="*/ 446 w 1852"/>
                  <a:gd name="T71" fmla="*/ 112 h 1557"/>
                  <a:gd name="T72" fmla="*/ 337 w 1852"/>
                  <a:gd name="T73" fmla="*/ 177 h 1557"/>
                  <a:gd name="T74" fmla="*/ 241 w 1852"/>
                  <a:gd name="T75" fmla="*/ 255 h 1557"/>
                  <a:gd name="T76" fmla="*/ 159 w 1852"/>
                  <a:gd name="T77" fmla="*/ 343 h 1557"/>
                  <a:gd name="T78" fmla="*/ 92 w 1852"/>
                  <a:gd name="T79" fmla="*/ 440 h 1557"/>
                  <a:gd name="T80" fmla="*/ 42 w 1852"/>
                  <a:gd name="T81" fmla="*/ 547 h 1557"/>
                  <a:gd name="T82" fmla="*/ 11 w 1852"/>
                  <a:gd name="T83" fmla="*/ 659 h 1557"/>
                  <a:gd name="T84" fmla="*/ 0 w 1852"/>
                  <a:gd name="T85" fmla="*/ 778 h 1557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852"/>
                  <a:gd name="T130" fmla="*/ 0 h 1557"/>
                  <a:gd name="T131" fmla="*/ 1852 w 1852"/>
                  <a:gd name="T132" fmla="*/ 1557 h 1557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852" h="1557">
                    <a:moveTo>
                      <a:pt x="0" y="778"/>
                    </a:moveTo>
                    <a:lnTo>
                      <a:pt x="1" y="818"/>
                    </a:lnTo>
                    <a:lnTo>
                      <a:pt x="4" y="857"/>
                    </a:lnTo>
                    <a:lnTo>
                      <a:pt x="11" y="897"/>
                    </a:lnTo>
                    <a:lnTo>
                      <a:pt x="19" y="935"/>
                    </a:lnTo>
                    <a:lnTo>
                      <a:pt x="29" y="972"/>
                    </a:lnTo>
                    <a:lnTo>
                      <a:pt x="42" y="1009"/>
                    </a:lnTo>
                    <a:lnTo>
                      <a:pt x="56" y="1046"/>
                    </a:lnTo>
                    <a:lnTo>
                      <a:pt x="72" y="1081"/>
                    </a:lnTo>
                    <a:lnTo>
                      <a:pt x="92" y="1116"/>
                    </a:lnTo>
                    <a:lnTo>
                      <a:pt x="112" y="1149"/>
                    </a:lnTo>
                    <a:lnTo>
                      <a:pt x="134" y="1182"/>
                    </a:lnTo>
                    <a:lnTo>
                      <a:pt x="159" y="1214"/>
                    </a:lnTo>
                    <a:lnTo>
                      <a:pt x="184" y="1245"/>
                    </a:lnTo>
                    <a:lnTo>
                      <a:pt x="212" y="1273"/>
                    </a:lnTo>
                    <a:lnTo>
                      <a:pt x="241" y="1302"/>
                    </a:lnTo>
                    <a:lnTo>
                      <a:pt x="271" y="1329"/>
                    </a:lnTo>
                    <a:lnTo>
                      <a:pt x="303" y="1355"/>
                    </a:lnTo>
                    <a:lnTo>
                      <a:pt x="337" y="1380"/>
                    </a:lnTo>
                    <a:lnTo>
                      <a:pt x="372" y="1402"/>
                    </a:lnTo>
                    <a:lnTo>
                      <a:pt x="409" y="1424"/>
                    </a:lnTo>
                    <a:lnTo>
                      <a:pt x="446" y="1445"/>
                    </a:lnTo>
                    <a:lnTo>
                      <a:pt x="485" y="1464"/>
                    </a:lnTo>
                    <a:lnTo>
                      <a:pt x="525" y="1481"/>
                    </a:lnTo>
                    <a:lnTo>
                      <a:pt x="566" y="1496"/>
                    </a:lnTo>
                    <a:lnTo>
                      <a:pt x="609" y="1511"/>
                    </a:lnTo>
                    <a:lnTo>
                      <a:pt x="651" y="1522"/>
                    </a:lnTo>
                    <a:lnTo>
                      <a:pt x="695" y="1533"/>
                    </a:lnTo>
                    <a:lnTo>
                      <a:pt x="739" y="1542"/>
                    </a:lnTo>
                    <a:lnTo>
                      <a:pt x="785" y="1549"/>
                    </a:lnTo>
                    <a:lnTo>
                      <a:pt x="832" y="1553"/>
                    </a:lnTo>
                    <a:lnTo>
                      <a:pt x="879" y="1556"/>
                    </a:lnTo>
                    <a:lnTo>
                      <a:pt x="927" y="1557"/>
                    </a:lnTo>
                    <a:lnTo>
                      <a:pt x="975" y="1556"/>
                    </a:lnTo>
                    <a:lnTo>
                      <a:pt x="1021" y="1553"/>
                    </a:lnTo>
                    <a:lnTo>
                      <a:pt x="1067" y="1549"/>
                    </a:lnTo>
                    <a:lnTo>
                      <a:pt x="1113" y="1542"/>
                    </a:lnTo>
                    <a:lnTo>
                      <a:pt x="1158" y="1533"/>
                    </a:lnTo>
                    <a:lnTo>
                      <a:pt x="1202" y="1522"/>
                    </a:lnTo>
                    <a:lnTo>
                      <a:pt x="1245" y="1511"/>
                    </a:lnTo>
                    <a:lnTo>
                      <a:pt x="1286" y="1496"/>
                    </a:lnTo>
                    <a:lnTo>
                      <a:pt x="1328" y="1481"/>
                    </a:lnTo>
                    <a:lnTo>
                      <a:pt x="1367" y="1464"/>
                    </a:lnTo>
                    <a:lnTo>
                      <a:pt x="1407" y="1445"/>
                    </a:lnTo>
                    <a:lnTo>
                      <a:pt x="1444" y="1424"/>
                    </a:lnTo>
                    <a:lnTo>
                      <a:pt x="1480" y="1402"/>
                    </a:lnTo>
                    <a:lnTo>
                      <a:pt x="1515" y="1380"/>
                    </a:lnTo>
                    <a:lnTo>
                      <a:pt x="1549" y="1355"/>
                    </a:lnTo>
                    <a:lnTo>
                      <a:pt x="1581" y="1329"/>
                    </a:lnTo>
                    <a:lnTo>
                      <a:pt x="1612" y="1302"/>
                    </a:lnTo>
                    <a:lnTo>
                      <a:pt x="1641" y="1273"/>
                    </a:lnTo>
                    <a:lnTo>
                      <a:pt x="1668" y="1245"/>
                    </a:lnTo>
                    <a:lnTo>
                      <a:pt x="1694" y="1214"/>
                    </a:lnTo>
                    <a:lnTo>
                      <a:pt x="1718" y="1182"/>
                    </a:lnTo>
                    <a:lnTo>
                      <a:pt x="1741" y="1149"/>
                    </a:lnTo>
                    <a:lnTo>
                      <a:pt x="1761" y="1116"/>
                    </a:lnTo>
                    <a:lnTo>
                      <a:pt x="1780" y="1081"/>
                    </a:lnTo>
                    <a:lnTo>
                      <a:pt x="1796" y="1046"/>
                    </a:lnTo>
                    <a:lnTo>
                      <a:pt x="1811" y="1009"/>
                    </a:lnTo>
                    <a:lnTo>
                      <a:pt x="1824" y="972"/>
                    </a:lnTo>
                    <a:lnTo>
                      <a:pt x="1833" y="935"/>
                    </a:lnTo>
                    <a:lnTo>
                      <a:pt x="1842" y="897"/>
                    </a:lnTo>
                    <a:lnTo>
                      <a:pt x="1848" y="857"/>
                    </a:lnTo>
                    <a:lnTo>
                      <a:pt x="1851" y="818"/>
                    </a:lnTo>
                    <a:lnTo>
                      <a:pt x="1852" y="778"/>
                    </a:lnTo>
                    <a:lnTo>
                      <a:pt x="1851" y="737"/>
                    </a:lnTo>
                    <a:lnTo>
                      <a:pt x="1848" y="698"/>
                    </a:lnTo>
                    <a:lnTo>
                      <a:pt x="1842" y="659"/>
                    </a:lnTo>
                    <a:lnTo>
                      <a:pt x="1833" y="621"/>
                    </a:lnTo>
                    <a:lnTo>
                      <a:pt x="1824" y="584"/>
                    </a:lnTo>
                    <a:lnTo>
                      <a:pt x="1811" y="547"/>
                    </a:lnTo>
                    <a:lnTo>
                      <a:pt x="1796" y="510"/>
                    </a:lnTo>
                    <a:lnTo>
                      <a:pt x="1780" y="475"/>
                    </a:lnTo>
                    <a:lnTo>
                      <a:pt x="1761" y="440"/>
                    </a:lnTo>
                    <a:lnTo>
                      <a:pt x="1741" y="407"/>
                    </a:lnTo>
                    <a:lnTo>
                      <a:pt x="1718" y="374"/>
                    </a:lnTo>
                    <a:lnTo>
                      <a:pt x="1694" y="343"/>
                    </a:lnTo>
                    <a:lnTo>
                      <a:pt x="1668" y="312"/>
                    </a:lnTo>
                    <a:lnTo>
                      <a:pt x="1641" y="283"/>
                    </a:lnTo>
                    <a:lnTo>
                      <a:pt x="1612" y="255"/>
                    </a:lnTo>
                    <a:lnTo>
                      <a:pt x="1581" y="227"/>
                    </a:lnTo>
                    <a:lnTo>
                      <a:pt x="1549" y="202"/>
                    </a:lnTo>
                    <a:lnTo>
                      <a:pt x="1515" y="177"/>
                    </a:lnTo>
                    <a:lnTo>
                      <a:pt x="1480" y="154"/>
                    </a:lnTo>
                    <a:lnTo>
                      <a:pt x="1444" y="133"/>
                    </a:lnTo>
                    <a:lnTo>
                      <a:pt x="1407" y="112"/>
                    </a:lnTo>
                    <a:lnTo>
                      <a:pt x="1367" y="93"/>
                    </a:lnTo>
                    <a:lnTo>
                      <a:pt x="1328" y="76"/>
                    </a:lnTo>
                    <a:lnTo>
                      <a:pt x="1286" y="61"/>
                    </a:lnTo>
                    <a:lnTo>
                      <a:pt x="1245" y="46"/>
                    </a:lnTo>
                    <a:lnTo>
                      <a:pt x="1202" y="35"/>
                    </a:lnTo>
                    <a:lnTo>
                      <a:pt x="1158" y="24"/>
                    </a:lnTo>
                    <a:lnTo>
                      <a:pt x="1113" y="16"/>
                    </a:lnTo>
                    <a:lnTo>
                      <a:pt x="1067" y="8"/>
                    </a:lnTo>
                    <a:lnTo>
                      <a:pt x="1021" y="4"/>
                    </a:lnTo>
                    <a:lnTo>
                      <a:pt x="975" y="1"/>
                    </a:lnTo>
                    <a:lnTo>
                      <a:pt x="927" y="0"/>
                    </a:lnTo>
                    <a:lnTo>
                      <a:pt x="879" y="1"/>
                    </a:lnTo>
                    <a:lnTo>
                      <a:pt x="832" y="4"/>
                    </a:lnTo>
                    <a:lnTo>
                      <a:pt x="785" y="8"/>
                    </a:lnTo>
                    <a:lnTo>
                      <a:pt x="739" y="16"/>
                    </a:lnTo>
                    <a:lnTo>
                      <a:pt x="695" y="24"/>
                    </a:lnTo>
                    <a:lnTo>
                      <a:pt x="651" y="35"/>
                    </a:lnTo>
                    <a:lnTo>
                      <a:pt x="609" y="46"/>
                    </a:lnTo>
                    <a:lnTo>
                      <a:pt x="566" y="61"/>
                    </a:lnTo>
                    <a:lnTo>
                      <a:pt x="525" y="76"/>
                    </a:lnTo>
                    <a:lnTo>
                      <a:pt x="485" y="93"/>
                    </a:lnTo>
                    <a:lnTo>
                      <a:pt x="446" y="112"/>
                    </a:lnTo>
                    <a:lnTo>
                      <a:pt x="409" y="133"/>
                    </a:lnTo>
                    <a:lnTo>
                      <a:pt x="372" y="154"/>
                    </a:lnTo>
                    <a:lnTo>
                      <a:pt x="337" y="177"/>
                    </a:lnTo>
                    <a:lnTo>
                      <a:pt x="303" y="202"/>
                    </a:lnTo>
                    <a:lnTo>
                      <a:pt x="271" y="227"/>
                    </a:lnTo>
                    <a:lnTo>
                      <a:pt x="241" y="255"/>
                    </a:lnTo>
                    <a:lnTo>
                      <a:pt x="212" y="283"/>
                    </a:lnTo>
                    <a:lnTo>
                      <a:pt x="184" y="312"/>
                    </a:lnTo>
                    <a:lnTo>
                      <a:pt x="159" y="343"/>
                    </a:lnTo>
                    <a:lnTo>
                      <a:pt x="134" y="374"/>
                    </a:lnTo>
                    <a:lnTo>
                      <a:pt x="112" y="407"/>
                    </a:lnTo>
                    <a:lnTo>
                      <a:pt x="92" y="440"/>
                    </a:lnTo>
                    <a:lnTo>
                      <a:pt x="72" y="475"/>
                    </a:lnTo>
                    <a:lnTo>
                      <a:pt x="56" y="510"/>
                    </a:lnTo>
                    <a:lnTo>
                      <a:pt x="42" y="547"/>
                    </a:lnTo>
                    <a:lnTo>
                      <a:pt x="29" y="584"/>
                    </a:lnTo>
                    <a:lnTo>
                      <a:pt x="19" y="621"/>
                    </a:lnTo>
                    <a:lnTo>
                      <a:pt x="11" y="659"/>
                    </a:lnTo>
                    <a:lnTo>
                      <a:pt x="4" y="698"/>
                    </a:lnTo>
                    <a:lnTo>
                      <a:pt x="1" y="737"/>
                    </a:lnTo>
                    <a:lnTo>
                      <a:pt x="0" y="77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5" name="Freeform 23"/>
              <p:cNvSpPr>
                <a:spLocks/>
              </p:cNvSpPr>
              <p:nvPr/>
            </p:nvSpPr>
            <p:spPr bwMode="auto">
              <a:xfrm>
                <a:off x="1654" y="2850"/>
                <a:ext cx="1047" cy="455"/>
              </a:xfrm>
              <a:custGeom>
                <a:avLst/>
                <a:gdLst>
                  <a:gd name="T0" fmla="*/ 1047 w 1047"/>
                  <a:gd name="T1" fmla="*/ 455 h 455"/>
                  <a:gd name="T2" fmla="*/ 5 w 1047"/>
                  <a:gd name="T3" fmla="*/ 455 h 455"/>
                  <a:gd name="T4" fmla="*/ 0 w 1047"/>
                  <a:gd name="T5" fmla="*/ 0 h 455"/>
                  <a:gd name="T6" fmla="*/ 1042 w 1047"/>
                  <a:gd name="T7" fmla="*/ 0 h 455"/>
                  <a:gd name="T8" fmla="*/ 1047 w 1047"/>
                  <a:gd name="T9" fmla="*/ 455 h 4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7"/>
                  <a:gd name="T16" fmla="*/ 0 h 455"/>
                  <a:gd name="T17" fmla="*/ 1047 w 1047"/>
                  <a:gd name="T18" fmla="*/ 455 h 4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7" h="455">
                    <a:moveTo>
                      <a:pt x="1047" y="455"/>
                    </a:moveTo>
                    <a:lnTo>
                      <a:pt x="5" y="455"/>
                    </a:lnTo>
                    <a:lnTo>
                      <a:pt x="0" y="0"/>
                    </a:lnTo>
                    <a:lnTo>
                      <a:pt x="1042" y="0"/>
                    </a:lnTo>
                    <a:lnTo>
                      <a:pt x="1047" y="455"/>
                    </a:lnTo>
                    <a:close/>
                  </a:path>
                </a:pathLst>
              </a:custGeom>
              <a:solidFill>
                <a:srgbClr val="96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6" name="Freeform 24"/>
              <p:cNvSpPr>
                <a:spLocks/>
              </p:cNvSpPr>
              <p:nvPr/>
            </p:nvSpPr>
            <p:spPr bwMode="auto">
              <a:xfrm>
                <a:off x="1654" y="2850"/>
                <a:ext cx="225" cy="455"/>
              </a:xfrm>
              <a:custGeom>
                <a:avLst/>
                <a:gdLst>
                  <a:gd name="T0" fmla="*/ 225 w 225"/>
                  <a:gd name="T1" fmla="*/ 455 h 455"/>
                  <a:gd name="T2" fmla="*/ 5 w 225"/>
                  <a:gd name="T3" fmla="*/ 455 h 455"/>
                  <a:gd name="T4" fmla="*/ 0 w 225"/>
                  <a:gd name="T5" fmla="*/ 0 h 455"/>
                  <a:gd name="T6" fmla="*/ 225 w 225"/>
                  <a:gd name="T7" fmla="*/ 455 h 45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5"/>
                  <a:gd name="T13" fmla="*/ 0 h 455"/>
                  <a:gd name="T14" fmla="*/ 225 w 225"/>
                  <a:gd name="T15" fmla="*/ 455 h 45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5" h="455">
                    <a:moveTo>
                      <a:pt x="225" y="455"/>
                    </a:moveTo>
                    <a:lnTo>
                      <a:pt x="5" y="455"/>
                    </a:lnTo>
                    <a:lnTo>
                      <a:pt x="0" y="0"/>
                    </a:lnTo>
                    <a:lnTo>
                      <a:pt x="225" y="455"/>
                    </a:lnTo>
                    <a:close/>
                  </a:path>
                </a:pathLst>
              </a:custGeom>
              <a:solidFill>
                <a:srgbClr val="89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7" name="Freeform 25"/>
              <p:cNvSpPr>
                <a:spLocks/>
              </p:cNvSpPr>
              <p:nvPr/>
            </p:nvSpPr>
            <p:spPr bwMode="auto">
              <a:xfrm>
                <a:off x="569" y="2989"/>
                <a:ext cx="934" cy="315"/>
              </a:xfrm>
              <a:custGeom>
                <a:avLst/>
                <a:gdLst>
                  <a:gd name="T0" fmla="*/ 352 w 934"/>
                  <a:gd name="T1" fmla="*/ 33 h 315"/>
                  <a:gd name="T2" fmla="*/ 356 w 934"/>
                  <a:gd name="T3" fmla="*/ 33 h 315"/>
                  <a:gd name="T4" fmla="*/ 370 w 934"/>
                  <a:gd name="T5" fmla="*/ 33 h 315"/>
                  <a:gd name="T6" fmla="*/ 392 w 934"/>
                  <a:gd name="T7" fmla="*/ 33 h 315"/>
                  <a:gd name="T8" fmla="*/ 419 w 934"/>
                  <a:gd name="T9" fmla="*/ 33 h 315"/>
                  <a:gd name="T10" fmla="*/ 453 w 934"/>
                  <a:gd name="T11" fmla="*/ 33 h 315"/>
                  <a:gd name="T12" fmla="*/ 490 w 934"/>
                  <a:gd name="T13" fmla="*/ 34 h 315"/>
                  <a:gd name="T14" fmla="*/ 531 w 934"/>
                  <a:gd name="T15" fmla="*/ 36 h 315"/>
                  <a:gd name="T16" fmla="*/ 574 w 934"/>
                  <a:gd name="T17" fmla="*/ 38 h 315"/>
                  <a:gd name="T18" fmla="*/ 619 w 934"/>
                  <a:gd name="T19" fmla="*/ 41 h 315"/>
                  <a:gd name="T20" fmla="*/ 663 w 934"/>
                  <a:gd name="T21" fmla="*/ 46 h 315"/>
                  <a:gd name="T22" fmla="*/ 706 w 934"/>
                  <a:gd name="T23" fmla="*/ 52 h 315"/>
                  <a:gd name="T24" fmla="*/ 747 w 934"/>
                  <a:gd name="T25" fmla="*/ 58 h 315"/>
                  <a:gd name="T26" fmla="*/ 785 w 934"/>
                  <a:gd name="T27" fmla="*/ 67 h 315"/>
                  <a:gd name="T28" fmla="*/ 818 w 934"/>
                  <a:gd name="T29" fmla="*/ 77 h 315"/>
                  <a:gd name="T30" fmla="*/ 846 w 934"/>
                  <a:gd name="T31" fmla="*/ 88 h 315"/>
                  <a:gd name="T32" fmla="*/ 867 w 934"/>
                  <a:gd name="T33" fmla="*/ 102 h 315"/>
                  <a:gd name="T34" fmla="*/ 884 w 934"/>
                  <a:gd name="T35" fmla="*/ 120 h 315"/>
                  <a:gd name="T36" fmla="*/ 899 w 934"/>
                  <a:gd name="T37" fmla="*/ 143 h 315"/>
                  <a:gd name="T38" fmla="*/ 911 w 934"/>
                  <a:gd name="T39" fmla="*/ 168 h 315"/>
                  <a:gd name="T40" fmla="*/ 919 w 934"/>
                  <a:gd name="T41" fmla="*/ 196 h 315"/>
                  <a:gd name="T42" fmla="*/ 926 w 934"/>
                  <a:gd name="T43" fmla="*/ 226 h 315"/>
                  <a:gd name="T44" fmla="*/ 930 w 934"/>
                  <a:gd name="T45" fmla="*/ 255 h 315"/>
                  <a:gd name="T46" fmla="*/ 933 w 934"/>
                  <a:gd name="T47" fmla="*/ 285 h 315"/>
                  <a:gd name="T48" fmla="*/ 934 w 934"/>
                  <a:gd name="T49" fmla="*/ 315 h 315"/>
                  <a:gd name="T50" fmla="*/ 0 w 934"/>
                  <a:gd name="T51" fmla="*/ 315 h 315"/>
                  <a:gd name="T52" fmla="*/ 0 w 934"/>
                  <a:gd name="T53" fmla="*/ 0 h 315"/>
                  <a:gd name="T54" fmla="*/ 26 w 934"/>
                  <a:gd name="T55" fmla="*/ 0 h 315"/>
                  <a:gd name="T56" fmla="*/ 52 w 934"/>
                  <a:gd name="T57" fmla="*/ 1 h 315"/>
                  <a:gd name="T58" fmla="*/ 81 w 934"/>
                  <a:gd name="T59" fmla="*/ 3 h 315"/>
                  <a:gd name="T60" fmla="*/ 110 w 934"/>
                  <a:gd name="T61" fmla="*/ 5 h 315"/>
                  <a:gd name="T62" fmla="*/ 139 w 934"/>
                  <a:gd name="T63" fmla="*/ 7 h 315"/>
                  <a:gd name="T64" fmla="*/ 168 w 934"/>
                  <a:gd name="T65" fmla="*/ 11 h 315"/>
                  <a:gd name="T66" fmla="*/ 197 w 934"/>
                  <a:gd name="T67" fmla="*/ 14 h 315"/>
                  <a:gd name="T68" fmla="*/ 224 w 934"/>
                  <a:gd name="T69" fmla="*/ 16 h 315"/>
                  <a:gd name="T70" fmla="*/ 251 w 934"/>
                  <a:gd name="T71" fmla="*/ 19 h 315"/>
                  <a:gd name="T72" fmla="*/ 274 w 934"/>
                  <a:gd name="T73" fmla="*/ 22 h 315"/>
                  <a:gd name="T74" fmla="*/ 297 w 934"/>
                  <a:gd name="T75" fmla="*/ 25 h 315"/>
                  <a:gd name="T76" fmla="*/ 315 w 934"/>
                  <a:gd name="T77" fmla="*/ 28 h 315"/>
                  <a:gd name="T78" fmla="*/ 331 w 934"/>
                  <a:gd name="T79" fmla="*/ 30 h 315"/>
                  <a:gd name="T80" fmla="*/ 343 w 934"/>
                  <a:gd name="T81" fmla="*/ 32 h 315"/>
                  <a:gd name="T82" fmla="*/ 350 w 934"/>
                  <a:gd name="T83" fmla="*/ 33 h 315"/>
                  <a:gd name="T84" fmla="*/ 352 w 934"/>
                  <a:gd name="T85" fmla="*/ 33 h 31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934"/>
                  <a:gd name="T130" fmla="*/ 0 h 315"/>
                  <a:gd name="T131" fmla="*/ 934 w 934"/>
                  <a:gd name="T132" fmla="*/ 315 h 31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934" h="315">
                    <a:moveTo>
                      <a:pt x="352" y="33"/>
                    </a:moveTo>
                    <a:lnTo>
                      <a:pt x="356" y="33"/>
                    </a:lnTo>
                    <a:lnTo>
                      <a:pt x="370" y="33"/>
                    </a:lnTo>
                    <a:lnTo>
                      <a:pt x="392" y="33"/>
                    </a:lnTo>
                    <a:lnTo>
                      <a:pt x="419" y="33"/>
                    </a:lnTo>
                    <a:lnTo>
                      <a:pt x="453" y="33"/>
                    </a:lnTo>
                    <a:lnTo>
                      <a:pt x="490" y="34"/>
                    </a:lnTo>
                    <a:lnTo>
                      <a:pt x="531" y="36"/>
                    </a:lnTo>
                    <a:lnTo>
                      <a:pt x="574" y="38"/>
                    </a:lnTo>
                    <a:lnTo>
                      <a:pt x="619" y="41"/>
                    </a:lnTo>
                    <a:lnTo>
                      <a:pt x="663" y="46"/>
                    </a:lnTo>
                    <a:lnTo>
                      <a:pt x="706" y="52"/>
                    </a:lnTo>
                    <a:lnTo>
                      <a:pt x="747" y="58"/>
                    </a:lnTo>
                    <a:lnTo>
                      <a:pt x="785" y="67"/>
                    </a:lnTo>
                    <a:lnTo>
                      <a:pt x="818" y="77"/>
                    </a:lnTo>
                    <a:lnTo>
                      <a:pt x="846" y="88"/>
                    </a:lnTo>
                    <a:lnTo>
                      <a:pt x="867" y="102"/>
                    </a:lnTo>
                    <a:lnTo>
                      <a:pt x="884" y="120"/>
                    </a:lnTo>
                    <a:lnTo>
                      <a:pt x="899" y="143"/>
                    </a:lnTo>
                    <a:lnTo>
                      <a:pt x="911" y="168"/>
                    </a:lnTo>
                    <a:lnTo>
                      <a:pt x="919" y="196"/>
                    </a:lnTo>
                    <a:lnTo>
                      <a:pt x="926" y="226"/>
                    </a:lnTo>
                    <a:lnTo>
                      <a:pt x="930" y="255"/>
                    </a:lnTo>
                    <a:lnTo>
                      <a:pt x="933" y="285"/>
                    </a:lnTo>
                    <a:lnTo>
                      <a:pt x="934" y="315"/>
                    </a:lnTo>
                    <a:lnTo>
                      <a:pt x="0" y="315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52" y="1"/>
                    </a:lnTo>
                    <a:lnTo>
                      <a:pt x="81" y="3"/>
                    </a:lnTo>
                    <a:lnTo>
                      <a:pt x="110" y="5"/>
                    </a:lnTo>
                    <a:lnTo>
                      <a:pt x="139" y="7"/>
                    </a:lnTo>
                    <a:lnTo>
                      <a:pt x="168" y="11"/>
                    </a:lnTo>
                    <a:lnTo>
                      <a:pt x="197" y="14"/>
                    </a:lnTo>
                    <a:lnTo>
                      <a:pt x="224" y="16"/>
                    </a:lnTo>
                    <a:lnTo>
                      <a:pt x="251" y="19"/>
                    </a:lnTo>
                    <a:lnTo>
                      <a:pt x="274" y="22"/>
                    </a:lnTo>
                    <a:lnTo>
                      <a:pt x="297" y="25"/>
                    </a:lnTo>
                    <a:lnTo>
                      <a:pt x="315" y="28"/>
                    </a:lnTo>
                    <a:lnTo>
                      <a:pt x="331" y="30"/>
                    </a:lnTo>
                    <a:lnTo>
                      <a:pt x="343" y="32"/>
                    </a:lnTo>
                    <a:lnTo>
                      <a:pt x="350" y="33"/>
                    </a:lnTo>
                    <a:lnTo>
                      <a:pt x="352" y="3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8" name="Freeform 26"/>
              <p:cNvSpPr>
                <a:spLocks/>
              </p:cNvSpPr>
              <p:nvPr/>
            </p:nvSpPr>
            <p:spPr bwMode="auto">
              <a:xfrm>
                <a:off x="569" y="2139"/>
                <a:ext cx="1398" cy="1027"/>
              </a:xfrm>
              <a:custGeom>
                <a:avLst/>
                <a:gdLst>
                  <a:gd name="T0" fmla="*/ 96 w 1398"/>
                  <a:gd name="T1" fmla="*/ 358 h 1027"/>
                  <a:gd name="T2" fmla="*/ 159 w 1398"/>
                  <a:gd name="T3" fmla="*/ 173 h 1027"/>
                  <a:gd name="T4" fmla="*/ 210 w 1398"/>
                  <a:gd name="T5" fmla="*/ 86 h 1027"/>
                  <a:gd name="T6" fmla="*/ 282 w 1398"/>
                  <a:gd name="T7" fmla="*/ 52 h 1027"/>
                  <a:gd name="T8" fmla="*/ 388 w 1398"/>
                  <a:gd name="T9" fmla="*/ 12 h 1027"/>
                  <a:gd name="T10" fmla="*/ 437 w 1398"/>
                  <a:gd name="T11" fmla="*/ 4 h 1027"/>
                  <a:gd name="T12" fmla="*/ 464 w 1398"/>
                  <a:gd name="T13" fmla="*/ 3 h 1027"/>
                  <a:gd name="T14" fmla="*/ 547 w 1398"/>
                  <a:gd name="T15" fmla="*/ 32 h 1027"/>
                  <a:gd name="T16" fmla="*/ 662 w 1398"/>
                  <a:gd name="T17" fmla="*/ 85 h 1027"/>
                  <a:gd name="T18" fmla="*/ 740 w 1398"/>
                  <a:gd name="T19" fmla="*/ 154 h 1027"/>
                  <a:gd name="T20" fmla="*/ 819 w 1398"/>
                  <a:gd name="T21" fmla="*/ 242 h 1027"/>
                  <a:gd name="T22" fmla="*/ 901 w 1398"/>
                  <a:gd name="T23" fmla="*/ 325 h 1027"/>
                  <a:gd name="T24" fmla="*/ 945 w 1398"/>
                  <a:gd name="T25" fmla="*/ 371 h 1027"/>
                  <a:gd name="T26" fmla="*/ 971 w 1398"/>
                  <a:gd name="T27" fmla="*/ 399 h 1027"/>
                  <a:gd name="T28" fmla="*/ 999 w 1398"/>
                  <a:gd name="T29" fmla="*/ 419 h 1027"/>
                  <a:gd name="T30" fmla="*/ 1017 w 1398"/>
                  <a:gd name="T31" fmla="*/ 424 h 1027"/>
                  <a:gd name="T32" fmla="*/ 1069 w 1398"/>
                  <a:gd name="T33" fmla="*/ 410 h 1027"/>
                  <a:gd name="T34" fmla="*/ 1120 w 1398"/>
                  <a:gd name="T35" fmla="*/ 396 h 1027"/>
                  <a:gd name="T36" fmla="*/ 1189 w 1398"/>
                  <a:gd name="T37" fmla="*/ 372 h 1027"/>
                  <a:gd name="T38" fmla="*/ 1287 w 1398"/>
                  <a:gd name="T39" fmla="*/ 336 h 1027"/>
                  <a:gd name="T40" fmla="*/ 1345 w 1398"/>
                  <a:gd name="T41" fmla="*/ 318 h 1027"/>
                  <a:gd name="T42" fmla="*/ 1379 w 1398"/>
                  <a:gd name="T43" fmla="*/ 415 h 1027"/>
                  <a:gd name="T44" fmla="*/ 1393 w 1398"/>
                  <a:gd name="T45" fmla="*/ 487 h 1027"/>
                  <a:gd name="T46" fmla="*/ 1343 w 1398"/>
                  <a:gd name="T47" fmla="*/ 498 h 1027"/>
                  <a:gd name="T48" fmla="*/ 1272 w 1398"/>
                  <a:gd name="T49" fmla="*/ 515 h 1027"/>
                  <a:gd name="T50" fmla="*/ 1217 w 1398"/>
                  <a:gd name="T51" fmla="*/ 535 h 1027"/>
                  <a:gd name="T52" fmla="*/ 1144 w 1398"/>
                  <a:gd name="T53" fmla="*/ 559 h 1027"/>
                  <a:gd name="T54" fmla="*/ 1060 w 1398"/>
                  <a:gd name="T55" fmla="*/ 582 h 1027"/>
                  <a:gd name="T56" fmla="*/ 1010 w 1398"/>
                  <a:gd name="T57" fmla="*/ 592 h 1027"/>
                  <a:gd name="T58" fmla="*/ 950 w 1398"/>
                  <a:gd name="T59" fmla="*/ 588 h 1027"/>
                  <a:gd name="T60" fmla="*/ 890 w 1398"/>
                  <a:gd name="T61" fmla="*/ 564 h 1027"/>
                  <a:gd name="T62" fmla="*/ 817 w 1398"/>
                  <a:gd name="T63" fmla="*/ 502 h 1027"/>
                  <a:gd name="T64" fmla="*/ 739 w 1398"/>
                  <a:gd name="T65" fmla="*/ 432 h 1027"/>
                  <a:gd name="T66" fmla="*/ 702 w 1398"/>
                  <a:gd name="T67" fmla="*/ 406 h 1027"/>
                  <a:gd name="T68" fmla="*/ 666 w 1398"/>
                  <a:gd name="T69" fmla="*/ 520 h 1027"/>
                  <a:gd name="T70" fmla="*/ 673 w 1398"/>
                  <a:gd name="T71" fmla="*/ 581 h 1027"/>
                  <a:gd name="T72" fmla="*/ 724 w 1398"/>
                  <a:gd name="T73" fmla="*/ 641 h 1027"/>
                  <a:gd name="T74" fmla="*/ 828 w 1398"/>
                  <a:gd name="T75" fmla="*/ 652 h 1027"/>
                  <a:gd name="T76" fmla="*/ 957 w 1398"/>
                  <a:gd name="T77" fmla="*/ 646 h 1027"/>
                  <a:gd name="T78" fmla="*/ 992 w 1398"/>
                  <a:gd name="T79" fmla="*/ 700 h 1027"/>
                  <a:gd name="T80" fmla="*/ 946 w 1398"/>
                  <a:gd name="T81" fmla="*/ 830 h 1027"/>
                  <a:gd name="T82" fmla="*/ 842 w 1398"/>
                  <a:gd name="T83" fmla="*/ 832 h 1027"/>
                  <a:gd name="T84" fmla="*/ 713 w 1398"/>
                  <a:gd name="T85" fmla="*/ 835 h 1027"/>
                  <a:gd name="T86" fmla="*/ 651 w 1398"/>
                  <a:gd name="T87" fmla="*/ 839 h 1027"/>
                  <a:gd name="T88" fmla="*/ 593 w 1398"/>
                  <a:gd name="T89" fmla="*/ 828 h 1027"/>
                  <a:gd name="T90" fmla="*/ 562 w 1398"/>
                  <a:gd name="T91" fmla="*/ 804 h 1027"/>
                  <a:gd name="T92" fmla="*/ 545 w 1398"/>
                  <a:gd name="T93" fmla="*/ 777 h 1027"/>
                  <a:gd name="T94" fmla="*/ 521 w 1398"/>
                  <a:gd name="T95" fmla="*/ 798 h 1027"/>
                  <a:gd name="T96" fmla="*/ 487 w 1398"/>
                  <a:gd name="T97" fmla="*/ 830 h 1027"/>
                  <a:gd name="T98" fmla="*/ 468 w 1398"/>
                  <a:gd name="T99" fmla="*/ 897 h 1027"/>
                  <a:gd name="T100" fmla="*/ 439 w 1398"/>
                  <a:gd name="T101" fmla="*/ 910 h 1027"/>
                  <a:gd name="T102" fmla="*/ 357 w 1398"/>
                  <a:gd name="T103" fmla="*/ 910 h 1027"/>
                  <a:gd name="T104" fmla="*/ 282 w 1398"/>
                  <a:gd name="T105" fmla="*/ 907 h 1027"/>
                  <a:gd name="T106" fmla="*/ 217 w 1398"/>
                  <a:gd name="T107" fmla="*/ 923 h 1027"/>
                  <a:gd name="T108" fmla="*/ 144 w 1398"/>
                  <a:gd name="T109" fmla="*/ 956 h 1027"/>
                  <a:gd name="T110" fmla="*/ 0 w 1398"/>
                  <a:gd name="T111" fmla="*/ 1016 h 1027"/>
                  <a:gd name="T112" fmla="*/ 20 w 1398"/>
                  <a:gd name="T113" fmla="*/ 555 h 102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398"/>
                  <a:gd name="T172" fmla="*/ 0 h 1027"/>
                  <a:gd name="T173" fmla="*/ 1398 w 1398"/>
                  <a:gd name="T174" fmla="*/ 1027 h 1027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398" h="1027">
                    <a:moveTo>
                      <a:pt x="20" y="555"/>
                    </a:moveTo>
                    <a:lnTo>
                      <a:pt x="34" y="523"/>
                    </a:lnTo>
                    <a:lnTo>
                      <a:pt x="52" y="475"/>
                    </a:lnTo>
                    <a:lnTo>
                      <a:pt x="73" y="419"/>
                    </a:lnTo>
                    <a:lnTo>
                      <a:pt x="96" y="358"/>
                    </a:lnTo>
                    <a:lnTo>
                      <a:pt x="116" y="300"/>
                    </a:lnTo>
                    <a:lnTo>
                      <a:pt x="133" y="250"/>
                    </a:lnTo>
                    <a:lnTo>
                      <a:pt x="146" y="214"/>
                    </a:lnTo>
                    <a:lnTo>
                      <a:pt x="151" y="197"/>
                    </a:lnTo>
                    <a:lnTo>
                      <a:pt x="159" y="173"/>
                    </a:lnTo>
                    <a:lnTo>
                      <a:pt x="168" y="152"/>
                    </a:lnTo>
                    <a:lnTo>
                      <a:pt x="179" y="131"/>
                    </a:lnTo>
                    <a:lnTo>
                      <a:pt x="189" y="113"/>
                    </a:lnTo>
                    <a:lnTo>
                      <a:pt x="200" y="98"/>
                    </a:lnTo>
                    <a:lnTo>
                      <a:pt x="210" y="86"/>
                    </a:lnTo>
                    <a:lnTo>
                      <a:pt x="218" y="77"/>
                    </a:lnTo>
                    <a:lnTo>
                      <a:pt x="226" y="73"/>
                    </a:lnTo>
                    <a:lnTo>
                      <a:pt x="237" y="69"/>
                    </a:lnTo>
                    <a:lnTo>
                      <a:pt x="256" y="61"/>
                    </a:lnTo>
                    <a:lnTo>
                      <a:pt x="282" y="52"/>
                    </a:lnTo>
                    <a:lnTo>
                      <a:pt x="309" y="41"/>
                    </a:lnTo>
                    <a:lnTo>
                      <a:pt x="336" y="31"/>
                    </a:lnTo>
                    <a:lnTo>
                      <a:pt x="361" y="21"/>
                    </a:lnTo>
                    <a:lnTo>
                      <a:pt x="379" y="15"/>
                    </a:lnTo>
                    <a:lnTo>
                      <a:pt x="388" y="12"/>
                    </a:lnTo>
                    <a:lnTo>
                      <a:pt x="395" y="11"/>
                    </a:lnTo>
                    <a:lnTo>
                      <a:pt x="404" y="10"/>
                    </a:lnTo>
                    <a:lnTo>
                      <a:pt x="415" y="8"/>
                    </a:lnTo>
                    <a:lnTo>
                      <a:pt x="427" y="6"/>
                    </a:lnTo>
                    <a:lnTo>
                      <a:pt x="437" y="4"/>
                    </a:lnTo>
                    <a:lnTo>
                      <a:pt x="446" y="2"/>
                    </a:lnTo>
                    <a:lnTo>
                      <a:pt x="452" y="1"/>
                    </a:lnTo>
                    <a:lnTo>
                      <a:pt x="454" y="0"/>
                    </a:lnTo>
                    <a:lnTo>
                      <a:pt x="456" y="1"/>
                    </a:lnTo>
                    <a:lnTo>
                      <a:pt x="464" y="3"/>
                    </a:lnTo>
                    <a:lnTo>
                      <a:pt x="474" y="6"/>
                    </a:lnTo>
                    <a:lnTo>
                      <a:pt x="489" y="10"/>
                    </a:lnTo>
                    <a:lnTo>
                      <a:pt x="506" y="17"/>
                    </a:lnTo>
                    <a:lnTo>
                      <a:pt x="526" y="23"/>
                    </a:lnTo>
                    <a:lnTo>
                      <a:pt x="547" y="32"/>
                    </a:lnTo>
                    <a:lnTo>
                      <a:pt x="570" y="40"/>
                    </a:lnTo>
                    <a:lnTo>
                      <a:pt x="594" y="50"/>
                    </a:lnTo>
                    <a:lnTo>
                      <a:pt x="617" y="60"/>
                    </a:lnTo>
                    <a:lnTo>
                      <a:pt x="639" y="72"/>
                    </a:lnTo>
                    <a:lnTo>
                      <a:pt x="662" y="85"/>
                    </a:lnTo>
                    <a:lnTo>
                      <a:pt x="682" y="98"/>
                    </a:lnTo>
                    <a:lnTo>
                      <a:pt x="700" y="110"/>
                    </a:lnTo>
                    <a:lnTo>
                      <a:pt x="716" y="124"/>
                    </a:lnTo>
                    <a:lnTo>
                      <a:pt x="729" y="139"/>
                    </a:lnTo>
                    <a:lnTo>
                      <a:pt x="740" y="154"/>
                    </a:lnTo>
                    <a:lnTo>
                      <a:pt x="753" y="171"/>
                    </a:lnTo>
                    <a:lnTo>
                      <a:pt x="768" y="188"/>
                    </a:lnTo>
                    <a:lnTo>
                      <a:pt x="785" y="206"/>
                    </a:lnTo>
                    <a:lnTo>
                      <a:pt x="801" y="224"/>
                    </a:lnTo>
                    <a:lnTo>
                      <a:pt x="819" y="242"/>
                    </a:lnTo>
                    <a:lnTo>
                      <a:pt x="836" y="260"/>
                    </a:lnTo>
                    <a:lnTo>
                      <a:pt x="853" y="279"/>
                    </a:lnTo>
                    <a:lnTo>
                      <a:pt x="870" y="296"/>
                    </a:lnTo>
                    <a:lnTo>
                      <a:pt x="886" y="312"/>
                    </a:lnTo>
                    <a:lnTo>
                      <a:pt x="901" y="325"/>
                    </a:lnTo>
                    <a:lnTo>
                      <a:pt x="914" y="339"/>
                    </a:lnTo>
                    <a:lnTo>
                      <a:pt x="926" y="351"/>
                    </a:lnTo>
                    <a:lnTo>
                      <a:pt x="934" y="359"/>
                    </a:lnTo>
                    <a:lnTo>
                      <a:pt x="940" y="367"/>
                    </a:lnTo>
                    <a:lnTo>
                      <a:pt x="945" y="371"/>
                    </a:lnTo>
                    <a:lnTo>
                      <a:pt x="950" y="377"/>
                    </a:lnTo>
                    <a:lnTo>
                      <a:pt x="955" y="383"/>
                    </a:lnTo>
                    <a:lnTo>
                      <a:pt x="961" y="388"/>
                    </a:lnTo>
                    <a:lnTo>
                      <a:pt x="966" y="393"/>
                    </a:lnTo>
                    <a:lnTo>
                      <a:pt x="971" y="399"/>
                    </a:lnTo>
                    <a:lnTo>
                      <a:pt x="978" y="403"/>
                    </a:lnTo>
                    <a:lnTo>
                      <a:pt x="983" y="408"/>
                    </a:lnTo>
                    <a:lnTo>
                      <a:pt x="989" y="413"/>
                    </a:lnTo>
                    <a:lnTo>
                      <a:pt x="995" y="417"/>
                    </a:lnTo>
                    <a:lnTo>
                      <a:pt x="999" y="419"/>
                    </a:lnTo>
                    <a:lnTo>
                      <a:pt x="1003" y="421"/>
                    </a:lnTo>
                    <a:lnTo>
                      <a:pt x="1007" y="423"/>
                    </a:lnTo>
                    <a:lnTo>
                      <a:pt x="1011" y="423"/>
                    </a:lnTo>
                    <a:lnTo>
                      <a:pt x="1014" y="424"/>
                    </a:lnTo>
                    <a:lnTo>
                      <a:pt x="1017" y="424"/>
                    </a:lnTo>
                    <a:lnTo>
                      <a:pt x="1021" y="424"/>
                    </a:lnTo>
                    <a:lnTo>
                      <a:pt x="1029" y="423"/>
                    </a:lnTo>
                    <a:lnTo>
                      <a:pt x="1039" y="420"/>
                    </a:lnTo>
                    <a:lnTo>
                      <a:pt x="1053" y="416"/>
                    </a:lnTo>
                    <a:lnTo>
                      <a:pt x="1069" y="410"/>
                    </a:lnTo>
                    <a:lnTo>
                      <a:pt x="1084" y="405"/>
                    </a:lnTo>
                    <a:lnTo>
                      <a:pt x="1098" y="401"/>
                    </a:lnTo>
                    <a:lnTo>
                      <a:pt x="1109" y="398"/>
                    </a:lnTo>
                    <a:lnTo>
                      <a:pt x="1116" y="397"/>
                    </a:lnTo>
                    <a:lnTo>
                      <a:pt x="1120" y="396"/>
                    </a:lnTo>
                    <a:lnTo>
                      <a:pt x="1129" y="393"/>
                    </a:lnTo>
                    <a:lnTo>
                      <a:pt x="1140" y="389"/>
                    </a:lnTo>
                    <a:lnTo>
                      <a:pt x="1154" y="384"/>
                    </a:lnTo>
                    <a:lnTo>
                      <a:pt x="1171" y="379"/>
                    </a:lnTo>
                    <a:lnTo>
                      <a:pt x="1189" y="372"/>
                    </a:lnTo>
                    <a:lnTo>
                      <a:pt x="1209" y="365"/>
                    </a:lnTo>
                    <a:lnTo>
                      <a:pt x="1229" y="357"/>
                    </a:lnTo>
                    <a:lnTo>
                      <a:pt x="1249" y="350"/>
                    </a:lnTo>
                    <a:lnTo>
                      <a:pt x="1268" y="342"/>
                    </a:lnTo>
                    <a:lnTo>
                      <a:pt x="1287" y="336"/>
                    </a:lnTo>
                    <a:lnTo>
                      <a:pt x="1304" y="331"/>
                    </a:lnTo>
                    <a:lnTo>
                      <a:pt x="1319" y="325"/>
                    </a:lnTo>
                    <a:lnTo>
                      <a:pt x="1331" y="321"/>
                    </a:lnTo>
                    <a:lnTo>
                      <a:pt x="1339" y="319"/>
                    </a:lnTo>
                    <a:lnTo>
                      <a:pt x="1345" y="318"/>
                    </a:lnTo>
                    <a:lnTo>
                      <a:pt x="1347" y="323"/>
                    </a:lnTo>
                    <a:lnTo>
                      <a:pt x="1352" y="338"/>
                    </a:lnTo>
                    <a:lnTo>
                      <a:pt x="1361" y="360"/>
                    </a:lnTo>
                    <a:lnTo>
                      <a:pt x="1370" y="387"/>
                    </a:lnTo>
                    <a:lnTo>
                      <a:pt x="1379" y="415"/>
                    </a:lnTo>
                    <a:lnTo>
                      <a:pt x="1388" y="442"/>
                    </a:lnTo>
                    <a:lnTo>
                      <a:pt x="1395" y="467"/>
                    </a:lnTo>
                    <a:lnTo>
                      <a:pt x="1398" y="486"/>
                    </a:lnTo>
                    <a:lnTo>
                      <a:pt x="1397" y="486"/>
                    </a:lnTo>
                    <a:lnTo>
                      <a:pt x="1393" y="487"/>
                    </a:lnTo>
                    <a:lnTo>
                      <a:pt x="1386" y="488"/>
                    </a:lnTo>
                    <a:lnTo>
                      <a:pt x="1378" y="490"/>
                    </a:lnTo>
                    <a:lnTo>
                      <a:pt x="1367" y="492"/>
                    </a:lnTo>
                    <a:lnTo>
                      <a:pt x="1355" y="495"/>
                    </a:lnTo>
                    <a:lnTo>
                      <a:pt x="1343" y="498"/>
                    </a:lnTo>
                    <a:lnTo>
                      <a:pt x="1329" y="501"/>
                    </a:lnTo>
                    <a:lnTo>
                      <a:pt x="1315" y="504"/>
                    </a:lnTo>
                    <a:lnTo>
                      <a:pt x="1300" y="507"/>
                    </a:lnTo>
                    <a:lnTo>
                      <a:pt x="1286" y="512"/>
                    </a:lnTo>
                    <a:lnTo>
                      <a:pt x="1272" y="515"/>
                    </a:lnTo>
                    <a:lnTo>
                      <a:pt x="1259" y="519"/>
                    </a:lnTo>
                    <a:lnTo>
                      <a:pt x="1247" y="523"/>
                    </a:lnTo>
                    <a:lnTo>
                      <a:pt x="1236" y="526"/>
                    </a:lnTo>
                    <a:lnTo>
                      <a:pt x="1227" y="531"/>
                    </a:lnTo>
                    <a:lnTo>
                      <a:pt x="1217" y="535"/>
                    </a:lnTo>
                    <a:lnTo>
                      <a:pt x="1205" y="539"/>
                    </a:lnTo>
                    <a:lnTo>
                      <a:pt x="1192" y="543"/>
                    </a:lnTo>
                    <a:lnTo>
                      <a:pt x="1177" y="549"/>
                    </a:lnTo>
                    <a:lnTo>
                      <a:pt x="1160" y="554"/>
                    </a:lnTo>
                    <a:lnTo>
                      <a:pt x="1144" y="559"/>
                    </a:lnTo>
                    <a:lnTo>
                      <a:pt x="1126" y="564"/>
                    </a:lnTo>
                    <a:lnTo>
                      <a:pt x="1109" y="569"/>
                    </a:lnTo>
                    <a:lnTo>
                      <a:pt x="1092" y="574"/>
                    </a:lnTo>
                    <a:lnTo>
                      <a:pt x="1076" y="579"/>
                    </a:lnTo>
                    <a:lnTo>
                      <a:pt x="1060" y="582"/>
                    </a:lnTo>
                    <a:lnTo>
                      <a:pt x="1046" y="586"/>
                    </a:lnTo>
                    <a:lnTo>
                      <a:pt x="1033" y="588"/>
                    </a:lnTo>
                    <a:lnTo>
                      <a:pt x="1022" y="590"/>
                    </a:lnTo>
                    <a:lnTo>
                      <a:pt x="1015" y="592"/>
                    </a:lnTo>
                    <a:lnTo>
                      <a:pt x="1010" y="592"/>
                    </a:lnTo>
                    <a:lnTo>
                      <a:pt x="1001" y="592"/>
                    </a:lnTo>
                    <a:lnTo>
                      <a:pt x="990" y="592"/>
                    </a:lnTo>
                    <a:lnTo>
                      <a:pt x="978" y="591"/>
                    </a:lnTo>
                    <a:lnTo>
                      <a:pt x="964" y="590"/>
                    </a:lnTo>
                    <a:lnTo>
                      <a:pt x="950" y="588"/>
                    </a:lnTo>
                    <a:lnTo>
                      <a:pt x="935" y="585"/>
                    </a:lnTo>
                    <a:lnTo>
                      <a:pt x="921" y="581"/>
                    </a:lnTo>
                    <a:lnTo>
                      <a:pt x="909" y="575"/>
                    </a:lnTo>
                    <a:lnTo>
                      <a:pt x="901" y="571"/>
                    </a:lnTo>
                    <a:lnTo>
                      <a:pt x="890" y="564"/>
                    </a:lnTo>
                    <a:lnTo>
                      <a:pt x="879" y="554"/>
                    </a:lnTo>
                    <a:lnTo>
                      <a:pt x="865" y="543"/>
                    </a:lnTo>
                    <a:lnTo>
                      <a:pt x="850" y="531"/>
                    </a:lnTo>
                    <a:lnTo>
                      <a:pt x="834" y="517"/>
                    </a:lnTo>
                    <a:lnTo>
                      <a:pt x="817" y="502"/>
                    </a:lnTo>
                    <a:lnTo>
                      <a:pt x="800" y="487"/>
                    </a:lnTo>
                    <a:lnTo>
                      <a:pt x="784" y="472"/>
                    </a:lnTo>
                    <a:lnTo>
                      <a:pt x="768" y="457"/>
                    </a:lnTo>
                    <a:lnTo>
                      <a:pt x="753" y="445"/>
                    </a:lnTo>
                    <a:lnTo>
                      <a:pt x="739" y="432"/>
                    </a:lnTo>
                    <a:lnTo>
                      <a:pt x="728" y="421"/>
                    </a:lnTo>
                    <a:lnTo>
                      <a:pt x="718" y="413"/>
                    </a:lnTo>
                    <a:lnTo>
                      <a:pt x="712" y="406"/>
                    </a:lnTo>
                    <a:lnTo>
                      <a:pt x="707" y="403"/>
                    </a:lnTo>
                    <a:lnTo>
                      <a:pt x="702" y="406"/>
                    </a:lnTo>
                    <a:lnTo>
                      <a:pt x="696" y="421"/>
                    </a:lnTo>
                    <a:lnTo>
                      <a:pt x="689" y="442"/>
                    </a:lnTo>
                    <a:lnTo>
                      <a:pt x="681" y="468"/>
                    </a:lnTo>
                    <a:lnTo>
                      <a:pt x="673" y="495"/>
                    </a:lnTo>
                    <a:lnTo>
                      <a:pt x="666" y="520"/>
                    </a:lnTo>
                    <a:lnTo>
                      <a:pt x="660" y="541"/>
                    </a:lnTo>
                    <a:lnTo>
                      <a:pt x="654" y="555"/>
                    </a:lnTo>
                    <a:lnTo>
                      <a:pt x="656" y="558"/>
                    </a:lnTo>
                    <a:lnTo>
                      <a:pt x="664" y="568"/>
                    </a:lnTo>
                    <a:lnTo>
                      <a:pt x="673" y="581"/>
                    </a:lnTo>
                    <a:lnTo>
                      <a:pt x="685" y="595"/>
                    </a:lnTo>
                    <a:lnTo>
                      <a:pt x="697" y="611"/>
                    </a:lnTo>
                    <a:lnTo>
                      <a:pt x="709" y="624"/>
                    </a:lnTo>
                    <a:lnTo>
                      <a:pt x="718" y="635"/>
                    </a:lnTo>
                    <a:lnTo>
                      <a:pt x="724" y="641"/>
                    </a:lnTo>
                    <a:lnTo>
                      <a:pt x="734" y="645"/>
                    </a:lnTo>
                    <a:lnTo>
                      <a:pt x="752" y="647"/>
                    </a:lnTo>
                    <a:lnTo>
                      <a:pt x="776" y="649"/>
                    </a:lnTo>
                    <a:lnTo>
                      <a:pt x="802" y="651"/>
                    </a:lnTo>
                    <a:lnTo>
                      <a:pt x="828" y="652"/>
                    </a:lnTo>
                    <a:lnTo>
                      <a:pt x="850" y="653"/>
                    </a:lnTo>
                    <a:lnTo>
                      <a:pt x="866" y="654"/>
                    </a:lnTo>
                    <a:lnTo>
                      <a:pt x="871" y="654"/>
                    </a:lnTo>
                    <a:lnTo>
                      <a:pt x="920" y="654"/>
                    </a:lnTo>
                    <a:lnTo>
                      <a:pt x="957" y="646"/>
                    </a:lnTo>
                    <a:lnTo>
                      <a:pt x="961" y="647"/>
                    </a:lnTo>
                    <a:lnTo>
                      <a:pt x="968" y="651"/>
                    </a:lnTo>
                    <a:lnTo>
                      <a:pt x="978" y="661"/>
                    </a:lnTo>
                    <a:lnTo>
                      <a:pt x="986" y="677"/>
                    </a:lnTo>
                    <a:lnTo>
                      <a:pt x="992" y="700"/>
                    </a:lnTo>
                    <a:lnTo>
                      <a:pt x="989" y="732"/>
                    </a:lnTo>
                    <a:lnTo>
                      <a:pt x="980" y="774"/>
                    </a:lnTo>
                    <a:lnTo>
                      <a:pt x="957" y="830"/>
                    </a:lnTo>
                    <a:lnTo>
                      <a:pt x="954" y="830"/>
                    </a:lnTo>
                    <a:lnTo>
                      <a:pt x="946" y="830"/>
                    </a:lnTo>
                    <a:lnTo>
                      <a:pt x="931" y="830"/>
                    </a:lnTo>
                    <a:lnTo>
                      <a:pt x="913" y="831"/>
                    </a:lnTo>
                    <a:lnTo>
                      <a:pt x="892" y="831"/>
                    </a:lnTo>
                    <a:lnTo>
                      <a:pt x="867" y="831"/>
                    </a:lnTo>
                    <a:lnTo>
                      <a:pt x="842" y="832"/>
                    </a:lnTo>
                    <a:lnTo>
                      <a:pt x="815" y="832"/>
                    </a:lnTo>
                    <a:lnTo>
                      <a:pt x="787" y="833"/>
                    </a:lnTo>
                    <a:lnTo>
                      <a:pt x="761" y="834"/>
                    </a:lnTo>
                    <a:lnTo>
                      <a:pt x="735" y="834"/>
                    </a:lnTo>
                    <a:lnTo>
                      <a:pt x="713" y="835"/>
                    </a:lnTo>
                    <a:lnTo>
                      <a:pt x="693" y="836"/>
                    </a:lnTo>
                    <a:lnTo>
                      <a:pt x="677" y="837"/>
                    </a:lnTo>
                    <a:lnTo>
                      <a:pt x="665" y="837"/>
                    </a:lnTo>
                    <a:lnTo>
                      <a:pt x="659" y="838"/>
                    </a:lnTo>
                    <a:lnTo>
                      <a:pt x="651" y="839"/>
                    </a:lnTo>
                    <a:lnTo>
                      <a:pt x="640" y="838"/>
                    </a:lnTo>
                    <a:lnTo>
                      <a:pt x="629" y="836"/>
                    </a:lnTo>
                    <a:lnTo>
                      <a:pt x="616" y="834"/>
                    </a:lnTo>
                    <a:lnTo>
                      <a:pt x="604" y="831"/>
                    </a:lnTo>
                    <a:lnTo>
                      <a:pt x="593" y="828"/>
                    </a:lnTo>
                    <a:lnTo>
                      <a:pt x="583" y="824"/>
                    </a:lnTo>
                    <a:lnTo>
                      <a:pt x="577" y="821"/>
                    </a:lnTo>
                    <a:lnTo>
                      <a:pt x="572" y="817"/>
                    </a:lnTo>
                    <a:lnTo>
                      <a:pt x="567" y="811"/>
                    </a:lnTo>
                    <a:lnTo>
                      <a:pt x="562" y="804"/>
                    </a:lnTo>
                    <a:lnTo>
                      <a:pt x="556" y="796"/>
                    </a:lnTo>
                    <a:lnTo>
                      <a:pt x="552" y="788"/>
                    </a:lnTo>
                    <a:lnTo>
                      <a:pt x="548" y="783"/>
                    </a:lnTo>
                    <a:lnTo>
                      <a:pt x="546" y="779"/>
                    </a:lnTo>
                    <a:lnTo>
                      <a:pt x="545" y="777"/>
                    </a:lnTo>
                    <a:lnTo>
                      <a:pt x="544" y="778"/>
                    </a:lnTo>
                    <a:lnTo>
                      <a:pt x="540" y="781"/>
                    </a:lnTo>
                    <a:lnTo>
                      <a:pt x="535" y="786"/>
                    </a:lnTo>
                    <a:lnTo>
                      <a:pt x="529" y="791"/>
                    </a:lnTo>
                    <a:lnTo>
                      <a:pt x="521" y="798"/>
                    </a:lnTo>
                    <a:lnTo>
                      <a:pt x="513" y="804"/>
                    </a:lnTo>
                    <a:lnTo>
                      <a:pt x="505" y="810"/>
                    </a:lnTo>
                    <a:lnTo>
                      <a:pt x="499" y="814"/>
                    </a:lnTo>
                    <a:lnTo>
                      <a:pt x="493" y="819"/>
                    </a:lnTo>
                    <a:lnTo>
                      <a:pt x="487" y="830"/>
                    </a:lnTo>
                    <a:lnTo>
                      <a:pt x="482" y="843"/>
                    </a:lnTo>
                    <a:lnTo>
                      <a:pt x="477" y="856"/>
                    </a:lnTo>
                    <a:lnTo>
                      <a:pt x="473" y="871"/>
                    </a:lnTo>
                    <a:lnTo>
                      <a:pt x="470" y="885"/>
                    </a:lnTo>
                    <a:lnTo>
                      <a:pt x="468" y="897"/>
                    </a:lnTo>
                    <a:lnTo>
                      <a:pt x="467" y="903"/>
                    </a:lnTo>
                    <a:lnTo>
                      <a:pt x="465" y="905"/>
                    </a:lnTo>
                    <a:lnTo>
                      <a:pt x="460" y="907"/>
                    </a:lnTo>
                    <a:lnTo>
                      <a:pt x="451" y="908"/>
                    </a:lnTo>
                    <a:lnTo>
                      <a:pt x="439" y="910"/>
                    </a:lnTo>
                    <a:lnTo>
                      <a:pt x="426" y="910"/>
                    </a:lnTo>
                    <a:lnTo>
                      <a:pt x="410" y="911"/>
                    </a:lnTo>
                    <a:lnTo>
                      <a:pt x="394" y="911"/>
                    </a:lnTo>
                    <a:lnTo>
                      <a:pt x="376" y="910"/>
                    </a:lnTo>
                    <a:lnTo>
                      <a:pt x="357" y="910"/>
                    </a:lnTo>
                    <a:lnTo>
                      <a:pt x="340" y="910"/>
                    </a:lnTo>
                    <a:lnTo>
                      <a:pt x="323" y="908"/>
                    </a:lnTo>
                    <a:lnTo>
                      <a:pt x="307" y="908"/>
                    </a:lnTo>
                    <a:lnTo>
                      <a:pt x="294" y="908"/>
                    </a:lnTo>
                    <a:lnTo>
                      <a:pt x="282" y="907"/>
                    </a:lnTo>
                    <a:lnTo>
                      <a:pt x="272" y="907"/>
                    </a:lnTo>
                    <a:lnTo>
                      <a:pt x="266" y="907"/>
                    </a:lnTo>
                    <a:lnTo>
                      <a:pt x="253" y="910"/>
                    </a:lnTo>
                    <a:lnTo>
                      <a:pt x="236" y="915"/>
                    </a:lnTo>
                    <a:lnTo>
                      <a:pt x="217" y="923"/>
                    </a:lnTo>
                    <a:lnTo>
                      <a:pt x="196" y="932"/>
                    </a:lnTo>
                    <a:lnTo>
                      <a:pt x="176" y="940"/>
                    </a:lnTo>
                    <a:lnTo>
                      <a:pt x="160" y="949"/>
                    </a:lnTo>
                    <a:lnTo>
                      <a:pt x="148" y="954"/>
                    </a:lnTo>
                    <a:lnTo>
                      <a:pt x="144" y="956"/>
                    </a:lnTo>
                    <a:lnTo>
                      <a:pt x="17" y="1027"/>
                    </a:lnTo>
                    <a:lnTo>
                      <a:pt x="16" y="1026"/>
                    </a:lnTo>
                    <a:lnTo>
                      <a:pt x="13" y="1023"/>
                    </a:lnTo>
                    <a:lnTo>
                      <a:pt x="7" y="1020"/>
                    </a:lnTo>
                    <a:lnTo>
                      <a:pt x="0" y="1016"/>
                    </a:lnTo>
                    <a:lnTo>
                      <a:pt x="0" y="590"/>
                    </a:lnTo>
                    <a:lnTo>
                      <a:pt x="6" y="581"/>
                    </a:lnTo>
                    <a:lnTo>
                      <a:pt x="12" y="572"/>
                    </a:lnTo>
                    <a:lnTo>
                      <a:pt x="16" y="564"/>
                    </a:lnTo>
                    <a:lnTo>
                      <a:pt x="20" y="555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49" name="Freeform 27"/>
              <p:cNvSpPr>
                <a:spLocks/>
              </p:cNvSpPr>
              <p:nvPr/>
            </p:nvSpPr>
            <p:spPr bwMode="auto">
              <a:xfrm>
                <a:off x="989" y="2155"/>
                <a:ext cx="235" cy="401"/>
              </a:xfrm>
              <a:custGeom>
                <a:avLst/>
                <a:gdLst>
                  <a:gd name="T0" fmla="*/ 231 w 235"/>
                  <a:gd name="T1" fmla="*/ 122 h 401"/>
                  <a:gd name="T2" fmla="*/ 232 w 235"/>
                  <a:gd name="T3" fmla="*/ 160 h 401"/>
                  <a:gd name="T4" fmla="*/ 235 w 235"/>
                  <a:gd name="T5" fmla="*/ 188 h 401"/>
                  <a:gd name="T6" fmla="*/ 232 w 235"/>
                  <a:gd name="T7" fmla="*/ 206 h 401"/>
                  <a:gd name="T8" fmla="*/ 218 w 235"/>
                  <a:gd name="T9" fmla="*/ 237 h 401"/>
                  <a:gd name="T10" fmla="*/ 217 w 235"/>
                  <a:gd name="T11" fmla="*/ 211 h 401"/>
                  <a:gd name="T12" fmla="*/ 206 w 235"/>
                  <a:gd name="T13" fmla="*/ 189 h 401"/>
                  <a:gd name="T14" fmla="*/ 193 w 235"/>
                  <a:gd name="T15" fmla="*/ 204 h 401"/>
                  <a:gd name="T16" fmla="*/ 190 w 235"/>
                  <a:gd name="T17" fmla="*/ 217 h 401"/>
                  <a:gd name="T18" fmla="*/ 190 w 235"/>
                  <a:gd name="T19" fmla="*/ 260 h 401"/>
                  <a:gd name="T20" fmla="*/ 190 w 235"/>
                  <a:gd name="T21" fmla="*/ 315 h 401"/>
                  <a:gd name="T22" fmla="*/ 184 w 235"/>
                  <a:gd name="T23" fmla="*/ 354 h 401"/>
                  <a:gd name="T24" fmla="*/ 178 w 235"/>
                  <a:gd name="T25" fmla="*/ 401 h 401"/>
                  <a:gd name="T26" fmla="*/ 167 w 235"/>
                  <a:gd name="T27" fmla="*/ 385 h 401"/>
                  <a:gd name="T28" fmla="*/ 142 w 235"/>
                  <a:gd name="T29" fmla="*/ 331 h 401"/>
                  <a:gd name="T30" fmla="*/ 114 w 235"/>
                  <a:gd name="T31" fmla="*/ 269 h 401"/>
                  <a:gd name="T32" fmla="*/ 96 w 235"/>
                  <a:gd name="T33" fmla="*/ 233 h 401"/>
                  <a:gd name="T34" fmla="*/ 78 w 235"/>
                  <a:gd name="T35" fmla="*/ 201 h 401"/>
                  <a:gd name="T36" fmla="*/ 49 w 235"/>
                  <a:gd name="T37" fmla="*/ 144 h 401"/>
                  <a:gd name="T38" fmla="*/ 22 w 235"/>
                  <a:gd name="T39" fmla="*/ 88 h 401"/>
                  <a:gd name="T40" fmla="*/ 6 w 235"/>
                  <a:gd name="T41" fmla="*/ 54 h 401"/>
                  <a:gd name="T42" fmla="*/ 1 w 235"/>
                  <a:gd name="T43" fmla="*/ 38 h 401"/>
                  <a:gd name="T44" fmla="*/ 2 w 235"/>
                  <a:gd name="T45" fmla="*/ 22 h 401"/>
                  <a:gd name="T46" fmla="*/ 13 w 235"/>
                  <a:gd name="T47" fmla="*/ 9 h 401"/>
                  <a:gd name="T48" fmla="*/ 39 w 235"/>
                  <a:gd name="T49" fmla="*/ 1 h 401"/>
                  <a:gd name="T50" fmla="*/ 58 w 235"/>
                  <a:gd name="T51" fmla="*/ 1 h 401"/>
                  <a:gd name="T52" fmla="*/ 82 w 235"/>
                  <a:gd name="T53" fmla="*/ 8 h 401"/>
                  <a:gd name="T54" fmla="*/ 108 w 235"/>
                  <a:gd name="T55" fmla="*/ 20 h 401"/>
                  <a:gd name="T56" fmla="*/ 136 w 235"/>
                  <a:gd name="T57" fmla="*/ 36 h 401"/>
                  <a:gd name="T58" fmla="*/ 164 w 235"/>
                  <a:gd name="T59" fmla="*/ 55 h 401"/>
                  <a:gd name="T60" fmla="*/ 190 w 235"/>
                  <a:gd name="T61" fmla="*/ 75 h 401"/>
                  <a:gd name="T62" fmla="*/ 213 w 235"/>
                  <a:gd name="T63" fmla="*/ 95 h 401"/>
                  <a:gd name="T64" fmla="*/ 231 w 235"/>
                  <a:gd name="T65" fmla="*/ 115 h 40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35"/>
                  <a:gd name="T100" fmla="*/ 0 h 401"/>
                  <a:gd name="T101" fmla="*/ 235 w 235"/>
                  <a:gd name="T102" fmla="*/ 401 h 401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35" h="401">
                    <a:moveTo>
                      <a:pt x="231" y="115"/>
                    </a:moveTo>
                    <a:lnTo>
                      <a:pt x="231" y="122"/>
                    </a:lnTo>
                    <a:lnTo>
                      <a:pt x="231" y="139"/>
                    </a:lnTo>
                    <a:lnTo>
                      <a:pt x="232" y="160"/>
                    </a:lnTo>
                    <a:lnTo>
                      <a:pt x="234" y="176"/>
                    </a:lnTo>
                    <a:lnTo>
                      <a:pt x="235" y="188"/>
                    </a:lnTo>
                    <a:lnTo>
                      <a:pt x="234" y="199"/>
                    </a:lnTo>
                    <a:lnTo>
                      <a:pt x="232" y="206"/>
                    </a:lnTo>
                    <a:lnTo>
                      <a:pt x="231" y="209"/>
                    </a:lnTo>
                    <a:lnTo>
                      <a:pt x="218" y="237"/>
                    </a:lnTo>
                    <a:lnTo>
                      <a:pt x="218" y="228"/>
                    </a:lnTo>
                    <a:lnTo>
                      <a:pt x="217" y="211"/>
                    </a:lnTo>
                    <a:lnTo>
                      <a:pt x="213" y="194"/>
                    </a:lnTo>
                    <a:lnTo>
                      <a:pt x="206" y="189"/>
                    </a:lnTo>
                    <a:lnTo>
                      <a:pt x="198" y="194"/>
                    </a:lnTo>
                    <a:lnTo>
                      <a:pt x="193" y="204"/>
                    </a:lnTo>
                    <a:lnTo>
                      <a:pt x="191" y="213"/>
                    </a:lnTo>
                    <a:lnTo>
                      <a:pt x="190" y="217"/>
                    </a:lnTo>
                    <a:lnTo>
                      <a:pt x="190" y="231"/>
                    </a:lnTo>
                    <a:lnTo>
                      <a:pt x="190" y="260"/>
                    </a:lnTo>
                    <a:lnTo>
                      <a:pt x="190" y="294"/>
                    </a:lnTo>
                    <a:lnTo>
                      <a:pt x="190" y="315"/>
                    </a:lnTo>
                    <a:lnTo>
                      <a:pt x="187" y="331"/>
                    </a:lnTo>
                    <a:lnTo>
                      <a:pt x="184" y="354"/>
                    </a:lnTo>
                    <a:lnTo>
                      <a:pt x="180" y="381"/>
                    </a:lnTo>
                    <a:lnTo>
                      <a:pt x="178" y="401"/>
                    </a:lnTo>
                    <a:lnTo>
                      <a:pt x="175" y="400"/>
                    </a:lnTo>
                    <a:lnTo>
                      <a:pt x="167" y="385"/>
                    </a:lnTo>
                    <a:lnTo>
                      <a:pt x="156" y="360"/>
                    </a:lnTo>
                    <a:lnTo>
                      <a:pt x="142" y="331"/>
                    </a:lnTo>
                    <a:lnTo>
                      <a:pt x="127" y="299"/>
                    </a:lnTo>
                    <a:lnTo>
                      <a:pt x="114" y="269"/>
                    </a:lnTo>
                    <a:lnTo>
                      <a:pt x="102" y="245"/>
                    </a:lnTo>
                    <a:lnTo>
                      <a:pt x="96" y="233"/>
                    </a:lnTo>
                    <a:lnTo>
                      <a:pt x="89" y="221"/>
                    </a:lnTo>
                    <a:lnTo>
                      <a:pt x="78" y="201"/>
                    </a:lnTo>
                    <a:lnTo>
                      <a:pt x="64" y="174"/>
                    </a:lnTo>
                    <a:lnTo>
                      <a:pt x="49" y="144"/>
                    </a:lnTo>
                    <a:lnTo>
                      <a:pt x="34" y="116"/>
                    </a:lnTo>
                    <a:lnTo>
                      <a:pt x="22" y="88"/>
                    </a:lnTo>
                    <a:lnTo>
                      <a:pt x="11" y="67"/>
                    </a:lnTo>
                    <a:lnTo>
                      <a:pt x="6" y="54"/>
                    </a:lnTo>
                    <a:lnTo>
                      <a:pt x="2" y="47"/>
                    </a:lnTo>
                    <a:lnTo>
                      <a:pt x="1" y="38"/>
                    </a:lnTo>
                    <a:lnTo>
                      <a:pt x="0" y="31"/>
                    </a:lnTo>
                    <a:lnTo>
                      <a:pt x="2" y="22"/>
                    </a:lnTo>
                    <a:lnTo>
                      <a:pt x="7" y="16"/>
                    </a:lnTo>
                    <a:lnTo>
                      <a:pt x="13" y="9"/>
                    </a:lnTo>
                    <a:lnTo>
                      <a:pt x="24" y="4"/>
                    </a:lnTo>
                    <a:lnTo>
                      <a:pt x="39" y="1"/>
                    </a:lnTo>
                    <a:lnTo>
                      <a:pt x="48" y="0"/>
                    </a:lnTo>
                    <a:lnTo>
                      <a:pt x="58" y="1"/>
                    </a:lnTo>
                    <a:lnTo>
                      <a:pt x="69" y="4"/>
                    </a:lnTo>
                    <a:lnTo>
                      <a:pt x="82" y="8"/>
                    </a:lnTo>
                    <a:lnTo>
                      <a:pt x="95" y="14"/>
                    </a:lnTo>
                    <a:lnTo>
                      <a:pt x="108" y="20"/>
                    </a:lnTo>
                    <a:lnTo>
                      <a:pt x="122" y="27"/>
                    </a:lnTo>
                    <a:lnTo>
                      <a:pt x="136" y="36"/>
                    </a:lnTo>
                    <a:lnTo>
                      <a:pt x="150" y="45"/>
                    </a:lnTo>
                    <a:lnTo>
                      <a:pt x="164" y="55"/>
                    </a:lnTo>
                    <a:lnTo>
                      <a:pt x="177" y="65"/>
                    </a:lnTo>
                    <a:lnTo>
                      <a:pt x="190" y="75"/>
                    </a:lnTo>
                    <a:lnTo>
                      <a:pt x="201" y="85"/>
                    </a:lnTo>
                    <a:lnTo>
                      <a:pt x="213" y="95"/>
                    </a:lnTo>
                    <a:lnTo>
                      <a:pt x="223" y="105"/>
                    </a:lnTo>
                    <a:lnTo>
                      <a:pt x="231" y="115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0" name="Freeform 28"/>
              <p:cNvSpPr>
                <a:spLocks/>
              </p:cNvSpPr>
              <p:nvPr/>
            </p:nvSpPr>
            <p:spPr bwMode="auto">
              <a:xfrm>
                <a:off x="1040" y="2032"/>
                <a:ext cx="290" cy="328"/>
              </a:xfrm>
              <a:custGeom>
                <a:avLst/>
                <a:gdLst>
                  <a:gd name="T0" fmla="*/ 290 w 290"/>
                  <a:gd name="T1" fmla="*/ 193 h 328"/>
                  <a:gd name="T2" fmla="*/ 288 w 290"/>
                  <a:gd name="T3" fmla="*/ 190 h 328"/>
                  <a:gd name="T4" fmla="*/ 282 w 290"/>
                  <a:gd name="T5" fmla="*/ 182 h 328"/>
                  <a:gd name="T6" fmla="*/ 275 w 290"/>
                  <a:gd name="T7" fmla="*/ 173 h 328"/>
                  <a:gd name="T8" fmla="*/ 264 w 290"/>
                  <a:gd name="T9" fmla="*/ 162 h 328"/>
                  <a:gd name="T10" fmla="*/ 252 w 290"/>
                  <a:gd name="T11" fmla="*/ 154 h 328"/>
                  <a:gd name="T12" fmla="*/ 241 w 290"/>
                  <a:gd name="T13" fmla="*/ 149 h 328"/>
                  <a:gd name="T14" fmla="*/ 229 w 290"/>
                  <a:gd name="T15" fmla="*/ 150 h 328"/>
                  <a:gd name="T16" fmla="*/ 217 w 290"/>
                  <a:gd name="T17" fmla="*/ 160 h 328"/>
                  <a:gd name="T18" fmla="*/ 206 w 290"/>
                  <a:gd name="T19" fmla="*/ 175 h 328"/>
                  <a:gd name="T20" fmla="*/ 191 w 290"/>
                  <a:gd name="T21" fmla="*/ 191 h 328"/>
                  <a:gd name="T22" fmla="*/ 176 w 290"/>
                  <a:gd name="T23" fmla="*/ 209 h 328"/>
                  <a:gd name="T24" fmla="*/ 161 w 290"/>
                  <a:gd name="T25" fmla="*/ 227 h 328"/>
                  <a:gd name="T26" fmla="*/ 146 w 290"/>
                  <a:gd name="T27" fmla="*/ 244 h 328"/>
                  <a:gd name="T28" fmla="*/ 134 w 290"/>
                  <a:gd name="T29" fmla="*/ 259 h 328"/>
                  <a:gd name="T30" fmla="*/ 125 w 290"/>
                  <a:gd name="T31" fmla="*/ 272 h 328"/>
                  <a:gd name="T32" fmla="*/ 119 w 290"/>
                  <a:gd name="T33" fmla="*/ 281 h 328"/>
                  <a:gd name="T34" fmla="*/ 113 w 290"/>
                  <a:gd name="T35" fmla="*/ 297 h 328"/>
                  <a:gd name="T36" fmla="*/ 108 w 290"/>
                  <a:gd name="T37" fmla="*/ 312 h 328"/>
                  <a:gd name="T38" fmla="*/ 103 w 290"/>
                  <a:gd name="T39" fmla="*/ 324 h 328"/>
                  <a:gd name="T40" fmla="*/ 102 w 290"/>
                  <a:gd name="T41" fmla="*/ 328 h 328"/>
                  <a:gd name="T42" fmla="*/ 98 w 290"/>
                  <a:gd name="T43" fmla="*/ 321 h 328"/>
                  <a:gd name="T44" fmla="*/ 88 w 290"/>
                  <a:gd name="T45" fmla="*/ 303 h 328"/>
                  <a:gd name="T46" fmla="*/ 73 w 290"/>
                  <a:gd name="T47" fmla="*/ 275 h 328"/>
                  <a:gd name="T48" fmla="*/ 55 w 290"/>
                  <a:gd name="T49" fmla="*/ 243 h 328"/>
                  <a:gd name="T50" fmla="*/ 36 w 290"/>
                  <a:gd name="T51" fmla="*/ 208 h 328"/>
                  <a:gd name="T52" fmla="*/ 19 w 290"/>
                  <a:gd name="T53" fmla="*/ 175 h 328"/>
                  <a:gd name="T54" fmla="*/ 7 w 290"/>
                  <a:gd name="T55" fmla="*/ 145 h 328"/>
                  <a:gd name="T56" fmla="*/ 0 w 290"/>
                  <a:gd name="T57" fmla="*/ 124 h 328"/>
                  <a:gd name="T58" fmla="*/ 2 w 290"/>
                  <a:gd name="T59" fmla="*/ 109 h 328"/>
                  <a:gd name="T60" fmla="*/ 13 w 290"/>
                  <a:gd name="T61" fmla="*/ 97 h 328"/>
                  <a:gd name="T62" fmla="*/ 29 w 290"/>
                  <a:gd name="T63" fmla="*/ 88 h 328"/>
                  <a:gd name="T64" fmla="*/ 48 w 290"/>
                  <a:gd name="T65" fmla="*/ 80 h 328"/>
                  <a:gd name="T66" fmla="*/ 67 w 290"/>
                  <a:gd name="T67" fmla="*/ 73 h 328"/>
                  <a:gd name="T68" fmla="*/ 84 w 290"/>
                  <a:gd name="T69" fmla="*/ 65 h 328"/>
                  <a:gd name="T70" fmla="*/ 97 w 290"/>
                  <a:gd name="T71" fmla="*/ 57 h 328"/>
                  <a:gd name="T72" fmla="*/ 101 w 290"/>
                  <a:gd name="T73" fmla="*/ 46 h 328"/>
                  <a:gd name="T74" fmla="*/ 106 w 290"/>
                  <a:gd name="T75" fmla="*/ 25 h 328"/>
                  <a:gd name="T76" fmla="*/ 114 w 290"/>
                  <a:gd name="T77" fmla="*/ 11 h 328"/>
                  <a:gd name="T78" fmla="*/ 123 w 290"/>
                  <a:gd name="T79" fmla="*/ 2 h 328"/>
                  <a:gd name="T80" fmla="*/ 127 w 290"/>
                  <a:gd name="T81" fmla="*/ 0 h 328"/>
                  <a:gd name="T82" fmla="*/ 290 w 290"/>
                  <a:gd name="T83" fmla="*/ 193 h 3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90"/>
                  <a:gd name="T127" fmla="*/ 0 h 328"/>
                  <a:gd name="T128" fmla="*/ 290 w 290"/>
                  <a:gd name="T129" fmla="*/ 328 h 3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90" h="328">
                    <a:moveTo>
                      <a:pt x="290" y="193"/>
                    </a:moveTo>
                    <a:lnTo>
                      <a:pt x="288" y="190"/>
                    </a:lnTo>
                    <a:lnTo>
                      <a:pt x="282" y="182"/>
                    </a:lnTo>
                    <a:lnTo>
                      <a:pt x="275" y="173"/>
                    </a:lnTo>
                    <a:lnTo>
                      <a:pt x="264" y="162"/>
                    </a:lnTo>
                    <a:lnTo>
                      <a:pt x="252" y="154"/>
                    </a:lnTo>
                    <a:lnTo>
                      <a:pt x="241" y="149"/>
                    </a:lnTo>
                    <a:lnTo>
                      <a:pt x="229" y="150"/>
                    </a:lnTo>
                    <a:lnTo>
                      <a:pt x="217" y="160"/>
                    </a:lnTo>
                    <a:lnTo>
                      <a:pt x="206" y="175"/>
                    </a:lnTo>
                    <a:lnTo>
                      <a:pt x="191" y="191"/>
                    </a:lnTo>
                    <a:lnTo>
                      <a:pt x="176" y="209"/>
                    </a:lnTo>
                    <a:lnTo>
                      <a:pt x="161" y="227"/>
                    </a:lnTo>
                    <a:lnTo>
                      <a:pt x="146" y="244"/>
                    </a:lnTo>
                    <a:lnTo>
                      <a:pt x="134" y="259"/>
                    </a:lnTo>
                    <a:lnTo>
                      <a:pt x="125" y="272"/>
                    </a:lnTo>
                    <a:lnTo>
                      <a:pt x="119" y="281"/>
                    </a:lnTo>
                    <a:lnTo>
                      <a:pt x="113" y="297"/>
                    </a:lnTo>
                    <a:lnTo>
                      <a:pt x="108" y="312"/>
                    </a:lnTo>
                    <a:lnTo>
                      <a:pt x="103" y="324"/>
                    </a:lnTo>
                    <a:lnTo>
                      <a:pt x="102" y="328"/>
                    </a:lnTo>
                    <a:lnTo>
                      <a:pt x="98" y="321"/>
                    </a:lnTo>
                    <a:lnTo>
                      <a:pt x="88" y="303"/>
                    </a:lnTo>
                    <a:lnTo>
                      <a:pt x="73" y="275"/>
                    </a:lnTo>
                    <a:lnTo>
                      <a:pt x="55" y="243"/>
                    </a:lnTo>
                    <a:lnTo>
                      <a:pt x="36" y="208"/>
                    </a:lnTo>
                    <a:lnTo>
                      <a:pt x="19" y="175"/>
                    </a:lnTo>
                    <a:lnTo>
                      <a:pt x="7" y="145"/>
                    </a:lnTo>
                    <a:lnTo>
                      <a:pt x="0" y="124"/>
                    </a:lnTo>
                    <a:lnTo>
                      <a:pt x="2" y="109"/>
                    </a:lnTo>
                    <a:lnTo>
                      <a:pt x="13" y="97"/>
                    </a:lnTo>
                    <a:lnTo>
                      <a:pt x="29" y="88"/>
                    </a:lnTo>
                    <a:lnTo>
                      <a:pt x="48" y="80"/>
                    </a:lnTo>
                    <a:lnTo>
                      <a:pt x="67" y="73"/>
                    </a:lnTo>
                    <a:lnTo>
                      <a:pt x="84" y="65"/>
                    </a:lnTo>
                    <a:lnTo>
                      <a:pt x="97" y="57"/>
                    </a:lnTo>
                    <a:lnTo>
                      <a:pt x="101" y="46"/>
                    </a:lnTo>
                    <a:lnTo>
                      <a:pt x="106" y="25"/>
                    </a:lnTo>
                    <a:lnTo>
                      <a:pt x="114" y="11"/>
                    </a:lnTo>
                    <a:lnTo>
                      <a:pt x="123" y="2"/>
                    </a:lnTo>
                    <a:lnTo>
                      <a:pt x="127" y="0"/>
                    </a:lnTo>
                    <a:lnTo>
                      <a:pt x="290" y="193"/>
                    </a:lnTo>
                    <a:close/>
                  </a:path>
                </a:pathLst>
              </a:custGeom>
              <a:solidFill>
                <a:srgbClr val="D691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1" name="Freeform 29"/>
              <p:cNvSpPr>
                <a:spLocks/>
              </p:cNvSpPr>
              <p:nvPr/>
            </p:nvSpPr>
            <p:spPr bwMode="auto">
              <a:xfrm>
                <a:off x="926" y="1734"/>
                <a:ext cx="561" cy="433"/>
              </a:xfrm>
              <a:custGeom>
                <a:avLst/>
                <a:gdLst>
                  <a:gd name="T0" fmla="*/ 514 w 561"/>
                  <a:gd name="T1" fmla="*/ 319 h 433"/>
                  <a:gd name="T2" fmla="*/ 538 w 561"/>
                  <a:gd name="T3" fmla="*/ 278 h 433"/>
                  <a:gd name="T4" fmla="*/ 559 w 561"/>
                  <a:gd name="T5" fmla="*/ 215 h 433"/>
                  <a:gd name="T6" fmla="*/ 554 w 561"/>
                  <a:gd name="T7" fmla="*/ 151 h 433"/>
                  <a:gd name="T8" fmla="*/ 514 w 561"/>
                  <a:gd name="T9" fmla="*/ 112 h 433"/>
                  <a:gd name="T10" fmla="*/ 490 w 561"/>
                  <a:gd name="T11" fmla="*/ 94 h 433"/>
                  <a:gd name="T12" fmla="*/ 473 w 561"/>
                  <a:gd name="T13" fmla="*/ 82 h 433"/>
                  <a:gd name="T14" fmla="*/ 455 w 561"/>
                  <a:gd name="T15" fmla="*/ 70 h 433"/>
                  <a:gd name="T16" fmla="*/ 429 w 561"/>
                  <a:gd name="T17" fmla="*/ 50 h 433"/>
                  <a:gd name="T18" fmla="*/ 399 w 561"/>
                  <a:gd name="T19" fmla="*/ 30 h 433"/>
                  <a:gd name="T20" fmla="*/ 363 w 561"/>
                  <a:gd name="T21" fmla="*/ 13 h 433"/>
                  <a:gd name="T22" fmla="*/ 323 w 561"/>
                  <a:gd name="T23" fmla="*/ 1 h 433"/>
                  <a:gd name="T24" fmla="*/ 289 w 561"/>
                  <a:gd name="T25" fmla="*/ 0 h 433"/>
                  <a:gd name="T26" fmla="*/ 262 w 561"/>
                  <a:gd name="T27" fmla="*/ 1 h 433"/>
                  <a:gd name="T28" fmla="*/ 232 w 561"/>
                  <a:gd name="T29" fmla="*/ 4 h 433"/>
                  <a:gd name="T30" fmla="*/ 202 w 561"/>
                  <a:gd name="T31" fmla="*/ 9 h 433"/>
                  <a:gd name="T32" fmla="*/ 171 w 561"/>
                  <a:gd name="T33" fmla="*/ 17 h 433"/>
                  <a:gd name="T34" fmla="*/ 141 w 561"/>
                  <a:gd name="T35" fmla="*/ 29 h 433"/>
                  <a:gd name="T36" fmla="*/ 115 w 561"/>
                  <a:gd name="T37" fmla="*/ 46 h 433"/>
                  <a:gd name="T38" fmla="*/ 95 w 561"/>
                  <a:gd name="T39" fmla="*/ 68 h 433"/>
                  <a:gd name="T40" fmla="*/ 74 w 561"/>
                  <a:gd name="T41" fmla="*/ 113 h 433"/>
                  <a:gd name="T42" fmla="*/ 56 w 561"/>
                  <a:gd name="T43" fmla="*/ 181 h 433"/>
                  <a:gd name="T44" fmla="*/ 47 w 561"/>
                  <a:gd name="T45" fmla="*/ 248 h 433"/>
                  <a:gd name="T46" fmla="*/ 50 w 561"/>
                  <a:gd name="T47" fmla="*/ 300 h 433"/>
                  <a:gd name="T48" fmla="*/ 58 w 561"/>
                  <a:gd name="T49" fmla="*/ 328 h 433"/>
                  <a:gd name="T50" fmla="*/ 53 w 561"/>
                  <a:gd name="T51" fmla="*/ 349 h 433"/>
                  <a:gd name="T52" fmla="*/ 35 w 561"/>
                  <a:gd name="T53" fmla="*/ 364 h 433"/>
                  <a:gd name="T54" fmla="*/ 11 w 561"/>
                  <a:gd name="T55" fmla="*/ 372 h 433"/>
                  <a:gd name="T56" fmla="*/ 3 w 561"/>
                  <a:gd name="T57" fmla="*/ 372 h 433"/>
                  <a:gd name="T58" fmla="*/ 21 w 561"/>
                  <a:gd name="T59" fmla="*/ 378 h 433"/>
                  <a:gd name="T60" fmla="*/ 49 w 561"/>
                  <a:gd name="T61" fmla="*/ 385 h 433"/>
                  <a:gd name="T62" fmla="*/ 79 w 561"/>
                  <a:gd name="T63" fmla="*/ 382 h 433"/>
                  <a:gd name="T64" fmla="*/ 93 w 561"/>
                  <a:gd name="T65" fmla="*/ 380 h 433"/>
                  <a:gd name="T66" fmla="*/ 81 w 561"/>
                  <a:gd name="T67" fmla="*/ 402 h 433"/>
                  <a:gd name="T68" fmla="*/ 66 w 561"/>
                  <a:gd name="T69" fmla="*/ 414 h 433"/>
                  <a:gd name="T70" fmla="*/ 78 w 561"/>
                  <a:gd name="T71" fmla="*/ 419 h 433"/>
                  <a:gd name="T72" fmla="*/ 97 w 561"/>
                  <a:gd name="T73" fmla="*/ 424 h 433"/>
                  <a:gd name="T74" fmla="*/ 123 w 561"/>
                  <a:gd name="T75" fmla="*/ 429 h 433"/>
                  <a:gd name="T76" fmla="*/ 152 w 561"/>
                  <a:gd name="T77" fmla="*/ 432 h 433"/>
                  <a:gd name="T78" fmla="*/ 181 w 561"/>
                  <a:gd name="T79" fmla="*/ 432 h 433"/>
                  <a:gd name="T80" fmla="*/ 210 w 561"/>
                  <a:gd name="T81" fmla="*/ 428 h 433"/>
                  <a:gd name="T82" fmla="*/ 236 w 561"/>
                  <a:gd name="T83" fmla="*/ 415 h 433"/>
                  <a:gd name="T84" fmla="*/ 259 w 561"/>
                  <a:gd name="T85" fmla="*/ 388 h 433"/>
                  <a:gd name="T86" fmla="*/ 267 w 561"/>
                  <a:gd name="T87" fmla="*/ 356 h 433"/>
                  <a:gd name="T88" fmla="*/ 261 w 561"/>
                  <a:gd name="T89" fmla="*/ 334 h 433"/>
                  <a:gd name="T90" fmla="*/ 252 w 561"/>
                  <a:gd name="T91" fmla="*/ 323 h 433"/>
                  <a:gd name="T92" fmla="*/ 295 w 561"/>
                  <a:gd name="T93" fmla="*/ 344 h 433"/>
                  <a:gd name="T94" fmla="*/ 300 w 561"/>
                  <a:gd name="T95" fmla="*/ 345 h 433"/>
                  <a:gd name="T96" fmla="*/ 315 w 561"/>
                  <a:gd name="T97" fmla="*/ 345 h 433"/>
                  <a:gd name="T98" fmla="*/ 340 w 561"/>
                  <a:gd name="T99" fmla="*/ 343 h 433"/>
                  <a:gd name="T100" fmla="*/ 374 w 561"/>
                  <a:gd name="T101" fmla="*/ 336 h 433"/>
                  <a:gd name="T102" fmla="*/ 417 w 561"/>
                  <a:gd name="T103" fmla="*/ 328 h 433"/>
                  <a:gd name="T104" fmla="*/ 461 w 561"/>
                  <a:gd name="T105" fmla="*/ 325 h 433"/>
                  <a:gd name="T106" fmla="*/ 496 w 561"/>
                  <a:gd name="T107" fmla="*/ 325 h 433"/>
                  <a:gd name="T108" fmla="*/ 510 w 561"/>
                  <a:gd name="T109" fmla="*/ 325 h 433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561"/>
                  <a:gd name="T166" fmla="*/ 0 h 433"/>
                  <a:gd name="T167" fmla="*/ 561 w 561"/>
                  <a:gd name="T168" fmla="*/ 433 h 433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561" h="433">
                    <a:moveTo>
                      <a:pt x="510" y="325"/>
                    </a:moveTo>
                    <a:lnTo>
                      <a:pt x="514" y="319"/>
                    </a:lnTo>
                    <a:lnTo>
                      <a:pt x="524" y="303"/>
                    </a:lnTo>
                    <a:lnTo>
                      <a:pt x="538" y="278"/>
                    </a:lnTo>
                    <a:lnTo>
                      <a:pt x="550" y="247"/>
                    </a:lnTo>
                    <a:lnTo>
                      <a:pt x="559" y="215"/>
                    </a:lnTo>
                    <a:lnTo>
                      <a:pt x="561" y="182"/>
                    </a:lnTo>
                    <a:lnTo>
                      <a:pt x="554" y="151"/>
                    </a:lnTo>
                    <a:lnTo>
                      <a:pt x="532" y="126"/>
                    </a:lnTo>
                    <a:lnTo>
                      <a:pt x="514" y="112"/>
                    </a:lnTo>
                    <a:lnTo>
                      <a:pt x="500" y="101"/>
                    </a:lnTo>
                    <a:lnTo>
                      <a:pt x="490" y="94"/>
                    </a:lnTo>
                    <a:lnTo>
                      <a:pt x="481" y="88"/>
                    </a:lnTo>
                    <a:lnTo>
                      <a:pt x="473" y="82"/>
                    </a:lnTo>
                    <a:lnTo>
                      <a:pt x="464" y="77"/>
                    </a:lnTo>
                    <a:lnTo>
                      <a:pt x="455" y="70"/>
                    </a:lnTo>
                    <a:lnTo>
                      <a:pt x="442" y="60"/>
                    </a:lnTo>
                    <a:lnTo>
                      <a:pt x="429" y="50"/>
                    </a:lnTo>
                    <a:lnTo>
                      <a:pt x="415" y="41"/>
                    </a:lnTo>
                    <a:lnTo>
                      <a:pt x="399" y="30"/>
                    </a:lnTo>
                    <a:lnTo>
                      <a:pt x="382" y="21"/>
                    </a:lnTo>
                    <a:lnTo>
                      <a:pt x="363" y="13"/>
                    </a:lnTo>
                    <a:lnTo>
                      <a:pt x="343" y="7"/>
                    </a:lnTo>
                    <a:lnTo>
                      <a:pt x="323" y="1"/>
                    </a:lnTo>
                    <a:lnTo>
                      <a:pt x="300" y="0"/>
                    </a:lnTo>
                    <a:lnTo>
                      <a:pt x="289" y="0"/>
                    </a:lnTo>
                    <a:lnTo>
                      <a:pt x="276" y="0"/>
                    </a:lnTo>
                    <a:lnTo>
                      <a:pt x="262" y="1"/>
                    </a:lnTo>
                    <a:lnTo>
                      <a:pt x="247" y="2"/>
                    </a:lnTo>
                    <a:lnTo>
                      <a:pt x="232" y="4"/>
                    </a:lnTo>
                    <a:lnTo>
                      <a:pt x="216" y="6"/>
                    </a:lnTo>
                    <a:lnTo>
                      <a:pt x="202" y="9"/>
                    </a:lnTo>
                    <a:lnTo>
                      <a:pt x="186" y="12"/>
                    </a:lnTo>
                    <a:lnTo>
                      <a:pt x="171" y="17"/>
                    </a:lnTo>
                    <a:lnTo>
                      <a:pt x="156" y="23"/>
                    </a:lnTo>
                    <a:lnTo>
                      <a:pt x="141" y="29"/>
                    </a:lnTo>
                    <a:lnTo>
                      <a:pt x="128" y="38"/>
                    </a:lnTo>
                    <a:lnTo>
                      <a:pt x="115" y="46"/>
                    </a:lnTo>
                    <a:lnTo>
                      <a:pt x="105" y="57"/>
                    </a:lnTo>
                    <a:lnTo>
                      <a:pt x="95" y="68"/>
                    </a:lnTo>
                    <a:lnTo>
                      <a:pt x="87" y="82"/>
                    </a:lnTo>
                    <a:lnTo>
                      <a:pt x="74" y="113"/>
                    </a:lnTo>
                    <a:lnTo>
                      <a:pt x="63" y="146"/>
                    </a:lnTo>
                    <a:lnTo>
                      <a:pt x="56" y="181"/>
                    </a:lnTo>
                    <a:lnTo>
                      <a:pt x="50" y="215"/>
                    </a:lnTo>
                    <a:lnTo>
                      <a:pt x="47" y="248"/>
                    </a:lnTo>
                    <a:lnTo>
                      <a:pt x="47" y="277"/>
                    </a:lnTo>
                    <a:lnTo>
                      <a:pt x="50" y="300"/>
                    </a:lnTo>
                    <a:lnTo>
                      <a:pt x="55" y="316"/>
                    </a:lnTo>
                    <a:lnTo>
                      <a:pt x="58" y="328"/>
                    </a:lnTo>
                    <a:lnTo>
                      <a:pt x="57" y="340"/>
                    </a:lnTo>
                    <a:lnTo>
                      <a:pt x="53" y="349"/>
                    </a:lnTo>
                    <a:lnTo>
                      <a:pt x="44" y="358"/>
                    </a:lnTo>
                    <a:lnTo>
                      <a:pt x="35" y="364"/>
                    </a:lnTo>
                    <a:lnTo>
                      <a:pt x="23" y="369"/>
                    </a:lnTo>
                    <a:lnTo>
                      <a:pt x="11" y="372"/>
                    </a:lnTo>
                    <a:lnTo>
                      <a:pt x="0" y="371"/>
                    </a:lnTo>
                    <a:lnTo>
                      <a:pt x="3" y="372"/>
                    </a:lnTo>
                    <a:lnTo>
                      <a:pt x="10" y="375"/>
                    </a:lnTo>
                    <a:lnTo>
                      <a:pt x="21" y="378"/>
                    </a:lnTo>
                    <a:lnTo>
                      <a:pt x="35" y="381"/>
                    </a:lnTo>
                    <a:lnTo>
                      <a:pt x="49" y="385"/>
                    </a:lnTo>
                    <a:lnTo>
                      <a:pt x="64" y="385"/>
                    </a:lnTo>
                    <a:lnTo>
                      <a:pt x="79" y="382"/>
                    </a:lnTo>
                    <a:lnTo>
                      <a:pt x="93" y="376"/>
                    </a:lnTo>
                    <a:lnTo>
                      <a:pt x="93" y="380"/>
                    </a:lnTo>
                    <a:lnTo>
                      <a:pt x="90" y="389"/>
                    </a:lnTo>
                    <a:lnTo>
                      <a:pt x="81" y="402"/>
                    </a:lnTo>
                    <a:lnTo>
                      <a:pt x="65" y="414"/>
                    </a:lnTo>
                    <a:lnTo>
                      <a:pt x="66" y="414"/>
                    </a:lnTo>
                    <a:lnTo>
                      <a:pt x="71" y="416"/>
                    </a:lnTo>
                    <a:lnTo>
                      <a:pt x="78" y="419"/>
                    </a:lnTo>
                    <a:lnTo>
                      <a:pt x="87" y="421"/>
                    </a:lnTo>
                    <a:lnTo>
                      <a:pt x="97" y="424"/>
                    </a:lnTo>
                    <a:lnTo>
                      <a:pt x="109" y="426"/>
                    </a:lnTo>
                    <a:lnTo>
                      <a:pt x="123" y="429"/>
                    </a:lnTo>
                    <a:lnTo>
                      <a:pt x="137" y="431"/>
                    </a:lnTo>
                    <a:lnTo>
                      <a:pt x="152" y="432"/>
                    </a:lnTo>
                    <a:lnTo>
                      <a:pt x="166" y="433"/>
                    </a:lnTo>
                    <a:lnTo>
                      <a:pt x="181" y="432"/>
                    </a:lnTo>
                    <a:lnTo>
                      <a:pt x="196" y="431"/>
                    </a:lnTo>
                    <a:lnTo>
                      <a:pt x="210" y="428"/>
                    </a:lnTo>
                    <a:lnTo>
                      <a:pt x="224" y="423"/>
                    </a:lnTo>
                    <a:lnTo>
                      <a:pt x="236" y="415"/>
                    </a:lnTo>
                    <a:lnTo>
                      <a:pt x="245" y="407"/>
                    </a:lnTo>
                    <a:lnTo>
                      <a:pt x="259" y="388"/>
                    </a:lnTo>
                    <a:lnTo>
                      <a:pt x="266" y="371"/>
                    </a:lnTo>
                    <a:lnTo>
                      <a:pt x="267" y="356"/>
                    </a:lnTo>
                    <a:lnTo>
                      <a:pt x="265" y="344"/>
                    </a:lnTo>
                    <a:lnTo>
                      <a:pt x="261" y="334"/>
                    </a:lnTo>
                    <a:lnTo>
                      <a:pt x="256" y="327"/>
                    </a:lnTo>
                    <a:lnTo>
                      <a:pt x="252" y="323"/>
                    </a:lnTo>
                    <a:lnTo>
                      <a:pt x="249" y="322"/>
                    </a:lnTo>
                    <a:lnTo>
                      <a:pt x="295" y="344"/>
                    </a:lnTo>
                    <a:lnTo>
                      <a:pt x="296" y="344"/>
                    </a:lnTo>
                    <a:lnTo>
                      <a:pt x="300" y="345"/>
                    </a:lnTo>
                    <a:lnTo>
                      <a:pt x="307" y="345"/>
                    </a:lnTo>
                    <a:lnTo>
                      <a:pt x="315" y="345"/>
                    </a:lnTo>
                    <a:lnTo>
                      <a:pt x="326" y="344"/>
                    </a:lnTo>
                    <a:lnTo>
                      <a:pt x="340" y="343"/>
                    </a:lnTo>
                    <a:lnTo>
                      <a:pt x="356" y="340"/>
                    </a:lnTo>
                    <a:lnTo>
                      <a:pt x="374" y="336"/>
                    </a:lnTo>
                    <a:lnTo>
                      <a:pt x="395" y="331"/>
                    </a:lnTo>
                    <a:lnTo>
                      <a:pt x="417" y="328"/>
                    </a:lnTo>
                    <a:lnTo>
                      <a:pt x="440" y="326"/>
                    </a:lnTo>
                    <a:lnTo>
                      <a:pt x="461" y="325"/>
                    </a:lnTo>
                    <a:lnTo>
                      <a:pt x="480" y="325"/>
                    </a:lnTo>
                    <a:lnTo>
                      <a:pt x="496" y="325"/>
                    </a:lnTo>
                    <a:lnTo>
                      <a:pt x="507" y="325"/>
                    </a:lnTo>
                    <a:lnTo>
                      <a:pt x="510" y="325"/>
                    </a:lnTo>
                    <a:close/>
                  </a:path>
                </a:pathLst>
              </a:custGeom>
              <a:solidFill>
                <a:srgbClr val="6B00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2" name="Freeform 30"/>
              <p:cNvSpPr>
                <a:spLocks/>
              </p:cNvSpPr>
              <p:nvPr/>
            </p:nvSpPr>
            <p:spPr bwMode="auto">
              <a:xfrm>
                <a:off x="1175" y="1939"/>
                <a:ext cx="279" cy="305"/>
              </a:xfrm>
              <a:custGeom>
                <a:avLst/>
                <a:gdLst>
                  <a:gd name="T0" fmla="*/ 272 w 279"/>
                  <a:gd name="T1" fmla="*/ 11 h 305"/>
                  <a:gd name="T2" fmla="*/ 272 w 279"/>
                  <a:gd name="T3" fmla="*/ 37 h 305"/>
                  <a:gd name="T4" fmla="*/ 263 w 279"/>
                  <a:gd name="T5" fmla="*/ 70 h 305"/>
                  <a:gd name="T6" fmla="*/ 262 w 279"/>
                  <a:gd name="T7" fmla="*/ 74 h 305"/>
                  <a:gd name="T8" fmla="*/ 257 w 279"/>
                  <a:gd name="T9" fmla="*/ 101 h 305"/>
                  <a:gd name="T10" fmla="*/ 264 w 279"/>
                  <a:gd name="T11" fmla="*/ 129 h 305"/>
                  <a:gd name="T12" fmla="*/ 277 w 279"/>
                  <a:gd name="T13" fmla="*/ 152 h 305"/>
                  <a:gd name="T14" fmla="*/ 277 w 279"/>
                  <a:gd name="T15" fmla="*/ 162 h 305"/>
                  <a:gd name="T16" fmla="*/ 261 w 279"/>
                  <a:gd name="T17" fmla="*/ 173 h 305"/>
                  <a:gd name="T18" fmla="*/ 245 w 279"/>
                  <a:gd name="T19" fmla="*/ 178 h 305"/>
                  <a:gd name="T20" fmla="*/ 242 w 279"/>
                  <a:gd name="T21" fmla="*/ 182 h 305"/>
                  <a:gd name="T22" fmla="*/ 242 w 279"/>
                  <a:gd name="T23" fmla="*/ 198 h 305"/>
                  <a:gd name="T24" fmla="*/ 244 w 279"/>
                  <a:gd name="T25" fmla="*/ 207 h 305"/>
                  <a:gd name="T26" fmla="*/ 237 w 279"/>
                  <a:gd name="T27" fmla="*/ 219 h 305"/>
                  <a:gd name="T28" fmla="*/ 228 w 279"/>
                  <a:gd name="T29" fmla="*/ 226 h 305"/>
                  <a:gd name="T30" fmla="*/ 229 w 279"/>
                  <a:gd name="T31" fmla="*/ 238 h 305"/>
                  <a:gd name="T32" fmla="*/ 213 w 279"/>
                  <a:gd name="T33" fmla="*/ 250 h 305"/>
                  <a:gd name="T34" fmla="*/ 208 w 279"/>
                  <a:gd name="T35" fmla="*/ 253 h 305"/>
                  <a:gd name="T36" fmla="*/ 208 w 279"/>
                  <a:gd name="T37" fmla="*/ 256 h 305"/>
                  <a:gd name="T38" fmla="*/ 208 w 279"/>
                  <a:gd name="T39" fmla="*/ 273 h 305"/>
                  <a:gd name="T40" fmla="*/ 207 w 279"/>
                  <a:gd name="T41" fmla="*/ 293 h 305"/>
                  <a:gd name="T42" fmla="*/ 196 w 279"/>
                  <a:gd name="T43" fmla="*/ 304 h 305"/>
                  <a:gd name="T44" fmla="*/ 177 w 279"/>
                  <a:gd name="T45" fmla="*/ 305 h 305"/>
                  <a:gd name="T46" fmla="*/ 149 w 279"/>
                  <a:gd name="T47" fmla="*/ 303 h 305"/>
                  <a:gd name="T48" fmla="*/ 113 w 279"/>
                  <a:gd name="T49" fmla="*/ 294 h 305"/>
                  <a:gd name="T50" fmla="*/ 78 w 279"/>
                  <a:gd name="T51" fmla="*/ 274 h 305"/>
                  <a:gd name="T52" fmla="*/ 50 w 279"/>
                  <a:gd name="T53" fmla="*/ 243 h 305"/>
                  <a:gd name="T54" fmla="*/ 32 w 279"/>
                  <a:gd name="T55" fmla="*/ 215 h 305"/>
                  <a:gd name="T56" fmla="*/ 21 w 279"/>
                  <a:gd name="T57" fmla="*/ 190 h 305"/>
                  <a:gd name="T58" fmla="*/ 16 w 279"/>
                  <a:gd name="T59" fmla="*/ 171 h 305"/>
                  <a:gd name="T60" fmla="*/ 13 w 279"/>
                  <a:gd name="T61" fmla="*/ 162 h 305"/>
                  <a:gd name="T62" fmla="*/ 0 w 279"/>
                  <a:gd name="T63" fmla="*/ 144 h 305"/>
                  <a:gd name="T64" fmla="*/ 4 w 279"/>
                  <a:gd name="T65" fmla="*/ 100 h 305"/>
                  <a:gd name="T66" fmla="*/ 17 w 279"/>
                  <a:gd name="T67" fmla="*/ 78 h 305"/>
                  <a:gd name="T68" fmla="*/ 37 w 279"/>
                  <a:gd name="T69" fmla="*/ 71 h 305"/>
                  <a:gd name="T70" fmla="*/ 55 w 279"/>
                  <a:gd name="T71" fmla="*/ 81 h 305"/>
                  <a:gd name="T72" fmla="*/ 72 w 279"/>
                  <a:gd name="T73" fmla="*/ 110 h 305"/>
                  <a:gd name="T74" fmla="*/ 79 w 279"/>
                  <a:gd name="T75" fmla="*/ 124 h 305"/>
                  <a:gd name="T76" fmla="*/ 81 w 279"/>
                  <a:gd name="T77" fmla="*/ 124 h 305"/>
                  <a:gd name="T78" fmla="*/ 97 w 279"/>
                  <a:gd name="T79" fmla="*/ 118 h 305"/>
                  <a:gd name="T80" fmla="*/ 122 w 279"/>
                  <a:gd name="T81" fmla="*/ 105 h 305"/>
                  <a:gd name="T82" fmla="*/ 145 w 279"/>
                  <a:gd name="T83" fmla="*/ 83 h 305"/>
                  <a:gd name="T84" fmla="*/ 154 w 279"/>
                  <a:gd name="T85" fmla="*/ 69 h 305"/>
                  <a:gd name="T86" fmla="*/ 153 w 279"/>
                  <a:gd name="T87" fmla="*/ 81 h 305"/>
                  <a:gd name="T88" fmla="*/ 148 w 279"/>
                  <a:gd name="T89" fmla="*/ 98 h 305"/>
                  <a:gd name="T90" fmla="*/ 136 w 279"/>
                  <a:gd name="T91" fmla="*/ 120 h 305"/>
                  <a:gd name="T92" fmla="*/ 126 w 279"/>
                  <a:gd name="T93" fmla="*/ 131 h 305"/>
                  <a:gd name="T94" fmla="*/ 139 w 279"/>
                  <a:gd name="T95" fmla="*/ 127 h 305"/>
                  <a:gd name="T96" fmla="*/ 164 w 279"/>
                  <a:gd name="T97" fmla="*/ 111 h 305"/>
                  <a:gd name="T98" fmla="*/ 203 w 279"/>
                  <a:gd name="T99" fmla="*/ 75 h 305"/>
                  <a:gd name="T100" fmla="*/ 244 w 279"/>
                  <a:gd name="T101" fmla="*/ 24 h 305"/>
                  <a:gd name="T102" fmla="*/ 261 w 279"/>
                  <a:gd name="T103" fmla="*/ 3 h 305"/>
                  <a:gd name="T104" fmla="*/ 266 w 279"/>
                  <a:gd name="T105" fmla="*/ 1 h 305"/>
                  <a:gd name="T106" fmla="*/ 269 w 279"/>
                  <a:gd name="T107" fmla="*/ 6 h 30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79"/>
                  <a:gd name="T163" fmla="*/ 0 h 305"/>
                  <a:gd name="T164" fmla="*/ 279 w 279"/>
                  <a:gd name="T165" fmla="*/ 305 h 305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79" h="305">
                    <a:moveTo>
                      <a:pt x="271" y="8"/>
                    </a:moveTo>
                    <a:lnTo>
                      <a:pt x="272" y="11"/>
                    </a:lnTo>
                    <a:lnTo>
                      <a:pt x="273" y="22"/>
                    </a:lnTo>
                    <a:lnTo>
                      <a:pt x="272" y="37"/>
                    </a:lnTo>
                    <a:lnTo>
                      <a:pt x="267" y="57"/>
                    </a:lnTo>
                    <a:lnTo>
                      <a:pt x="263" y="70"/>
                    </a:lnTo>
                    <a:lnTo>
                      <a:pt x="262" y="72"/>
                    </a:lnTo>
                    <a:lnTo>
                      <a:pt x="262" y="74"/>
                    </a:lnTo>
                    <a:lnTo>
                      <a:pt x="259" y="85"/>
                    </a:lnTo>
                    <a:lnTo>
                      <a:pt x="257" y="101"/>
                    </a:lnTo>
                    <a:lnTo>
                      <a:pt x="259" y="116"/>
                    </a:lnTo>
                    <a:lnTo>
                      <a:pt x="264" y="129"/>
                    </a:lnTo>
                    <a:lnTo>
                      <a:pt x="273" y="144"/>
                    </a:lnTo>
                    <a:lnTo>
                      <a:pt x="277" y="152"/>
                    </a:lnTo>
                    <a:lnTo>
                      <a:pt x="279" y="157"/>
                    </a:lnTo>
                    <a:lnTo>
                      <a:pt x="277" y="162"/>
                    </a:lnTo>
                    <a:lnTo>
                      <a:pt x="271" y="168"/>
                    </a:lnTo>
                    <a:lnTo>
                      <a:pt x="261" y="173"/>
                    </a:lnTo>
                    <a:lnTo>
                      <a:pt x="251" y="176"/>
                    </a:lnTo>
                    <a:lnTo>
                      <a:pt x="245" y="178"/>
                    </a:lnTo>
                    <a:lnTo>
                      <a:pt x="242" y="178"/>
                    </a:lnTo>
                    <a:lnTo>
                      <a:pt x="242" y="182"/>
                    </a:lnTo>
                    <a:lnTo>
                      <a:pt x="241" y="188"/>
                    </a:lnTo>
                    <a:lnTo>
                      <a:pt x="242" y="198"/>
                    </a:lnTo>
                    <a:lnTo>
                      <a:pt x="245" y="205"/>
                    </a:lnTo>
                    <a:lnTo>
                      <a:pt x="244" y="207"/>
                    </a:lnTo>
                    <a:lnTo>
                      <a:pt x="242" y="212"/>
                    </a:lnTo>
                    <a:lnTo>
                      <a:pt x="237" y="219"/>
                    </a:lnTo>
                    <a:lnTo>
                      <a:pt x="227" y="224"/>
                    </a:lnTo>
                    <a:lnTo>
                      <a:pt x="228" y="226"/>
                    </a:lnTo>
                    <a:lnTo>
                      <a:pt x="230" y="231"/>
                    </a:lnTo>
                    <a:lnTo>
                      <a:pt x="229" y="238"/>
                    </a:lnTo>
                    <a:lnTo>
                      <a:pt x="222" y="244"/>
                    </a:lnTo>
                    <a:lnTo>
                      <a:pt x="213" y="250"/>
                    </a:lnTo>
                    <a:lnTo>
                      <a:pt x="210" y="252"/>
                    </a:lnTo>
                    <a:lnTo>
                      <a:pt x="208" y="253"/>
                    </a:lnTo>
                    <a:lnTo>
                      <a:pt x="208" y="256"/>
                    </a:lnTo>
                    <a:lnTo>
                      <a:pt x="208" y="264"/>
                    </a:lnTo>
                    <a:lnTo>
                      <a:pt x="208" y="273"/>
                    </a:lnTo>
                    <a:lnTo>
                      <a:pt x="208" y="284"/>
                    </a:lnTo>
                    <a:lnTo>
                      <a:pt x="207" y="293"/>
                    </a:lnTo>
                    <a:lnTo>
                      <a:pt x="204" y="300"/>
                    </a:lnTo>
                    <a:lnTo>
                      <a:pt x="196" y="304"/>
                    </a:lnTo>
                    <a:lnTo>
                      <a:pt x="186" y="305"/>
                    </a:lnTo>
                    <a:lnTo>
                      <a:pt x="177" y="305"/>
                    </a:lnTo>
                    <a:lnTo>
                      <a:pt x="164" y="304"/>
                    </a:lnTo>
                    <a:lnTo>
                      <a:pt x="149" y="303"/>
                    </a:lnTo>
                    <a:lnTo>
                      <a:pt x="132" y="300"/>
                    </a:lnTo>
                    <a:lnTo>
                      <a:pt x="113" y="294"/>
                    </a:lnTo>
                    <a:lnTo>
                      <a:pt x="95" y="286"/>
                    </a:lnTo>
                    <a:lnTo>
                      <a:pt x="78" y="274"/>
                    </a:lnTo>
                    <a:lnTo>
                      <a:pt x="62" y="259"/>
                    </a:lnTo>
                    <a:lnTo>
                      <a:pt x="50" y="243"/>
                    </a:lnTo>
                    <a:lnTo>
                      <a:pt x="40" y="228"/>
                    </a:lnTo>
                    <a:lnTo>
                      <a:pt x="32" y="215"/>
                    </a:lnTo>
                    <a:lnTo>
                      <a:pt x="26" y="202"/>
                    </a:lnTo>
                    <a:lnTo>
                      <a:pt x="21" y="190"/>
                    </a:lnTo>
                    <a:lnTo>
                      <a:pt x="18" y="181"/>
                    </a:lnTo>
                    <a:lnTo>
                      <a:pt x="16" y="171"/>
                    </a:lnTo>
                    <a:lnTo>
                      <a:pt x="16" y="164"/>
                    </a:lnTo>
                    <a:lnTo>
                      <a:pt x="13" y="162"/>
                    </a:lnTo>
                    <a:lnTo>
                      <a:pt x="6" y="158"/>
                    </a:lnTo>
                    <a:lnTo>
                      <a:pt x="0" y="144"/>
                    </a:lnTo>
                    <a:lnTo>
                      <a:pt x="0" y="117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7" y="78"/>
                    </a:lnTo>
                    <a:lnTo>
                      <a:pt x="27" y="73"/>
                    </a:lnTo>
                    <a:lnTo>
                      <a:pt x="37" y="71"/>
                    </a:lnTo>
                    <a:lnTo>
                      <a:pt x="46" y="74"/>
                    </a:lnTo>
                    <a:lnTo>
                      <a:pt x="55" y="81"/>
                    </a:lnTo>
                    <a:lnTo>
                      <a:pt x="62" y="91"/>
                    </a:lnTo>
                    <a:lnTo>
                      <a:pt x="72" y="110"/>
                    </a:lnTo>
                    <a:lnTo>
                      <a:pt x="77" y="121"/>
                    </a:lnTo>
                    <a:lnTo>
                      <a:pt x="79" y="124"/>
                    </a:lnTo>
                    <a:lnTo>
                      <a:pt x="79" y="125"/>
                    </a:lnTo>
                    <a:lnTo>
                      <a:pt x="81" y="124"/>
                    </a:lnTo>
                    <a:lnTo>
                      <a:pt x="88" y="122"/>
                    </a:lnTo>
                    <a:lnTo>
                      <a:pt x="97" y="118"/>
                    </a:lnTo>
                    <a:lnTo>
                      <a:pt x="109" y="112"/>
                    </a:lnTo>
                    <a:lnTo>
                      <a:pt x="122" y="105"/>
                    </a:lnTo>
                    <a:lnTo>
                      <a:pt x="133" y="94"/>
                    </a:lnTo>
                    <a:lnTo>
                      <a:pt x="145" y="83"/>
                    </a:lnTo>
                    <a:lnTo>
                      <a:pt x="154" y="68"/>
                    </a:lnTo>
                    <a:lnTo>
                      <a:pt x="154" y="69"/>
                    </a:lnTo>
                    <a:lnTo>
                      <a:pt x="154" y="73"/>
                    </a:lnTo>
                    <a:lnTo>
                      <a:pt x="153" y="81"/>
                    </a:lnTo>
                    <a:lnTo>
                      <a:pt x="151" y="88"/>
                    </a:lnTo>
                    <a:lnTo>
                      <a:pt x="148" y="98"/>
                    </a:lnTo>
                    <a:lnTo>
                      <a:pt x="143" y="108"/>
                    </a:lnTo>
                    <a:lnTo>
                      <a:pt x="136" y="120"/>
                    </a:lnTo>
                    <a:lnTo>
                      <a:pt x="125" y="131"/>
                    </a:lnTo>
                    <a:lnTo>
                      <a:pt x="126" y="131"/>
                    </a:lnTo>
                    <a:lnTo>
                      <a:pt x="131" y="129"/>
                    </a:lnTo>
                    <a:lnTo>
                      <a:pt x="139" y="127"/>
                    </a:lnTo>
                    <a:lnTo>
                      <a:pt x="150" y="121"/>
                    </a:lnTo>
                    <a:lnTo>
                      <a:pt x="164" y="111"/>
                    </a:lnTo>
                    <a:lnTo>
                      <a:pt x="182" y="97"/>
                    </a:lnTo>
                    <a:lnTo>
                      <a:pt x="203" y="75"/>
                    </a:lnTo>
                    <a:lnTo>
                      <a:pt x="227" y="45"/>
                    </a:lnTo>
                    <a:lnTo>
                      <a:pt x="244" y="24"/>
                    </a:lnTo>
                    <a:lnTo>
                      <a:pt x="255" y="11"/>
                    </a:lnTo>
                    <a:lnTo>
                      <a:pt x="261" y="3"/>
                    </a:lnTo>
                    <a:lnTo>
                      <a:pt x="265" y="0"/>
                    </a:lnTo>
                    <a:lnTo>
                      <a:pt x="266" y="1"/>
                    </a:lnTo>
                    <a:lnTo>
                      <a:pt x="267" y="3"/>
                    </a:lnTo>
                    <a:lnTo>
                      <a:pt x="269" y="6"/>
                    </a:lnTo>
                    <a:lnTo>
                      <a:pt x="271" y="8"/>
                    </a:lnTo>
                    <a:close/>
                  </a:path>
                </a:pathLst>
              </a:custGeom>
              <a:solidFill>
                <a:srgbClr val="E5A5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3" name="Freeform 31"/>
              <p:cNvSpPr>
                <a:spLocks/>
              </p:cNvSpPr>
              <p:nvPr/>
            </p:nvSpPr>
            <p:spPr bwMode="auto">
              <a:xfrm>
                <a:off x="2213" y="2183"/>
                <a:ext cx="467" cy="818"/>
              </a:xfrm>
              <a:custGeom>
                <a:avLst/>
                <a:gdLst>
                  <a:gd name="T0" fmla="*/ 117 w 467"/>
                  <a:gd name="T1" fmla="*/ 6 h 818"/>
                  <a:gd name="T2" fmla="*/ 174 w 467"/>
                  <a:gd name="T3" fmla="*/ 0 h 818"/>
                  <a:gd name="T4" fmla="*/ 467 w 467"/>
                  <a:gd name="T5" fmla="*/ 132 h 818"/>
                  <a:gd name="T6" fmla="*/ 328 w 467"/>
                  <a:gd name="T7" fmla="*/ 805 h 818"/>
                  <a:gd name="T8" fmla="*/ 239 w 467"/>
                  <a:gd name="T9" fmla="*/ 818 h 818"/>
                  <a:gd name="T10" fmla="*/ 0 w 467"/>
                  <a:gd name="T11" fmla="*/ 597 h 818"/>
                  <a:gd name="T12" fmla="*/ 117 w 467"/>
                  <a:gd name="T13" fmla="*/ 6 h 8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67"/>
                  <a:gd name="T22" fmla="*/ 0 h 818"/>
                  <a:gd name="T23" fmla="*/ 467 w 467"/>
                  <a:gd name="T24" fmla="*/ 818 h 81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67" h="818">
                    <a:moveTo>
                      <a:pt x="117" y="6"/>
                    </a:moveTo>
                    <a:lnTo>
                      <a:pt x="174" y="0"/>
                    </a:lnTo>
                    <a:lnTo>
                      <a:pt x="467" y="132"/>
                    </a:lnTo>
                    <a:lnTo>
                      <a:pt x="328" y="805"/>
                    </a:lnTo>
                    <a:lnTo>
                      <a:pt x="239" y="818"/>
                    </a:lnTo>
                    <a:lnTo>
                      <a:pt x="0" y="597"/>
                    </a:lnTo>
                    <a:lnTo>
                      <a:pt x="117" y="6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4" name="Freeform 32"/>
              <p:cNvSpPr>
                <a:spLocks/>
              </p:cNvSpPr>
              <p:nvPr/>
            </p:nvSpPr>
            <p:spPr bwMode="auto">
              <a:xfrm>
                <a:off x="1767" y="2773"/>
                <a:ext cx="749" cy="328"/>
              </a:xfrm>
              <a:custGeom>
                <a:avLst/>
                <a:gdLst>
                  <a:gd name="T0" fmla="*/ 749 w 749"/>
                  <a:gd name="T1" fmla="*/ 216 h 328"/>
                  <a:gd name="T2" fmla="*/ 730 w 749"/>
                  <a:gd name="T3" fmla="*/ 293 h 328"/>
                  <a:gd name="T4" fmla="*/ 171 w 749"/>
                  <a:gd name="T5" fmla="*/ 328 h 328"/>
                  <a:gd name="T6" fmla="*/ 1 w 749"/>
                  <a:gd name="T7" fmla="*/ 65 h 328"/>
                  <a:gd name="T8" fmla="*/ 0 w 749"/>
                  <a:gd name="T9" fmla="*/ 10 h 328"/>
                  <a:gd name="T10" fmla="*/ 461 w 749"/>
                  <a:gd name="T11" fmla="*/ 0 h 328"/>
                  <a:gd name="T12" fmla="*/ 749 w 749"/>
                  <a:gd name="T13" fmla="*/ 216 h 32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49"/>
                  <a:gd name="T22" fmla="*/ 0 h 328"/>
                  <a:gd name="T23" fmla="*/ 749 w 749"/>
                  <a:gd name="T24" fmla="*/ 328 h 32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49" h="328">
                    <a:moveTo>
                      <a:pt x="749" y="216"/>
                    </a:moveTo>
                    <a:lnTo>
                      <a:pt x="730" y="293"/>
                    </a:lnTo>
                    <a:lnTo>
                      <a:pt x="171" y="328"/>
                    </a:lnTo>
                    <a:lnTo>
                      <a:pt x="1" y="65"/>
                    </a:lnTo>
                    <a:lnTo>
                      <a:pt x="0" y="10"/>
                    </a:lnTo>
                    <a:lnTo>
                      <a:pt x="461" y="0"/>
                    </a:lnTo>
                    <a:lnTo>
                      <a:pt x="749" y="216"/>
                    </a:lnTo>
                    <a:close/>
                  </a:path>
                </a:pathLst>
              </a:custGeom>
              <a:solidFill>
                <a:srgbClr val="59595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5" name="Freeform 33"/>
              <p:cNvSpPr>
                <a:spLocks/>
              </p:cNvSpPr>
              <p:nvPr/>
            </p:nvSpPr>
            <p:spPr bwMode="auto">
              <a:xfrm>
                <a:off x="2256" y="2250"/>
                <a:ext cx="327" cy="667"/>
              </a:xfrm>
              <a:custGeom>
                <a:avLst/>
                <a:gdLst>
                  <a:gd name="T0" fmla="*/ 97 w 327"/>
                  <a:gd name="T1" fmla="*/ 0 h 667"/>
                  <a:gd name="T2" fmla="*/ 327 w 327"/>
                  <a:gd name="T3" fmla="*/ 111 h 667"/>
                  <a:gd name="T4" fmla="*/ 209 w 327"/>
                  <a:gd name="T5" fmla="*/ 667 h 667"/>
                  <a:gd name="T6" fmla="*/ 0 w 327"/>
                  <a:gd name="T7" fmla="*/ 496 h 667"/>
                  <a:gd name="T8" fmla="*/ 97 w 327"/>
                  <a:gd name="T9" fmla="*/ 0 h 66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7"/>
                  <a:gd name="T16" fmla="*/ 0 h 667"/>
                  <a:gd name="T17" fmla="*/ 327 w 327"/>
                  <a:gd name="T18" fmla="*/ 667 h 66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7" h="667">
                    <a:moveTo>
                      <a:pt x="97" y="0"/>
                    </a:moveTo>
                    <a:lnTo>
                      <a:pt x="327" y="111"/>
                    </a:lnTo>
                    <a:lnTo>
                      <a:pt x="209" y="667"/>
                    </a:lnTo>
                    <a:lnTo>
                      <a:pt x="0" y="496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6" name="Freeform 34"/>
              <p:cNvSpPr>
                <a:spLocks/>
              </p:cNvSpPr>
              <p:nvPr/>
            </p:nvSpPr>
            <p:spPr bwMode="auto">
              <a:xfrm>
                <a:off x="1928" y="2793"/>
                <a:ext cx="443" cy="212"/>
              </a:xfrm>
              <a:custGeom>
                <a:avLst/>
                <a:gdLst>
                  <a:gd name="T0" fmla="*/ 271 w 443"/>
                  <a:gd name="T1" fmla="*/ 0 h 212"/>
                  <a:gd name="T2" fmla="*/ 443 w 443"/>
                  <a:gd name="T3" fmla="*/ 173 h 212"/>
                  <a:gd name="T4" fmla="*/ 441 w 443"/>
                  <a:gd name="T5" fmla="*/ 194 h 212"/>
                  <a:gd name="T6" fmla="*/ 138 w 443"/>
                  <a:gd name="T7" fmla="*/ 212 h 212"/>
                  <a:gd name="T8" fmla="*/ 1 w 443"/>
                  <a:gd name="T9" fmla="*/ 21 h 212"/>
                  <a:gd name="T10" fmla="*/ 0 w 443"/>
                  <a:gd name="T11" fmla="*/ 9 h 212"/>
                  <a:gd name="T12" fmla="*/ 271 w 443"/>
                  <a:gd name="T13" fmla="*/ 0 h 2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43"/>
                  <a:gd name="T22" fmla="*/ 0 h 212"/>
                  <a:gd name="T23" fmla="*/ 443 w 443"/>
                  <a:gd name="T24" fmla="*/ 212 h 21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43" h="212">
                    <a:moveTo>
                      <a:pt x="271" y="0"/>
                    </a:moveTo>
                    <a:lnTo>
                      <a:pt x="443" y="173"/>
                    </a:lnTo>
                    <a:lnTo>
                      <a:pt x="441" y="194"/>
                    </a:lnTo>
                    <a:lnTo>
                      <a:pt x="138" y="212"/>
                    </a:lnTo>
                    <a:lnTo>
                      <a:pt x="1" y="21"/>
                    </a:lnTo>
                    <a:lnTo>
                      <a:pt x="0" y="9"/>
                    </a:lnTo>
                    <a:lnTo>
                      <a:pt x="271" y="0"/>
                    </a:lnTo>
                    <a:close/>
                  </a:path>
                </a:pathLst>
              </a:custGeom>
              <a:solidFill>
                <a:srgbClr val="2B2B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7" name="Freeform 35"/>
              <p:cNvSpPr>
                <a:spLocks/>
              </p:cNvSpPr>
              <p:nvPr/>
            </p:nvSpPr>
            <p:spPr bwMode="auto">
              <a:xfrm>
                <a:off x="1859" y="2866"/>
                <a:ext cx="123" cy="84"/>
              </a:xfrm>
              <a:custGeom>
                <a:avLst/>
                <a:gdLst>
                  <a:gd name="T0" fmla="*/ 87 w 123"/>
                  <a:gd name="T1" fmla="*/ 11 h 84"/>
                  <a:gd name="T2" fmla="*/ 119 w 123"/>
                  <a:gd name="T3" fmla="*/ 58 h 84"/>
                  <a:gd name="T4" fmla="*/ 120 w 123"/>
                  <a:gd name="T5" fmla="*/ 61 h 84"/>
                  <a:gd name="T6" fmla="*/ 123 w 123"/>
                  <a:gd name="T7" fmla="*/ 68 h 84"/>
                  <a:gd name="T8" fmla="*/ 122 w 123"/>
                  <a:gd name="T9" fmla="*/ 75 h 84"/>
                  <a:gd name="T10" fmla="*/ 114 w 123"/>
                  <a:gd name="T11" fmla="*/ 79 h 84"/>
                  <a:gd name="T12" fmla="*/ 63 w 123"/>
                  <a:gd name="T13" fmla="*/ 83 h 84"/>
                  <a:gd name="T14" fmla="*/ 60 w 123"/>
                  <a:gd name="T15" fmla="*/ 84 h 84"/>
                  <a:gd name="T16" fmla="*/ 54 w 123"/>
                  <a:gd name="T17" fmla="*/ 84 h 84"/>
                  <a:gd name="T18" fmla="*/ 44 w 123"/>
                  <a:gd name="T19" fmla="*/ 79 h 84"/>
                  <a:gd name="T20" fmla="*/ 35 w 123"/>
                  <a:gd name="T21" fmla="*/ 69 h 84"/>
                  <a:gd name="T22" fmla="*/ 3 w 123"/>
                  <a:gd name="T23" fmla="*/ 22 h 84"/>
                  <a:gd name="T24" fmla="*/ 2 w 123"/>
                  <a:gd name="T25" fmla="*/ 19 h 84"/>
                  <a:gd name="T26" fmla="*/ 0 w 123"/>
                  <a:gd name="T27" fmla="*/ 12 h 84"/>
                  <a:gd name="T28" fmla="*/ 4 w 123"/>
                  <a:gd name="T29" fmla="*/ 6 h 84"/>
                  <a:gd name="T30" fmla="*/ 14 w 123"/>
                  <a:gd name="T31" fmla="*/ 3 h 84"/>
                  <a:gd name="T32" fmla="*/ 64 w 123"/>
                  <a:gd name="T33" fmla="*/ 0 h 84"/>
                  <a:gd name="T34" fmla="*/ 66 w 123"/>
                  <a:gd name="T35" fmla="*/ 0 h 84"/>
                  <a:gd name="T36" fmla="*/ 72 w 123"/>
                  <a:gd name="T37" fmla="*/ 1 h 84"/>
                  <a:gd name="T38" fmla="*/ 79 w 123"/>
                  <a:gd name="T39" fmla="*/ 4 h 84"/>
                  <a:gd name="T40" fmla="*/ 87 w 123"/>
                  <a:gd name="T41" fmla="*/ 11 h 8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3"/>
                  <a:gd name="T64" fmla="*/ 0 h 84"/>
                  <a:gd name="T65" fmla="*/ 123 w 123"/>
                  <a:gd name="T66" fmla="*/ 84 h 8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3" h="84">
                    <a:moveTo>
                      <a:pt x="87" y="11"/>
                    </a:moveTo>
                    <a:lnTo>
                      <a:pt x="119" y="58"/>
                    </a:lnTo>
                    <a:lnTo>
                      <a:pt x="120" y="61"/>
                    </a:lnTo>
                    <a:lnTo>
                      <a:pt x="123" y="68"/>
                    </a:lnTo>
                    <a:lnTo>
                      <a:pt x="122" y="75"/>
                    </a:lnTo>
                    <a:lnTo>
                      <a:pt x="114" y="79"/>
                    </a:lnTo>
                    <a:lnTo>
                      <a:pt x="63" y="83"/>
                    </a:lnTo>
                    <a:lnTo>
                      <a:pt x="60" y="84"/>
                    </a:lnTo>
                    <a:lnTo>
                      <a:pt x="54" y="84"/>
                    </a:lnTo>
                    <a:lnTo>
                      <a:pt x="44" y="79"/>
                    </a:lnTo>
                    <a:lnTo>
                      <a:pt x="35" y="69"/>
                    </a:lnTo>
                    <a:lnTo>
                      <a:pt x="3" y="22"/>
                    </a:lnTo>
                    <a:lnTo>
                      <a:pt x="2" y="19"/>
                    </a:lnTo>
                    <a:lnTo>
                      <a:pt x="0" y="12"/>
                    </a:lnTo>
                    <a:lnTo>
                      <a:pt x="4" y="6"/>
                    </a:lnTo>
                    <a:lnTo>
                      <a:pt x="14" y="3"/>
                    </a:lnTo>
                    <a:lnTo>
                      <a:pt x="64" y="0"/>
                    </a:lnTo>
                    <a:lnTo>
                      <a:pt x="66" y="0"/>
                    </a:lnTo>
                    <a:lnTo>
                      <a:pt x="72" y="1"/>
                    </a:lnTo>
                    <a:lnTo>
                      <a:pt x="79" y="4"/>
                    </a:lnTo>
                    <a:lnTo>
                      <a:pt x="87" y="11"/>
                    </a:lnTo>
                    <a:close/>
                  </a:path>
                </a:pathLst>
              </a:custGeom>
              <a:solidFill>
                <a:srgbClr val="2B2B2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8" name="Freeform 36"/>
              <p:cNvSpPr>
                <a:spLocks/>
              </p:cNvSpPr>
              <p:nvPr/>
            </p:nvSpPr>
            <p:spPr bwMode="auto">
              <a:xfrm>
                <a:off x="1576" y="2745"/>
                <a:ext cx="252" cy="177"/>
              </a:xfrm>
              <a:custGeom>
                <a:avLst/>
                <a:gdLst>
                  <a:gd name="T0" fmla="*/ 0 w 252"/>
                  <a:gd name="T1" fmla="*/ 74 h 177"/>
                  <a:gd name="T2" fmla="*/ 13 w 252"/>
                  <a:gd name="T3" fmla="*/ 131 h 177"/>
                  <a:gd name="T4" fmla="*/ 7 w 252"/>
                  <a:gd name="T5" fmla="*/ 166 h 177"/>
                  <a:gd name="T6" fmla="*/ 46 w 252"/>
                  <a:gd name="T7" fmla="*/ 160 h 177"/>
                  <a:gd name="T8" fmla="*/ 54 w 252"/>
                  <a:gd name="T9" fmla="*/ 164 h 177"/>
                  <a:gd name="T10" fmla="*/ 69 w 252"/>
                  <a:gd name="T11" fmla="*/ 169 h 177"/>
                  <a:gd name="T12" fmla="*/ 92 w 252"/>
                  <a:gd name="T13" fmla="*/ 172 h 177"/>
                  <a:gd name="T14" fmla="*/ 122 w 252"/>
                  <a:gd name="T15" fmla="*/ 166 h 177"/>
                  <a:gd name="T16" fmla="*/ 142 w 252"/>
                  <a:gd name="T17" fmla="*/ 161 h 177"/>
                  <a:gd name="T18" fmla="*/ 152 w 252"/>
                  <a:gd name="T19" fmla="*/ 158 h 177"/>
                  <a:gd name="T20" fmla="*/ 155 w 252"/>
                  <a:gd name="T21" fmla="*/ 155 h 177"/>
                  <a:gd name="T22" fmla="*/ 157 w 252"/>
                  <a:gd name="T23" fmla="*/ 158 h 177"/>
                  <a:gd name="T24" fmla="*/ 169 w 252"/>
                  <a:gd name="T25" fmla="*/ 174 h 177"/>
                  <a:gd name="T26" fmla="*/ 182 w 252"/>
                  <a:gd name="T27" fmla="*/ 176 h 177"/>
                  <a:gd name="T28" fmla="*/ 200 w 252"/>
                  <a:gd name="T29" fmla="*/ 167 h 177"/>
                  <a:gd name="T30" fmla="*/ 220 w 252"/>
                  <a:gd name="T31" fmla="*/ 157 h 177"/>
                  <a:gd name="T32" fmla="*/ 233 w 252"/>
                  <a:gd name="T33" fmla="*/ 148 h 177"/>
                  <a:gd name="T34" fmla="*/ 238 w 252"/>
                  <a:gd name="T35" fmla="*/ 145 h 177"/>
                  <a:gd name="T36" fmla="*/ 246 w 252"/>
                  <a:gd name="T37" fmla="*/ 130 h 177"/>
                  <a:gd name="T38" fmla="*/ 252 w 252"/>
                  <a:gd name="T39" fmla="*/ 108 h 177"/>
                  <a:gd name="T40" fmla="*/ 247 w 252"/>
                  <a:gd name="T41" fmla="*/ 100 h 177"/>
                  <a:gd name="T42" fmla="*/ 244 w 252"/>
                  <a:gd name="T43" fmla="*/ 97 h 177"/>
                  <a:gd name="T44" fmla="*/ 235 w 252"/>
                  <a:gd name="T45" fmla="*/ 74 h 177"/>
                  <a:gd name="T46" fmla="*/ 232 w 252"/>
                  <a:gd name="T47" fmla="*/ 46 h 177"/>
                  <a:gd name="T48" fmla="*/ 225 w 252"/>
                  <a:gd name="T49" fmla="*/ 40 h 177"/>
                  <a:gd name="T50" fmla="*/ 208 w 252"/>
                  <a:gd name="T51" fmla="*/ 24 h 177"/>
                  <a:gd name="T52" fmla="*/ 203 w 252"/>
                  <a:gd name="T53" fmla="*/ 16 h 177"/>
                  <a:gd name="T54" fmla="*/ 199 w 252"/>
                  <a:gd name="T55" fmla="*/ 8 h 177"/>
                  <a:gd name="T56" fmla="*/ 188 w 252"/>
                  <a:gd name="T57" fmla="*/ 0 h 177"/>
                  <a:gd name="T58" fmla="*/ 180 w 252"/>
                  <a:gd name="T59" fmla="*/ 1 h 177"/>
                  <a:gd name="T60" fmla="*/ 154 w 252"/>
                  <a:gd name="T61" fmla="*/ 10 h 177"/>
                  <a:gd name="T62" fmla="*/ 110 w 252"/>
                  <a:gd name="T63" fmla="*/ 26 h 177"/>
                  <a:gd name="T64" fmla="*/ 58 w 252"/>
                  <a:gd name="T65" fmla="*/ 50 h 17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w 252"/>
                  <a:gd name="T100" fmla="*/ 0 h 177"/>
                  <a:gd name="T101" fmla="*/ 252 w 252"/>
                  <a:gd name="T102" fmla="*/ 177 h 177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T99" t="T100" r="T101" b="T102"/>
                <a:pathLst>
                  <a:path w="252" h="177">
                    <a:moveTo>
                      <a:pt x="32" y="66"/>
                    </a:moveTo>
                    <a:lnTo>
                      <a:pt x="0" y="74"/>
                    </a:lnTo>
                    <a:lnTo>
                      <a:pt x="12" y="100"/>
                    </a:lnTo>
                    <a:lnTo>
                      <a:pt x="13" y="131"/>
                    </a:lnTo>
                    <a:lnTo>
                      <a:pt x="9" y="156"/>
                    </a:lnTo>
                    <a:lnTo>
                      <a:pt x="7" y="166"/>
                    </a:lnTo>
                    <a:lnTo>
                      <a:pt x="45" y="159"/>
                    </a:lnTo>
                    <a:lnTo>
                      <a:pt x="46" y="160"/>
                    </a:lnTo>
                    <a:lnTo>
                      <a:pt x="48" y="162"/>
                    </a:lnTo>
                    <a:lnTo>
                      <a:pt x="54" y="164"/>
                    </a:lnTo>
                    <a:lnTo>
                      <a:pt x="60" y="167"/>
                    </a:lnTo>
                    <a:lnTo>
                      <a:pt x="69" y="169"/>
                    </a:lnTo>
                    <a:lnTo>
                      <a:pt x="79" y="171"/>
                    </a:lnTo>
                    <a:lnTo>
                      <a:pt x="92" y="172"/>
                    </a:lnTo>
                    <a:lnTo>
                      <a:pt x="107" y="169"/>
                    </a:lnTo>
                    <a:lnTo>
                      <a:pt x="122" y="166"/>
                    </a:lnTo>
                    <a:lnTo>
                      <a:pt x="133" y="164"/>
                    </a:lnTo>
                    <a:lnTo>
                      <a:pt x="142" y="161"/>
                    </a:lnTo>
                    <a:lnTo>
                      <a:pt x="147" y="159"/>
                    </a:lnTo>
                    <a:lnTo>
                      <a:pt x="152" y="158"/>
                    </a:lnTo>
                    <a:lnTo>
                      <a:pt x="154" y="156"/>
                    </a:lnTo>
                    <a:lnTo>
                      <a:pt x="155" y="155"/>
                    </a:lnTo>
                    <a:lnTo>
                      <a:pt x="157" y="158"/>
                    </a:lnTo>
                    <a:lnTo>
                      <a:pt x="161" y="165"/>
                    </a:lnTo>
                    <a:lnTo>
                      <a:pt x="169" y="174"/>
                    </a:lnTo>
                    <a:lnTo>
                      <a:pt x="177" y="177"/>
                    </a:lnTo>
                    <a:lnTo>
                      <a:pt x="182" y="176"/>
                    </a:lnTo>
                    <a:lnTo>
                      <a:pt x="191" y="173"/>
                    </a:lnTo>
                    <a:lnTo>
                      <a:pt x="200" y="167"/>
                    </a:lnTo>
                    <a:lnTo>
                      <a:pt x="210" y="162"/>
                    </a:lnTo>
                    <a:lnTo>
                      <a:pt x="220" y="157"/>
                    </a:lnTo>
                    <a:lnTo>
                      <a:pt x="228" y="151"/>
                    </a:lnTo>
                    <a:lnTo>
                      <a:pt x="233" y="148"/>
                    </a:lnTo>
                    <a:lnTo>
                      <a:pt x="236" y="147"/>
                    </a:lnTo>
                    <a:lnTo>
                      <a:pt x="238" y="145"/>
                    </a:lnTo>
                    <a:lnTo>
                      <a:pt x="242" y="140"/>
                    </a:lnTo>
                    <a:lnTo>
                      <a:pt x="246" y="130"/>
                    </a:lnTo>
                    <a:lnTo>
                      <a:pt x="250" y="118"/>
                    </a:lnTo>
                    <a:lnTo>
                      <a:pt x="252" y="108"/>
                    </a:lnTo>
                    <a:lnTo>
                      <a:pt x="249" y="102"/>
                    </a:lnTo>
                    <a:lnTo>
                      <a:pt x="247" y="100"/>
                    </a:lnTo>
                    <a:lnTo>
                      <a:pt x="246" y="100"/>
                    </a:lnTo>
                    <a:lnTo>
                      <a:pt x="244" y="97"/>
                    </a:lnTo>
                    <a:lnTo>
                      <a:pt x="240" y="88"/>
                    </a:lnTo>
                    <a:lnTo>
                      <a:pt x="235" y="74"/>
                    </a:lnTo>
                    <a:lnTo>
                      <a:pt x="232" y="58"/>
                    </a:lnTo>
                    <a:lnTo>
                      <a:pt x="232" y="46"/>
                    </a:lnTo>
                    <a:lnTo>
                      <a:pt x="230" y="42"/>
                    </a:lnTo>
                    <a:lnTo>
                      <a:pt x="225" y="40"/>
                    </a:lnTo>
                    <a:lnTo>
                      <a:pt x="218" y="33"/>
                    </a:lnTo>
                    <a:lnTo>
                      <a:pt x="208" y="24"/>
                    </a:lnTo>
                    <a:lnTo>
                      <a:pt x="204" y="18"/>
                    </a:lnTo>
                    <a:lnTo>
                      <a:pt x="203" y="16"/>
                    </a:lnTo>
                    <a:lnTo>
                      <a:pt x="199" y="8"/>
                    </a:lnTo>
                    <a:lnTo>
                      <a:pt x="194" y="2"/>
                    </a:lnTo>
                    <a:lnTo>
                      <a:pt x="188" y="0"/>
                    </a:lnTo>
                    <a:lnTo>
                      <a:pt x="185" y="0"/>
                    </a:lnTo>
                    <a:lnTo>
                      <a:pt x="180" y="1"/>
                    </a:lnTo>
                    <a:lnTo>
                      <a:pt x="171" y="5"/>
                    </a:lnTo>
                    <a:lnTo>
                      <a:pt x="154" y="10"/>
                    </a:lnTo>
                    <a:lnTo>
                      <a:pt x="133" y="16"/>
                    </a:lnTo>
                    <a:lnTo>
                      <a:pt x="110" y="26"/>
                    </a:lnTo>
                    <a:lnTo>
                      <a:pt x="85" y="38"/>
                    </a:lnTo>
                    <a:lnTo>
                      <a:pt x="58" y="50"/>
                    </a:lnTo>
                    <a:lnTo>
                      <a:pt x="32" y="66"/>
                    </a:lnTo>
                    <a:close/>
                  </a:path>
                </a:pathLst>
              </a:custGeom>
              <a:solidFill>
                <a:srgbClr val="E5A5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59" name="Freeform 37"/>
              <p:cNvSpPr>
                <a:spLocks/>
              </p:cNvSpPr>
              <p:nvPr/>
            </p:nvSpPr>
            <p:spPr bwMode="auto">
              <a:xfrm>
                <a:off x="1538" y="2793"/>
                <a:ext cx="54" cy="160"/>
              </a:xfrm>
              <a:custGeom>
                <a:avLst/>
                <a:gdLst>
                  <a:gd name="T0" fmla="*/ 0 w 54"/>
                  <a:gd name="T1" fmla="*/ 0 h 160"/>
                  <a:gd name="T2" fmla="*/ 45 w 54"/>
                  <a:gd name="T3" fmla="*/ 3 h 160"/>
                  <a:gd name="T4" fmla="*/ 46 w 54"/>
                  <a:gd name="T5" fmla="*/ 8 h 160"/>
                  <a:gd name="T6" fmla="*/ 49 w 54"/>
                  <a:gd name="T7" fmla="*/ 19 h 160"/>
                  <a:gd name="T8" fmla="*/ 52 w 54"/>
                  <a:gd name="T9" fmla="*/ 36 h 160"/>
                  <a:gd name="T10" fmla="*/ 54 w 54"/>
                  <a:gd name="T11" fmla="*/ 59 h 160"/>
                  <a:gd name="T12" fmla="*/ 54 w 54"/>
                  <a:gd name="T13" fmla="*/ 83 h 160"/>
                  <a:gd name="T14" fmla="*/ 52 w 54"/>
                  <a:gd name="T15" fmla="*/ 110 h 160"/>
                  <a:gd name="T16" fmla="*/ 45 w 54"/>
                  <a:gd name="T17" fmla="*/ 135 h 160"/>
                  <a:gd name="T18" fmla="*/ 32 w 54"/>
                  <a:gd name="T19" fmla="*/ 160 h 160"/>
                  <a:gd name="T20" fmla="*/ 0 w 54"/>
                  <a:gd name="T21" fmla="*/ 156 h 160"/>
                  <a:gd name="T22" fmla="*/ 2 w 54"/>
                  <a:gd name="T23" fmla="*/ 150 h 160"/>
                  <a:gd name="T24" fmla="*/ 6 w 54"/>
                  <a:gd name="T25" fmla="*/ 136 h 160"/>
                  <a:gd name="T26" fmla="*/ 11 w 54"/>
                  <a:gd name="T27" fmla="*/ 116 h 160"/>
                  <a:gd name="T28" fmla="*/ 15 w 54"/>
                  <a:gd name="T29" fmla="*/ 92 h 160"/>
                  <a:gd name="T30" fmla="*/ 18 w 54"/>
                  <a:gd name="T31" fmla="*/ 65 h 160"/>
                  <a:gd name="T32" fmla="*/ 17 w 54"/>
                  <a:gd name="T33" fmla="*/ 40 h 160"/>
                  <a:gd name="T34" fmla="*/ 12 w 54"/>
                  <a:gd name="T35" fmla="*/ 17 h 160"/>
                  <a:gd name="T36" fmla="*/ 0 w 54"/>
                  <a:gd name="T37" fmla="*/ 0 h 16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54"/>
                  <a:gd name="T58" fmla="*/ 0 h 160"/>
                  <a:gd name="T59" fmla="*/ 54 w 54"/>
                  <a:gd name="T60" fmla="*/ 160 h 16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54" h="160">
                    <a:moveTo>
                      <a:pt x="0" y="0"/>
                    </a:moveTo>
                    <a:lnTo>
                      <a:pt x="45" y="3"/>
                    </a:lnTo>
                    <a:lnTo>
                      <a:pt x="46" y="8"/>
                    </a:lnTo>
                    <a:lnTo>
                      <a:pt x="49" y="19"/>
                    </a:lnTo>
                    <a:lnTo>
                      <a:pt x="52" y="36"/>
                    </a:lnTo>
                    <a:lnTo>
                      <a:pt x="54" y="59"/>
                    </a:lnTo>
                    <a:lnTo>
                      <a:pt x="54" y="83"/>
                    </a:lnTo>
                    <a:lnTo>
                      <a:pt x="52" y="110"/>
                    </a:lnTo>
                    <a:lnTo>
                      <a:pt x="45" y="135"/>
                    </a:lnTo>
                    <a:lnTo>
                      <a:pt x="32" y="160"/>
                    </a:lnTo>
                    <a:lnTo>
                      <a:pt x="0" y="156"/>
                    </a:lnTo>
                    <a:lnTo>
                      <a:pt x="2" y="150"/>
                    </a:lnTo>
                    <a:lnTo>
                      <a:pt x="6" y="136"/>
                    </a:lnTo>
                    <a:lnTo>
                      <a:pt x="11" y="116"/>
                    </a:lnTo>
                    <a:lnTo>
                      <a:pt x="15" y="92"/>
                    </a:lnTo>
                    <a:lnTo>
                      <a:pt x="18" y="65"/>
                    </a:lnTo>
                    <a:lnTo>
                      <a:pt x="17" y="40"/>
                    </a:lnTo>
                    <a:lnTo>
                      <a:pt x="12" y="1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60" name="Freeform 38"/>
              <p:cNvSpPr>
                <a:spLocks/>
              </p:cNvSpPr>
              <p:nvPr/>
            </p:nvSpPr>
            <p:spPr bwMode="auto">
              <a:xfrm>
                <a:off x="1946" y="2438"/>
                <a:ext cx="401" cy="177"/>
              </a:xfrm>
              <a:custGeom>
                <a:avLst/>
                <a:gdLst>
                  <a:gd name="T0" fmla="*/ 304 w 401"/>
                  <a:gd name="T1" fmla="*/ 151 h 177"/>
                  <a:gd name="T2" fmla="*/ 307 w 401"/>
                  <a:gd name="T3" fmla="*/ 130 h 177"/>
                  <a:gd name="T4" fmla="*/ 295 w 401"/>
                  <a:gd name="T5" fmla="*/ 60 h 177"/>
                  <a:gd name="T6" fmla="*/ 270 w 401"/>
                  <a:gd name="T7" fmla="*/ 36 h 177"/>
                  <a:gd name="T8" fmla="*/ 290 w 401"/>
                  <a:gd name="T9" fmla="*/ 34 h 177"/>
                  <a:gd name="T10" fmla="*/ 313 w 401"/>
                  <a:gd name="T11" fmla="*/ 35 h 177"/>
                  <a:gd name="T12" fmla="*/ 333 w 401"/>
                  <a:gd name="T13" fmla="*/ 37 h 177"/>
                  <a:gd name="T14" fmla="*/ 344 w 401"/>
                  <a:gd name="T15" fmla="*/ 37 h 177"/>
                  <a:gd name="T16" fmla="*/ 356 w 401"/>
                  <a:gd name="T17" fmla="*/ 38 h 177"/>
                  <a:gd name="T18" fmla="*/ 371 w 401"/>
                  <a:gd name="T19" fmla="*/ 37 h 177"/>
                  <a:gd name="T20" fmla="*/ 386 w 401"/>
                  <a:gd name="T21" fmla="*/ 35 h 177"/>
                  <a:gd name="T22" fmla="*/ 401 w 401"/>
                  <a:gd name="T23" fmla="*/ 24 h 177"/>
                  <a:gd name="T24" fmla="*/ 392 w 401"/>
                  <a:gd name="T25" fmla="*/ 15 h 177"/>
                  <a:gd name="T26" fmla="*/ 386 w 401"/>
                  <a:gd name="T27" fmla="*/ 13 h 177"/>
                  <a:gd name="T28" fmla="*/ 366 w 401"/>
                  <a:gd name="T29" fmla="*/ 10 h 177"/>
                  <a:gd name="T30" fmla="*/ 334 w 401"/>
                  <a:gd name="T31" fmla="*/ 8 h 177"/>
                  <a:gd name="T32" fmla="*/ 296 w 401"/>
                  <a:gd name="T33" fmla="*/ 5 h 177"/>
                  <a:gd name="T34" fmla="*/ 263 w 401"/>
                  <a:gd name="T35" fmla="*/ 2 h 177"/>
                  <a:gd name="T36" fmla="*/ 240 w 401"/>
                  <a:gd name="T37" fmla="*/ 0 h 177"/>
                  <a:gd name="T38" fmla="*/ 222 w 401"/>
                  <a:gd name="T39" fmla="*/ 0 h 177"/>
                  <a:gd name="T40" fmla="*/ 205 w 401"/>
                  <a:gd name="T41" fmla="*/ 2 h 177"/>
                  <a:gd name="T42" fmla="*/ 184 w 401"/>
                  <a:gd name="T43" fmla="*/ 5 h 177"/>
                  <a:gd name="T44" fmla="*/ 143 w 401"/>
                  <a:gd name="T45" fmla="*/ 14 h 177"/>
                  <a:gd name="T46" fmla="*/ 96 w 401"/>
                  <a:gd name="T47" fmla="*/ 24 h 177"/>
                  <a:gd name="T48" fmla="*/ 59 w 401"/>
                  <a:gd name="T49" fmla="*/ 31 h 177"/>
                  <a:gd name="T50" fmla="*/ 43 w 401"/>
                  <a:gd name="T51" fmla="*/ 32 h 177"/>
                  <a:gd name="T52" fmla="*/ 29 w 401"/>
                  <a:gd name="T53" fmla="*/ 35 h 177"/>
                  <a:gd name="T54" fmla="*/ 18 w 401"/>
                  <a:gd name="T55" fmla="*/ 37 h 177"/>
                  <a:gd name="T56" fmla="*/ 10 w 401"/>
                  <a:gd name="T57" fmla="*/ 40 h 177"/>
                  <a:gd name="T58" fmla="*/ 3 w 401"/>
                  <a:gd name="T59" fmla="*/ 51 h 177"/>
                  <a:gd name="T60" fmla="*/ 1 w 401"/>
                  <a:gd name="T61" fmla="*/ 75 h 177"/>
                  <a:gd name="T62" fmla="*/ 8 w 401"/>
                  <a:gd name="T63" fmla="*/ 100 h 177"/>
                  <a:gd name="T64" fmla="*/ 16 w 401"/>
                  <a:gd name="T65" fmla="*/ 116 h 177"/>
                  <a:gd name="T66" fmla="*/ 25 w 401"/>
                  <a:gd name="T67" fmla="*/ 111 h 177"/>
                  <a:gd name="T68" fmla="*/ 45 w 401"/>
                  <a:gd name="T69" fmla="*/ 106 h 177"/>
                  <a:gd name="T70" fmla="*/ 65 w 401"/>
                  <a:gd name="T71" fmla="*/ 107 h 177"/>
                  <a:gd name="T72" fmla="*/ 76 w 401"/>
                  <a:gd name="T73" fmla="*/ 109 h 177"/>
                  <a:gd name="T74" fmla="*/ 93 w 401"/>
                  <a:gd name="T75" fmla="*/ 111 h 177"/>
                  <a:gd name="T76" fmla="*/ 125 w 401"/>
                  <a:gd name="T77" fmla="*/ 111 h 177"/>
                  <a:gd name="T78" fmla="*/ 155 w 401"/>
                  <a:gd name="T79" fmla="*/ 108 h 177"/>
                  <a:gd name="T80" fmla="*/ 173 w 401"/>
                  <a:gd name="T81" fmla="*/ 105 h 177"/>
                  <a:gd name="T82" fmla="*/ 177 w 401"/>
                  <a:gd name="T83" fmla="*/ 104 h 177"/>
                  <a:gd name="T84" fmla="*/ 185 w 401"/>
                  <a:gd name="T85" fmla="*/ 105 h 177"/>
                  <a:gd name="T86" fmla="*/ 198 w 401"/>
                  <a:gd name="T87" fmla="*/ 109 h 177"/>
                  <a:gd name="T88" fmla="*/ 213 w 401"/>
                  <a:gd name="T89" fmla="*/ 118 h 177"/>
                  <a:gd name="T90" fmla="*/ 228 w 401"/>
                  <a:gd name="T91" fmla="*/ 134 h 177"/>
                  <a:gd name="T92" fmla="*/ 226 w 401"/>
                  <a:gd name="T93" fmla="*/ 149 h 177"/>
                  <a:gd name="T94" fmla="*/ 225 w 401"/>
                  <a:gd name="T95" fmla="*/ 174 h 177"/>
                  <a:gd name="T96" fmla="*/ 236 w 401"/>
                  <a:gd name="T97" fmla="*/ 173 h 177"/>
                  <a:gd name="T98" fmla="*/ 238 w 401"/>
                  <a:gd name="T99" fmla="*/ 171 h 177"/>
                  <a:gd name="T100" fmla="*/ 243 w 401"/>
                  <a:gd name="T101" fmla="*/ 163 h 177"/>
                  <a:gd name="T102" fmla="*/ 256 w 401"/>
                  <a:gd name="T103" fmla="*/ 137 h 177"/>
                  <a:gd name="T104" fmla="*/ 255 w 401"/>
                  <a:gd name="T105" fmla="*/ 120 h 177"/>
                  <a:gd name="T106" fmla="*/ 263 w 401"/>
                  <a:gd name="T107" fmla="*/ 120 h 177"/>
                  <a:gd name="T108" fmla="*/ 268 w 401"/>
                  <a:gd name="T109" fmla="*/ 133 h 177"/>
                  <a:gd name="T110" fmla="*/ 278 w 401"/>
                  <a:gd name="T111" fmla="*/ 161 h 177"/>
                  <a:gd name="T112" fmla="*/ 281 w 401"/>
                  <a:gd name="T113" fmla="*/ 165 h 177"/>
                  <a:gd name="T114" fmla="*/ 290 w 401"/>
                  <a:gd name="T115" fmla="*/ 167 h 177"/>
                  <a:gd name="T116" fmla="*/ 296 w 401"/>
                  <a:gd name="T117" fmla="*/ 161 h 177"/>
                  <a:gd name="T118" fmla="*/ 295 w 401"/>
                  <a:gd name="T119" fmla="*/ 158 h 17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401"/>
                  <a:gd name="T181" fmla="*/ 0 h 177"/>
                  <a:gd name="T182" fmla="*/ 401 w 401"/>
                  <a:gd name="T183" fmla="*/ 177 h 17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401" h="177">
                    <a:moveTo>
                      <a:pt x="295" y="158"/>
                    </a:moveTo>
                    <a:lnTo>
                      <a:pt x="304" y="151"/>
                    </a:lnTo>
                    <a:lnTo>
                      <a:pt x="307" y="140"/>
                    </a:lnTo>
                    <a:lnTo>
                      <a:pt x="307" y="130"/>
                    </a:lnTo>
                    <a:lnTo>
                      <a:pt x="307" y="125"/>
                    </a:lnTo>
                    <a:lnTo>
                      <a:pt x="295" y="60"/>
                    </a:lnTo>
                    <a:lnTo>
                      <a:pt x="262" y="40"/>
                    </a:lnTo>
                    <a:lnTo>
                      <a:pt x="270" y="36"/>
                    </a:lnTo>
                    <a:lnTo>
                      <a:pt x="279" y="34"/>
                    </a:lnTo>
                    <a:lnTo>
                      <a:pt x="290" y="34"/>
                    </a:lnTo>
                    <a:lnTo>
                      <a:pt x="302" y="34"/>
                    </a:lnTo>
                    <a:lnTo>
                      <a:pt x="313" y="35"/>
                    </a:lnTo>
                    <a:lnTo>
                      <a:pt x="324" y="36"/>
                    </a:lnTo>
                    <a:lnTo>
                      <a:pt x="333" y="37"/>
                    </a:lnTo>
                    <a:lnTo>
                      <a:pt x="339" y="37"/>
                    </a:lnTo>
                    <a:lnTo>
                      <a:pt x="344" y="37"/>
                    </a:lnTo>
                    <a:lnTo>
                      <a:pt x="350" y="37"/>
                    </a:lnTo>
                    <a:lnTo>
                      <a:pt x="356" y="38"/>
                    </a:lnTo>
                    <a:lnTo>
                      <a:pt x="363" y="37"/>
                    </a:lnTo>
                    <a:lnTo>
                      <a:pt x="371" y="37"/>
                    </a:lnTo>
                    <a:lnTo>
                      <a:pt x="378" y="36"/>
                    </a:lnTo>
                    <a:lnTo>
                      <a:pt x="386" y="35"/>
                    </a:lnTo>
                    <a:lnTo>
                      <a:pt x="393" y="32"/>
                    </a:lnTo>
                    <a:lnTo>
                      <a:pt x="401" y="24"/>
                    </a:lnTo>
                    <a:lnTo>
                      <a:pt x="399" y="19"/>
                    </a:lnTo>
                    <a:lnTo>
                      <a:pt x="392" y="15"/>
                    </a:lnTo>
                    <a:lnTo>
                      <a:pt x="389" y="13"/>
                    </a:lnTo>
                    <a:lnTo>
                      <a:pt x="386" y="13"/>
                    </a:lnTo>
                    <a:lnTo>
                      <a:pt x="378" y="11"/>
                    </a:lnTo>
                    <a:lnTo>
                      <a:pt x="366" y="10"/>
                    </a:lnTo>
                    <a:lnTo>
                      <a:pt x="351" y="9"/>
                    </a:lnTo>
                    <a:lnTo>
                      <a:pt x="334" y="8"/>
                    </a:lnTo>
                    <a:lnTo>
                      <a:pt x="315" y="6"/>
                    </a:lnTo>
                    <a:lnTo>
                      <a:pt x="296" y="5"/>
                    </a:lnTo>
                    <a:lnTo>
                      <a:pt x="278" y="3"/>
                    </a:lnTo>
                    <a:lnTo>
                      <a:pt x="263" y="2"/>
                    </a:lnTo>
                    <a:lnTo>
                      <a:pt x="251" y="1"/>
                    </a:lnTo>
                    <a:lnTo>
                      <a:pt x="240" y="0"/>
                    </a:lnTo>
                    <a:lnTo>
                      <a:pt x="231" y="0"/>
                    </a:lnTo>
                    <a:lnTo>
                      <a:pt x="222" y="0"/>
                    </a:lnTo>
                    <a:lnTo>
                      <a:pt x="213" y="1"/>
                    </a:lnTo>
                    <a:lnTo>
                      <a:pt x="205" y="2"/>
                    </a:lnTo>
                    <a:lnTo>
                      <a:pt x="196" y="3"/>
                    </a:lnTo>
                    <a:lnTo>
                      <a:pt x="184" y="5"/>
                    </a:lnTo>
                    <a:lnTo>
                      <a:pt x="166" y="9"/>
                    </a:lnTo>
                    <a:lnTo>
                      <a:pt x="143" y="14"/>
                    </a:lnTo>
                    <a:lnTo>
                      <a:pt x="120" y="19"/>
                    </a:lnTo>
                    <a:lnTo>
                      <a:pt x="96" y="24"/>
                    </a:lnTo>
                    <a:lnTo>
                      <a:pt x="76" y="27"/>
                    </a:lnTo>
                    <a:lnTo>
                      <a:pt x="59" y="31"/>
                    </a:lnTo>
                    <a:lnTo>
                      <a:pt x="50" y="32"/>
                    </a:lnTo>
                    <a:lnTo>
                      <a:pt x="43" y="32"/>
                    </a:lnTo>
                    <a:lnTo>
                      <a:pt x="37" y="33"/>
                    </a:lnTo>
                    <a:lnTo>
                      <a:pt x="29" y="35"/>
                    </a:lnTo>
                    <a:lnTo>
                      <a:pt x="23" y="36"/>
                    </a:lnTo>
                    <a:lnTo>
                      <a:pt x="18" y="37"/>
                    </a:lnTo>
                    <a:lnTo>
                      <a:pt x="13" y="39"/>
                    </a:lnTo>
                    <a:lnTo>
                      <a:pt x="10" y="40"/>
                    </a:lnTo>
                    <a:lnTo>
                      <a:pt x="9" y="40"/>
                    </a:lnTo>
                    <a:lnTo>
                      <a:pt x="3" y="51"/>
                    </a:lnTo>
                    <a:lnTo>
                      <a:pt x="0" y="63"/>
                    </a:lnTo>
                    <a:lnTo>
                      <a:pt x="1" y="75"/>
                    </a:lnTo>
                    <a:lnTo>
                      <a:pt x="4" y="88"/>
                    </a:lnTo>
                    <a:lnTo>
                      <a:pt x="8" y="100"/>
                    </a:lnTo>
                    <a:lnTo>
                      <a:pt x="12" y="109"/>
                    </a:lnTo>
                    <a:lnTo>
                      <a:pt x="16" y="116"/>
                    </a:lnTo>
                    <a:lnTo>
                      <a:pt x="17" y="118"/>
                    </a:lnTo>
                    <a:lnTo>
                      <a:pt x="25" y="111"/>
                    </a:lnTo>
                    <a:lnTo>
                      <a:pt x="36" y="108"/>
                    </a:lnTo>
                    <a:lnTo>
                      <a:pt x="45" y="106"/>
                    </a:lnTo>
                    <a:lnTo>
                      <a:pt x="56" y="106"/>
                    </a:lnTo>
                    <a:lnTo>
                      <a:pt x="65" y="107"/>
                    </a:lnTo>
                    <a:lnTo>
                      <a:pt x="72" y="108"/>
                    </a:lnTo>
                    <a:lnTo>
                      <a:pt x="76" y="109"/>
                    </a:lnTo>
                    <a:lnTo>
                      <a:pt x="78" y="109"/>
                    </a:lnTo>
                    <a:lnTo>
                      <a:pt x="93" y="111"/>
                    </a:lnTo>
                    <a:lnTo>
                      <a:pt x="109" y="113"/>
                    </a:lnTo>
                    <a:lnTo>
                      <a:pt x="125" y="111"/>
                    </a:lnTo>
                    <a:lnTo>
                      <a:pt x="141" y="109"/>
                    </a:lnTo>
                    <a:lnTo>
                      <a:pt x="155" y="108"/>
                    </a:lnTo>
                    <a:lnTo>
                      <a:pt x="167" y="106"/>
                    </a:lnTo>
                    <a:lnTo>
                      <a:pt x="173" y="105"/>
                    </a:lnTo>
                    <a:lnTo>
                      <a:pt x="176" y="104"/>
                    </a:lnTo>
                    <a:lnTo>
                      <a:pt x="177" y="104"/>
                    </a:lnTo>
                    <a:lnTo>
                      <a:pt x="181" y="104"/>
                    </a:lnTo>
                    <a:lnTo>
                      <a:pt x="185" y="105"/>
                    </a:lnTo>
                    <a:lnTo>
                      <a:pt x="190" y="106"/>
                    </a:lnTo>
                    <a:lnTo>
                      <a:pt x="198" y="109"/>
                    </a:lnTo>
                    <a:lnTo>
                      <a:pt x="205" y="113"/>
                    </a:lnTo>
                    <a:lnTo>
                      <a:pt x="213" y="118"/>
                    </a:lnTo>
                    <a:lnTo>
                      <a:pt x="222" y="125"/>
                    </a:lnTo>
                    <a:lnTo>
                      <a:pt x="228" y="134"/>
                    </a:lnTo>
                    <a:lnTo>
                      <a:pt x="228" y="141"/>
                    </a:lnTo>
                    <a:lnTo>
                      <a:pt x="226" y="149"/>
                    </a:lnTo>
                    <a:lnTo>
                      <a:pt x="224" y="158"/>
                    </a:lnTo>
                    <a:lnTo>
                      <a:pt x="225" y="174"/>
                    </a:lnTo>
                    <a:lnTo>
                      <a:pt x="231" y="177"/>
                    </a:lnTo>
                    <a:lnTo>
                      <a:pt x="236" y="173"/>
                    </a:lnTo>
                    <a:lnTo>
                      <a:pt x="238" y="171"/>
                    </a:lnTo>
                    <a:lnTo>
                      <a:pt x="239" y="169"/>
                    </a:lnTo>
                    <a:lnTo>
                      <a:pt x="243" y="163"/>
                    </a:lnTo>
                    <a:lnTo>
                      <a:pt x="250" y="151"/>
                    </a:lnTo>
                    <a:lnTo>
                      <a:pt x="256" y="137"/>
                    </a:lnTo>
                    <a:lnTo>
                      <a:pt x="257" y="126"/>
                    </a:lnTo>
                    <a:lnTo>
                      <a:pt x="255" y="120"/>
                    </a:lnTo>
                    <a:lnTo>
                      <a:pt x="254" y="118"/>
                    </a:lnTo>
                    <a:lnTo>
                      <a:pt x="263" y="120"/>
                    </a:lnTo>
                    <a:lnTo>
                      <a:pt x="265" y="123"/>
                    </a:lnTo>
                    <a:lnTo>
                      <a:pt x="268" y="133"/>
                    </a:lnTo>
                    <a:lnTo>
                      <a:pt x="272" y="146"/>
                    </a:lnTo>
                    <a:lnTo>
                      <a:pt x="278" y="161"/>
                    </a:lnTo>
                    <a:lnTo>
                      <a:pt x="278" y="163"/>
                    </a:lnTo>
                    <a:lnTo>
                      <a:pt x="281" y="165"/>
                    </a:lnTo>
                    <a:lnTo>
                      <a:pt x="284" y="167"/>
                    </a:lnTo>
                    <a:lnTo>
                      <a:pt x="290" y="167"/>
                    </a:lnTo>
                    <a:lnTo>
                      <a:pt x="295" y="165"/>
                    </a:lnTo>
                    <a:lnTo>
                      <a:pt x="296" y="161"/>
                    </a:lnTo>
                    <a:lnTo>
                      <a:pt x="295" y="159"/>
                    </a:lnTo>
                    <a:lnTo>
                      <a:pt x="295" y="158"/>
                    </a:lnTo>
                    <a:close/>
                  </a:path>
                </a:pathLst>
              </a:custGeom>
              <a:solidFill>
                <a:srgbClr val="E5A5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361" name="Freeform 39"/>
              <p:cNvSpPr>
                <a:spLocks/>
              </p:cNvSpPr>
              <p:nvPr/>
            </p:nvSpPr>
            <p:spPr bwMode="auto">
              <a:xfrm>
                <a:off x="1914" y="2445"/>
                <a:ext cx="73" cy="154"/>
              </a:xfrm>
              <a:custGeom>
                <a:avLst/>
                <a:gdLst>
                  <a:gd name="T0" fmla="*/ 0 w 73"/>
                  <a:gd name="T1" fmla="*/ 12 h 154"/>
                  <a:gd name="T2" fmla="*/ 28 w 73"/>
                  <a:gd name="T3" fmla="*/ 0 h 154"/>
                  <a:gd name="T4" fmla="*/ 31 w 73"/>
                  <a:gd name="T5" fmla="*/ 4 h 154"/>
                  <a:gd name="T6" fmla="*/ 35 w 73"/>
                  <a:gd name="T7" fmla="*/ 15 h 154"/>
                  <a:gd name="T8" fmla="*/ 41 w 73"/>
                  <a:gd name="T9" fmla="*/ 31 h 154"/>
                  <a:gd name="T10" fmla="*/ 50 w 73"/>
                  <a:gd name="T11" fmla="*/ 51 h 154"/>
                  <a:gd name="T12" fmla="*/ 57 w 73"/>
                  <a:gd name="T13" fmla="*/ 74 h 154"/>
                  <a:gd name="T14" fmla="*/ 65 w 73"/>
                  <a:gd name="T15" fmla="*/ 98 h 154"/>
                  <a:gd name="T16" fmla="*/ 70 w 73"/>
                  <a:gd name="T17" fmla="*/ 124 h 154"/>
                  <a:gd name="T18" fmla="*/ 73 w 73"/>
                  <a:gd name="T19" fmla="*/ 147 h 154"/>
                  <a:gd name="T20" fmla="*/ 49 w 73"/>
                  <a:gd name="T21" fmla="*/ 154 h 154"/>
                  <a:gd name="T22" fmla="*/ 48 w 73"/>
                  <a:gd name="T23" fmla="*/ 151 h 154"/>
                  <a:gd name="T24" fmla="*/ 45 w 73"/>
                  <a:gd name="T25" fmla="*/ 142 h 154"/>
                  <a:gd name="T26" fmla="*/ 41 w 73"/>
                  <a:gd name="T27" fmla="*/ 128 h 154"/>
                  <a:gd name="T28" fmla="*/ 35 w 73"/>
                  <a:gd name="T29" fmla="*/ 110 h 154"/>
                  <a:gd name="T30" fmla="*/ 27 w 73"/>
                  <a:gd name="T31" fmla="*/ 87 h 154"/>
                  <a:gd name="T32" fmla="*/ 20 w 73"/>
                  <a:gd name="T33" fmla="*/ 64 h 154"/>
                  <a:gd name="T34" fmla="*/ 10 w 73"/>
                  <a:gd name="T35" fmla="*/ 39 h 154"/>
                  <a:gd name="T36" fmla="*/ 0 w 73"/>
                  <a:gd name="T37" fmla="*/ 12 h 15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3"/>
                  <a:gd name="T58" fmla="*/ 0 h 154"/>
                  <a:gd name="T59" fmla="*/ 73 w 73"/>
                  <a:gd name="T60" fmla="*/ 154 h 15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3" h="154">
                    <a:moveTo>
                      <a:pt x="0" y="12"/>
                    </a:moveTo>
                    <a:lnTo>
                      <a:pt x="28" y="0"/>
                    </a:lnTo>
                    <a:lnTo>
                      <a:pt x="31" y="4"/>
                    </a:lnTo>
                    <a:lnTo>
                      <a:pt x="35" y="15"/>
                    </a:lnTo>
                    <a:lnTo>
                      <a:pt x="41" y="31"/>
                    </a:lnTo>
                    <a:lnTo>
                      <a:pt x="50" y="51"/>
                    </a:lnTo>
                    <a:lnTo>
                      <a:pt x="57" y="74"/>
                    </a:lnTo>
                    <a:lnTo>
                      <a:pt x="65" y="98"/>
                    </a:lnTo>
                    <a:lnTo>
                      <a:pt x="70" y="124"/>
                    </a:lnTo>
                    <a:lnTo>
                      <a:pt x="73" y="147"/>
                    </a:lnTo>
                    <a:lnTo>
                      <a:pt x="49" y="154"/>
                    </a:lnTo>
                    <a:lnTo>
                      <a:pt x="48" y="151"/>
                    </a:lnTo>
                    <a:lnTo>
                      <a:pt x="45" y="142"/>
                    </a:lnTo>
                    <a:lnTo>
                      <a:pt x="41" y="128"/>
                    </a:lnTo>
                    <a:lnTo>
                      <a:pt x="35" y="110"/>
                    </a:lnTo>
                    <a:lnTo>
                      <a:pt x="27" y="87"/>
                    </a:lnTo>
                    <a:lnTo>
                      <a:pt x="20" y="64"/>
                    </a:lnTo>
                    <a:lnTo>
                      <a:pt x="10" y="39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4341" name="Text Box 15"/>
            <p:cNvSpPr txBox="1">
              <a:spLocks noChangeArrowheads="1"/>
            </p:cNvSpPr>
            <p:nvPr/>
          </p:nvSpPr>
          <p:spPr bwMode="auto">
            <a:xfrm>
              <a:off x="4779963" y="2109788"/>
              <a:ext cx="2286000" cy="91440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50800" dir="2880000" algn="ctr" rotWithShape="0">
                <a:schemeClr val="tx1">
                  <a:lumMod val="75000"/>
                  <a:lumOff val="25000"/>
                </a:schemeClr>
              </a:outerShdw>
            </a:effectLst>
          </p:spPr>
          <p:txBody>
            <a:bodyPr wrap="none" anchor="ctr"/>
            <a:lstStyle/>
            <a:p>
              <a:pPr algn="l" eaLnBrk="0" hangingPunct="0"/>
              <a:r>
                <a:rPr lang="en-US" altLang="zh-CN" sz="2000" b="1">
                  <a:latin typeface="+mj-lt"/>
                  <a:ea typeface="宋体" pitchFamily="2" charset="-122"/>
                </a:rPr>
                <a:t>At PO Receipt?</a:t>
              </a:r>
            </a:p>
            <a:p>
              <a:pPr algn="l" eaLnBrk="0" hangingPunct="0"/>
              <a:r>
                <a:rPr lang="en-US" altLang="zh-CN" sz="2000" b="1">
                  <a:latin typeface="+mj-lt"/>
                  <a:ea typeface="宋体" pitchFamily="2" charset="-122"/>
                </a:rPr>
                <a:t>On the PO Line?</a:t>
              </a: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Title 27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Overshipments</a:t>
            </a:r>
            <a:endParaRPr lang="en-US" dirty="0"/>
          </a:p>
        </p:txBody>
      </p:sp>
      <p:sp>
        <p:nvSpPr>
          <p:cNvPr id="1536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PO-BD-110</a:t>
            </a:r>
          </a:p>
        </p:txBody>
      </p:sp>
      <p:grpSp>
        <p:nvGrpSpPr>
          <p:cNvPr id="15364" name="Group 1326"/>
          <p:cNvGrpSpPr>
            <a:grpSpLocks noChangeAspect="1"/>
          </p:cNvGrpSpPr>
          <p:nvPr/>
        </p:nvGrpSpPr>
        <p:grpSpPr bwMode="auto">
          <a:xfrm>
            <a:off x="1357313" y="1550145"/>
            <a:ext cx="6399212" cy="3859213"/>
            <a:chOff x="189" y="1006"/>
            <a:chExt cx="5189" cy="3130"/>
          </a:xfrm>
        </p:grpSpPr>
        <p:sp>
          <p:nvSpPr>
            <p:cNvPr id="15365" name="AutoShape 1327"/>
            <p:cNvSpPr>
              <a:spLocks noChangeAspect="1" noChangeArrowheads="1" noTextEdit="1"/>
            </p:cNvSpPr>
            <p:nvPr/>
          </p:nvSpPr>
          <p:spPr bwMode="auto">
            <a:xfrm>
              <a:off x="189" y="1006"/>
              <a:ext cx="5189" cy="31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6" name="Freeform 1328"/>
            <p:cNvSpPr>
              <a:spLocks noChangeAspect="1"/>
            </p:cNvSpPr>
            <p:nvPr/>
          </p:nvSpPr>
          <p:spPr bwMode="auto">
            <a:xfrm>
              <a:off x="193" y="1444"/>
              <a:ext cx="5144" cy="2651"/>
            </a:xfrm>
            <a:custGeom>
              <a:avLst/>
              <a:gdLst>
                <a:gd name="T0" fmla="*/ 798 w 4744"/>
                <a:gd name="T1" fmla="*/ 726 h 2443"/>
                <a:gd name="T2" fmla="*/ 0 w 4744"/>
                <a:gd name="T3" fmla="*/ 1051 h 2443"/>
                <a:gd name="T4" fmla="*/ 0 w 4744"/>
                <a:gd name="T5" fmla="*/ 2433 h 2443"/>
                <a:gd name="T6" fmla="*/ 4738 w 4744"/>
                <a:gd name="T7" fmla="*/ 2443 h 2443"/>
                <a:gd name="T8" fmla="*/ 4744 w 4744"/>
                <a:gd name="T9" fmla="*/ 1036 h 2443"/>
                <a:gd name="T10" fmla="*/ 2005 w 4744"/>
                <a:gd name="T11" fmla="*/ 0 h 2443"/>
                <a:gd name="T12" fmla="*/ 798 w 4744"/>
                <a:gd name="T13" fmla="*/ 726 h 2443"/>
                <a:gd name="T14" fmla="*/ 798 w 4744"/>
                <a:gd name="T15" fmla="*/ 726 h 24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744"/>
                <a:gd name="T25" fmla="*/ 0 h 2443"/>
                <a:gd name="T26" fmla="*/ 4744 w 4744"/>
                <a:gd name="T27" fmla="*/ 2443 h 244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744" h="2443">
                  <a:moveTo>
                    <a:pt x="798" y="726"/>
                  </a:moveTo>
                  <a:lnTo>
                    <a:pt x="0" y="1051"/>
                  </a:lnTo>
                  <a:lnTo>
                    <a:pt x="0" y="2433"/>
                  </a:lnTo>
                  <a:lnTo>
                    <a:pt x="4738" y="2443"/>
                  </a:lnTo>
                  <a:lnTo>
                    <a:pt x="4744" y="1036"/>
                  </a:lnTo>
                  <a:lnTo>
                    <a:pt x="2005" y="0"/>
                  </a:lnTo>
                  <a:lnTo>
                    <a:pt x="798" y="726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7" name="Freeform 1329"/>
            <p:cNvSpPr>
              <a:spLocks noChangeAspect="1"/>
            </p:cNvSpPr>
            <p:nvPr/>
          </p:nvSpPr>
          <p:spPr bwMode="auto">
            <a:xfrm>
              <a:off x="3520" y="2453"/>
              <a:ext cx="665" cy="323"/>
            </a:xfrm>
            <a:custGeom>
              <a:avLst/>
              <a:gdLst>
                <a:gd name="T0" fmla="*/ 258 w 613"/>
                <a:gd name="T1" fmla="*/ 2 h 296"/>
                <a:gd name="T2" fmla="*/ 0 w 613"/>
                <a:gd name="T3" fmla="*/ 260 h 296"/>
                <a:gd name="T4" fmla="*/ 613 w 613"/>
                <a:gd name="T5" fmla="*/ 296 h 296"/>
                <a:gd name="T6" fmla="*/ 613 w 613"/>
                <a:gd name="T7" fmla="*/ 239 h 296"/>
                <a:gd name="T8" fmla="*/ 131 w 613"/>
                <a:gd name="T9" fmla="*/ 230 h 296"/>
                <a:gd name="T10" fmla="*/ 482 w 613"/>
                <a:gd name="T11" fmla="*/ 76 h 296"/>
                <a:gd name="T12" fmla="*/ 480 w 613"/>
                <a:gd name="T13" fmla="*/ 74 h 296"/>
                <a:gd name="T14" fmla="*/ 473 w 613"/>
                <a:gd name="T15" fmla="*/ 72 h 296"/>
                <a:gd name="T16" fmla="*/ 461 w 613"/>
                <a:gd name="T17" fmla="*/ 66 h 296"/>
                <a:gd name="T18" fmla="*/ 448 w 613"/>
                <a:gd name="T19" fmla="*/ 60 h 296"/>
                <a:gd name="T20" fmla="*/ 439 w 613"/>
                <a:gd name="T21" fmla="*/ 59 h 296"/>
                <a:gd name="T22" fmla="*/ 431 w 613"/>
                <a:gd name="T23" fmla="*/ 55 h 296"/>
                <a:gd name="T24" fmla="*/ 422 w 613"/>
                <a:gd name="T25" fmla="*/ 51 h 296"/>
                <a:gd name="T26" fmla="*/ 414 w 613"/>
                <a:gd name="T27" fmla="*/ 49 h 296"/>
                <a:gd name="T28" fmla="*/ 403 w 613"/>
                <a:gd name="T29" fmla="*/ 43 h 296"/>
                <a:gd name="T30" fmla="*/ 393 w 613"/>
                <a:gd name="T31" fmla="*/ 40 h 296"/>
                <a:gd name="T32" fmla="*/ 383 w 613"/>
                <a:gd name="T33" fmla="*/ 38 h 296"/>
                <a:gd name="T34" fmla="*/ 374 w 613"/>
                <a:gd name="T35" fmla="*/ 34 h 296"/>
                <a:gd name="T36" fmla="*/ 363 w 613"/>
                <a:gd name="T37" fmla="*/ 30 h 296"/>
                <a:gd name="T38" fmla="*/ 351 w 613"/>
                <a:gd name="T39" fmla="*/ 26 h 296"/>
                <a:gd name="T40" fmla="*/ 342 w 613"/>
                <a:gd name="T41" fmla="*/ 22 h 296"/>
                <a:gd name="T42" fmla="*/ 332 w 613"/>
                <a:gd name="T43" fmla="*/ 21 h 296"/>
                <a:gd name="T44" fmla="*/ 321 w 613"/>
                <a:gd name="T45" fmla="*/ 15 h 296"/>
                <a:gd name="T46" fmla="*/ 311 w 613"/>
                <a:gd name="T47" fmla="*/ 11 h 296"/>
                <a:gd name="T48" fmla="*/ 304 w 613"/>
                <a:gd name="T49" fmla="*/ 9 h 296"/>
                <a:gd name="T50" fmla="*/ 294 w 613"/>
                <a:gd name="T51" fmla="*/ 7 h 296"/>
                <a:gd name="T52" fmla="*/ 279 w 613"/>
                <a:gd name="T53" fmla="*/ 2 h 296"/>
                <a:gd name="T54" fmla="*/ 269 w 613"/>
                <a:gd name="T55" fmla="*/ 0 h 296"/>
                <a:gd name="T56" fmla="*/ 262 w 613"/>
                <a:gd name="T57" fmla="*/ 0 h 296"/>
                <a:gd name="T58" fmla="*/ 258 w 613"/>
                <a:gd name="T59" fmla="*/ 2 h 296"/>
                <a:gd name="T60" fmla="*/ 258 w 613"/>
                <a:gd name="T61" fmla="*/ 2 h 29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613"/>
                <a:gd name="T94" fmla="*/ 0 h 296"/>
                <a:gd name="T95" fmla="*/ 613 w 613"/>
                <a:gd name="T96" fmla="*/ 296 h 29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613" h="296">
                  <a:moveTo>
                    <a:pt x="258" y="2"/>
                  </a:moveTo>
                  <a:lnTo>
                    <a:pt x="0" y="260"/>
                  </a:lnTo>
                  <a:lnTo>
                    <a:pt x="613" y="296"/>
                  </a:lnTo>
                  <a:lnTo>
                    <a:pt x="613" y="239"/>
                  </a:lnTo>
                  <a:lnTo>
                    <a:pt x="131" y="230"/>
                  </a:lnTo>
                  <a:lnTo>
                    <a:pt x="482" y="76"/>
                  </a:lnTo>
                  <a:lnTo>
                    <a:pt x="480" y="74"/>
                  </a:lnTo>
                  <a:lnTo>
                    <a:pt x="473" y="72"/>
                  </a:lnTo>
                  <a:lnTo>
                    <a:pt x="461" y="66"/>
                  </a:lnTo>
                  <a:lnTo>
                    <a:pt x="448" y="60"/>
                  </a:lnTo>
                  <a:lnTo>
                    <a:pt x="439" y="59"/>
                  </a:lnTo>
                  <a:lnTo>
                    <a:pt x="431" y="55"/>
                  </a:lnTo>
                  <a:lnTo>
                    <a:pt x="422" y="51"/>
                  </a:lnTo>
                  <a:lnTo>
                    <a:pt x="414" y="49"/>
                  </a:lnTo>
                  <a:lnTo>
                    <a:pt x="403" y="43"/>
                  </a:lnTo>
                  <a:lnTo>
                    <a:pt x="393" y="40"/>
                  </a:lnTo>
                  <a:lnTo>
                    <a:pt x="383" y="38"/>
                  </a:lnTo>
                  <a:lnTo>
                    <a:pt x="374" y="34"/>
                  </a:lnTo>
                  <a:lnTo>
                    <a:pt x="363" y="30"/>
                  </a:lnTo>
                  <a:lnTo>
                    <a:pt x="351" y="26"/>
                  </a:lnTo>
                  <a:lnTo>
                    <a:pt x="342" y="22"/>
                  </a:lnTo>
                  <a:lnTo>
                    <a:pt x="332" y="21"/>
                  </a:lnTo>
                  <a:lnTo>
                    <a:pt x="321" y="15"/>
                  </a:lnTo>
                  <a:lnTo>
                    <a:pt x="311" y="11"/>
                  </a:lnTo>
                  <a:lnTo>
                    <a:pt x="304" y="9"/>
                  </a:lnTo>
                  <a:lnTo>
                    <a:pt x="294" y="7"/>
                  </a:lnTo>
                  <a:lnTo>
                    <a:pt x="279" y="2"/>
                  </a:lnTo>
                  <a:lnTo>
                    <a:pt x="269" y="0"/>
                  </a:lnTo>
                  <a:lnTo>
                    <a:pt x="262" y="0"/>
                  </a:lnTo>
                  <a:lnTo>
                    <a:pt x="258" y="2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8" name="Freeform 1330"/>
            <p:cNvSpPr>
              <a:spLocks noChangeAspect="1"/>
            </p:cNvSpPr>
            <p:nvPr/>
          </p:nvSpPr>
          <p:spPr bwMode="auto">
            <a:xfrm>
              <a:off x="3019" y="2809"/>
              <a:ext cx="1045" cy="208"/>
            </a:xfrm>
            <a:custGeom>
              <a:avLst/>
              <a:gdLst>
                <a:gd name="T0" fmla="*/ 89 w 963"/>
                <a:gd name="T1" fmla="*/ 74 h 192"/>
                <a:gd name="T2" fmla="*/ 123 w 963"/>
                <a:gd name="T3" fmla="*/ 81 h 192"/>
                <a:gd name="T4" fmla="*/ 156 w 963"/>
                <a:gd name="T5" fmla="*/ 89 h 192"/>
                <a:gd name="T6" fmla="*/ 184 w 963"/>
                <a:gd name="T7" fmla="*/ 95 h 192"/>
                <a:gd name="T8" fmla="*/ 214 w 963"/>
                <a:gd name="T9" fmla="*/ 100 h 192"/>
                <a:gd name="T10" fmla="*/ 245 w 963"/>
                <a:gd name="T11" fmla="*/ 104 h 192"/>
                <a:gd name="T12" fmla="*/ 279 w 963"/>
                <a:gd name="T13" fmla="*/ 106 h 192"/>
                <a:gd name="T14" fmla="*/ 313 w 963"/>
                <a:gd name="T15" fmla="*/ 110 h 192"/>
                <a:gd name="T16" fmla="*/ 349 w 963"/>
                <a:gd name="T17" fmla="*/ 110 h 192"/>
                <a:gd name="T18" fmla="*/ 382 w 963"/>
                <a:gd name="T19" fmla="*/ 110 h 192"/>
                <a:gd name="T20" fmla="*/ 416 w 963"/>
                <a:gd name="T21" fmla="*/ 110 h 192"/>
                <a:gd name="T22" fmla="*/ 448 w 963"/>
                <a:gd name="T23" fmla="*/ 108 h 192"/>
                <a:gd name="T24" fmla="*/ 479 w 963"/>
                <a:gd name="T25" fmla="*/ 108 h 192"/>
                <a:gd name="T26" fmla="*/ 524 w 963"/>
                <a:gd name="T27" fmla="*/ 104 h 192"/>
                <a:gd name="T28" fmla="*/ 555 w 963"/>
                <a:gd name="T29" fmla="*/ 102 h 192"/>
                <a:gd name="T30" fmla="*/ 220 w 963"/>
                <a:gd name="T31" fmla="*/ 38 h 192"/>
                <a:gd name="T32" fmla="*/ 380 w 963"/>
                <a:gd name="T33" fmla="*/ 0 h 192"/>
                <a:gd name="T34" fmla="*/ 941 w 963"/>
                <a:gd name="T35" fmla="*/ 192 h 192"/>
                <a:gd name="T36" fmla="*/ 918 w 963"/>
                <a:gd name="T37" fmla="*/ 188 h 192"/>
                <a:gd name="T38" fmla="*/ 891 w 963"/>
                <a:gd name="T39" fmla="*/ 188 h 192"/>
                <a:gd name="T40" fmla="*/ 851 w 963"/>
                <a:gd name="T41" fmla="*/ 184 h 192"/>
                <a:gd name="T42" fmla="*/ 804 w 963"/>
                <a:gd name="T43" fmla="*/ 184 h 192"/>
                <a:gd name="T44" fmla="*/ 775 w 963"/>
                <a:gd name="T45" fmla="*/ 184 h 192"/>
                <a:gd name="T46" fmla="*/ 747 w 963"/>
                <a:gd name="T47" fmla="*/ 182 h 192"/>
                <a:gd name="T48" fmla="*/ 718 w 963"/>
                <a:gd name="T49" fmla="*/ 178 h 192"/>
                <a:gd name="T50" fmla="*/ 690 w 963"/>
                <a:gd name="T51" fmla="*/ 176 h 192"/>
                <a:gd name="T52" fmla="*/ 657 w 963"/>
                <a:gd name="T53" fmla="*/ 175 h 192"/>
                <a:gd name="T54" fmla="*/ 627 w 963"/>
                <a:gd name="T55" fmla="*/ 173 h 192"/>
                <a:gd name="T56" fmla="*/ 597 w 963"/>
                <a:gd name="T57" fmla="*/ 171 h 192"/>
                <a:gd name="T58" fmla="*/ 564 w 963"/>
                <a:gd name="T59" fmla="*/ 169 h 192"/>
                <a:gd name="T60" fmla="*/ 534 w 963"/>
                <a:gd name="T61" fmla="*/ 165 h 192"/>
                <a:gd name="T62" fmla="*/ 503 w 963"/>
                <a:gd name="T63" fmla="*/ 165 h 192"/>
                <a:gd name="T64" fmla="*/ 473 w 963"/>
                <a:gd name="T65" fmla="*/ 161 h 192"/>
                <a:gd name="T66" fmla="*/ 446 w 963"/>
                <a:gd name="T67" fmla="*/ 161 h 192"/>
                <a:gd name="T68" fmla="*/ 418 w 963"/>
                <a:gd name="T69" fmla="*/ 156 h 192"/>
                <a:gd name="T70" fmla="*/ 389 w 963"/>
                <a:gd name="T71" fmla="*/ 154 h 192"/>
                <a:gd name="T72" fmla="*/ 355 w 963"/>
                <a:gd name="T73" fmla="*/ 150 h 192"/>
                <a:gd name="T74" fmla="*/ 309 w 963"/>
                <a:gd name="T75" fmla="*/ 144 h 192"/>
                <a:gd name="T76" fmla="*/ 268 w 963"/>
                <a:gd name="T77" fmla="*/ 138 h 192"/>
                <a:gd name="T78" fmla="*/ 230 w 963"/>
                <a:gd name="T79" fmla="*/ 135 h 192"/>
                <a:gd name="T80" fmla="*/ 201 w 963"/>
                <a:gd name="T81" fmla="*/ 127 h 192"/>
                <a:gd name="T82" fmla="*/ 175 w 963"/>
                <a:gd name="T83" fmla="*/ 123 h 192"/>
                <a:gd name="T84" fmla="*/ 140 w 963"/>
                <a:gd name="T85" fmla="*/ 116 h 192"/>
                <a:gd name="T86" fmla="*/ 91 w 963"/>
                <a:gd name="T87" fmla="*/ 131 h 192"/>
                <a:gd name="T88" fmla="*/ 72 w 963"/>
                <a:gd name="T89" fmla="*/ 68 h 192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963"/>
                <a:gd name="T136" fmla="*/ 0 h 192"/>
                <a:gd name="T137" fmla="*/ 963 w 963"/>
                <a:gd name="T138" fmla="*/ 192 h 192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963" h="192">
                  <a:moveTo>
                    <a:pt x="72" y="68"/>
                  </a:moveTo>
                  <a:lnTo>
                    <a:pt x="74" y="68"/>
                  </a:lnTo>
                  <a:lnTo>
                    <a:pt x="89" y="74"/>
                  </a:lnTo>
                  <a:lnTo>
                    <a:pt x="99" y="74"/>
                  </a:lnTo>
                  <a:lnTo>
                    <a:pt x="110" y="78"/>
                  </a:lnTo>
                  <a:lnTo>
                    <a:pt x="123" y="81"/>
                  </a:lnTo>
                  <a:lnTo>
                    <a:pt x="140" y="85"/>
                  </a:lnTo>
                  <a:lnTo>
                    <a:pt x="148" y="85"/>
                  </a:lnTo>
                  <a:lnTo>
                    <a:pt x="156" y="89"/>
                  </a:lnTo>
                  <a:lnTo>
                    <a:pt x="165" y="89"/>
                  </a:lnTo>
                  <a:lnTo>
                    <a:pt x="175" y="93"/>
                  </a:lnTo>
                  <a:lnTo>
                    <a:pt x="184" y="95"/>
                  </a:lnTo>
                  <a:lnTo>
                    <a:pt x="194" y="95"/>
                  </a:lnTo>
                  <a:lnTo>
                    <a:pt x="203" y="97"/>
                  </a:lnTo>
                  <a:lnTo>
                    <a:pt x="214" y="100"/>
                  </a:lnTo>
                  <a:lnTo>
                    <a:pt x="224" y="100"/>
                  </a:lnTo>
                  <a:lnTo>
                    <a:pt x="233" y="102"/>
                  </a:lnTo>
                  <a:lnTo>
                    <a:pt x="245" y="104"/>
                  </a:lnTo>
                  <a:lnTo>
                    <a:pt x="256" y="104"/>
                  </a:lnTo>
                  <a:lnTo>
                    <a:pt x="268" y="104"/>
                  </a:lnTo>
                  <a:lnTo>
                    <a:pt x="279" y="106"/>
                  </a:lnTo>
                  <a:lnTo>
                    <a:pt x="290" y="108"/>
                  </a:lnTo>
                  <a:lnTo>
                    <a:pt x="304" y="110"/>
                  </a:lnTo>
                  <a:lnTo>
                    <a:pt x="313" y="110"/>
                  </a:lnTo>
                  <a:lnTo>
                    <a:pt x="327" y="110"/>
                  </a:lnTo>
                  <a:lnTo>
                    <a:pt x="336" y="110"/>
                  </a:lnTo>
                  <a:lnTo>
                    <a:pt x="349" y="110"/>
                  </a:lnTo>
                  <a:lnTo>
                    <a:pt x="359" y="110"/>
                  </a:lnTo>
                  <a:lnTo>
                    <a:pt x="370" y="110"/>
                  </a:lnTo>
                  <a:lnTo>
                    <a:pt x="382" y="110"/>
                  </a:lnTo>
                  <a:lnTo>
                    <a:pt x="395" y="112"/>
                  </a:lnTo>
                  <a:lnTo>
                    <a:pt x="405" y="110"/>
                  </a:lnTo>
                  <a:lnTo>
                    <a:pt x="416" y="110"/>
                  </a:lnTo>
                  <a:lnTo>
                    <a:pt x="427" y="110"/>
                  </a:lnTo>
                  <a:lnTo>
                    <a:pt x="439" y="110"/>
                  </a:lnTo>
                  <a:lnTo>
                    <a:pt x="448" y="108"/>
                  </a:lnTo>
                  <a:lnTo>
                    <a:pt x="458" y="108"/>
                  </a:lnTo>
                  <a:lnTo>
                    <a:pt x="467" y="108"/>
                  </a:lnTo>
                  <a:lnTo>
                    <a:pt x="479" y="108"/>
                  </a:lnTo>
                  <a:lnTo>
                    <a:pt x="494" y="106"/>
                  </a:lnTo>
                  <a:lnTo>
                    <a:pt x="509" y="104"/>
                  </a:lnTo>
                  <a:lnTo>
                    <a:pt x="524" y="104"/>
                  </a:lnTo>
                  <a:lnTo>
                    <a:pt x="538" y="104"/>
                  </a:lnTo>
                  <a:lnTo>
                    <a:pt x="547" y="102"/>
                  </a:lnTo>
                  <a:lnTo>
                    <a:pt x="555" y="102"/>
                  </a:lnTo>
                  <a:lnTo>
                    <a:pt x="558" y="102"/>
                  </a:lnTo>
                  <a:lnTo>
                    <a:pt x="562" y="102"/>
                  </a:lnTo>
                  <a:lnTo>
                    <a:pt x="220" y="38"/>
                  </a:lnTo>
                  <a:lnTo>
                    <a:pt x="243" y="9"/>
                  </a:lnTo>
                  <a:lnTo>
                    <a:pt x="334" y="17"/>
                  </a:lnTo>
                  <a:lnTo>
                    <a:pt x="380" y="0"/>
                  </a:lnTo>
                  <a:lnTo>
                    <a:pt x="479" y="38"/>
                  </a:lnTo>
                  <a:lnTo>
                    <a:pt x="963" y="60"/>
                  </a:lnTo>
                  <a:lnTo>
                    <a:pt x="941" y="192"/>
                  </a:lnTo>
                  <a:lnTo>
                    <a:pt x="935" y="190"/>
                  </a:lnTo>
                  <a:lnTo>
                    <a:pt x="925" y="190"/>
                  </a:lnTo>
                  <a:lnTo>
                    <a:pt x="918" y="188"/>
                  </a:lnTo>
                  <a:lnTo>
                    <a:pt x="910" y="188"/>
                  </a:lnTo>
                  <a:lnTo>
                    <a:pt x="901" y="188"/>
                  </a:lnTo>
                  <a:lnTo>
                    <a:pt x="891" y="188"/>
                  </a:lnTo>
                  <a:lnTo>
                    <a:pt x="878" y="186"/>
                  </a:lnTo>
                  <a:lnTo>
                    <a:pt x="866" y="186"/>
                  </a:lnTo>
                  <a:lnTo>
                    <a:pt x="851" y="184"/>
                  </a:lnTo>
                  <a:lnTo>
                    <a:pt x="836" y="184"/>
                  </a:lnTo>
                  <a:lnTo>
                    <a:pt x="819" y="184"/>
                  </a:lnTo>
                  <a:lnTo>
                    <a:pt x="804" y="184"/>
                  </a:lnTo>
                  <a:lnTo>
                    <a:pt x="794" y="184"/>
                  </a:lnTo>
                  <a:lnTo>
                    <a:pt x="787" y="184"/>
                  </a:lnTo>
                  <a:lnTo>
                    <a:pt x="775" y="184"/>
                  </a:lnTo>
                  <a:lnTo>
                    <a:pt x="768" y="184"/>
                  </a:lnTo>
                  <a:lnTo>
                    <a:pt x="756" y="182"/>
                  </a:lnTo>
                  <a:lnTo>
                    <a:pt x="747" y="182"/>
                  </a:lnTo>
                  <a:lnTo>
                    <a:pt x="737" y="180"/>
                  </a:lnTo>
                  <a:lnTo>
                    <a:pt x="728" y="180"/>
                  </a:lnTo>
                  <a:lnTo>
                    <a:pt x="718" y="178"/>
                  </a:lnTo>
                  <a:lnTo>
                    <a:pt x="709" y="178"/>
                  </a:lnTo>
                  <a:lnTo>
                    <a:pt x="699" y="176"/>
                  </a:lnTo>
                  <a:lnTo>
                    <a:pt x="690" y="176"/>
                  </a:lnTo>
                  <a:lnTo>
                    <a:pt x="678" y="175"/>
                  </a:lnTo>
                  <a:lnTo>
                    <a:pt x="667" y="175"/>
                  </a:lnTo>
                  <a:lnTo>
                    <a:pt x="657" y="175"/>
                  </a:lnTo>
                  <a:lnTo>
                    <a:pt x="648" y="175"/>
                  </a:lnTo>
                  <a:lnTo>
                    <a:pt x="636" y="173"/>
                  </a:lnTo>
                  <a:lnTo>
                    <a:pt x="627" y="173"/>
                  </a:lnTo>
                  <a:lnTo>
                    <a:pt x="617" y="173"/>
                  </a:lnTo>
                  <a:lnTo>
                    <a:pt x="608" y="173"/>
                  </a:lnTo>
                  <a:lnTo>
                    <a:pt x="597" y="171"/>
                  </a:lnTo>
                  <a:lnTo>
                    <a:pt x="585" y="171"/>
                  </a:lnTo>
                  <a:lnTo>
                    <a:pt x="574" y="169"/>
                  </a:lnTo>
                  <a:lnTo>
                    <a:pt x="564" y="169"/>
                  </a:lnTo>
                  <a:lnTo>
                    <a:pt x="553" y="167"/>
                  </a:lnTo>
                  <a:lnTo>
                    <a:pt x="543" y="167"/>
                  </a:lnTo>
                  <a:lnTo>
                    <a:pt x="534" y="165"/>
                  </a:lnTo>
                  <a:lnTo>
                    <a:pt x="524" y="165"/>
                  </a:lnTo>
                  <a:lnTo>
                    <a:pt x="513" y="165"/>
                  </a:lnTo>
                  <a:lnTo>
                    <a:pt x="503" y="165"/>
                  </a:lnTo>
                  <a:lnTo>
                    <a:pt x="492" y="163"/>
                  </a:lnTo>
                  <a:lnTo>
                    <a:pt x="482" y="163"/>
                  </a:lnTo>
                  <a:lnTo>
                    <a:pt x="473" y="161"/>
                  </a:lnTo>
                  <a:lnTo>
                    <a:pt x="463" y="161"/>
                  </a:lnTo>
                  <a:lnTo>
                    <a:pt x="454" y="161"/>
                  </a:lnTo>
                  <a:lnTo>
                    <a:pt x="446" y="161"/>
                  </a:lnTo>
                  <a:lnTo>
                    <a:pt x="437" y="159"/>
                  </a:lnTo>
                  <a:lnTo>
                    <a:pt x="427" y="157"/>
                  </a:lnTo>
                  <a:lnTo>
                    <a:pt x="418" y="156"/>
                  </a:lnTo>
                  <a:lnTo>
                    <a:pt x="408" y="156"/>
                  </a:lnTo>
                  <a:lnTo>
                    <a:pt x="399" y="156"/>
                  </a:lnTo>
                  <a:lnTo>
                    <a:pt x="389" y="154"/>
                  </a:lnTo>
                  <a:lnTo>
                    <a:pt x="380" y="154"/>
                  </a:lnTo>
                  <a:lnTo>
                    <a:pt x="372" y="154"/>
                  </a:lnTo>
                  <a:lnTo>
                    <a:pt x="355" y="150"/>
                  </a:lnTo>
                  <a:lnTo>
                    <a:pt x="340" y="148"/>
                  </a:lnTo>
                  <a:lnTo>
                    <a:pt x="325" y="144"/>
                  </a:lnTo>
                  <a:lnTo>
                    <a:pt x="309" y="144"/>
                  </a:lnTo>
                  <a:lnTo>
                    <a:pt x="294" y="142"/>
                  </a:lnTo>
                  <a:lnTo>
                    <a:pt x="279" y="140"/>
                  </a:lnTo>
                  <a:lnTo>
                    <a:pt x="268" y="138"/>
                  </a:lnTo>
                  <a:lnTo>
                    <a:pt x="256" y="137"/>
                  </a:lnTo>
                  <a:lnTo>
                    <a:pt x="241" y="135"/>
                  </a:lnTo>
                  <a:lnTo>
                    <a:pt x="230" y="135"/>
                  </a:lnTo>
                  <a:lnTo>
                    <a:pt x="220" y="131"/>
                  </a:lnTo>
                  <a:lnTo>
                    <a:pt x="211" y="131"/>
                  </a:lnTo>
                  <a:lnTo>
                    <a:pt x="201" y="127"/>
                  </a:lnTo>
                  <a:lnTo>
                    <a:pt x="190" y="125"/>
                  </a:lnTo>
                  <a:lnTo>
                    <a:pt x="182" y="123"/>
                  </a:lnTo>
                  <a:lnTo>
                    <a:pt x="175" y="123"/>
                  </a:lnTo>
                  <a:lnTo>
                    <a:pt x="159" y="119"/>
                  </a:lnTo>
                  <a:lnTo>
                    <a:pt x="150" y="118"/>
                  </a:lnTo>
                  <a:lnTo>
                    <a:pt x="140" y="116"/>
                  </a:lnTo>
                  <a:lnTo>
                    <a:pt x="135" y="114"/>
                  </a:lnTo>
                  <a:lnTo>
                    <a:pt x="131" y="114"/>
                  </a:lnTo>
                  <a:lnTo>
                    <a:pt x="91" y="131"/>
                  </a:lnTo>
                  <a:lnTo>
                    <a:pt x="0" y="85"/>
                  </a:lnTo>
                  <a:lnTo>
                    <a:pt x="72" y="68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69" name="Freeform 1331"/>
            <p:cNvSpPr>
              <a:spLocks noChangeAspect="1"/>
            </p:cNvSpPr>
            <p:nvPr/>
          </p:nvSpPr>
          <p:spPr bwMode="auto">
            <a:xfrm>
              <a:off x="3886" y="1054"/>
              <a:ext cx="861" cy="967"/>
            </a:xfrm>
            <a:custGeom>
              <a:avLst/>
              <a:gdLst>
                <a:gd name="T0" fmla="*/ 63 w 794"/>
                <a:gd name="T1" fmla="*/ 0 h 891"/>
                <a:gd name="T2" fmla="*/ 61 w 794"/>
                <a:gd name="T3" fmla="*/ 13 h 891"/>
                <a:gd name="T4" fmla="*/ 59 w 794"/>
                <a:gd name="T5" fmla="*/ 28 h 891"/>
                <a:gd name="T6" fmla="*/ 57 w 794"/>
                <a:gd name="T7" fmla="*/ 45 h 891"/>
                <a:gd name="T8" fmla="*/ 55 w 794"/>
                <a:gd name="T9" fmla="*/ 66 h 891"/>
                <a:gd name="T10" fmla="*/ 53 w 794"/>
                <a:gd name="T11" fmla="*/ 93 h 891"/>
                <a:gd name="T12" fmla="*/ 51 w 794"/>
                <a:gd name="T13" fmla="*/ 121 h 891"/>
                <a:gd name="T14" fmla="*/ 47 w 794"/>
                <a:gd name="T15" fmla="*/ 154 h 891"/>
                <a:gd name="T16" fmla="*/ 45 w 794"/>
                <a:gd name="T17" fmla="*/ 188 h 891"/>
                <a:gd name="T18" fmla="*/ 44 w 794"/>
                <a:gd name="T19" fmla="*/ 224 h 891"/>
                <a:gd name="T20" fmla="*/ 40 w 794"/>
                <a:gd name="T21" fmla="*/ 262 h 891"/>
                <a:gd name="T22" fmla="*/ 36 w 794"/>
                <a:gd name="T23" fmla="*/ 302 h 891"/>
                <a:gd name="T24" fmla="*/ 34 w 794"/>
                <a:gd name="T25" fmla="*/ 344 h 891"/>
                <a:gd name="T26" fmla="*/ 32 w 794"/>
                <a:gd name="T27" fmla="*/ 386 h 891"/>
                <a:gd name="T28" fmla="*/ 28 w 794"/>
                <a:gd name="T29" fmla="*/ 429 h 891"/>
                <a:gd name="T30" fmla="*/ 26 w 794"/>
                <a:gd name="T31" fmla="*/ 471 h 891"/>
                <a:gd name="T32" fmla="*/ 23 w 794"/>
                <a:gd name="T33" fmla="*/ 511 h 891"/>
                <a:gd name="T34" fmla="*/ 17 w 794"/>
                <a:gd name="T35" fmla="*/ 553 h 891"/>
                <a:gd name="T36" fmla="*/ 15 w 794"/>
                <a:gd name="T37" fmla="*/ 593 h 891"/>
                <a:gd name="T38" fmla="*/ 13 w 794"/>
                <a:gd name="T39" fmla="*/ 631 h 891"/>
                <a:gd name="T40" fmla="*/ 9 w 794"/>
                <a:gd name="T41" fmla="*/ 671 h 891"/>
                <a:gd name="T42" fmla="*/ 7 w 794"/>
                <a:gd name="T43" fmla="*/ 707 h 891"/>
                <a:gd name="T44" fmla="*/ 6 w 794"/>
                <a:gd name="T45" fmla="*/ 741 h 891"/>
                <a:gd name="T46" fmla="*/ 6 w 794"/>
                <a:gd name="T47" fmla="*/ 772 h 891"/>
                <a:gd name="T48" fmla="*/ 2 w 794"/>
                <a:gd name="T49" fmla="*/ 800 h 891"/>
                <a:gd name="T50" fmla="*/ 0 w 794"/>
                <a:gd name="T51" fmla="*/ 825 h 891"/>
                <a:gd name="T52" fmla="*/ 0 w 794"/>
                <a:gd name="T53" fmla="*/ 846 h 891"/>
                <a:gd name="T54" fmla="*/ 0 w 794"/>
                <a:gd name="T55" fmla="*/ 870 h 891"/>
                <a:gd name="T56" fmla="*/ 0 w 794"/>
                <a:gd name="T57" fmla="*/ 888 h 891"/>
                <a:gd name="T58" fmla="*/ 4 w 794"/>
                <a:gd name="T59" fmla="*/ 886 h 891"/>
                <a:gd name="T60" fmla="*/ 21 w 794"/>
                <a:gd name="T61" fmla="*/ 870 h 891"/>
                <a:gd name="T62" fmla="*/ 45 w 794"/>
                <a:gd name="T63" fmla="*/ 857 h 891"/>
                <a:gd name="T64" fmla="*/ 65 w 794"/>
                <a:gd name="T65" fmla="*/ 846 h 891"/>
                <a:gd name="T66" fmla="*/ 87 w 794"/>
                <a:gd name="T67" fmla="*/ 831 h 891"/>
                <a:gd name="T68" fmla="*/ 116 w 794"/>
                <a:gd name="T69" fmla="*/ 819 h 891"/>
                <a:gd name="T70" fmla="*/ 142 w 794"/>
                <a:gd name="T71" fmla="*/ 802 h 891"/>
                <a:gd name="T72" fmla="*/ 173 w 794"/>
                <a:gd name="T73" fmla="*/ 787 h 891"/>
                <a:gd name="T74" fmla="*/ 203 w 794"/>
                <a:gd name="T75" fmla="*/ 770 h 891"/>
                <a:gd name="T76" fmla="*/ 236 w 794"/>
                <a:gd name="T77" fmla="*/ 751 h 891"/>
                <a:gd name="T78" fmla="*/ 274 w 794"/>
                <a:gd name="T79" fmla="*/ 732 h 891"/>
                <a:gd name="T80" fmla="*/ 308 w 794"/>
                <a:gd name="T81" fmla="*/ 711 h 891"/>
                <a:gd name="T82" fmla="*/ 344 w 794"/>
                <a:gd name="T83" fmla="*/ 692 h 891"/>
                <a:gd name="T84" fmla="*/ 384 w 794"/>
                <a:gd name="T85" fmla="*/ 673 h 891"/>
                <a:gd name="T86" fmla="*/ 420 w 794"/>
                <a:gd name="T87" fmla="*/ 652 h 891"/>
                <a:gd name="T88" fmla="*/ 454 w 794"/>
                <a:gd name="T89" fmla="*/ 631 h 891"/>
                <a:gd name="T90" fmla="*/ 492 w 794"/>
                <a:gd name="T91" fmla="*/ 612 h 891"/>
                <a:gd name="T92" fmla="*/ 526 w 794"/>
                <a:gd name="T93" fmla="*/ 593 h 891"/>
                <a:gd name="T94" fmla="*/ 562 w 794"/>
                <a:gd name="T95" fmla="*/ 574 h 891"/>
                <a:gd name="T96" fmla="*/ 593 w 794"/>
                <a:gd name="T97" fmla="*/ 555 h 891"/>
                <a:gd name="T98" fmla="*/ 625 w 794"/>
                <a:gd name="T99" fmla="*/ 538 h 891"/>
                <a:gd name="T100" fmla="*/ 656 w 794"/>
                <a:gd name="T101" fmla="*/ 523 h 891"/>
                <a:gd name="T102" fmla="*/ 684 w 794"/>
                <a:gd name="T103" fmla="*/ 509 h 891"/>
                <a:gd name="T104" fmla="*/ 709 w 794"/>
                <a:gd name="T105" fmla="*/ 494 h 891"/>
                <a:gd name="T106" fmla="*/ 732 w 794"/>
                <a:gd name="T107" fmla="*/ 483 h 891"/>
                <a:gd name="T108" fmla="*/ 751 w 794"/>
                <a:gd name="T109" fmla="*/ 473 h 891"/>
                <a:gd name="T110" fmla="*/ 773 w 794"/>
                <a:gd name="T111" fmla="*/ 460 h 891"/>
                <a:gd name="T112" fmla="*/ 791 w 794"/>
                <a:gd name="T113" fmla="*/ 452 h 891"/>
                <a:gd name="T114" fmla="*/ 779 w 794"/>
                <a:gd name="T115" fmla="*/ 0 h 891"/>
                <a:gd name="T116" fmla="*/ 65 w 794"/>
                <a:gd name="T117" fmla="*/ 0 h 89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794"/>
                <a:gd name="T178" fmla="*/ 0 h 891"/>
                <a:gd name="T179" fmla="*/ 794 w 794"/>
                <a:gd name="T180" fmla="*/ 891 h 891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794" h="891">
                  <a:moveTo>
                    <a:pt x="65" y="0"/>
                  </a:moveTo>
                  <a:lnTo>
                    <a:pt x="63" y="0"/>
                  </a:lnTo>
                  <a:lnTo>
                    <a:pt x="63" y="9"/>
                  </a:lnTo>
                  <a:lnTo>
                    <a:pt x="61" y="13"/>
                  </a:lnTo>
                  <a:lnTo>
                    <a:pt x="61" y="21"/>
                  </a:lnTo>
                  <a:lnTo>
                    <a:pt x="59" y="28"/>
                  </a:lnTo>
                  <a:lnTo>
                    <a:pt x="59" y="38"/>
                  </a:lnTo>
                  <a:lnTo>
                    <a:pt x="57" y="45"/>
                  </a:lnTo>
                  <a:lnTo>
                    <a:pt x="55" y="57"/>
                  </a:lnTo>
                  <a:lnTo>
                    <a:pt x="55" y="66"/>
                  </a:lnTo>
                  <a:lnTo>
                    <a:pt x="55" y="80"/>
                  </a:lnTo>
                  <a:lnTo>
                    <a:pt x="53" y="93"/>
                  </a:lnTo>
                  <a:lnTo>
                    <a:pt x="53" y="108"/>
                  </a:lnTo>
                  <a:lnTo>
                    <a:pt x="51" y="121"/>
                  </a:lnTo>
                  <a:lnTo>
                    <a:pt x="51" y="140"/>
                  </a:lnTo>
                  <a:lnTo>
                    <a:pt x="47" y="154"/>
                  </a:lnTo>
                  <a:lnTo>
                    <a:pt x="47" y="171"/>
                  </a:lnTo>
                  <a:lnTo>
                    <a:pt x="45" y="188"/>
                  </a:lnTo>
                  <a:lnTo>
                    <a:pt x="45" y="207"/>
                  </a:lnTo>
                  <a:lnTo>
                    <a:pt x="44" y="224"/>
                  </a:lnTo>
                  <a:lnTo>
                    <a:pt x="42" y="243"/>
                  </a:lnTo>
                  <a:lnTo>
                    <a:pt x="40" y="262"/>
                  </a:lnTo>
                  <a:lnTo>
                    <a:pt x="40" y="283"/>
                  </a:lnTo>
                  <a:lnTo>
                    <a:pt x="36" y="302"/>
                  </a:lnTo>
                  <a:lnTo>
                    <a:pt x="36" y="323"/>
                  </a:lnTo>
                  <a:lnTo>
                    <a:pt x="34" y="344"/>
                  </a:lnTo>
                  <a:lnTo>
                    <a:pt x="34" y="365"/>
                  </a:lnTo>
                  <a:lnTo>
                    <a:pt x="32" y="386"/>
                  </a:lnTo>
                  <a:lnTo>
                    <a:pt x="30" y="408"/>
                  </a:lnTo>
                  <a:lnTo>
                    <a:pt x="28" y="429"/>
                  </a:lnTo>
                  <a:lnTo>
                    <a:pt x="28" y="450"/>
                  </a:lnTo>
                  <a:lnTo>
                    <a:pt x="26" y="471"/>
                  </a:lnTo>
                  <a:lnTo>
                    <a:pt x="25" y="492"/>
                  </a:lnTo>
                  <a:lnTo>
                    <a:pt x="23" y="511"/>
                  </a:lnTo>
                  <a:lnTo>
                    <a:pt x="21" y="534"/>
                  </a:lnTo>
                  <a:lnTo>
                    <a:pt x="17" y="553"/>
                  </a:lnTo>
                  <a:lnTo>
                    <a:pt x="17" y="574"/>
                  </a:lnTo>
                  <a:lnTo>
                    <a:pt x="15" y="593"/>
                  </a:lnTo>
                  <a:lnTo>
                    <a:pt x="15" y="614"/>
                  </a:lnTo>
                  <a:lnTo>
                    <a:pt x="13" y="631"/>
                  </a:lnTo>
                  <a:lnTo>
                    <a:pt x="11" y="652"/>
                  </a:lnTo>
                  <a:lnTo>
                    <a:pt x="9" y="671"/>
                  </a:lnTo>
                  <a:lnTo>
                    <a:pt x="9" y="690"/>
                  </a:lnTo>
                  <a:lnTo>
                    <a:pt x="7" y="707"/>
                  </a:lnTo>
                  <a:lnTo>
                    <a:pt x="6" y="724"/>
                  </a:lnTo>
                  <a:lnTo>
                    <a:pt x="6" y="741"/>
                  </a:lnTo>
                  <a:lnTo>
                    <a:pt x="6" y="758"/>
                  </a:lnTo>
                  <a:lnTo>
                    <a:pt x="6" y="772"/>
                  </a:lnTo>
                  <a:lnTo>
                    <a:pt x="4" y="787"/>
                  </a:lnTo>
                  <a:lnTo>
                    <a:pt x="2" y="800"/>
                  </a:lnTo>
                  <a:lnTo>
                    <a:pt x="2" y="813"/>
                  </a:lnTo>
                  <a:lnTo>
                    <a:pt x="0" y="825"/>
                  </a:lnTo>
                  <a:lnTo>
                    <a:pt x="0" y="836"/>
                  </a:lnTo>
                  <a:lnTo>
                    <a:pt x="0" y="846"/>
                  </a:lnTo>
                  <a:lnTo>
                    <a:pt x="0" y="855"/>
                  </a:lnTo>
                  <a:lnTo>
                    <a:pt x="0" y="870"/>
                  </a:lnTo>
                  <a:lnTo>
                    <a:pt x="0" y="882"/>
                  </a:lnTo>
                  <a:lnTo>
                    <a:pt x="0" y="888"/>
                  </a:lnTo>
                  <a:lnTo>
                    <a:pt x="2" y="891"/>
                  </a:lnTo>
                  <a:lnTo>
                    <a:pt x="4" y="886"/>
                  </a:lnTo>
                  <a:lnTo>
                    <a:pt x="9" y="882"/>
                  </a:lnTo>
                  <a:lnTo>
                    <a:pt x="21" y="870"/>
                  </a:lnTo>
                  <a:lnTo>
                    <a:pt x="36" y="863"/>
                  </a:lnTo>
                  <a:lnTo>
                    <a:pt x="45" y="857"/>
                  </a:lnTo>
                  <a:lnTo>
                    <a:pt x="55" y="851"/>
                  </a:lnTo>
                  <a:lnTo>
                    <a:pt x="65" y="846"/>
                  </a:lnTo>
                  <a:lnTo>
                    <a:pt x="76" y="840"/>
                  </a:lnTo>
                  <a:lnTo>
                    <a:pt x="87" y="831"/>
                  </a:lnTo>
                  <a:lnTo>
                    <a:pt x="101" y="825"/>
                  </a:lnTo>
                  <a:lnTo>
                    <a:pt x="116" y="819"/>
                  </a:lnTo>
                  <a:lnTo>
                    <a:pt x="129" y="812"/>
                  </a:lnTo>
                  <a:lnTo>
                    <a:pt x="142" y="802"/>
                  </a:lnTo>
                  <a:lnTo>
                    <a:pt x="156" y="794"/>
                  </a:lnTo>
                  <a:lnTo>
                    <a:pt x="173" y="787"/>
                  </a:lnTo>
                  <a:lnTo>
                    <a:pt x="188" y="779"/>
                  </a:lnTo>
                  <a:lnTo>
                    <a:pt x="203" y="770"/>
                  </a:lnTo>
                  <a:lnTo>
                    <a:pt x="220" y="760"/>
                  </a:lnTo>
                  <a:lnTo>
                    <a:pt x="236" y="751"/>
                  </a:lnTo>
                  <a:lnTo>
                    <a:pt x="255" y="741"/>
                  </a:lnTo>
                  <a:lnTo>
                    <a:pt x="274" y="732"/>
                  </a:lnTo>
                  <a:lnTo>
                    <a:pt x="291" y="720"/>
                  </a:lnTo>
                  <a:lnTo>
                    <a:pt x="308" y="711"/>
                  </a:lnTo>
                  <a:lnTo>
                    <a:pt x="327" y="701"/>
                  </a:lnTo>
                  <a:lnTo>
                    <a:pt x="344" y="692"/>
                  </a:lnTo>
                  <a:lnTo>
                    <a:pt x="363" y="682"/>
                  </a:lnTo>
                  <a:lnTo>
                    <a:pt x="384" y="673"/>
                  </a:lnTo>
                  <a:lnTo>
                    <a:pt x="403" y="663"/>
                  </a:lnTo>
                  <a:lnTo>
                    <a:pt x="420" y="652"/>
                  </a:lnTo>
                  <a:lnTo>
                    <a:pt x="437" y="642"/>
                  </a:lnTo>
                  <a:lnTo>
                    <a:pt x="454" y="631"/>
                  </a:lnTo>
                  <a:lnTo>
                    <a:pt x="473" y="621"/>
                  </a:lnTo>
                  <a:lnTo>
                    <a:pt x="492" y="612"/>
                  </a:lnTo>
                  <a:lnTo>
                    <a:pt x="509" y="602"/>
                  </a:lnTo>
                  <a:lnTo>
                    <a:pt x="526" y="593"/>
                  </a:lnTo>
                  <a:lnTo>
                    <a:pt x="545" y="583"/>
                  </a:lnTo>
                  <a:lnTo>
                    <a:pt x="562" y="574"/>
                  </a:lnTo>
                  <a:lnTo>
                    <a:pt x="578" y="564"/>
                  </a:lnTo>
                  <a:lnTo>
                    <a:pt x="593" y="555"/>
                  </a:lnTo>
                  <a:lnTo>
                    <a:pt x="612" y="547"/>
                  </a:lnTo>
                  <a:lnTo>
                    <a:pt x="625" y="538"/>
                  </a:lnTo>
                  <a:lnTo>
                    <a:pt x="642" y="530"/>
                  </a:lnTo>
                  <a:lnTo>
                    <a:pt x="656" y="523"/>
                  </a:lnTo>
                  <a:lnTo>
                    <a:pt x="671" y="517"/>
                  </a:lnTo>
                  <a:lnTo>
                    <a:pt x="684" y="509"/>
                  </a:lnTo>
                  <a:lnTo>
                    <a:pt x="697" y="502"/>
                  </a:lnTo>
                  <a:lnTo>
                    <a:pt x="709" y="494"/>
                  </a:lnTo>
                  <a:lnTo>
                    <a:pt x="720" y="490"/>
                  </a:lnTo>
                  <a:lnTo>
                    <a:pt x="732" y="483"/>
                  </a:lnTo>
                  <a:lnTo>
                    <a:pt x="741" y="479"/>
                  </a:lnTo>
                  <a:lnTo>
                    <a:pt x="751" y="473"/>
                  </a:lnTo>
                  <a:lnTo>
                    <a:pt x="760" y="471"/>
                  </a:lnTo>
                  <a:lnTo>
                    <a:pt x="773" y="460"/>
                  </a:lnTo>
                  <a:lnTo>
                    <a:pt x="785" y="456"/>
                  </a:lnTo>
                  <a:lnTo>
                    <a:pt x="791" y="452"/>
                  </a:lnTo>
                  <a:lnTo>
                    <a:pt x="794" y="452"/>
                  </a:lnTo>
                  <a:lnTo>
                    <a:pt x="779" y="0"/>
                  </a:lnTo>
                  <a:lnTo>
                    <a:pt x="65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0" name="Freeform 1332"/>
            <p:cNvSpPr>
              <a:spLocks noChangeAspect="1"/>
            </p:cNvSpPr>
            <p:nvPr/>
          </p:nvSpPr>
          <p:spPr bwMode="auto">
            <a:xfrm>
              <a:off x="4860" y="3579"/>
              <a:ext cx="477" cy="505"/>
            </a:xfrm>
            <a:custGeom>
              <a:avLst/>
              <a:gdLst>
                <a:gd name="T0" fmla="*/ 0 w 439"/>
                <a:gd name="T1" fmla="*/ 395 h 465"/>
                <a:gd name="T2" fmla="*/ 439 w 439"/>
                <a:gd name="T3" fmla="*/ 0 h 465"/>
                <a:gd name="T4" fmla="*/ 433 w 439"/>
                <a:gd name="T5" fmla="*/ 346 h 465"/>
                <a:gd name="T6" fmla="*/ 194 w 439"/>
                <a:gd name="T7" fmla="*/ 365 h 465"/>
                <a:gd name="T8" fmla="*/ 439 w 439"/>
                <a:gd name="T9" fmla="*/ 465 h 465"/>
                <a:gd name="T10" fmla="*/ 91 w 439"/>
                <a:gd name="T11" fmla="*/ 465 h 465"/>
                <a:gd name="T12" fmla="*/ 21 w 439"/>
                <a:gd name="T13" fmla="*/ 445 h 465"/>
                <a:gd name="T14" fmla="*/ 0 w 439"/>
                <a:gd name="T15" fmla="*/ 395 h 465"/>
                <a:gd name="T16" fmla="*/ 0 w 439"/>
                <a:gd name="T17" fmla="*/ 395 h 46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439"/>
                <a:gd name="T28" fmla="*/ 0 h 465"/>
                <a:gd name="T29" fmla="*/ 439 w 439"/>
                <a:gd name="T30" fmla="*/ 465 h 46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439" h="465">
                  <a:moveTo>
                    <a:pt x="0" y="395"/>
                  </a:moveTo>
                  <a:lnTo>
                    <a:pt x="439" y="0"/>
                  </a:lnTo>
                  <a:lnTo>
                    <a:pt x="433" y="346"/>
                  </a:lnTo>
                  <a:lnTo>
                    <a:pt x="194" y="365"/>
                  </a:lnTo>
                  <a:lnTo>
                    <a:pt x="439" y="465"/>
                  </a:lnTo>
                  <a:lnTo>
                    <a:pt x="91" y="465"/>
                  </a:lnTo>
                  <a:lnTo>
                    <a:pt x="21" y="445"/>
                  </a:lnTo>
                  <a:lnTo>
                    <a:pt x="0" y="395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1" name="Freeform 1333"/>
            <p:cNvSpPr>
              <a:spLocks noChangeAspect="1"/>
            </p:cNvSpPr>
            <p:nvPr/>
          </p:nvSpPr>
          <p:spPr bwMode="auto">
            <a:xfrm>
              <a:off x="193" y="1301"/>
              <a:ext cx="726" cy="1280"/>
            </a:xfrm>
            <a:custGeom>
              <a:avLst/>
              <a:gdLst>
                <a:gd name="T0" fmla="*/ 0 w 671"/>
                <a:gd name="T1" fmla="*/ 45 h 1181"/>
                <a:gd name="T2" fmla="*/ 656 w 671"/>
                <a:gd name="T3" fmla="*/ 0 h 1181"/>
                <a:gd name="T4" fmla="*/ 671 w 671"/>
                <a:gd name="T5" fmla="*/ 973 h 1181"/>
                <a:gd name="T6" fmla="*/ 0 w 671"/>
                <a:gd name="T7" fmla="*/ 1181 h 1181"/>
                <a:gd name="T8" fmla="*/ 0 w 671"/>
                <a:gd name="T9" fmla="*/ 45 h 1181"/>
                <a:gd name="T10" fmla="*/ 0 w 671"/>
                <a:gd name="T11" fmla="*/ 45 h 11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1"/>
                <a:gd name="T19" fmla="*/ 0 h 1181"/>
                <a:gd name="T20" fmla="*/ 671 w 671"/>
                <a:gd name="T21" fmla="*/ 1181 h 11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1" h="1181">
                  <a:moveTo>
                    <a:pt x="0" y="45"/>
                  </a:moveTo>
                  <a:lnTo>
                    <a:pt x="656" y="0"/>
                  </a:lnTo>
                  <a:lnTo>
                    <a:pt x="671" y="973"/>
                  </a:lnTo>
                  <a:lnTo>
                    <a:pt x="0" y="1181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2" name="Freeform 1334"/>
            <p:cNvSpPr>
              <a:spLocks noChangeAspect="1"/>
            </p:cNvSpPr>
            <p:nvPr/>
          </p:nvSpPr>
          <p:spPr bwMode="auto">
            <a:xfrm>
              <a:off x="692" y="1893"/>
              <a:ext cx="97" cy="74"/>
            </a:xfrm>
            <a:custGeom>
              <a:avLst/>
              <a:gdLst>
                <a:gd name="T0" fmla="*/ 5 w 89"/>
                <a:gd name="T1" fmla="*/ 0 h 68"/>
                <a:gd name="T2" fmla="*/ 89 w 89"/>
                <a:gd name="T3" fmla="*/ 55 h 68"/>
                <a:gd name="T4" fmla="*/ 47 w 89"/>
                <a:gd name="T5" fmla="*/ 68 h 68"/>
                <a:gd name="T6" fmla="*/ 0 w 89"/>
                <a:gd name="T7" fmla="*/ 39 h 68"/>
                <a:gd name="T8" fmla="*/ 5 w 89"/>
                <a:gd name="T9" fmla="*/ 0 h 68"/>
                <a:gd name="T10" fmla="*/ 5 w 89"/>
                <a:gd name="T11" fmla="*/ 0 h 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9"/>
                <a:gd name="T19" fmla="*/ 0 h 68"/>
                <a:gd name="T20" fmla="*/ 89 w 89"/>
                <a:gd name="T21" fmla="*/ 68 h 6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9" h="68">
                  <a:moveTo>
                    <a:pt x="5" y="0"/>
                  </a:moveTo>
                  <a:lnTo>
                    <a:pt x="89" y="55"/>
                  </a:lnTo>
                  <a:lnTo>
                    <a:pt x="47" y="68"/>
                  </a:lnTo>
                  <a:lnTo>
                    <a:pt x="0" y="39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3" name="Freeform 1335"/>
            <p:cNvSpPr>
              <a:spLocks noChangeAspect="1"/>
            </p:cNvSpPr>
            <p:nvPr/>
          </p:nvSpPr>
          <p:spPr bwMode="auto">
            <a:xfrm>
              <a:off x="787" y="1967"/>
              <a:ext cx="104" cy="87"/>
            </a:xfrm>
            <a:custGeom>
              <a:avLst/>
              <a:gdLst>
                <a:gd name="T0" fmla="*/ 86 w 97"/>
                <a:gd name="T1" fmla="*/ 15 h 80"/>
                <a:gd name="T2" fmla="*/ 27 w 97"/>
                <a:gd name="T3" fmla="*/ 0 h 80"/>
                <a:gd name="T4" fmla="*/ 0 w 97"/>
                <a:gd name="T5" fmla="*/ 11 h 80"/>
                <a:gd name="T6" fmla="*/ 97 w 97"/>
                <a:gd name="T7" fmla="*/ 80 h 80"/>
                <a:gd name="T8" fmla="*/ 86 w 97"/>
                <a:gd name="T9" fmla="*/ 15 h 80"/>
                <a:gd name="T10" fmla="*/ 86 w 97"/>
                <a:gd name="T11" fmla="*/ 15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80"/>
                <a:gd name="T20" fmla="*/ 97 w 97"/>
                <a:gd name="T21" fmla="*/ 80 h 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80">
                  <a:moveTo>
                    <a:pt x="86" y="15"/>
                  </a:moveTo>
                  <a:lnTo>
                    <a:pt x="27" y="0"/>
                  </a:lnTo>
                  <a:lnTo>
                    <a:pt x="0" y="11"/>
                  </a:lnTo>
                  <a:lnTo>
                    <a:pt x="97" y="80"/>
                  </a:lnTo>
                  <a:lnTo>
                    <a:pt x="86" y="15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4" name="Freeform 1336"/>
            <p:cNvSpPr>
              <a:spLocks noChangeAspect="1"/>
            </p:cNvSpPr>
            <p:nvPr/>
          </p:nvSpPr>
          <p:spPr bwMode="auto">
            <a:xfrm>
              <a:off x="193" y="1455"/>
              <a:ext cx="564" cy="1126"/>
            </a:xfrm>
            <a:custGeom>
              <a:avLst/>
              <a:gdLst>
                <a:gd name="T0" fmla="*/ 0 w 521"/>
                <a:gd name="T1" fmla="*/ 141 h 1039"/>
                <a:gd name="T2" fmla="*/ 363 w 521"/>
                <a:gd name="T3" fmla="*/ 0 h 1039"/>
                <a:gd name="T4" fmla="*/ 521 w 521"/>
                <a:gd name="T5" fmla="*/ 73 h 1039"/>
                <a:gd name="T6" fmla="*/ 511 w 521"/>
                <a:gd name="T7" fmla="*/ 113 h 1039"/>
                <a:gd name="T8" fmla="*/ 492 w 521"/>
                <a:gd name="T9" fmla="*/ 124 h 1039"/>
                <a:gd name="T10" fmla="*/ 462 w 521"/>
                <a:gd name="T11" fmla="*/ 820 h 1039"/>
                <a:gd name="T12" fmla="*/ 0 w 521"/>
                <a:gd name="T13" fmla="*/ 1039 h 1039"/>
                <a:gd name="T14" fmla="*/ 0 w 521"/>
                <a:gd name="T15" fmla="*/ 141 h 1039"/>
                <a:gd name="T16" fmla="*/ 0 w 521"/>
                <a:gd name="T17" fmla="*/ 141 h 10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1"/>
                <a:gd name="T28" fmla="*/ 0 h 1039"/>
                <a:gd name="T29" fmla="*/ 521 w 521"/>
                <a:gd name="T30" fmla="*/ 1039 h 10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1" h="1039">
                  <a:moveTo>
                    <a:pt x="0" y="141"/>
                  </a:moveTo>
                  <a:lnTo>
                    <a:pt x="363" y="0"/>
                  </a:lnTo>
                  <a:lnTo>
                    <a:pt x="521" y="73"/>
                  </a:lnTo>
                  <a:lnTo>
                    <a:pt x="511" y="113"/>
                  </a:lnTo>
                  <a:lnTo>
                    <a:pt x="492" y="124"/>
                  </a:lnTo>
                  <a:lnTo>
                    <a:pt x="462" y="820"/>
                  </a:lnTo>
                  <a:lnTo>
                    <a:pt x="0" y="1039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8A8A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5" name="Freeform 1337"/>
            <p:cNvSpPr>
              <a:spLocks noChangeAspect="1"/>
            </p:cNvSpPr>
            <p:nvPr/>
          </p:nvSpPr>
          <p:spPr bwMode="auto">
            <a:xfrm>
              <a:off x="193" y="1589"/>
              <a:ext cx="447" cy="718"/>
            </a:xfrm>
            <a:custGeom>
              <a:avLst/>
              <a:gdLst>
                <a:gd name="T0" fmla="*/ 0 w 412"/>
                <a:gd name="T1" fmla="*/ 129 h 662"/>
                <a:gd name="T2" fmla="*/ 412 w 412"/>
                <a:gd name="T3" fmla="*/ 0 h 662"/>
                <a:gd name="T4" fmla="*/ 403 w 412"/>
                <a:gd name="T5" fmla="*/ 662 h 662"/>
                <a:gd name="T6" fmla="*/ 209 w 412"/>
                <a:gd name="T7" fmla="*/ 605 h 662"/>
                <a:gd name="T8" fmla="*/ 0 w 412"/>
                <a:gd name="T9" fmla="*/ 213 h 662"/>
                <a:gd name="T10" fmla="*/ 0 w 412"/>
                <a:gd name="T11" fmla="*/ 129 h 662"/>
                <a:gd name="T12" fmla="*/ 0 w 412"/>
                <a:gd name="T13" fmla="*/ 129 h 66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2"/>
                <a:gd name="T22" fmla="*/ 0 h 662"/>
                <a:gd name="T23" fmla="*/ 412 w 412"/>
                <a:gd name="T24" fmla="*/ 662 h 66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2" h="662">
                  <a:moveTo>
                    <a:pt x="0" y="129"/>
                  </a:moveTo>
                  <a:lnTo>
                    <a:pt x="412" y="0"/>
                  </a:lnTo>
                  <a:lnTo>
                    <a:pt x="403" y="662"/>
                  </a:lnTo>
                  <a:lnTo>
                    <a:pt x="209" y="605"/>
                  </a:lnTo>
                  <a:lnTo>
                    <a:pt x="0" y="213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6" name="Freeform 1338"/>
            <p:cNvSpPr>
              <a:spLocks noChangeAspect="1"/>
            </p:cNvSpPr>
            <p:nvPr/>
          </p:nvSpPr>
          <p:spPr bwMode="auto">
            <a:xfrm>
              <a:off x="193" y="2195"/>
              <a:ext cx="306" cy="210"/>
            </a:xfrm>
            <a:custGeom>
              <a:avLst/>
              <a:gdLst>
                <a:gd name="T0" fmla="*/ 243 w 281"/>
                <a:gd name="T1" fmla="*/ 0 h 196"/>
                <a:gd name="T2" fmla="*/ 281 w 281"/>
                <a:gd name="T3" fmla="*/ 21 h 196"/>
                <a:gd name="T4" fmla="*/ 279 w 281"/>
                <a:gd name="T5" fmla="*/ 78 h 196"/>
                <a:gd name="T6" fmla="*/ 0 w 281"/>
                <a:gd name="T7" fmla="*/ 196 h 196"/>
                <a:gd name="T8" fmla="*/ 0 w 281"/>
                <a:gd name="T9" fmla="*/ 112 h 196"/>
                <a:gd name="T10" fmla="*/ 234 w 281"/>
                <a:gd name="T11" fmla="*/ 31 h 196"/>
                <a:gd name="T12" fmla="*/ 243 w 281"/>
                <a:gd name="T13" fmla="*/ 0 h 196"/>
                <a:gd name="T14" fmla="*/ 243 w 281"/>
                <a:gd name="T15" fmla="*/ 0 h 1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1"/>
                <a:gd name="T25" fmla="*/ 0 h 196"/>
                <a:gd name="T26" fmla="*/ 281 w 281"/>
                <a:gd name="T27" fmla="*/ 196 h 1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1" h="196">
                  <a:moveTo>
                    <a:pt x="243" y="0"/>
                  </a:moveTo>
                  <a:lnTo>
                    <a:pt x="281" y="21"/>
                  </a:lnTo>
                  <a:lnTo>
                    <a:pt x="279" y="78"/>
                  </a:lnTo>
                  <a:lnTo>
                    <a:pt x="0" y="196"/>
                  </a:lnTo>
                  <a:lnTo>
                    <a:pt x="0" y="112"/>
                  </a:lnTo>
                  <a:lnTo>
                    <a:pt x="234" y="31"/>
                  </a:lnTo>
                  <a:lnTo>
                    <a:pt x="243" y="0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7" name="Freeform 1339"/>
            <p:cNvSpPr>
              <a:spLocks noChangeAspect="1"/>
            </p:cNvSpPr>
            <p:nvPr/>
          </p:nvSpPr>
          <p:spPr bwMode="auto">
            <a:xfrm>
              <a:off x="217" y="2288"/>
              <a:ext cx="106" cy="80"/>
            </a:xfrm>
            <a:custGeom>
              <a:avLst/>
              <a:gdLst>
                <a:gd name="T0" fmla="*/ 0 w 97"/>
                <a:gd name="T1" fmla="*/ 41 h 74"/>
                <a:gd name="T2" fmla="*/ 97 w 97"/>
                <a:gd name="T3" fmla="*/ 0 h 74"/>
                <a:gd name="T4" fmla="*/ 91 w 97"/>
                <a:gd name="T5" fmla="*/ 30 h 74"/>
                <a:gd name="T6" fmla="*/ 0 w 97"/>
                <a:gd name="T7" fmla="*/ 74 h 74"/>
                <a:gd name="T8" fmla="*/ 0 w 97"/>
                <a:gd name="T9" fmla="*/ 41 h 74"/>
                <a:gd name="T10" fmla="*/ 0 w 97"/>
                <a:gd name="T11" fmla="*/ 41 h 7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74"/>
                <a:gd name="T20" fmla="*/ 97 w 97"/>
                <a:gd name="T21" fmla="*/ 74 h 7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74">
                  <a:moveTo>
                    <a:pt x="0" y="41"/>
                  </a:moveTo>
                  <a:lnTo>
                    <a:pt x="97" y="0"/>
                  </a:lnTo>
                  <a:lnTo>
                    <a:pt x="91" y="30"/>
                  </a:lnTo>
                  <a:lnTo>
                    <a:pt x="0" y="74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7340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8" name="Freeform 1340"/>
            <p:cNvSpPr>
              <a:spLocks noChangeAspect="1"/>
            </p:cNvSpPr>
            <p:nvPr/>
          </p:nvSpPr>
          <p:spPr bwMode="auto">
            <a:xfrm>
              <a:off x="349" y="2234"/>
              <a:ext cx="119" cy="71"/>
            </a:xfrm>
            <a:custGeom>
              <a:avLst/>
              <a:gdLst>
                <a:gd name="T0" fmla="*/ 0 w 110"/>
                <a:gd name="T1" fmla="*/ 42 h 67"/>
                <a:gd name="T2" fmla="*/ 0 w 110"/>
                <a:gd name="T3" fmla="*/ 67 h 67"/>
                <a:gd name="T4" fmla="*/ 110 w 110"/>
                <a:gd name="T5" fmla="*/ 23 h 67"/>
                <a:gd name="T6" fmla="*/ 109 w 110"/>
                <a:gd name="T7" fmla="*/ 0 h 67"/>
                <a:gd name="T8" fmla="*/ 0 w 110"/>
                <a:gd name="T9" fmla="*/ 42 h 67"/>
                <a:gd name="T10" fmla="*/ 0 w 110"/>
                <a:gd name="T11" fmla="*/ 42 h 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0"/>
                <a:gd name="T19" fmla="*/ 0 h 67"/>
                <a:gd name="T20" fmla="*/ 110 w 110"/>
                <a:gd name="T21" fmla="*/ 67 h 6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0" h="67">
                  <a:moveTo>
                    <a:pt x="0" y="42"/>
                  </a:moveTo>
                  <a:lnTo>
                    <a:pt x="0" y="67"/>
                  </a:lnTo>
                  <a:lnTo>
                    <a:pt x="110" y="23"/>
                  </a:lnTo>
                  <a:lnTo>
                    <a:pt x="109" y="0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7340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79" name="Freeform 1341"/>
            <p:cNvSpPr>
              <a:spLocks noChangeAspect="1"/>
            </p:cNvSpPr>
            <p:nvPr/>
          </p:nvSpPr>
          <p:spPr bwMode="auto">
            <a:xfrm>
              <a:off x="193" y="1778"/>
              <a:ext cx="273" cy="555"/>
            </a:xfrm>
            <a:custGeom>
              <a:avLst/>
              <a:gdLst>
                <a:gd name="T0" fmla="*/ 0 w 253"/>
                <a:gd name="T1" fmla="*/ 11 h 511"/>
                <a:gd name="T2" fmla="*/ 34 w 253"/>
                <a:gd name="T3" fmla="*/ 0 h 511"/>
                <a:gd name="T4" fmla="*/ 253 w 253"/>
                <a:gd name="T5" fmla="*/ 82 h 511"/>
                <a:gd name="T6" fmla="*/ 243 w 253"/>
                <a:gd name="T7" fmla="*/ 407 h 511"/>
                <a:gd name="T8" fmla="*/ 0 w 253"/>
                <a:gd name="T9" fmla="*/ 511 h 511"/>
                <a:gd name="T10" fmla="*/ 0 w 253"/>
                <a:gd name="T11" fmla="*/ 11 h 511"/>
                <a:gd name="T12" fmla="*/ 0 w 253"/>
                <a:gd name="T13" fmla="*/ 11 h 5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3"/>
                <a:gd name="T22" fmla="*/ 0 h 511"/>
                <a:gd name="T23" fmla="*/ 253 w 253"/>
                <a:gd name="T24" fmla="*/ 511 h 5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3" h="511">
                  <a:moveTo>
                    <a:pt x="0" y="11"/>
                  </a:moveTo>
                  <a:lnTo>
                    <a:pt x="34" y="0"/>
                  </a:lnTo>
                  <a:lnTo>
                    <a:pt x="253" y="82"/>
                  </a:lnTo>
                  <a:lnTo>
                    <a:pt x="243" y="407"/>
                  </a:lnTo>
                  <a:lnTo>
                    <a:pt x="0" y="511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0" name="Freeform 1342"/>
            <p:cNvSpPr>
              <a:spLocks noChangeAspect="1"/>
            </p:cNvSpPr>
            <p:nvPr/>
          </p:nvSpPr>
          <p:spPr bwMode="auto">
            <a:xfrm>
              <a:off x="193" y="1913"/>
              <a:ext cx="113" cy="212"/>
            </a:xfrm>
            <a:custGeom>
              <a:avLst/>
              <a:gdLst>
                <a:gd name="T0" fmla="*/ 0 w 104"/>
                <a:gd name="T1" fmla="*/ 30 h 195"/>
                <a:gd name="T2" fmla="*/ 104 w 104"/>
                <a:gd name="T3" fmla="*/ 0 h 195"/>
                <a:gd name="T4" fmla="*/ 93 w 104"/>
                <a:gd name="T5" fmla="*/ 159 h 195"/>
                <a:gd name="T6" fmla="*/ 0 w 104"/>
                <a:gd name="T7" fmla="*/ 195 h 195"/>
                <a:gd name="T8" fmla="*/ 0 w 104"/>
                <a:gd name="T9" fmla="*/ 30 h 195"/>
                <a:gd name="T10" fmla="*/ 0 w 104"/>
                <a:gd name="T11" fmla="*/ 30 h 1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4"/>
                <a:gd name="T19" fmla="*/ 0 h 195"/>
                <a:gd name="T20" fmla="*/ 104 w 104"/>
                <a:gd name="T21" fmla="*/ 195 h 1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4" h="195">
                  <a:moveTo>
                    <a:pt x="0" y="30"/>
                  </a:moveTo>
                  <a:lnTo>
                    <a:pt x="104" y="0"/>
                  </a:lnTo>
                  <a:lnTo>
                    <a:pt x="93" y="159"/>
                  </a:lnTo>
                  <a:lnTo>
                    <a:pt x="0" y="195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1" name="Freeform 1343"/>
            <p:cNvSpPr>
              <a:spLocks noChangeAspect="1"/>
            </p:cNvSpPr>
            <p:nvPr/>
          </p:nvSpPr>
          <p:spPr bwMode="auto">
            <a:xfrm>
              <a:off x="317" y="1904"/>
              <a:ext cx="106" cy="169"/>
            </a:xfrm>
            <a:custGeom>
              <a:avLst/>
              <a:gdLst>
                <a:gd name="T0" fmla="*/ 6 w 99"/>
                <a:gd name="T1" fmla="*/ 10 h 158"/>
                <a:gd name="T2" fmla="*/ 51 w 99"/>
                <a:gd name="T3" fmla="*/ 0 h 158"/>
                <a:gd name="T4" fmla="*/ 99 w 99"/>
                <a:gd name="T5" fmla="*/ 133 h 158"/>
                <a:gd name="T6" fmla="*/ 0 w 99"/>
                <a:gd name="T7" fmla="*/ 158 h 158"/>
                <a:gd name="T8" fmla="*/ 6 w 99"/>
                <a:gd name="T9" fmla="*/ 10 h 158"/>
                <a:gd name="T10" fmla="*/ 6 w 99"/>
                <a:gd name="T11" fmla="*/ 10 h 15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9"/>
                <a:gd name="T19" fmla="*/ 0 h 158"/>
                <a:gd name="T20" fmla="*/ 99 w 99"/>
                <a:gd name="T21" fmla="*/ 158 h 15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9" h="158">
                  <a:moveTo>
                    <a:pt x="6" y="10"/>
                  </a:moveTo>
                  <a:lnTo>
                    <a:pt x="51" y="0"/>
                  </a:lnTo>
                  <a:lnTo>
                    <a:pt x="99" y="133"/>
                  </a:lnTo>
                  <a:lnTo>
                    <a:pt x="0" y="158"/>
                  </a:lnTo>
                  <a:lnTo>
                    <a:pt x="6" y="10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2" name="Freeform 1344"/>
            <p:cNvSpPr>
              <a:spLocks noChangeAspect="1"/>
            </p:cNvSpPr>
            <p:nvPr/>
          </p:nvSpPr>
          <p:spPr bwMode="auto">
            <a:xfrm>
              <a:off x="193" y="2114"/>
              <a:ext cx="100" cy="189"/>
            </a:xfrm>
            <a:custGeom>
              <a:avLst/>
              <a:gdLst>
                <a:gd name="T0" fmla="*/ 0 w 93"/>
                <a:gd name="T1" fmla="*/ 26 h 173"/>
                <a:gd name="T2" fmla="*/ 93 w 93"/>
                <a:gd name="T3" fmla="*/ 0 h 173"/>
                <a:gd name="T4" fmla="*/ 93 w 93"/>
                <a:gd name="T5" fmla="*/ 131 h 173"/>
                <a:gd name="T6" fmla="*/ 0 w 93"/>
                <a:gd name="T7" fmla="*/ 173 h 173"/>
                <a:gd name="T8" fmla="*/ 0 w 93"/>
                <a:gd name="T9" fmla="*/ 26 h 173"/>
                <a:gd name="T10" fmla="*/ 0 w 93"/>
                <a:gd name="T11" fmla="*/ 2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"/>
                <a:gd name="T19" fmla="*/ 0 h 173"/>
                <a:gd name="T20" fmla="*/ 93 w 93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" h="173">
                  <a:moveTo>
                    <a:pt x="0" y="26"/>
                  </a:moveTo>
                  <a:lnTo>
                    <a:pt x="93" y="0"/>
                  </a:lnTo>
                  <a:lnTo>
                    <a:pt x="93" y="131"/>
                  </a:lnTo>
                  <a:lnTo>
                    <a:pt x="0" y="173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3" name="Freeform 1345"/>
            <p:cNvSpPr>
              <a:spLocks noChangeAspect="1"/>
            </p:cNvSpPr>
            <p:nvPr/>
          </p:nvSpPr>
          <p:spPr bwMode="auto">
            <a:xfrm>
              <a:off x="317" y="2067"/>
              <a:ext cx="130" cy="171"/>
            </a:xfrm>
            <a:custGeom>
              <a:avLst/>
              <a:gdLst>
                <a:gd name="T0" fmla="*/ 0 w 120"/>
                <a:gd name="T1" fmla="*/ 36 h 158"/>
                <a:gd name="T2" fmla="*/ 0 w 120"/>
                <a:gd name="T3" fmla="*/ 158 h 158"/>
                <a:gd name="T4" fmla="*/ 120 w 120"/>
                <a:gd name="T5" fmla="*/ 128 h 158"/>
                <a:gd name="T6" fmla="*/ 114 w 120"/>
                <a:gd name="T7" fmla="*/ 42 h 158"/>
                <a:gd name="T8" fmla="*/ 99 w 120"/>
                <a:gd name="T9" fmla="*/ 0 h 158"/>
                <a:gd name="T10" fmla="*/ 0 w 120"/>
                <a:gd name="T11" fmla="*/ 36 h 158"/>
                <a:gd name="T12" fmla="*/ 0 w 120"/>
                <a:gd name="T13" fmla="*/ 36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20"/>
                <a:gd name="T22" fmla="*/ 0 h 158"/>
                <a:gd name="T23" fmla="*/ 120 w 12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20" h="158">
                  <a:moveTo>
                    <a:pt x="0" y="36"/>
                  </a:moveTo>
                  <a:lnTo>
                    <a:pt x="0" y="158"/>
                  </a:lnTo>
                  <a:lnTo>
                    <a:pt x="120" y="128"/>
                  </a:lnTo>
                  <a:lnTo>
                    <a:pt x="114" y="42"/>
                  </a:lnTo>
                  <a:lnTo>
                    <a:pt x="99" y="0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rgbClr val="FFA6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4" name="Freeform 1346"/>
            <p:cNvSpPr>
              <a:spLocks noChangeAspect="1"/>
            </p:cNvSpPr>
            <p:nvPr/>
          </p:nvSpPr>
          <p:spPr bwMode="auto">
            <a:xfrm>
              <a:off x="664" y="1563"/>
              <a:ext cx="106" cy="788"/>
            </a:xfrm>
            <a:custGeom>
              <a:avLst/>
              <a:gdLst>
                <a:gd name="T0" fmla="*/ 12 w 99"/>
                <a:gd name="T1" fmla="*/ 23 h 727"/>
                <a:gd name="T2" fmla="*/ 0 w 99"/>
                <a:gd name="T3" fmla="*/ 721 h 727"/>
                <a:gd name="T4" fmla="*/ 69 w 99"/>
                <a:gd name="T5" fmla="*/ 727 h 727"/>
                <a:gd name="T6" fmla="*/ 99 w 99"/>
                <a:gd name="T7" fmla="*/ 704 h 727"/>
                <a:gd name="T8" fmla="*/ 50 w 99"/>
                <a:gd name="T9" fmla="*/ 643 h 727"/>
                <a:gd name="T10" fmla="*/ 67 w 99"/>
                <a:gd name="T11" fmla="*/ 0 h 727"/>
                <a:gd name="T12" fmla="*/ 12 w 99"/>
                <a:gd name="T13" fmla="*/ 23 h 727"/>
                <a:gd name="T14" fmla="*/ 12 w 99"/>
                <a:gd name="T15" fmla="*/ 23 h 72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"/>
                <a:gd name="T25" fmla="*/ 0 h 727"/>
                <a:gd name="T26" fmla="*/ 99 w 99"/>
                <a:gd name="T27" fmla="*/ 727 h 72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" h="727">
                  <a:moveTo>
                    <a:pt x="12" y="23"/>
                  </a:moveTo>
                  <a:lnTo>
                    <a:pt x="0" y="721"/>
                  </a:lnTo>
                  <a:lnTo>
                    <a:pt x="69" y="727"/>
                  </a:lnTo>
                  <a:lnTo>
                    <a:pt x="99" y="704"/>
                  </a:lnTo>
                  <a:lnTo>
                    <a:pt x="50" y="643"/>
                  </a:lnTo>
                  <a:lnTo>
                    <a:pt x="67" y="0"/>
                  </a:lnTo>
                  <a:lnTo>
                    <a:pt x="12" y="23"/>
                  </a:lnTo>
                  <a:close/>
                </a:path>
              </a:pathLst>
            </a:custGeom>
            <a:solidFill>
              <a:srgbClr val="B8B8D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5" name="Freeform 1347"/>
            <p:cNvSpPr>
              <a:spLocks noChangeAspect="1"/>
            </p:cNvSpPr>
            <p:nvPr/>
          </p:nvSpPr>
          <p:spPr bwMode="auto">
            <a:xfrm>
              <a:off x="698" y="1633"/>
              <a:ext cx="39" cy="69"/>
            </a:xfrm>
            <a:custGeom>
              <a:avLst/>
              <a:gdLst>
                <a:gd name="T0" fmla="*/ 18 w 37"/>
                <a:gd name="T1" fmla="*/ 0 h 65"/>
                <a:gd name="T2" fmla="*/ 37 w 37"/>
                <a:gd name="T3" fmla="*/ 6 h 65"/>
                <a:gd name="T4" fmla="*/ 37 w 37"/>
                <a:gd name="T5" fmla="*/ 55 h 65"/>
                <a:gd name="T6" fmla="*/ 4 w 37"/>
                <a:gd name="T7" fmla="*/ 65 h 65"/>
                <a:gd name="T8" fmla="*/ 0 w 37"/>
                <a:gd name="T9" fmla="*/ 23 h 65"/>
                <a:gd name="T10" fmla="*/ 18 w 37"/>
                <a:gd name="T11" fmla="*/ 0 h 65"/>
                <a:gd name="T12" fmla="*/ 18 w 37"/>
                <a:gd name="T13" fmla="*/ 0 h 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5"/>
                <a:gd name="T23" fmla="*/ 37 w 37"/>
                <a:gd name="T24" fmla="*/ 65 h 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5">
                  <a:moveTo>
                    <a:pt x="18" y="0"/>
                  </a:moveTo>
                  <a:lnTo>
                    <a:pt x="37" y="6"/>
                  </a:lnTo>
                  <a:lnTo>
                    <a:pt x="37" y="55"/>
                  </a:lnTo>
                  <a:lnTo>
                    <a:pt x="4" y="65"/>
                  </a:lnTo>
                  <a:lnTo>
                    <a:pt x="0" y="23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6" name="Freeform 1348"/>
            <p:cNvSpPr>
              <a:spLocks noChangeAspect="1"/>
            </p:cNvSpPr>
            <p:nvPr/>
          </p:nvSpPr>
          <p:spPr bwMode="auto">
            <a:xfrm>
              <a:off x="683" y="1628"/>
              <a:ext cx="37" cy="83"/>
            </a:xfrm>
            <a:custGeom>
              <a:avLst/>
              <a:gdLst>
                <a:gd name="T0" fmla="*/ 29 w 34"/>
                <a:gd name="T1" fmla="*/ 0 h 76"/>
                <a:gd name="T2" fmla="*/ 6 w 34"/>
                <a:gd name="T3" fmla="*/ 10 h 76"/>
                <a:gd name="T4" fmla="*/ 0 w 34"/>
                <a:gd name="T5" fmla="*/ 76 h 76"/>
                <a:gd name="T6" fmla="*/ 29 w 34"/>
                <a:gd name="T7" fmla="*/ 76 h 76"/>
                <a:gd name="T8" fmla="*/ 34 w 34"/>
                <a:gd name="T9" fmla="*/ 61 h 76"/>
                <a:gd name="T10" fmla="*/ 19 w 34"/>
                <a:gd name="T11" fmla="*/ 57 h 76"/>
                <a:gd name="T12" fmla="*/ 19 w 34"/>
                <a:gd name="T13" fmla="*/ 31 h 76"/>
                <a:gd name="T14" fmla="*/ 29 w 34"/>
                <a:gd name="T15" fmla="*/ 0 h 76"/>
                <a:gd name="T16" fmla="*/ 29 w 34"/>
                <a:gd name="T17" fmla="*/ 0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"/>
                <a:gd name="T28" fmla="*/ 0 h 76"/>
                <a:gd name="T29" fmla="*/ 34 w 34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" h="76">
                  <a:moveTo>
                    <a:pt x="29" y="0"/>
                  </a:moveTo>
                  <a:lnTo>
                    <a:pt x="6" y="10"/>
                  </a:lnTo>
                  <a:lnTo>
                    <a:pt x="0" y="76"/>
                  </a:lnTo>
                  <a:lnTo>
                    <a:pt x="29" y="76"/>
                  </a:lnTo>
                  <a:lnTo>
                    <a:pt x="34" y="61"/>
                  </a:lnTo>
                  <a:lnTo>
                    <a:pt x="19" y="57"/>
                  </a:lnTo>
                  <a:lnTo>
                    <a:pt x="19" y="31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7" name="Freeform 1349"/>
            <p:cNvSpPr>
              <a:spLocks noChangeAspect="1"/>
            </p:cNvSpPr>
            <p:nvPr/>
          </p:nvSpPr>
          <p:spPr bwMode="auto">
            <a:xfrm>
              <a:off x="698" y="1746"/>
              <a:ext cx="39" cy="73"/>
            </a:xfrm>
            <a:custGeom>
              <a:avLst/>
              <a:gdLst>
                <a:gd name="T0" fmla="*/ 18 w 37"/>
                <a:gd name="T1" fmla="*/ 0 h 66"/>
                <a:gd name="T2" fmla="*/ 37 w 37"/>
                <a:gd name="T3" fmla="*/ 5 h 66"/>
                <a:gd name="T4" fmla="*/ 37 w 37"/>
                <a:gd name="T5" fmla="*/ 55 h 66"/>
                <a:gd name="T6" fmla="*/ 4 w 37"/>
                <a:gd name="T7" fmla="*/ 66 h 66"/>
                <a:gd name="T8" fmla="*/ 0 w 37"/>
                <a:gd name="T9" fmla="*/ 22 h 66"/>
                <a:gd name="T10" fmla="*/ 18 w 37"/>
                <a:gd name="T11" fmla="*/ 0 h 66"/>
                <a:gd name="T12" fmla="*/ 18 w 37"/>
                <a:gd name="T13" fmla="*/ 0 h 6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7"/>
                <a:gd name="T22" fmla="*/ 0 h 66"/>
                <a:gd name="T23" fmla="*/ 37 w 37"/>
                <a:gd name="T24" fmla="*/ 66 h 6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7" h="66">
                  <a:moveTo>
                    <a:pt x="18" y="0"/>
                  </a:moveTo>
                  <a:lnTo>
                    <a:pt x="37" y="5"/>
                  </a:lnTo>
                  <a:lnTo>
                    <a:pt x="37" y="55"/>
                  </a:lnTo>
                  <a:lnTo>
                    <a:pt x="4" y="66"/>
                  </a:lnTo>
                  <a:lnTo>
                    <a:pt x="0" y="22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FF66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8" name="Freeform 1350"/>
            <p:cNvSpPr>
              <a:spLocks noChangeAspect="1"/>
            </p:cNvSpPr>
            <p:nvPr/>
          </p:nvSpPr>
          <p:spPr bwMode="auto">
            <a:xfrm>
              <a:off x="683" y="1739"/>
              <a:ext cx="41" cy="85"/>
            </a:xfrm>
            <a:custGeom>
              <a:avLst/>
              <a:gdLst>
                <a:gd name="T0" fmla="*/ 29 w 38"/>
                <a:gd name="T1" fmla="*/ 0 h 78"/>
                <a:gd name="T2" fmla="*/ 6 w 38"/>
                <a:gd name="T3" fmla="*/ 9 h 78"/>
                <a:gd name="T4" fmla="*/ 0 w 38"/>
                <a:gd name="T5" fmla="*/ 78 h 78"/>
                <a:gd name="T6" fmla="*/ 29 w 38"/>
                <a:gd name="T7" fmla="*/ 78 h 78"/>
                <a:gd name="T8" fmla="*/ 38 w 38"/>
                <a:gd name="T9" fmla="*/ 63 h 78"/>
                <a:gd name="T10" fmla="*/ 19 w 38"/>
                <a:gd name="T11" fmla="*/ 57 h 78"/>
                <a:gd name="T12" fmla="*/ 19 w 38"/>
                <a:gd name="T13" fmla="*/ 30 h 78"/>
                <a:gd name="T14" fmla="*/ 29 w 38"/>
                <a:gd name="T15" fmla="*/ 0 h 78"/>
                <a:gd name="T16" fmla="*/ 29 w 38"/>
                <a:gd name="T17" fmla="*/ 0 h 7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78"/>
                <a:gd name="T29" fmla="*/ 38 w 38"/>
                <a:gd name="T30" fmla="*/ 78 h 7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78">
                  <a:moveTo>
                    <a:pt x="29" y="0"/>
                  </a:moveTo>
                  <a:lnTo>
                    <a:pt x="6" y="9"/>
                  </a:lnTo>
                  <a:lnTo>
                    <a:pt x="0" y="78"/>
                  </a:lnTo>
                  <a:lnTo>
                    <a:pt x="29" y="78"/>
                  </a:lnTo>
                  <a:lnTo>
                    <a:pt x="38" y="63"/>
                  </a:lnTo>
                  <a:lnTo>
                    <a:pt x="19" y="57"/>
                  </a:lnTo>
                  <a:lnTo>
                    <a:pt x="19" y="30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89" name="Freeform 1351"/>
            <p:cNvSpPr>
              <a:spLocks noChangeAspect="1"/>
            </p:cNvSpPr>
            <p:nvPr/>
          </p:nvSpPr>
          <p:spPr bwMode="auto">
            <a:xfrm>
              <a:off x="898" y="1357"/>
              <a:ext cx="1769" cy="963"/>
            </a:xfrm>
            <a:custGeom>
              <a:avLst/>
              <a:gdLst>
                <a:gd name="T0" fmla="*/ 0 w 1633"/>
                <a:gd name="T1" fmla="*/ 890 h 890"/>
                <a:gd name="T2" fmla="*/ 1633 w 1633"/>
                <a:gd name="T3" fmla="*/ 380 h 890"/>
                <a:gd name="T4" fmla="*/ 1342 w 1633"/>
                <a:gd name="T5" fmla="*/ 0 h 890"/>
                <a:gd name="T6" fmla="*/ 17 w 1633"/>
                <a:gd name="T7" fmla="*/ 841 h 890"/>
                <a:gd name="T8" fmla="*/ 0 w 1633"/>
                <a:gd name="T9" fmla="*/ 890 h 890"/>
                <a:gd name="T10" fmla="*/ 0 w 1633"/>
                <a:gd name="T11" fmla="*/ 890 h 8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3"/>
                <a:gd name="T19" fmla="*/ 0 h 890"/>
                <a:gd name="T20" fmla="*/ 1633 w 1633"/>
                <a:gd name="T21" fmla="*/ 890 h 8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3" h="890">
                  <a:moveTo>
                    <a:pt x="0" y="890"/>
                  </a:moveTo>
                  <a:lnTo>
                    <a:pt x="1633" y="380"/>
                  </a:lnTo>
                  <a:lnTo>
                    <a:pt x="1342" y="0"/>
                  </a:lnTo>
                  <a:lnTo>
                    <a:pt x="17" y="841"/>
                  </a:lnTo>
                  <a:lnTo>
                    <a:pt x="0" y="89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0" name="Freeform 1352"/>
            <p:cNvSpPr>
              <a:spLocks noChangeAspect="1"/>
            </p:cNvSpPr>
            <p:nvPr/>
          </p:nvSpPr>
          <p:spPr bwMode="auto">
            <a:xfrm>
              <a:off x="193" y="1054"/>
              <a:ext cx="2440" cy="1227"/>
            </a:xfrm>
            <a:custGeom>
              <a:avLst/>
              <a:gdLst>
                <a:gd name="T0" fmla="*/ 0 w 2250"/>
                <a:gd name="T1" fmla="*/ 462 h 1133"/>
                <a:gd name="T2" fmla="*/ 656 w 2250"/>
                <a:gd name="T3" fmla="*/ 243 h 1133"/>
                <a:gd name="T4" fmla="*/ 646 w 2250"/>
                <a:gd name="T5" fmla="*/ 1133 h 1133"/>
                <a:gd name="T6" fmla="*/ 2250 w 2250"/>
                <a:gd name="T7" fmla="*/ 351 h 1133"/>
                <a:gd name="T8" fmla="*/ 2216 w 2250"/>
                <a:gd name="T9" fmla="*/ 0 h 1133"/>
                <a:gd name="T10" fmla="*/ 0 w 2250"/>
                <a:gd name="T11" fmla="*/ 0 h 1133"/>
                <a:gd name="T12" fmla="*/ 0 w 2250"/>
                <a:gd name="T13" fmla="*/ 462 h 1133"/>
                <a:gd name="T14" fmla="*/ 0 w 2250"/>
                <a:gd name="T15" fmla="*/ 462 h 113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50"/>
                <a:gd name="T25" fmla="*/ 0 h 1133"/>
                <a:gd name="T26" fmla="*/ 2250 w 2250"/>
                <a:gd name="T27" fmla="*/ 1133 h 113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50" h="1133">
                  <a:moveTo>
                    <a:pt x="0" y="462"/>
                  </a:moveTo>
                  <a:lnTo>
                    <a:pt x="656" y="243"/>
                  </a:lnTo>
                  <a:lnTo>
                    <a:pt x="646" y="1133"/>
                  </a:lnTo>
                  <a:lnTo>
                    <a:pt x="2250" y="351"/>
                  </a:lnTo>
                  <a:lnTo>
                    <a:pt x="2216" y="0"/>
                  </a:lnTo>
                  <a:lnTo>
                    <a:pt x="0" y="0"/>
                  </a:lnTo>
                  <a:lnTo>
                    <a:pt x="0" y="462"/>
                  </a:lnTo>
                  <a:close/>
                </a:path>
              </a:pathLst>
            </a:custGeom>
            <a:solidFill>
              <a:srgbClr val="75696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1" name="Freeform 1353"/>
            <p:cNvSpPr>
              <a:spLocks noChangeAspect="1"/>
            </p:cNvSpPr>
            <p:nvPr/>
          </p:nvSpPr>
          <p:spPr bwMode="auto">
            <a:xfrm>
              <a:off x="2750" y="1919"/>
              <a:ext cx="1273" cy="833"/>
            </a:xfrm>
            <a:custGeom>
              <a:avLst/>
              <a:gdLst>
                <a:gd name="T0" fmla="*/ 0 w 1172"/>
                <a:gd name="T1" fmla="*/ 744 h 768"/>
                <a:gd name="T2" fmla="*/ 750 w 1172"/>
                <a:gd name="T3" fmla="*/ 768 h 768"/>
                <a:gd name="T4" fmla="*/ 750 w 1172"/>
                <a:gd name="T5" fmla="*/ 726 h 768"/>
                <a:gd name="T6" fmla="*/ 165 w 1172"/>
                <a:gd name="T7" fmla="*/ 706 h 768"/>
                <a:gd name="T8" fmla="*/ 420 w 1172"/>
                <a:gd name="T9" fmla="*/ 569 h 768"/>
                <a:gd name="T10" fmla="*/ 636 w 1172"/>
                <a:gd name="T11" fmla="*/ 599 h 768"/>
                <a:gd name="T12" fmla="*/ 714 w 1172"/>
                <a:gd name="T13" fmla="*/ 514 h 768"/>
                <a:gd name="T14" fmla="*/ 1172 w 1172"/>
                <a:gd name="T15" fmla="*/ 561 h 768"/>
                <a:gd name="T16" fmla="*/ 1100 w 1172"/>
                <a:gd name="T17" fmla="*/ 0 h 768"/>
                <a:gd name="T18" fmla="*/ 0 w 1172"/>
                <a:gd name="T19" fmla="*/ 744 h 768"/>
                <a:gd name="T20" fmla="*/ 0 w 1172"/>
                <a:gd name="T21" fmla="*/ 744 h 76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172"/>
                <a:gd name="T34" fmla="*/ 0 h 768"/>
                <a:gd name="T35" fmla="*/ 1172 w 1172"/>
                <a:gd name="T36" fmla="*/ 768 h 76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172" h="768">
                  <a:moveTo>
                    <a:pt x="0" y="744"/>
                  </a:moveTo>
                  <a:lnTo>
                    <a:pt x="750" y="768"/>
                  </a:lnTo>
                  <a:lnTo>
                    <a:pt x="750" y="726"/>
                  </a:lnTo>
                  <a:lnTo>
                    <a:pt x="165" y="706"/>
                  </a:lnTo>
                  <a:lnTo>
                    <a:pt x="420" y="569"/>
                  </a:lnTo>
                  <a:lnTo>
                    <a:pt x="636" y="599"/>
                  </a:lnTo>
                  <a:lnTo>
                    <a:pt x="714" y="514"/>
                  </a:lnTo>
                  <a:lnTo>
                    <a:pt x="1172" y="561"/>
                  </a:lnTo>
                  <a:lnTo>
                    <a:pt x="1100" y="0"/>
                  </a:lnTo>
                  <a:lnTo>
                    <a:pt x="0" y="744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2" name="Freeform 1354"/>
            <p:cNvSpPr>
              <a:spLocks noChangeAspect="1"/>
            </p:cNvSpPr>
            <p:nvPr/>
          </p:nvSpPr>
          <p:spPr bwMode="auto">
            <a:xfrm>
              <a:off x="2036" y="1119"/>
              <a:ext cx="1935" cy="1575"/>
            </a:xfrm>
            <a:custGeom>
              <a:avLst/>
              <a:gdLst>
                <a:gd name="T0" fmla="*/ 220 w 1783"/>
                <a:gd name="T1" fmla="*/ 249 h 1450"/>
                <a:gd name="T2" fmla="*/ 0 w 1783"/>
                <a:gd name="T3" fmla="*/ 376 h 1450"/>
                <a:gd name="T4" fmla="*/ 500 w 1783"/>
                <a:gd name="T5" fmla="*/ 697 h 1450"/>
                <a:gd name="T6" fmla="*/ 11 w 1783"/>
                <a:gd name="T7" fmla="*/ 1026 h 1450"/>
                <a:gd name="T8" fmla="*/ 667 w 1783"/>
                <a:gd name="T9" fmla="*/ 1450 h 1450"/>
                <a:gd name="T10" fmla="*/ 1760 w 1783"/>
                <a:gd name="T11" fmla="*/ 741 h 1450"/>
                <a:gd name="T12" fmla="*/ 1783 w 1783"/>
                <a:gd name="T13" fmla="*/ 0 h 1450"/>
                <a:gd name="T14" fmla="*/ 220 w 1783"/>
                <a:gd name="T15" fmla="*/ 249 h 1450"/>
                <a:gd name="T16" fmla="*/ 220 w 1783"/>
                <a:gd name="T17" fmla="*/ 249 h 14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783"/>
                <a:gd name="T28" fmla="*/ 0 h 1450"/>
                <a:gd name="T29" fmla="*/ 1783 w 1783"/>
                <a:gd name="T30" fmla="*/ 1450 h 14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783" h="1450">
                  <a:moveTo>
                    <a:pt x="220" y="249"/>
                  </a:moveTo>
                  <a:lnTo>
                    <a:pt x="0" y="376"/>
                  </a:lnTo>
                  <a:lnTo>
                    <a:pt x="500" y="697"/>
                  </a:lnTo>
                  <a:lnTo>
                    <a:pt x="11" y="1026"/>
                  </a:lnTo>
                  <a:lnTo>
                    <a:pt x="667" y="1450"/>
                  </a:lnTo>
                  <a:lnTo>
                    <a:pt x="1760" y="741"/>
                  </a:lnTo>
                  <a:lnTo>
                    <a:pt x="1783" y="0"/>
                  </a:lnTo>
                  <a:lnTo>
                    <a:pt x="220" y="249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3" name="Freeform 1355"/>
            <p:cNvSpPr>
              <a:spLocks noChangeAspect="1"/>
            </p:cNvSpPr>
            <p:nvPr/>
          </p:nvSpPr>
          <p:spPr bwMode="auto">
            <a:xfrm>
              <a:off x="2175" y="1054"/>
              <a:ext cx="1039" cy="672"/>
            </a:xfrm>
            <a:custGeom>
              <a:avLst/>
              <a:gdLst>
                <a:gd name="T0" fmla="*/ 0 w 958"/>
                <a:gd name="T1" fmla="*/ 142 h 620"/>
                <a:gd name="T2" fmla="*/ 213 w 958"/>
                <a:gd name="T3" fmla="*/ 80 h 620"/>
                <a:gd name="T4" fmla="*/ 213 w 958"/>
                <a:gd name="T5" fmla="*/ 0 h 620"/>
                <a:gd name="T6" fmla="*/ 432 w 958"/>
                <a:gd name="T7" fmla="*/ 0 h 620"/>
                <a:gd name="T8" fmla="*/ 432 w 958"/>
                <a:gd name="T9" fmla="*/ 228 h 620"/>
                <a:gd name="T10" fmla="*/ 890 w 958"/>
                <a:gd name="T11" fmla="*/ 220 h 620"/>
                <a:gd name="T12" fmla="*/ 958 w 958"/>
                <a:gd name="T13" fmla="*/ 310 h 620"/>
                <a:gd name="T14" fmla="*/ 599 w 958"/>
                <a:gd name="T15" fmla="*/ 620 h 620"/>
                <a:gd name="T16" fmla="*/ 401 w 958"/>
                <a:gd name="T17" fmla="*/ 534 h 620"/>
                <a:gd name="T18" fmla="*/ 401 w 958"/>
                <a:gd name="T19" fmla="*/ 283 h 620"/>
                <a:gd name="T20" fmla="*/ 67 w 958"/>
                <a:gd name="T21" fmla="*/ 294 h 620"/>
                <a:gd name="T22" fmla="*/ 0 w 958"/>
                <a:gd name="T23" fmla="*/ 142 h 620"/>
                <a:gd name="T24" fmla="*/ 0 w 958"/>
                <a:gd name="T25" fmla="*/ 142 h 6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58"/>
                <a:gd name="T40" fmla="*/ 0 h 620"/>
                <a:gd name="T41" fmla="*/ 958 w 958"/>
                <a:gd name="T42" fmla="*/ 620 h 6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58" h="620">
                  <a:moveTo>
                    <a:pt x="0" y="142"/>
                  </a:moveTo>
                  <a:lnTo>
                    <a:pt x="213" y="80"/>
                  </a:lnTo>
                  <a:lnTo>
                    <a:pt x="213" y="0"/>
                  </a:lnTo>
                  <a:lnTo>
                    <a:pt x="432" y="0"/>
                  </a:lnTo>
                  <a:lnTo>
                    <a:pt x="432" y="228"/>
                  </a:lnTo>
                  <a:lnTo>
                    <a:pt x="890" y="220"/>
                  </a:lnTo>
                  <a:lnTo>
                    <a:pt x="958" y="310"/>
                  </a:lnTo>
                  <a:lnTo>
                    <a:pt x="599" y="620"/>
                  </a:lnTo>
                  <a:lnTo>
                    <a:pt x="401" y="534"/>
                  </a:lnTo>
                  <a:lnTo>
                    <a:pt x="401" y="283"/>
                  </a:lnTo>
                  <a:lnTo>
                    <a:pt x="67" y="294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4" name="Freeform 1356"/>
            <p:cNvSpPr>
              <a:spLocks noChangeAspect="1"/>
            </p:cNvSpPr>
            <p:nvPr/>
          </p:nvSpPr>
          <p:spPr bwMode="auto">
            <a:xfrm>
              <a:off x="2214" y="1654"/>
              <a:ext cx="1097" cy="541"/>
            </a:xfrm>
            <a:custGeom>
              <a:avLst/>
              <a:gdLst>
                <a:gd name="T0" fmla="*/ 0 w 1012"/>
                <a:gd name="T1" fmla="*/ 213 h 496"/>
                <a:gd name="T2" fmla="*/ 126 w 1012"/>
                <a:gd name="T3" fmla="*/ 125 h 496"/>
                <a:gd name="T4" fmla="*/ 468 w 1012"/>
                <a:gd name="T5" fmla="*/ 247 h 496"/>
                <a:gd name="T6" fmla="*/ 962 w 1012"/>
                <a:gd name="T7" fmla="*/ 0 h 496"/>
                <a:gd name="T8" fmla="*/ 1012 w 1012"/>
                <a:gd name="T9" fmla="*/ 268 h 496"/>
                <a:gd name="T10" fmla="*/ 278 w 1012"/>
                <a:gd name="T11" fmla="*/ 496 h 496"/>
                <a:gd name="T12" fmla="*/ 0 w 1012"/>
                <a:gd name="T13" fmla="*/ 213 h 496"/>
                <a:gd name="T14" fmla="*/ 0 w 1012"/>
                <a:gd name="T15" fmla="*/ 213 h 49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2"/>
                <a:gd name="T25" fmla="*/ 0 h 496"/>
                <a:gd name="T26" fmla="*/ 1012 w 1012"/>
                <a:gd name="T27" fmla="*/ 496 h 49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2" h="496">
                  <a:moveTo>
                    <a:pt x="0" y="213"/>
                  </a:moveTo>
                  <a:lnTo>
                    <a:pt x="126" y="125"/>
                  </a:lnTo>
                  <a:lnTo>
                    <a:pt x="468" y="247"/>
                  </a:lnTo>
                  <a:lnTo>
                    <a:pt x="962" y="0"/>
                  </a:lnTo>
                  <a:lnTo>
                    <a:pt x="1012" y="268"/>
                  </a:lnTo>
                  <a:lnTo>
                    <a:pt x="278" y="496"/>
                  </a:lnTo>
                  <a:lnTo>
                    <a:pt x="0" y="213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5" name="Freeform 1357"/>
            <p:cNvSpPr>
              <a:spLocks noChangeAspect="1"/>
            </p:cNvSpPr>
            <p:nvPr/>
          </p:nvSpPr>
          <p:spPr bwMode="auto">
            <a:xfrm>
              <a:off x="2036" y="1054"/>
              <a:ext cx="222" cy="1201"/>
            </a:xfrm>
            <a:custGeom>
              <a:avLst/>
              <a:gdLst>
                <a:gd name="T0" fmla="*/ 42 w 203"/>
                <a:gd name="T1" fmla="*/ 0 h 1108"/>
                <a:gd name="T2" fmla="*/ 46 w 203"/>
                <a:gd name="T3" fmla="*/ 437 h 1108"/>
                <a:gd name="T4" fmla="*/ 148 w 203"/>
                <a:gd name="T5" fmla="*/ 407 h 1108"/>
                <a:gd name="T6" fmla="*/ 203 w 203"/>
                <a:gd name="T7" fmla="*/ 431 h 1108"/>
                <a:gd name="T8" fmla="*/ 51 w 203"/>
                <a:gd name="T9" fmla="*/ 473 h 1108"/>
                <a:gd name="T10" fmla="*/ 46 w 203"/>
                <a:gd name="T11" fmla="*/ 1072 h 1108"/>
                <a:gd name="T12" fmla="*/ 169 w 203"/>
                <a:gd name="T13" fmla="*/ 1047 h 1108"/>
                <a:gd name="T14" fmla="*/ 169 w 203"/>
                <a:gd name="T15" fmla="*/ 1087 h 1108"/>
                <a:gd name="T16" fmla="*/ 8 w 203"/>
                <a:gd name="T17" fmla="*/ 1108 h 1108"/>
                <a:gd name="T18" fmla="*/ 0 w 203"/>
                <a:gd name="T19" fmla="*/ 0 h 1108"/>
                <a:gd name="T20" fmla="*/ 42 w 203"/>
                <a:gd name="T21" fmla="*/ 0 h 1108"/>
                <a:gd name="T22" fmla="*/ 42 w 203"/>
                <a:gd name="T23" fmla="*/ 0 h 110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03"/>
                <a:gd name="T37" fmla="*/ 0 h 1108"/>
                <a:gd name="T38" fmla="*/ 203 w 203"/>
                <a:gd name="T39" fmla="*/ 1108 h 110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03" h="1108">
                  <a:moveTo>
                    <a:pt x="42" y="0"/>
                  </a:moveTo>
                  <a:lnTo>
                    <a:pt x="46" y="437"/>
                  </a:lnTo>
                  <a:lnTo>
                    <a:pt x="148" y="407"/>
                  </a:lnTo>
                  <a:lnTo>
                    <a:pt x="203" y="431"/>
                  </a:lnTo>
                  <a:lnTo>
                    <a:pt x="51" y="473"/>
                  </a:lnTo>
                  <a:lnTo>
                    <a:pt x="46" y="1072"/>
                  </a:lnTo>
                  <a:lnTo>
                    <a:pt x="169" y="1047"/>
                  </a:lnTo>
                  <a:lnTo>
                    <a:pt x="169" y="1087"/>
                  </a:lnTo>
                  <a:lnTo>
                    <a:pt x="8" y="1108"/>
                  </a:lnTo>
                  <a:lnTo>
                    <a:pt x="0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6" name="Freeform 1358"/>
            <p:cNvSpPr>
              <a:spLocks noChangeAspect="1"/>
            </p:cNvSpPr>
            <p:nvPr/>
          </p:nvSpPr>
          <p:spPr bwMode="auto">
            <a:xfrm>
              <a:off x="2208" y="1880"/>
              <a:ext cx="364" cy="601"/>
            </a:xfrm>
            <a:custGeom>
              <a:avLst/>
              <a:gdLst>
                <a:gd name="T0" fmla="*/ 0 w 334"/>
                <a:gd name="T1" fmla="*/ 0 h 553"/>
                <a:gd name="T2" fmla="*/ 334 w 334"/>
                <a:gd name="T3" fmla="*/ 188 h 553"/>
                <a:gd name="T4" fmla="*/ 315 w 334"/>
                <a:gd name="T5" fmla="*/ 553 h 553"/>
                <a:gd name="T6" fmla="*/ 11 w 334"/>
                <a:gd name="T7" fmla="*/ 350 h 553"/>
                <a:gd name="T8" fmla="*/ 0 w 334"/>
                <a:gd name="T9" fmla="*/ 0 h 553"/>
                <a:gd name="T10" fmla="*/ 0 w 334"/>
                <a:gd name="T11" fmla="*/ 0 h 5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4"/>
                <a:gd name="T19" fmla="*/ 0 h 553"/>
                <a:gd name="T20" fmla="*/ 334 w 334"/>
                <a:gd name="T21" fmla="*/ 553 h 5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4" h="553">
                  <a:moveTo>
                    <a:pt x="0" y="0"/>
                  </a:moveTo>
                  <a:lnTo>
                    <a:pt x="334" y="188"/>
                  </a:lnTo>
                  <a:lnTo>
                    <a:pt x="315" y="553"/>
                  </a:lnTo>
                  <a:lnTo>
                    <a:pt x="11" y="3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7" name="Freeform 1359"/>
            <p:cNvSpPr>
              <a:spLocks noChangeAspect="1"/>
            </p:cNvSpPr>
            <p:nvPr/>
          </p:nvSpPr>
          <p:spPr bwMode="auto">
            <a:xfrm>
              <a:off x="2164" y="1214"/>
              <a:ext cx="291" cy="419"/>
            </a:xfrm>
            <a:custGeom>
              <a:avLst/>
              <a:gdLst>
                <a:gd name="T0" fmla="*/ 0 w 268"/>
                <a:gd name="T1" fmla="*/ 0 h 386"/>
                <a:gd name="T2" fmla="*/ 0 w 268"/>
                <a:gd name="T3" fmla="*/ 262 h 386"/>
                <a:gd name="T4" fmla="*/ 268 w 268"/>
                <a:gd name="T5" fmla="*/ 386 h 386"/>
                <a:gd name="T6" fmla="*/ 268 w 268"/>
                <a:gd name="T7" fmla="*/ 101 h 386"/>
                <a:gd name="T8" fmla="*/ 0 w 268"/>
                <a:gd name="T9" fmla="*/ 0 h 386"/>
                <a:gd name="T10" fmla="*/ 0 w 268"/>
                <a:gd name="T11" fmla="*/ 0 h 3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68"/>
                <a:gd name="T19" fmla="*/ 0 h 386"/>
                <a:gd name="T20" fmla="*/ 268 w 268"/>
                <a:gd name="T21" fmla="*/ 386 h 3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68" h="386">
                  <a:moveTo>
                    <a:pt x="0" y="0"/>
                  </a:moveTo>
                  <a:lnTo>
                    <a:pt x="0" y="262"/>
                  </a:lnTo>
                  <a:lnTo>
                    <a:pt x="268" y="386"/>
                  </a:lnTo>
                  <a:lnTo>
                    <a:pt x="268" y="10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8" name="Freeform 1360"/>
            <p:cNvSpPr>
              <a:spLocks noChangeAspect="1"/>
            </p:cNvSpPr>
            <p:nvPr/>
          </p:nvSpPr>
          <p:spPr bwMode="auto">
            <a:xfrm>
              <a:off x="2728" y="1422"/>
              <a:ext cx="163" cy="330"/>
            </a:xfrm>
            <a:custGeom>
              <a:avLst/>
              <a:gdLst>
                <a:gd name="T0" fmla="*/ 0 w 150"/>
                <a:gd name="T1" fmla="*/ 0 h 304"/>
                <a:gd name="T2" fmla="*/ 0 w 150"/>
                <a:gd name="T3" fmla="*/ 241 h 304"/>
                <a:gd name="T4" fmla="*/ 150 w 150"/>
                <a:gd name="T5" fmla="*/ 304 h 304"/>
                <a:gd name="T6" fmla="*/ 150 w 150"/>
                <a:gd name="T7" fmla="*/ 70 h 304"/>
                <a:gd name="T8" fmla="*/ 0 w 150"/>
                <a:gd name="T9" fmla="*/ 0 h 304"/>
                <a:gd name="T10" fmla="*/ 0 w 150"/>
                <a:gd name="T11" fmla="*/ 0 h 3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0"/>
                <a:gd name="T19" fmla="*/ 0 h 304"/>
                <a:gd name="T20" fmla="*/ 150 w 150"/>
                <a:gd name="T21" fmla="*/ 304 h 3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0" h="304">
                  <a:moveTo>
                    <a:pt x="0" y="0"/>
                  </a:moveTo>
                  <a:lnTo>
                    <a:pt x="0" y="241"/>
                  </a:lnTo>
                  <a:lnTo>
                    <a:pt x="150" y="304"/>
                  </a:lnTo>
                  <a:lnTo>
                    <a:pt x="150" y="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399" name="Freeform 1361"/>
            <p:cNvSpPr>
              <a:spLocks noChangeAspect="1"/>
            </p:cNvSpPr>
            <p:nvPr/>
          </p:nvSpPr>
          <p:spPr bwMode="auto">
            <a:xfrm>
              <a:off x="2446" y="1054"/>
              <a:ext cx="1538" cy="711"/>
            </a:xfrm>
            <a:custGeom>
              <a:avLst/>
              <a:gdLst>
                <a:gd name="T0" fmla="*/ 116 w 1418"/>
                <a:gd name="T1" fmla="*/ 0 h 656"/>
                <a:gd name="T2" fmla="*/ 116 w 1418"/>
                <a:gd name="T3" fmla="*/ 180 h 656"/>
                <a:gd name="T4" fmla="*/ 0 w 1418"/>
                <a:gd name="T5" fmla="*/ 241 h 656"/>
                <a:gd name="T6" fmla="*/ 0 w 1418"/>
                <a:gd name="T7" fmla="*/ 542 h 656"/>
                <a:gd name="T8" fmla="*/ 152 w 1418"/>
                <a:gd name="T9" fmla="*/ 504 h 656"/>
                <a:gd name="T10" fmla="*/ 179 w 1418"/>
                <a:gd name="T11" fmla="*/ 313 h 656"/>
                <a:gd name="T12" fmla="*/ 382 w 1418"/>
                <a:gd name="T13" fmla="*/ 243 h 656"/>
                <a:gd name="T14" fmla="*/ 601 w 1418"/>
                <a:gd name="T15" fmla="*/ 334 h 656"/>
                <a:gd name="T16" fmla="*/ 401 w 1418"/>
                <a:gd name="T17" fmla="*/ 416 h 656"/>
                <a:gd name="T18" fmla="*/ 401 w 1418"/>
                <a:gd name="T19" fmla="*/ 656 h 656"/>
                <a:gd name="T20" fmla="*/ 641 w 1418"/>
                <a:gd name="T21" fmla="*/ 534 h 656"/>
                <a:gd name="T22" fmla="*/ 641 w 1418"/>
                <a:gd name="T23" fmla="*/ 431 h 656"/>
                <a:gd name="T24" fmla="*/ 736 w 1418"/>
                <a:gd name="T25" fmla="*/ 473 h 656"/>
                <a:gd name="T26" fmla="*/ 1146 w 1418"/>
                <a:gd name="T27" fmla="*/ 228 h 656"/>
                <a:gd name="T28" fmla="*/ 1146 w 1418"/>
                <a:gd name="T29" fmla="*/ 163 h 656"/>
                <a:gd name="T30" fmla="*/ 1240 w 1418"/>
                <a:gd name="T31" fmla="*/ 190 h 656"/>
                <a:gd name="T32" fmla="*/ 1418 w 1418"/>
                <a:gd name="T33" fmla="*/ 118 h 656"/>
                <a:gd name="T34" fmla="*/ 1418 w 1418"/>
                <a:gd name="T35" fmla="*/ 0 h 656"/>
                <a:gd name="T36" fmla="*/ 116 w 1418"/>
                <a:gd name="T37" fmla="*/ 0 h 656"/>
                <a:gd name="T38" fmla="*/ 116 w 1418"/>
                <a:gd name="T39" fmla="*/ 0 h 65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18"/>
                <a:gd name="T61" fmla="*/ 0 h 656"/>
                <a:gd name="T62" fmla="*/ 1418 w 1418"/>
                <a:gd name="T63" fmla="*/ 656 h 65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18" h="656">
                  <a:moveTo>
                    <a:pt x="116" y="0"/>
                  </a:moveTo>
                  <a:lnTo>
                    <a:pt x="116" y="180"/>
                  </a:lnTo>
                  <a:lnTo>
                    <a:pt x="0" y="241"/>
                  </a:lnTo>
                  <a:lnTo>
                    <a:pt x="0" y="542"/>
                  </a:lnTo>
                  <a:lnTo>
                    <a:pt x="152" y="504"/>
                  </a:lnTo>
                  <a:lnTo>
                    <a:pt x="179" y="313"/>
                  </a:lnTo>
                  <a:lnTo>
                    <a:pt x="382" y="243"/>
                  </a:lnTo>
                  <a:lnTo>
                    <a:pt x="601" y="334"/>
                  </a:lnTo>
                  <a:lnTo>
                    <a:pt x="401" y="416"/>
                  </a:lnTo>
                  <a:lnTo>
                    <a:pt x="401" y="656"/>
                  </a:lnTo>
                  <a:lnTo>
                    <a:pt x="641" y="534"/>
                  </a:lnTo>
                  <a:lnTo>
                    <a:pt x="641" y="431"/>
                  </a:lnTo>
                  <a:lnTo>
                    <a:pt x="736" y="473"/>
                  </a:lnTo>
                  <a:lnTo>
                    <a:pt x="1146" y="228"/>
                  </a:lnTo>
                  <a:lnTo>
                    <a:pt x="1146" y="163"/>
                  </a:lnTo>
                  <a:lnTo>
                    <a:pt x="1240" y="190"/>
                  </a:lnTo>
                  <a:lnTo>
                    <a:pt x="1418" y="118"/>
                  </a:lnTo>
                  <a:lnTo>
                    <a:pt x="1418" y="0"/>
                  </a:lnTo>
                  <a:lnTo>
                    <a:pt x="116" y="0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0" name="Freeform 1362"/>
            <p:cNvSpPr>
              <a:spLocks noChangeAspect="1"/>
            </p:cNvSpPr>
            <p:nvPr/>
          </p:nvSpPr>
          <p:spPr bwMode="auto">
            <a:xfrm>
              <a:off x="2327" y="1422"/>
              <a:ext cx="1607" cy="1055"/>
            </a:xfrm>
            <a:custGeom>
              <a:avLst/>
              <a:gdLst>
                <a:gd name="T0" fmla="*/ 61 w 1483"/>
                <a:gd name="T1" fmla="*/ 321 h 972"/>
                <a:gd name="T2" fmla="*/ 0 w 1483"/>
                <a:gd name="T3" fmla="*/ 346 h 972"/>
                <a:gd name="T4" fmla="*/ 283 w 1483"/>
                <a:gd name="T5" fmla="*/ 540 h 972"/>
                <a:gd name="T6" fmla="*/ 196 w 1483"/>
                <a:gd name="T7" fmla="*/ 601 h 972"/>
                <a:gd name="T8" fmla="*/ 196 w 1483"/>
                <a:gd name="T9" fmla="*/ 972 h 972"/>
                <a:gd name="T10" fmla="*/ 447 w 1483"/>
                <a:gd name="T11" fmla="*/ 814 h 972"/>
                <a:gd name="T12" fmla="*/ 650 w 1483"/>
                <a:gd name="T13" fmla="*/ 941 h 972"/>
                <a:gd name="T14" fmla="*/ 928 w 1483"/>
                <a:gd name="T15" fmla="*/ 768 h 972"/>
                <a:gd name="T16" fmla="*/ 948 w 1483"/>
                <a:gd name="T17" fmla="*/ 677 h 972"/>
                <a:gd name="T18" fmla="*/ 1004 w 1483"/>
                <a:gd name="T19" fmla="*/ 711 h 972"/>
                <a:gd name="T20" fmla="*/ 1262 w 1483"/>
                <a:gd name="T21" fmla="*/ 525 h 972"/>
                <a:gd name="T22" fmla="*/ 1483 w 1483"/>
                <a:gd name="T23" fmla="*/ 397 h 972"/>
                <a:gd name="T24" fmla="*/ 1483 w 1483"/>
                <a:gd name="T25" fmla="*/ 207 h 972"/>
                <a:gd name="T26" fmla="*/ 1298 w 1483"/>
                <a:gd name="T27" fmla="*/ 152 h 972"/>
                <a:gd name="T28" fmla="*/ 1298 w 1483"/>
                <a:gd name="T29" fmla="*/ 25 h 972"/>
                <a:gd name="T30" fmla="*/ 1247 w 1483"/>
                <a:gd name="T31" fmla="*/ 0 h 972"/>
                <a:gd name="T32" fmla="*/ 819 w 1483"/>
                <a:gd name="T33" fmla="*/ 232 h 972"/>
                <a:gd name="T34" fmla="*/ 819 w 1483"/>
                <a:gd name="T35" fmla="*/ 443 h 972"/>
                <a:gd name="T36" fmla="*/ 720 w 1483"/>
                <a:gd name="T37" fmla="*/ 411 h 972"/>
                <a:gd name="T38" fmla="*/ 557 w 1483"/>
                <a:gd name="T39" fmla="*/ 489 h 972"/>
                <a:gd name="T40" fmla="*/ 557 w 1483"/>
                <a:gd name="T41" fmla="*/ 386 h 972"/>
                <a:gd name="T42" fmla="*/ 365 w 1483"/>
                <a:gd name="T43" fmla="*/ 479 h 972"/>
                <a:gd name="T44" fmla="*/ 61 w 1483"/>
                <a:gd name="T45" fmla="*/ 321 h 972"/>
                <a:gd name="T46" fmla="*/ 61 w 1483"/>
                <a:gd name="T47" fmla="*/ 321 h 97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483"/>
                <a:gd name="T73" fmla="*/ 0 h 972"/>
                <a:gd name="T74" fmla="*/ 1483 w 1483"/>
                <a:gd name="T75" fmla="*/ 972 h 97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483" h="972">
                  <a:moveTo>
                    <a:pt x="61" y="321"/>
                  </a:moveTo>
                  <a:lnTo>
                    <a:pt x="0" y="346"/>
                  </a:lnTo>
                  <a:lnTo>
                    <a:pt x="283" y="540"/>
                  </a:lnTo>
                  <a:lnTo>
                    <a:pt x="196" y="601"/>
                  </a:lnTo>
                  <a:lnTo>
                    <a:pt x="196" y="972"/>
                  </a:lnTo>
                  <a:lnTo>
                    <a:pt x="447" y="814"/>
                  </a:lnTo>
                  <a:lnTo>
                    <a:pt x="650" y="941"/>
                  </a:lnTo>
                  <a:lnTo>
                    <a:pt x="928" y="768"/>
                  </a:lnTo>
                  <a:lnTo>
                    <a:pt x="948" y="677"/>
                  </a:lnTo>
                  <a:lnTo>
                    <a:pt x="1004" y="711"/>
                  </a:lnTo>
                  <a:lnTo>
                    <a:pt x="1262" y="525"/>
                  </a:lnTo>
                  <a:lnTo>
                    <a:pt x="1483" y="397"/>
                  </a:lnTo>
                  <a:lnTo>
                    <a:pt x="1483" y="207"/>
                  </a:lnTo>
                  <a:lnTo>
                    <a:pt x="1298" y="152"/>
                  </a:lnTo>
                  <a:lnTo>
                    <a:pt x="1298" y="25"/>
                  </a:lnTo>
                  <a:lnTo>
                    <a:pt x="1247" y="0"/>
                  </a:lnTo>
                  <a:lnTo>
                    <a:pt x="819" y="232"/>
                  </a:lnTo>
                  <a:lnTo>
                    <a:pt x="819" y="443"/>
                  </a:lnTo>
                  <a:lnTo>
                    <a:pt x="720" y="411"/>
                  </a:lnTo>
                  <a:lnTo>
                    <a:pt x="557" y="489"/>
                  </a:lnTo>
                  <a:lnTo>
                    <a:pt x="557" y="386"/>
                  </a:lnTo>
                  <a:lnTo>
                    <a:pt x="365" y="479"/>
                  </a:lnTo>
                  <a:lnTo>
                    <a:pt x="61" y="321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1" name="Freeform 1363"/>
            <p:cNvSpPr>
              <a:spLocks noChangeAspect="1"/>
            </p:cNvSpPr>
            <p:nvPr/>
          </p:nvSpPr>
          <p:spPr bwMode="auto">
            <a:xfrm>
              <a:off x="2709" y="1054"/>
              <a:ext cx="1403" cy="1683"/>
            </a:xfrm>
            <a:custGeom>
              <a:avLst/>
              <a:gdLst>
                <a:gd name="T0" fmla="*/ 0 w 1294"/>
                <a:gd name="T1" fmla="*/ 0 h 1551"/>
                <a:gd name="T2" fmla="*/ 62 w 1294"/>
                <a:gd name="T3" fmla="*/ 0 h 1551"/>
                <a:gd name="T4" fmla="*/ 68 w 1294"/>
                <a:gd name="T5" fmla="*/ 768 h 1551"/>
                <a:gd name="T6" fmla="*/ 1254 w 1294"/>
                <a:gd name="T7" fmla="*/ 106 h 1551"/>
                <a:gd name="T8" fmla="*/ 1294 w 1294"/>
                <a:gd name="T9" fmla="*/ 129 h 1551"/>
                <a:gd name="T10" fmla="*/ 68 w 1294"/>
                <a:gd name="T11" fmla="*/ 832 h 1551"/>
                <a:gd name="T12" fmla="*/ 70 w 1294"/>
                <a:gd name="T13" fmla="*/ 1460 h 1551"/>
                <a:gd name="T14" fmla="*/ 1150 w 1294"/>
                <a:gd name="T15" fmla="*/ 772 h 1551"/>
                <a:gd name="T16" fmla="*/ 1140 w 1294"/>
                <a:gd name="T17" fmla="*/ 823 h 1551"/>
                <a:gd name="T18" fmla="*/ 47 w 1294"/>
                <a:gd name="T19" fmla="*/ 1551 h 1551"/>
                <a:gd name="T20" fmla="*/ 3 w 1294"/>
                <a:gd name="T21" fmla="*/ 829 h 1551"/>
                <a:gd name="T22" fmla="*/ 0 w 1294"/>
                <a:gd name="T23" fmla="*/ 0 h 1551"/>
                <a:gd name="T24" fmla="*/ 0 w 1294"/>
                <a:gd name="T25" fmla="*/ 0 h 1551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94"/>
                <a:gd name="T40" fmla="*/ 0 h 1551"/>
                <a:gd name="T41" fmla="*/ 1294 w 1294"/>
                <a:gd name="T42" fmla="*/ 1551 h 1551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94" h="1551">
                  <a:moveTo>
                    <a:pt x="0" y="0"/>
                  </a:moveTo>
                  <a:lnTo>
                    <a:pt x="62" y="0"/>
                  </a:lnTo>
                  <a:lnTo>
                    <a:pt x="68" y="768"/>
                  </a:lnTo>
                  <a:lnTo>
                    <a:pt x="1254" y="106"/>
                  </a:lnTo>
                  <a:lnTo>
                    <a:pt x="1294" y="129"/>
                  </a:lnTo>
                  <a:lnTo>
                    <a:pt x="68" y="832"/>
                  </a:lnTo>
                  <a:lnTo>
                    <a:pt x="70" y="1460"/>
                  </a:lnTo>
                  <a:lnTo>
                    <a:pt x="1150" y="772"/>
                  </a:lnTo>
                  <a:lnTo>
                    <a:pt x="1140" y="823"/>
                  </a:lnTo>
                  <a:lnTo>
                    <a:pt x="47" y="1551"/>
                  </a:lnTo>
                  <a:lnTo>
                    <a:pt x="3" y="8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2" name="Freeform 1364"/>
            <p:cNvSpPr>
              <a:spLocks noChangeAspect="1"/>
            </p:cNvSpPr>
            <p:nvPr/>
          </p:nvSpPr>
          <p:spPr bwMode="auto">
            <a:xfrm>
              <a:off x="2941" y="2117"/>
              <a:ext cx="117" cy="260"/>
            </a:xfrm>
            <a:custGeom>
              <a:avLst/>
              <a:gdLst>
                <a:gd name="T0" fmla="*/ 0 w 109"/>
                <a:gd name="T1" fmla="*/ 0 h 239"/>
                <a:gd name="T2" fmla="*/ 109 w 109"/>
                <a:gd name="T3" fmla="*/ 40 h 239"/>
                <a:gd name="T4" fmla="*/ 97 w 109"/>
                <a:gd name="T5" fmla="*/ 239 h 239"/>
                <a:gd name="T6" fmla="*/ 21 w 109"/>
                <a:gd name="T7" fmla="*/ 182 h 239"/>
                <a:gd name="T8" fmla="*/ 37 w 109"/>
                <a:gd name="T9" fmla="*/ 81 h 239"/>
                <a:gd name="T10" fmla="*/ 0 w 109"/>
                <a:gd name="T11" fmla="*/ 61 h 239"/>
                <a:gd name="T12" fmla="*/ 0 w 109"/>
                <a:gd name="T13" fmla="*/ 0 h 239"/>
                <a:gd name="T14" fmla="*/ 0 w 109"/>
                <a:gd name="T15" fmla="*/ 0 h 23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9"/>
                <a:gd name="T25" fmla="*/ 0 h 239"/>
                <a:gd name="T26" fmla="*/ 109 w 109"/>
                <a:gd name="T27" fmla="*/ 239 h 23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9" h="239">
                  <a:moveTo>
                    <a:pt x="0" y="0"/>
                  </a:moveTo>
                  <a:lnTo>
                    <a:pt x="109" y="40"/>
                  </a:lnTo>
                  <a:lnTo>
                    <a:pt x="97" y="239"/>
                  </a:lnTo>
                  <a:lnTo>
                    <a:pt x="21" y="182"/>
                  </a:lnTo>
                  <a:lnTo>
                    <a:pt x="37" y="81"/>
                  </a:lnTo>
                  <a:lnTo>
                    <a:pt x="0" y="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3" name="Freeform 1365"/>
            <p:cNvSpPr>
              <a:spLocks noChangeAspect="1"/>
            </p:cNvSpPr>
            <p:nvPr/>
          </p:nvSpPr>
          <p:spPr bwMode="auto">
            <a:xfrm>
              <a:off x="3270" y="1741"/>
              <a:ext cx="193" cy="202"/>
            </a:xfrm>
            <a:custGeom>
              <a:avLst/>
              <a:gdLst>
                <a:gd name="T0" fmla="*/ 11 w 178"/>
                <a:gd name="T1" fmla="*/ 0 h 184"/>
                <a:gd name="T2" fmla="*/ 178 w 178"/>
                <a:gd name="T3" fmla="*/ 76 h 184"/>
                <a:gd name="T4" fmla="*/ 178 w 178"/>
                <a:gd name="T5" fmla="*/ 184 h 184"/>
                <a:gd name="T6" fmla="*/ 0 w 178"/>
                <a:gd name="T7" fmla="*/ 106 h 184"/>
                <a:gd name="T8" fmla="*/ 11 w 178"/>
                <a:gd name="T9" fmla="*/ 0 h 184"/>
                <a:gd name="T10" fmla="*/ 11 w 178"/>
                <a:gd name="T11" fmla="*/ 0 h 1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8"/>
                <a:gd name="T19" fmla="*/ 0 h 184"/>
                <a:gd name="T20" fmla="*/ 178 w 178"/>
                <a:gd name="T21" fmla="*/ 184 h 18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8" h="184">
                  <a:moveTo>
                    <a:pt x="11" y="0"/>
                  </a:moveTo>
                  <a:lnTo>
                    <a:pt x="178" y="76"/>
                  </a:lnTo>
                  <a:lnTo>
                    <a:pt x="178" y="184"/>
                  </a:lnTo>
                  <a:lnTo>
                    <a:pt x="0" y="10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4" name="Freeform 1366"/>
            <p:cNvSpPr>
              <a:spLocks noChangeAspect="1"/>
            </p:cNvSpPr>
            <p:nvPr/>
          </p:nvSpPr>
          <p:spPr bwMode="auto">
            <a:xfrm>
              <a:off x="3040" y="1108"/>
              <a:ext cx="230" cy="156"/>
            </a:xfrm>
            <a:custGeom>
              <a:avLst/>
              <a:gdLst>
                <a:gd name="T0" fmla="*/ 51 w 211"/>
                <a:gd name="T1" fmla="*/ 17 h 145"/>
                <a:gd name="T2" fmla="*/ 211 w 211"/>
                <a:gd name="T3" fmla="*/ 51 h 145"/>
                <a:gd name="T4" fmla="*/ 207 w 211"/>
                <a:gd name="T5" fmla="*/ 145 h 145"/>
                <a:gd name="T6" fmla="*/ 106 w 211"/>
                <a:gd name="T7" fmla="*/ 128 h 145"/>
                <a:gd name="T8" fmla="*/ 106 w 211"/>
                <a:gd name="T9" fmla="*/ 69 h 145"/>
                <a:gd name="T10" fmla="*/ 0 w 211"/>
                <a:gd name="T11" fmla="*/ 48 h 145"/>
                <a:gd name="T12" fmla="*/ 0 w 211"/>
                <a:gd name="T13" fmla="*/ 0 h 145"/>
                <a:gd name="T14" fmla="*/ 51 w 211"/>
                <a:gd name="T15" fmla="*/ 17 h 145"/>
                <a:gd name="T16" fmla="*/ 51 w 211"/>
                <a:gd name="T17" fmla="*/ 17 h 1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11"/>
                <a:gd name="T28" fmla="*/ 0 h 145"/>
                <a:gd name="T29" fmla="*/ 211 w 211"/>
                <a:gd name="T30" fmla="*/ 145 h 1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11" h="145">
                  <a:moveTo>
                    <a:pt x="51" y="17"/>
                  </a:moveTo>
                  <a:lnTo>
                    <a:pt x="211" y="51"/>
                  </a:lnTo>
                  <a:lnTo>
                    <a:pt x="207" y="145"/>
                  </a:lnTo>
                  <a:lnTo>
                    <a:pt x="106" y="128"/>
                  </a:lnTo>
                  <a:lnTo>
                    <a:pt x="106" y="69"/>
                  </a:lnTo>
                  <a:lnTo>
                    <a:pt x="0" y="48"/>
                  </a:lnTo>
                  <a:lnTo>
                    <a:pt x="0" y="0"/>
                  </a:lnTo>
                  <a:lnTo>
                    <a:pt x="51" y="17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5" name="Freeform 1367"/>
            <p:cNvSpPr>
              <a:spLocks noChangeAspect="1"/>
            </p:cNvSpPr>
            <p:nvPr/>
          </p:nvSpPr>
          <p:spPr bwMode="auto">
            <a:xfrm>
              <a:off x="2175" y="1223"/>
              <a:ext cx="124" cy="299"/>
            </a:xfrm>
            <a:custGeom>
              <a:avLst/>
              <a:gdLst>
                <a:gd name="T0" fmla="*/ 0 w 114"/>
                <a:gd name="T1" fmla="*/ 260 h 275"/>
                <a:gd name="T2" fmla="*/ 52 w 114"/>
                <a:gd name="T3" fmla="*/ 0 h 275"/>
                <a:gd name="T4" fmla="*/ 114 w 114"/>
                <a:gd name="T5" fmla="*/ 17 h 275"/>
                <a:gd name="T6" fmla="*/ 46 w 114"/>
                <a:gd name="T7" fmla="*/ 275 h 275"/>
                <a:gd name="T8" fmla="*/ 0 w 114"/>
                <a:gd name="T9" fmla="*/ 260 h 275"/>
                <a:gd name="T10" fmla="*/ 0 w 114"/>
                <a:gd name="T11" fmla="*/ 260 h 27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"/>
                <a:gd name="T19" fmla="*/ 0 h 275"/>
                <a:gd name="T20" fmla="*/ 114 w 114"/>
                <a:gd name="T21" fmla="*/ 275 h 27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" h="275">
                  <a:moveTo>
                    <a:pt x="0" y="260"/>
                  </a:moveTo>
                  <a:lnTo>
                    <a:pt x="52" y="0"/>
                  </a:lnTo>
                  <a:lnTo>
                    <a:pt x="114" y="17"/>
                  </a:lnTo>
                  <a:lnTo>
                    <a:pt x="46" y="275"/>
                  </a:lnTo>
                  <a:lnTo>
                    <a:pt x="0" y="26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6" name="Freeform 1368"/>
            <p:cNvSpPr>
              <a:spLocks noChangeAspect="1"/>
            </p:cNvSpPr>
            <p:nvPr/>
          </p:nvSpPr>
          <p:spPr bwMode="auto">
            <a:xfrm>
              <a:off x="2208" y="1904"/>
              <a:ext cx="102" cy="306"/>
            </a:xfrm>
            <a:custGeom>
              <a:avLst/>
              <a:gdLst>
                <a:gd name="T0" fmla="*/ 5 w 93"/>
                <a:gd name="T1" fmla="*/ 283 h 283"/>
                <a:gd name="T2" fmla="*/ 93 w 93"/>
                <a:gd name="T3" fmla="*/ 30 h 283"/>
                <a:gd name="T4" fmla="*/ 51 w 93"/>
                <a:gd name="T5" fmla="*/ 0 h 283"/>
                <a:gd name="T6" fmla="*/ 0 w 93"/>
                <a:gd name="T7" fmla="*/ 188 h 283"/>
                <a:gd name="T8" fmla="*/ 5 w 93"/>
                <a:gd name="T9" fmla="*/ 283 h 283"/>
                <a:gd name="T10" fmla="*/ 5 w 93"/>
                <a:gd name="T11" fmla="*/ 283 h 2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3"/>
                <a:gd name="T19" fmla="*/ 0 h 283"/>
                <a:gd name="T20" fmla="*/ 93 w 93"/>
                <a:gd name="T21" fmla="*/ 283 h 2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3" h="283">
                  <a:moveTo>
                    <a:pt x="5" y="283"/>
                  </a:moveTo>
                  <a:lnTo>
                    <a:pt x="93" y="30"/>
                  </a:lnTo>
                  <a:lnTo>
                    <a:pt x="51" y="0"/>
                  </a:lnTo>
                  <a:lnTo>
                    <a:pt x="0" y="188"/>
                  </a:lnTo>
                  <a:lnTo>
                    <a:pt x="5" y="283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7" name="Freeform 1369"/>
            <p:cNvSpPr>
              <a:spLocks noChangeAspect="1"/>
            </p:cNvSpPr>
            <p:nvPr/>
          </p:nvSpPr>
          <p:spPr bwMode="auto">
            <a:xfrm>
              <a:off x="2271" y="1854"/>
              <a:ext cx="197" cy="91"/>
            </a:xfrm>
            <a:custGeom>
              <a:avLst/>
              <a:gdLst>
                <a:gd name="T0" fmla="*/ 0 w 182"/>
                <a:gd name="T1" fmla="*/ 52 h 86"/>
                <a:gd name="T2" fmla="*/ 119 w 182"/>
                <a:gd name="T3" fmla="*/ 0 h 86"/>
                <a:gd name="T4" fmla="*/ 182 w 182"/>
                <a:gd name="T5" fmla="*/ 31 h 86"/>
                <a:gd name="T6" fmla="*/ 36 w 182"/>
                <a:gd name="T7" fmla="*/ 86 h 86"/>
                <a:gd name="T8" fmla="*/ 0 w 182"/>
                <a:gd name="T9" fmla="*/ 52 h 86"/>
                <a:gd name="T10" fmla="*/ 0 w 182"/>
                <a:gd name="T11" fmla="*/ 52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2"/>
                <a:gd name="T19" fmla="*/ 0 h 86"/>
                <a:gd name="T20" fmla="*/ 182 w 182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2" h="86">
                  <a:moveTo>
                    <a:pt x="0" y="52"/>
                  </a:moveTo>
                  <a:lnTo>
                    <a:pt x="119" y="0"/>
                  </a:lnTo>
                  <a:lnTo>
                    <a:pt x="182" y="31"/>
                  </a:lnTo>
                  <a:lnTo>
                    <a:pt x="36" y="86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8" name="Freeform 1370"/>
            <p:cNvSpPr>
              <a:spLocks noChangeAspect="1"/>
            </p:cNvSpPr>
            <p:nvPr/>
          </p:nvSpPr>
          <p:spPr bwMode="auto">
            <a:xfrm>
              <a:off x="4118" y="1264"/>
              <a:ext cx="399" cy="406"/>
            </a:xfrm>
            <a:custGeom>
              <a:avLst/>
              <a:gdLst>
                <a:gd name="T0" fmla="*/ 5 w 367"/>
                <a:gd name="T1" fmla="*/ 85 h 374"/>
                <a:gd name="T2" fmla="*/ 5 w 367"/>
                <a:gd name="T3" fmla="*/ 374 h 374"/>
                <a:gd name="T4" fmla="*/ 173 w 367"/>
                <a:gd name="T5" fmla="*/ 279 h 374"/>
                <a:gd name="T6" fmla="*/ 173 w 367"/>
                <a:gd name="T7" fmla="*/ 222 h 374"/>
                <a:gd name="T8" fmla="*/ 214 w 367"/>
                <a:gd name="T9" fmla="*/ 243 h 374"/>
                <a:gd name="T10" fmla="*/ 367 w 367"/>
                <a:gd name="T11" fmla="*/ 161 h 374"/>
                <a:gd name="T12" fmla="*/ 367 w 367"/>
                <a:gd name="T13" fmla="*/ 79 h 374"/>
                <a:gd name="T14" fmla="*/ 173 w 367"/>
                <a:gd name="T15" fmla="*/ 0 h 374"/>
                <a:gd name="T16" fmla="*/ 121 w 367"/>
                <a:gd name="T17" fmla="*/ 28 h 374"/>
                <a:gd name="T18" fmla="*/ 0 w 367"/>
                <a:gd name="T19" fmla="*/ 13 h 374"/>
                <a:gd name="T20" fmla="*/ 5 w 367"/>
                <a:gd name="T21" fmla="*/ 85 h 374"/>
                <a:gd name="T22" fmla="*/ 5 w 367"/>
                <a:gd name="T23" fmla="*/ 85 h 37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367"/>
                <a:gd name="T37" fmla="*/ 0 h 374"/>
                <a:gd name="T38" fmla="*/ 367 w 367"/>
                <a:gd name="T39" fmla="*/ 374 h 37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367" h="374">
                  <a:moveTo>
                    <a:pt x="5" y="85"/>
                  </a:moveTo>
                  <a:lnTo>
                    <a:pt x="5" y="374"/>
                  </a:lnTo>
                  <a:lnTo>
                    <a:pt x="173" y="279"/>
                  </a:lnTo>
                  <a:lnTo>
                    <a:pt x="173" y="222"/>
                  </a:lnTo>
                  <a:lnTo>
                    <a:pt x="214" y="243"/>
                  </a:lnTo>
                  <a:lnTo>
                    <a:pt x="367" y="161"/>
                  </a:lnTo>
                  <a:lnTo>
                    <a:pt x="367" y="79"/>
                  </a:lnTo>
                  <a:lnTo>
                    <a:pt x="173" y="0"/>
                  </a:lnTo>
                  <a:lnTo>
                    <a:pt x="121" y="28"/>
                  </a:lnTo>
                  <a:lnTo>
                    <a:pt x="0" y="13"/>
                  </a:lnTo>
                  <a:lnTo>
                    <a:pt x="5" y="85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09" name="Freeform 1371"/>
            <p:cNvSpPr>
              <a:spLocks noChangeAspect="1"/>
            </p:cNvSpPr>
            <p:nvPr/>
          </p:nvSpPr>
          <p:spPr bwMode="auto">
            <a:xfrm>
              <a:off x="885" y="1357"/>
              <a:ext cx="95" cy="881"/>
            </a:xfrm>
            <a:custGeom>
              <a:avLst/>
              <a:gdLst>
                <a:gd name="T0" fmla="*/ 12 w 88"/>
                <a:gd name="T1" fmla="*/ 0 h 812"/>
                <a:gd name="T2" fmla="*/ 0 w 88"/>
                <a:gd name="T3" fmla="*/ 782 h 812"/>
                <a:gd name="T4" fmla="*/ 88 w 88"/>
                <a:gd name="T5" fmla="*/ 812 h 812"/>
                <a:gd name="T6" fmla="*/ 78 w 88"/>
                <a:gd name="T7" fmla="*/ 162 h 812"/>
                <a:gd name="T8" fmla="*/ 12 w 88"/>
                <a:gd name="T9" fmla="*/ 0 h 812"/>
                <a:gd name="T10" fmla="*/ 12 w 88"/>
                <a:gd name="T11" fmla="*/ 0 h 8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"/>
                <a:gd name="T19" fmla="*/ 0 h 812"/>
                <a:gd name="T20" fmla="*/ 88 w 88"/>
                <a:gd name="T21" fmla="*/ 812 h 81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" h="812">
                  <a:moveTo>
                    <a:pt x="12" y="0"/>
                  </a:moveTo>
                  <a:lnTo>
                    <a:pt x="0" y="782"/>
                  </a:lnTo>
                  <a:lnTo>
                    <a:pt x="88" y="812"/>
                  </a:lnTo>
                  <a:lnTo>
                    <a:pt x="78" y="162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0" name="Freeform 1372"/>
            <p:cNvSpPr>
              <a:spLocks noChangeAspect="1"/>
            </p:cNvSpPr>
            <p:nvPr/>
          </p:nvSpPr>
          <p:spPr bwMode="auto">
            <a:xfrm>
              <a:off x="878" y="1292"/>
              <a:ext cx="109" cy="974"/>
            </a:xfrm>
            <a:custGeom>
              <a:avLst/>
              <a:gdLst>
                <a:gd name="T0" fmla="*/ 0 w 99"/>
                <a:gd name="T1" fmla="*/ 6 h 898"/>
                <a:gd name="T2" fmla="*/ 11 w 99"/>
                <a:gd name="T3" fmla="*/ 112 h 898"/>
                <a:gd name="T4" fmla="*/ 66 w 99"/>
                <a:gd name="T5" fmla="*/ 274 h 898"/>
                <a:gd name="T6" fmla="*/ 66 w 99"/>
                <a:gd name="T7" fmla="*/ 856 h 898"/>
                <a:gd name="T8" fmla="*/ 99 w 99"/>
                <a:gd name="T9" fmla="*/ 898 h 898"/>
                <a:gd name="T10" fmla="*/ 93 w 99"/>
                <a:gd name="T11" fmla="*/ 0 h 898"/>
                <a:gd name="T12" fmla="*/ 0 w 99"/>
                <a:gd name="T13" fmla="*/ 6 h 898"/>
                <a:gd name="T14" fmla="*/ 0 w 99"/>
                <a:gd name="T15" fmla="*/ 6 h 89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9"/>
                <a:gd name="T25" fmla="*/ 0 h 898"/>
                <a:gd name="T26" fmla="*/ 99 w 99"/>
                <a:gd name="T27" fmla="*/ 898 h 89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9" h="898">
                  <a:moveTo>
                    <a:pt x="0" y="6"/>
                  </a:moveTo>
                  <a:lnTo>
                    <a:pt x="11" y="112"/>
                  </a:lnTo>
                  <a:lnTo>
                    <a:pt x="66" y="274"/>
                  </a:lnTo>
                  <a:lnTo>
                    <a:pt x="66" y="856"/>
                  </a:lnTo>
                  <a:lnTo>
                    <a:pt x="99" y="898"/>
                  </a:lnTo>
                  <a:lnTo>
                    <a:pt x="93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40474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1" name="Freeform 1373"/>
            <p:cNvSpPr>
              <a:spLocks noChangeAspect="1"/>
            </p:cNvSpPr>
            <p:nvPr/>
          </p:nvSpPr>
          <p:spPr bwMode="auto">
            <a:xfrm>
              <a:off x="200" y="2294"/>
              <a:ext cx="1225" cy="857"/>
            </a:xfrm>
            <a:custGeom>
              <a:avLst/>
              <a:gdLst>
                <a:gd name="T0" fmla="*/ 804 w 1130"/>
                <a:gd name="T1" fmla="*/ 0 h 789"/>
                <a:gd name="T2" fmla="*/ 1130 w 1130"/>
                <a:gd name="T3" fmla="*/ 215 h 789"/>
                <a:gd name="T4" fmla="*/ 0 w 1130"/>
                <a:gd name="T5" fmla="*/ 789 h 789"/>
                <a:gd name="T6" fmla="*/ 0 w 1130"/>
                <a:gd name="T7" fmla="*/ 711 h 789"/>
                <a:gd name="T8" fmla="*/ 1062 w 1130"/>
                <a:gd name="T9" fmla="*/ 217 h 789"/>
                <a:gd name="T10" fmla="*/ 769 w 1130"/>
                <a:gd name="T11" fmla="*/ 12 h 789"/>
                <a:gd name="T12" fmla="*/ 804 w 1130"/>
                <a:gd name="T13" fmla="*/ 0 h 789"/>
                <a:gd name="T14" fmla="*/ 804 w 1130"/>
                <a:gd name="T15" fmla="*/ 0 h 7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30"/>
                <a:gd name="T25" fmla="*/ 0 h 789"/>
                <a:gd name="T26" fmla="*/ 1130 w 1130"/>
                <a:gd name="T27" fmla="*/ 789 h 7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30" h="789">
                  <a:moveTo>
                    <a:pt x="804" y="0"/>
                  </a:moveTo>
                  <a:lnTo>
                    <a:pt x="1130" y="215"/>
                  </a:lnTo>
                  <a:lnTo>
                    <a:pt x="0" y="789"/>
                  </a:lnTo>
                  <a:lnTo>
                    <a:pt x="0" y="711"/>
                  </a:lnTo>
                  <a:lnTo>
                    <a:pt x="1062" y="217"/>
                  </a:lnTo>
                  <a:lnTo>
                    <a:pt x="769" y="12"/>
                  </a:lnTo>
                  <a:lnTo>
                    <a:pt x="804" y="0"/>
                  </a:lnTo>
                  <a:close/>
                </a:path>
              </a:pathLst>
            </a:custGeom>
            <a:solidFill>
              <a:srgbClr val="FFFF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2" name="Freeform 1374"/>
            <p:cNvSpPr>
              <a:spLocks noChangeAspect="1"/>
            </p:cNvSpPr>
            <p:nvPr/>
          </p:nvSpPr>
          <p:spPr bwMode="auto">
            <a:xfrm>
              <a:off x="200" y="2184"/>
              <a:ext cx="871" cy="585"/>
            </a:xfrm>
            <a:custGeom>
              <a:avLst/>
              <a:gdLst>
                <a:gd name="T0" fmla="*/ 0 w 804"/>
                <a:gd name="T1" fmla="*/ 294 h 540"/>
                <a:gd name="T2" fmla="*/ 665 w 804"/>
                <a:gd name="T3" fmla="*/ 0 h 540"/>
                <a:gd name="T4" fmla="*/ 804 w 804"/>
                <a:gd name="T5" fmla="*/ 102 h 540"/>
                <a:gd name="T6" fmla="*/ 0 w 804"/>
                <a:gd name="T7" fmla="*/ 540 h 540"/>
                <a:gd name="T8" fmla="*/ 0 w 804"/>
                <a:gd name="T9" fmla="*/ 294 h 540"/>
                <a:gd name="T10" fmla="*/ 0 w 804"/>
                <a:gd name="T11" fmla="*/ 294 h 54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04"/>
                <a:gd name="T19" fmla="*/ 0 h 540"/>
                <a:gd name="T20" fmla="*/ 804 w 804"/>
                <a:gd name="T21" fmla="*/ 540 h 54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04" h="540">
                  <a:moveTo>
                    <a:pt x="0" y="294"/>
                  </a:moveTo>
                  <a:lnTo>
                    <a:pt x="665" y="0"/>
                  </a:lnTo>
                  <a:lnTo>
                    <a:pt x="804" y="102"/>
                  </a:lnTo>
                  <a:lnTo>
                    <a:pt x="0" y="540"/>
                  </a:lnTo>
                  <a:lnTo>
                    <a:pt x="0" y="294"/>
                  </a:lnTo>
                  <a:close/>
                </a:path>
              </a:pathLst>
            </a:custGeom>
            <a:solidFill>
              <a:srgbClr val="FFFF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3" name="Freeform 1375"/>
            <p:cNvSpPr>
              <a:spLocks noChangeAspect="1"/>
            </p:cNvSpPr>
            <p:nvPr/>
          </p:nvSpPr>
          <p:spPr bwMode="auto">
            <a:xfrm>
              <a:off x="197" y="1056"/>
              <a:ext cx="826" cy="551"/>
            </a:xfrm>
            <a:custGeom>
              <a:avLst/>
              <a:gdLst>
                <a:gd name="T0" fmla="*/ 26 w 826"/>
                <a:gd name="T1" fmla="*/ 541 h 551"/>
                <a:gd name="T2" fmla="*/ 785 w 826"/>
                <a:gd name="T3" fmla="*/ 260 h 551"/>
                <a:gd name="T4" fmla="*/ 785 w 826"/>
                <a:gd name="T5" fmla="*/ 255 h 551"/>
                <a:gd name="T6" fmla="*/ 785 w 826"/>
                <a:gd name="T7" fmla="*/ 248 h 551"/>
                <a:gd name="T8" fmla="*/ 785 w 826"/>
                <a:gd name="T9" fmla="*/ 235 h 551"/>
                <a:gd name="T10" fmla="*/ 785 w 826"/>
                <a:gd name="T11" fmla="*/ 220 h 551"/>
                <a:gd name="T12" fmla="*/ 785 w 826"/>
                <a:gd name="T13" fmla="*/ 204 h 551"/>
                <a:gd name="T14" fmla="*/ 785 w 826"/>
                <a:gd name="T15" fmla="*/ 190 h 551"/>
                <a:gd name="T16" fmla="*/ 785 w 826"/>
                <a:gd name="T17" fmla="*/ 175 h 551"/>
                <a:gd name="T18" fmla="*/ 785 w 826"/>
                <a:gd name="T19" fmla="*/ 167 h 551"/>
                <a:gd name="T20" fmla="*/ 785 w 826"/>
                <a:gd name="T21" fmla="*/ 154 h 551"/>
                <a:gd name="T22" fmla="*/ 785 w 826"/>
                <a:gd name="T23" fmla="*/ 142 h 551"/>
                <a:gd name="T24" fmla="*/ 785 w 826"/>
                <a:gd name="T25" fmla="*/ 128 h 551"/>
                <a:gd name="T26" fmla="*/ 788 w 826"/>
                <a:gd name="T27" fmla="*/ 113 h 551"/>
                <a:gd name="T28" fmla="*/ 788 w 826"/>
                <a:gd name="T29" fmla="*/ 96 h 551"/>
                <a:gd name="T30" fmla="*/ 788 w 826"/>
                <a:gd name="T31" fmla="*/ 86 h 551"/>
                <a:gd name="T32" fmla="*/ 788 w 826"/>
                <a:gd name="T33" fmla="*/ 78 h 551"/>
                <a:gd name="T34" fmla="*/ 790 w 826"/>
                <a:gd name="T35" fmla="*/ 76 h 551"/>
                <a:gd name="T36" fmla="*/ 826 w 826"/>
                <a:gd name="T37" fmla="*/ 0 h 551"/>
                <a:gd name="T38" fmla="*/ 0 w 826"/>
                <a:gd name="T39" fmla="*/ 20 h 551"/>
                <a:gd name="T40" fmla="*/ 0 w 826"/>
                <a:gd name="T41" fmla="*/ 551 h 551"/>
                <a:gd name="T42" fmla="*/ 26 w 826"/>
                <a:gd name="T43" fmla="*/ 541 h 551"/>
                <a:gd name="T44" fmla="*/ 26 w 826"/>
                <a:gd name="T45" fmla="*/ 541 h 551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26"/>
                <a:gd name="T70" fmla="*/ 0 h 551"/>
                <a:gd name="T71" fmla="*/ 826 w 826"/>
                <a:gd name="T72" fmla="*/ 551 h 551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26" h="551">
                  <a:moveTo>
                    <a:pt x="26" y="541"/>
                  </a:moveTo>
                  <a:lnTo>
                    <a:pt x="785" y="260"/>
                  </a:lnTo>
                  <a:lnTo>
                    <a:pt x="785" y="255"/>
                  </a:lnTo>
                  <a:lnTo>
                    <a:pt x="785" y="248"/>
                  </a:lnTo>
                  <a:lnTo>
                    <a:pt x="785" y="235"/>
                  </a:lnTo>
                  <a:lnTo>
                    <a:pt x="785" y="220"/>
                  </a:lnTo>
                  <a:lnTo>
                    <a:pt x="785" y="204"/>
                  </a:lnTo>
                  <a:lnTo>
                    <a:pt x="785" y="190"/>
                  </a:lnTo>
                  <a:lnTo>
                    <a:pt x="785" y="175"/>
                  </a:lnTo>
                  <a:lnTo>
                    <a:pt x="785" y="167"/>
                  </a:lnTo>
                  <a:lnTo>
                    <a:pt x="785" y="154"/>
                  </a:lnTo>
                  <a:lnTo>
                    <a:pt x="785" y="142"/>
                  </a:lnTo>
                  <a:lnTo>
                    <a:pt x="785" y="128"/>
                  </a:lnTo>
                  <a:lnTo>
                    <a:pt x="788" y="113"/>
                  </a:lnTo>
                  <a:lnTo>
                    <a:pt x="788" y="96"/>
                  </a:lnTo>
                  <a:lnTo>
                    <a:pt x="788" y="86"/>
                  </a:lnTo>
                  <a:lnTo>
                    <a:pt x="788" y="78"/>
                  </a:lnTo>
                  <a:lnTo>
                    <a:pt x="790" y="76"/>
                  </a:lnTo>
                  <a:lnTo>
                    <a:pt x="826" y="0"/>
                  </a:lnTo>
                  <a:lnTo>
                    <a:pt x="0" y="20"/>
                  </a:lnTo>
                  <a:lnTo>
                    <a:pt x="0" y="551"/>
                  </a:lnTo>
                  <a:lnTo>
                    <a:pt x="26" y="541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4" name="Freeform 1376"/>
            <p:cNvSpPr>
              <a:spLocks noChangeAspect="1"/>
            </p:cNvSpPr>
            <p:nvPr/>
          </p:nvSpPr>
          <p:spPr bwMode="auto">
            <a:xfrm>
              <a:off x="197" y="1056"/>
              <a:ext cx="874" cy="379"/>
            </a:xfrm>
            <a:custGeom>
              <a:avLst/>
              <a:gdLst>
                <a:gd name="T0" fmla="*/ 1 w 874"/>
                <a:gd name="T1" fmla="*/ 0 h 379"/>
                <a:gd name="T2" fmla="*/ 497 w 874"/>
                <a:gd name="T3" fmla="*/ 46 h 379"/>
                <a:gd name="T4" fmla="*/ 673 w 874"/>
                <a:gd name="T5" fmla="*/ 92 h 379"/>
                <a:gd name="T6" fmla="*/ 667 w 874"/>
                <a:gd name="T7" fmla="*/ 208 h 379"/>
                <a:gd name="T8" fmla="*/ 659 w 874"/>
                <a:gd name="T9" fmla="*/ 208 h 379"/>
                <a:gd name="T10" fmla="*/ 637 w 874"/>
                <a:gd name="T11" fmla="*/ 214 h 379"/>
                <a:gd name="T12" fmla="*/ 604 w 874"/>
                <a:gd name="T13" fmla="*/ 222 h 379"/>
                <a:gd name="T14" fmla="*/ 581 w 874"/>
                <a:gd name="T15" fmla="*/ 227 h 379"/>
                <a:gd name="T16" fmla="*/ 561 w 874"/>
                <a:gd name="T17" fmla="*/ 234 h 379"/>
                <a:gd name="T18" fmla="*/ 534 w 874"/>
                <a:gd name="T19" fmla="*/ 239 h 379"/>
                <a:gd name="T20" fmla="*/ 506 w 874"/>
                <a:gd name="T21" fmla="*/ 245 h 379"/>
                <a:gd name="T22" fmla="*/ 478 w 874"/>
                <a:gd name="T23" fmla="*/ 252 h 379"/>
                <a:gd name="T24" fmla="*/ 451 w 874"/>
                <a:gd name="T25" fmla="*/ 259 h 379"/>
                <a:gd name="T26" fmla="*/ 420 w 874"/>
                <a:gd name="T27" fmla="*/ 268 h 379"/>
                <a:gd name="T28" fmla="*/ 389 w 874"/>
                <a:gd name="T29" fmla="*/ 276 h 379"/>
                <a:gd name="T30" fmla="*/ 358 w 874"/>
                <a:gd name="T31" fmla="*/ 282 h 379"/>
                <a:gd name="T32" fmla="*/ 330 w 874"/>
                <a:gd name="T33" fmla="*/ 293 h 379"/>
                <a:gd name="T34" fmla="*/ 298 w 874"/>
                <a:gd name="T35" fmla="*/ 301 h 379"/>
                <a:gd name="T36" fmla="*/ 268 w 874"/>
                <a:gd name="T37" fmla="*/ 307 h 379"/>
                <a:gd name="T38" fmla="*/ 236 w 874"/>
                <a:gd name="T39" fmla="*/ 314 h 379"/>
                <a:gd name="T40" fmla="*/ 208 w 874"/>
                <a:gd name="T41" fmla="*/ 324 h 379"/>
                <a:gd name="T42" fmla="*/ 179 w 874"/>
                <a:gd name="T43" fmla="*/ 330 h 379"/>
                <a:gd name="T44" fmla="*/ 154 w 874"/>
                <a:gd name="T45" fmla="*/ 337 h 379"/>
                <a:gd name="T46" fmla="*/ 129 w 874"/>
                <a:gd name="T47" fmla="*/ 344 h 379"/>
                <a:gd name="T48" fmla="*/ 108 w 874"/>
                <a:gd name="T49" fmla="*/ 351 h 379"/>
                <a:gd name="T50" fmla="*/ 88 w 874"/>
                <a:gd name="T51" fmla="*/ 355 h 379"/>
                <a:gd name="T52" fmla="*/ 72 w 874"/>
                <a:gd name="T53" fmla="*/ 358 h 379"/>
                <a:gd name="T54" fmla="*/ 47 w 874"/>
                <a:gd name="T55" fmla="*/ 369 h 379"/>
                <a:gd name="T56" fmla="*/ 41 w 874"/>
                <a:gd name="T57" fmla="*/ 379 h 379"/>
                <a:gd name="T58" fmla="*/ 57 w 874"/>
                <a:gd name="T59" fmla="*/ 376 h 379"/>
                <a:gd name="T60" fmla="*/ 72 w 874"/>
                <a:gd name="T61" fmla="*/ 374 h 379"/>
                <a:gd name="T62" fmla="*/ 90 w 874"/>
                <a:gd name="T63" fmla="*/ 371 h 379"/>
                <a:gd name="T64" fmla="*/ 108 w 874"/>
                <a:gd name="T65" fmla="*/ 369 h 379"/>
                <a:gd name="T66" fmla="*/ 131 w 874"/>
                <a:gd name="T67" fmla="*/ 365 h 379"/>
                <a:gd name="T68" fmla="*/ 156 w 874"/>
                <a:gd name="T69" fmla="*/ 361 h 379"/>
                <a:gd name="T70" fmla="*/ 185 w 874"/>
                <a:gd name="T71" fmla="*/ 357 h 379"/>
                <a:gd name="T72" fmla="*/ 211 w 874"/>
                <a:gd name="T73" fmla="*/ 353 h 379"/>
                <a:gd name="T74" fmla="*/ 243 w 874"/>
                <a:gd name="T75" fmla="*/ 346 h 379"/>
                <a:gd name="T76" fmla="*/ 273 w 874"/>
                <a:gd name="T77" fmla="*/ 342 h 379"/>
                <a:gd name="T78" fmla="*/ 309 w 874"/>
                <a:gd name="T79" fmla="*/ 338 h 379"/>
                <a:gd name="T80" fmla="*/ 342 w 874"/>
                <a:gd name="T81" fmla="*/ 334 h 379"/>
                <a:gd name="T82" fmla="*/ 376 w 874"/>
                <a:gd name="T83" fmla="*/ 328 h 379"/>
                <a:gd name="T84" fmla="*/ 410 w 874"/>
                <a:gd name="T85" fmla="*/ 324 h 379"/>
                <a:gd name="T86" fmla="*/ 447 w 874"/>
                <a:gd name="T87" fmla="*/ 317 h 379"/>
                <a:gd name="T88" fmla="*/ 479 w 874"/>
                <a:gd name="T89" fmla="*/ 312 h 379"/>
                <a:gd name="T90" fmla="*/ 513 w 874"/>
                <a:gd name="T91" fmla="*/ 305 h 379"/>
                <a:gd name="T92" fmla="*/ 545 w 874"/>
                <a:gd name="T93" fmla="*/ 301 h 379"/>
                <a:gd name="T94" fmla="*/ 581 w 874"/>
                <a:gd name="T95" fmla="*/ 294 h 379"/>
                <a:gd name="T96" fmla="*/ 609 w 874"/>
                <a:gd name="T97" fmla="*/ 291 h 379"/>
                <a:gd name="T98" fmla="*/ 639 w 874"/>
                <a:gd name="T99" fmla="*/ 284 h 379"/>
                <a:gd name="T100" fmla="*/ 667 w 874"/>
                <a:gd name="T101" fmla="*/ 280 h 379"/>
                <a:gd name="T102" fmla="*/ 694 w 874"/>
                <a:gd name="T103" fmla="*/ 276 h 379"/>
                <a:gd name="T104" fmla="*/ 717 w 874"/>
                <a:gd name="T105" fmla="*/ 270 h 379"/>
                <a:gd name="T106" fmla="*/ 740 w 874"/>
                <a:gd name="T107" fmla="*/ 268 h 379"/>
                <a:gd name="T108" fmla="*/ 758 w 874"/>
                <a:gd name="T109" fmla="*/ 264 h 379"/>
                <a:gd name="T110" fmla="*/ 776 w 874"/>
                <a:gd name="T111" fmla="*/ 262 h 379"/>
                <a:gd name="T112" fmla="*/ 797 w 874"/>
                <a:gd name="T113" fmla="*/ 259 h 379"/>
                <a:gd name="T114" fmla="*/ 808 w 874"/>
                <a:gd name="T115" fmla="*/ 259 h 379"/>
                <a:gd name="T116" fmla="*/ 811 w 874"/>
                <a:gd name="T117" fmla="*/ 69 h 379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874"/>
                <a:gd name="T178" fmla="*/ 0 h 379"/>
                <a:gd name="T179" fmla="*/ 874 w 874"/>
                <a:gd name="T180" fmla="*/ 379 h 379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874" h="379">
                  <a:moveTo>
                    <a:pt x="874" y="2"/>
                  </a:moveTo>
                  <a:lnTo>
                    <a:pt x="1" y="0"/>
                  </a:lnTo>
                  <a:lnTo>
                    <a:pt x="0" y="64"/>
                  </a:lnTo>
                  <a:lnTo>
                    <a:pt x="497" y="46"/>
                  </a:lnTo>
                  <a:lnTo>
                    <a:pt x="86" y="131"/>
                  </a:lnTo>
                  <a:lnTo>
                    <a:pt x="673" y="92"/>
                  </a:lnTo>
                  <a:lnTo>
                    <a:pt x="147" y="237"/>
                  </a:lnTo>
                  <a:lnTo>
                    <a:pt x="667" y="208"/>
                  </a:lnTo>
                  <a:lnTo>
                    <a:pt x="666" y="208"/>
                  </a:lnTo>
                  <a:lnTo>
                    <a:pt x="659" y="208"/>
                  </a:lnTo>
                  <a:lnTo>
                    <a:pt x="648" y="211"/>
                  </a:lnTo>
                  <a:lnTo>
                    <a:pt x="637" y="214"/>
                  </a:lnTo>
                  <a:lnTo>
                    <a:pt x="620" y="216"/>
                  </a:lnTo>
                  <a:lnTo>
                    <a:pt x="604" y="222"/>
                  </a:lnTo>
                  <a:lnTo>
                    <a:pt x="591" y="225"/>
                  </a:lnTo>
                  <a:lnTo>
                    <a:pt x="581" y="227"/>
                  </a:lnTo>
                  <a:lnTo>
                    <a:pt x="570" y="229"/>
                  </a:lnTo>
                  <a:lnTo>
                    <a:pt x="561" y="234"/>
                  </a:lnTo>
                  <a:lnTo>
                    <a:pt x="545" y="237"/>
                  </a:lnTo>
                  <a:lnTo>
                    <a:pt x="534" y="239"/>
                  </a:lnTo>
                  <a:lnTo>
                    <a:pt x="519" y="241"/>
                  </a:lnTo>
                  <a:lnTo>
                    <a:pt x="506" y="245"/>
                  </a:lnTo>
                  <a:lnTo>
                    <a:pt x="492" y="247"/>
                  </a:lnTo>
                  <a:lnTo>
                    <a:pt x="478" y="252"/>
                  </a:lnTo>
                  <a:lnTo>
                    <a:pt x="463" y="255"/>
                  </a:lnTo>
                  <a:lnTo>
                    <a:pt x="451" y="259"/>
                  </a:lnTo>
                  <a:lnTo>
                    <a:pt x="435" y="264"/>
                  </a:lnTo>
                  <a:lnTo>
                    <a:pt x="420" y="268"/>
                  </a:lnTo>
                  <a:lnTo>
                    <a:pt x="403" y="270"/>
                  </a:lnTo>
                  <a:lnTo>
                    <a:pt x="389" y="276"/>
                  </a:lnTo>
                  <a:lnTo>
                    <a:pt x="375" y="280"/>
                  </a:lnTo>
                  <a:lnTo>
                    <a:pt x="358" y="282"/>
                  </a:lnTo>
                  <a:lnTo>
                    <a:pt x="344" y="289"/>
                  </a:lnTo>
                  <a:lnTo>
                    <a:pt x="330" y="293"/>
                  </a:lnTo>
                  <a:lnTo>
                    <a:pt x="313" y="296"/>
                  </a:lnTo>
                  <a:lnTo>
                    <a:pt x="298" y="301"/>
                  </a:lnTo>
                  <a:lnTo>
                    <a:pt x="282" y="303"/>
                  </a:lnTo>
                  <a:lnTo>
                    <a:pt x="268" y="307"/>
                  </a:lnTo>
                  <a:lnTo>
                    <a:pt x="250" y="312"/>
                  </a:lnTo>
                  <a:lnTo>
                    <a:pt x="236" y="314"/>
                  </a:lnTo>
                  <a:lnTo>
                    <a:pt x="222" y="317"/>
                  </a:lnTo>
                  <a:lnTo>
                    <a:pt x="208" y="324"/>
                  </a:lnTo>
                  <a:lnTo>
                    <a:pt x="193" y="324"/>
                  </a:lnTo>
                  <a:lnTo>
                    <a:pt x="179" y="330"/>
                  </a:lnTo>
                  <a:lnTo>
                    <a:pt x="165" y="332"/>
                  </a:lnTo>
                  <a:lnTo>
                    <a:pt x="154" y="337"/>
                  </a:lnTo>
                  <a:lnTo>
                    <a:pt x="140" y="338"/>
                  </a:lnTo>
                  <a:lnTo>
                    <a:pt x="129" y="344"/>
                  </a:lnTo>
                  <a:lnTo>
                    <a:pt x="119" y="346"/>
                  </a:lnTo>
                  <a:lnTo>
                    <a:pt x="108" y="351"/>
                  </a:lnTo>
                  <a:lnTo>
                    <a:pt x="99" y="353"/>
                  </a:lnTo>
                  <a:lnTo>
                    <a:pt x="88" y="355"/>
                  </a:lnTo>
                  <a:lnTo>
                    <a:pt x="78" y="357"/>
                  </a:lnTo>
                  <a:lnTo>
                    <a:pt x="72" y="358"/>
                  </a:lnTo>
                  <a:lnTo>
                    <a:pt x="55" y="365"/>
                  </a:lnTo>
                  <a:lnTo>
                    <a:pt x="47" y="369"/>
                  </a:lnTo>
                  <a:lnTo>
                    <a:pt x="35" y="376"/>
                  </a:lnTo>
                  <a:lnTo>
                    <a:pt x="41" y="379"/>
                  </a:lnTo>
                  <a:lnTo>
                    <a:pt x="44" y="378"/>
                  </a:lnTo>
                  <a:lnTo>
                    <a:pt x="57" y="376"/>
                  </a:lnTo>
                  <a:lnTo>
                    <a:pt x="64" y="374"/>
                  </a:lnTo>
                  <a:lnTo>
                    <a:pt x="72" y="374"/>
                  </a:lnTo>
                  <a:lnTo>
                    <a:pt x="80" y="371"/>
                  </a:lnTo>
                  <a:lnTo>
                    <a:pt x="90" y="371"/>
                  </a:lnTo>
                  <a:lnTo>
                    <a:pt x="99" y="369"/>
                  </a:lnTo>
                  <a:lnTo>
                    <a:pt x="108" y="369"/>
                  </a:lnTo>
                  <a:lnTo>
                    <a:pt x="119" y="365"/>
                  </a:lnTo>
                  <a:lnTo>
                    <a:pt x="131" y="365"/>
                  </a:lnTo>
                  <a:lnTo>
                    <a:pt x="142" y="361"/>
                  </a:lnTo>
                  <a:lnTo>
                    <a:pt x="156" y="361"/>
                  </a:lnTo>
                  <a:lnTo>
                    <a:pt x="170" y="357"/>
                  </a:lnTo>
                  <a:lnTo>
                    <a:pt x="185" y="357"/>
                  </a:lnTo>
                  <a:lnTo>
                    <a:pt x="197" y="355"/>
                  </a:lnTo>
                  <a:lnTo>
                    <a:pt x="211" y="353"/>
                  </a:lnTo>
                  <a:lnTo>
                    <a:pt x="227" y="349"/>
                  </a:lnTo>
                  <a:lnTo>
                    <a:pt x="243" y="346"/>
                  </a:lnTo>
                  <a:lnTo>
                    <a:pt x="259" y="344"/>
                  </a:lnTo>
                  <a:lnTo>
                    <a:pt x="273" y="342"/>
                  </a:lnTo>
                  <a:lnTo>
                    <a:pt x="291" y="340"/>
                  </a:lnTo>
                  <a:lnTo>
                    <a:pt x="309" y="338"/>
                  </a:lnTo>
                  <a:lnTo>
                    <a:pt x="323" y="334"/>
                  </a:lnTo>
                  <a:lnTo>
                    <a:pt x="342" y="334"/>
                  </a:lnTo>
                  <a:lnTo>
                    <a:pt x="358" y="330"/>
                  </a:lnTo>
                  <a:lnTo>
                    <a:pt x="376" y="328"/>
                  </a:lnTo>
                  <a:lnTo>
                    <a:pt x="394" y="324"/>
                  </a:lnTo>
                  <a:lnTo>
                    <a:pt x="410" y="324"/>
                  </a:lnTo>
                  <a:lnTo>
                    <a:pt x="428" y="319"/>
                  </a:lnTo>
                  <a:lnTo>
                    <a:pt x="447" y="317"/>
                  </a:lnTo>
                  <a:lnTo>
                    <a:pt x="463" y="314"/>
                  </a:lnTo>
                  <a:lnTo>
                    <a:pt x="479" y="312"/>
                  </a:lnTo>
                  <a:lnTo>
                    <a:pt x="497" y="307"/>
                  </a:lnTo>
                  <a:lnTo>
                    <a:pt x="513" y="305"/>
                  </a:lnTo>
                  <a:lnTo>
                    <a:pt x="529" y="303"/>
                  </a:lnTo>
                  <a:lnTo>
                    <a:pt x="545" y="301"/>
                  </a:lnTo>
                  <a:lnTo>
                    <a:pt x="562" y="296"/>
                  </a:lnTo>
                  <a:lnTo>
                    <a:pt x="581" y="294"/>
                  </a:lnTo>
                  <a:lnTo>
                    <a:pt x="593" y="293"/>
                  </a:lnTo>
                  <a:lnTo>
                    <a:pt x="609" y="291"/>
                  </a:lnTo>
                  <a:lnTo>
                    <a:pt x="625" y="287"/>
                  </a:lnTo>
                  <a:lnTo>
                    <a:pt x="639" y="284"/>
                  </a:lnTo>
                  <a:lnTo>
                    <a:pt x="653" y="280"/>
                  </a:lnTo>
                  <a:lnTo>
                    <a:pt x="667" y="280"/>
                  </a:lnTo>
                  <a:lnTo>
                    <a:pt x="680" y="276"/>
                  </a:lnTo>
                  <a:lnTo>
                    <a:pt x="694" y="276"/>
                  </a:lnTo>
                  <a:lnTo>
                    <a:pt x="705" y="272"/>
                  </a:lnTo>
                  <a:lnTo>
                    <a:pt x="717" y="270"/>
                  </a:lnTo>
                  <a:lnTo>
                    <a:pt x="728" y="270"/>
                  </a:lnTo>
                  <a:lnTo>
                    <a:pt x="740" y="268"/>
                  </a:lnTo>
                  <a:lnTo>
                    <a:pt x="748" y="266"/>
                  </a:lnTo>
                  <a:lnTo>
                    <a:pt x="758" y="264"/>
                  </a:lnTo>
                  <a:lnTo>
                    <a:pt x="767" y="262"/>
                  </a:lnTo>
                  <a:lnTo>
                    <a:pt x="776" y="262"/>
                  </a:lnTo>
                  <a:lnTo>
                    <a:pt x="787" y="259"/>
                  </a:lnTo>
                  <a:lnTo>
                    <a:pt x="797" y="259"/>
                  </a:lnTo>
                  <a:lnTo>
                    <a:pt x="804" y="259"/>
                  </a:lnTo>
                  <a:lnTo>
                    <a:pt x="808" y="259"/>
                  </a:lnTo>
                  <a:lnTo>
                    <a:pt x="801" y="181"/>
                  </a:lnTo>
                  <a:lnTo>
                    <a:pt x="811" y="69"/>
                  </a:lnTo>
                  <a:lnTo>
                    <a:pt x="874" y="2"/>
                  </a:lnTo>
                  <a:close/>
                </a:path>
              </a:pathLst>
            </a:custGeom>
            <a:solidFill>
              <a:srgbClr val="2E2E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5" name="Freeform 1377"/>
            <p:cNvSpPr>
              <a:spLocks noChangeAspect="1"/>
            </p:cNvSpPr>
            <p:nvPr/>
          </p:nvSpPr>
          <p:spPr bwMode="auto">
            <a:xfrm>
              <a:off x="3639" y="1129"/>
              <a:ext cx="1698" cy="2860"/>
            </a:xfrm>
            <a:custGeom>
              <a:avLst/>
              <a:gdLst>
                <a:gd name="T0" fmla="*/ 34 w 1566"/>
                <a:gd name="T1" fmla="*/ 1027 h 2635"/>
                <a:gd name="T2" fmla="*/ 616 w 1566"/>
                <a:gd name="T3" fmla="*/ 641 h 2635"/>
                <a:gd name="T4" fmla="*/ 1560 w 1566"/>
                <a:gd name="T5" fmla="*/ 0 h 2635"/>
                <a:gd name="T6" fmla="*/ 1566 w 1566"/>
                <a:gd name="T7" fmla="*/ 2249 h 2635"/>
                <a:gd name="T8" fmla="*/ 1138 w 1566"/>
                <a:gd name="T9" fmla="*/ 2635 h 2635"/>
                <a:gd name="T10" fmla="*/ 0 w 1566"/>
                <a:gd name="T11" fmla="*/ 1932 h 2635"/>
                <a:gd name="T12" fmla="*/ 437 w 1566"/>
                <a:gd name="T13" fmla="*/ 1629 h 2635"/>
                <a:gd name="T14" fmla="*/ 479 w 1566"/>
                <a:gd name="T15" fmla="*/ 1373 h 2635"/>
                <a:gd name="T16" fmla="*/ 21 w 1566"/>
                <a:gd name="T17" fmla="*/ 1074 h 2635"/>
                <a:gd name="T18" fmla="*/ 34 w 1566"/>
                <a:gd name="T19" fmla="*/ 1027 h 2635"/>
                <a:gd name="T20" fmla="*/ 34 w 1566"/>
                <a:gd name="T21" fmla="*/ 1027 h 263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566"/>
                <a:gd name="T34" fmla="*/ 0 h 2635"/>
                <a:gd name="T35" fmla="*/ 1566 w 1566"/>
                <a:gd name="T36" fmla="*/ 2635 h 263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566" h="2635">
                  <a:moveTo>
                    <a:pt x="34" y="1027"/>
                  </a:moveTo>
                  <a:lnTo>
                    <a:pt x="616" y="641"/>
                  </a:lnTo>
                  <a:lnTo>
                    <a:pt x="1560" y="0"/>
                  </a:lnTo>
                  <a:lnTo>
                    <a:pt x="1566" y="2249"/>
                  </a:lnTo>
                  <a:lnTo>
                    <a:pt x="1138" y="2635"/>
                  </a:lnTo>
                  <a:lnTo>
                    <a:pt x="0" y="1932"/>
                  </a:lnTo>
                  <a:lnTo>
                    <a:pt x="437" y="1629"/>
                  </a:lnTo>
                  <a:lnTo>
                    <a:pt x="479" y="1373"/>
                  </a:lnTo>
                  <a:lnTo>
                    <a:pt x="21" y="1074"/>
                  </a:lnTo>
                  <a:lnTo>
                    <a:pt x="34" y="1027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6" name="Freeform 1378"/>
            <p:cNvSpPr>
              <a:spLocks noChangeAspect="1"/>
            </p:cNvSpPr>
            <p:nvPr/>
          </p:nvSpPr>
          <p:spPr bwMode="auto">
            <a:xfrm>
              <a:off x="3639" y="1054"/>
              <a:ext cx="306" cy="2204"/>
            </a:xfrm>
            <a:custGeom>
              <a:avLst/>
              <a:gdLst>
                <a:gd name="T0" fmla="*/ 15 w 281"/>
                <a:gd name="T1" fmla="*/ 1108 h 2032"/>
                <a:gd name="T2" fmla="*/ 0 w 281"/>
                <a:gd name="T3" fmla="*/ 1994 h 2032"/>
                <a:gd name="T4" fmla="*/ 42 w 281"/>
                <a:gd name="T5" fmla="*/ 2032 h 2032"/>
                <a:gd name="T6" fmla="*/ 281 w 281"/>
                <a:gd name="T7" fmla="*/ 1990 h 2032"/>
                <a:gd name="T8" fmla="*/ 281 w 281"/>
                <a:gd name="T9" fmla="*/ 1918 h 2032"/>
                <a:gd name="T10" fmla="*/ 51 w 281"/>
                <a:gd name="T11" fmla="*/ 1964 h 2032"/>
                <a:gd name="T12" fmla="*/ 66 w 281"/>
                <a:gd name="T13" fmla="*/ 1154 h 2032"/>
                <a:gd name="T14" fmla="*/ 72 w 281"/>
                <a:gd name="T15" fmla="*/ 0 h 2032"/>
                <a:gd name="T16" fmla="*/ 7 w 281"/>
                <a:gd name="T17" fmla="*/ 0 h 2032"/>
                <a:gd name="T18" fmla="*/ 15 w 281"/>
                <a:gd name="T19" fmla="*/ 1108 h 2032"/>
                <a:gd name="T20" fmla="*/ 15 w 281"/>
                <a:gd name="T21" fmla="*/ 1108 h 20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1"/>
                <a:gd name="T34" fmla="*/ 0 h 2032"/>
                <a:gd name="T35" fmla="*/ 281 w 281"/>
                <a:gd name="T36" fmla="*/ 2032 h 20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1" h="2032">
                  <a:moveTo>
                    <a:pt x="15" y="1108"/>
                  </a:moveTo>
                  <a:lnTo>
                    <a:pt x="0" y="1994"/>
                  </a:lnTo>
                  <a:lnTo>
                    <a:pt x="42" y="2032"/>
                  </a:lnTo>
                  <a:lnTo>
                    <a:pt x="281" y="1990"/>
                  </a:lnTo>
                  <a:lnTo>
                    <a:pt x="281" y="1918"/>
                  </a:lnTo>
                  <a:lnTo>
                    <a:pt x="51" y="1964"/>
                  </a:lnTo>
                  <a:lnTo>
                    <a:pt x="66" y="1154"/>
                  </a:lnTo>
                  <a:lnTo>
                    <a:pt x="72" y="0"/>
                  </a:lnTo>
                  <a:lnTo>
                    <a:pt x="7" y="0"/>
                  </a:lnTo>
                  <a:lnTo>
                    <a:pt x="15" y="1108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7" name="Freeform 1379"/>
            <p:cNvSpPr>
              <a:spLocks noChangeAspect="1"/>
            </p:cNvSpPr>
            <p:nvPr/>
          </p:nvSpPr>
          <p:spPr bwMode="auto">
            <a:xfrm>
              <a:off x="4012" y="1819"/>
              <a:ext cx="1318" cy="838"/>
            </a:xfrm>
            <a:custGeom>
              <a:avLst/>
              <a:gdLst>
                <a:gd name="T0" fmla="*/ 118 w 1216"/>
                <a:gd name="T1" fmla="*/ 517 h 774"/>
                <a:gd name="T2" fmla="*/ 602 w 1216"/>
                <a:gd name="T3" fmla="*/ 517 h 774"/>
                <a:gd name="T4" fmla="*/ 530 w 1216"/>
                <a:gd name="T5" fmla="*/ 774 h 774"/>
                <a:gd name="T6" fmla="*/ 982 w 1216"/>
                <a:gd name="T7" fmla="*/ 747 h 774"/>
                <a:gd name="T8" fmla="*/ 1022 w 1216"/>
                <a:gd name="T9" fmla="*/ 677 h 774"/>
                <a:gd name="T10" fmla="*/ 1216 w 1216"/>
                <a:gd name="T11" fmla="*/ 627 h 774"/>
                <a:gd name="T12" fmla="*/ 1211 w 1216"/>
                <a:gd name="T13" fmla="*/ 0 h 774"/>
                <a:gd name="T14" fmla="*/ 0 w 1216"/>
                <a:gd name="T15" fmla="*/ 397 h 774"/>
                <a:gd name="T16" fmla="*/ 118 w 1216"/>
                <a:gd name="T17" fmla="*/ 517 h 774"/>
                <a:gd name="T18" fmla="*/ 118 w 1216"/>
                <a:gd name="T19" fmla="*/ 517 h 77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16"/>
                <a:gd name="T31" fmla="*/ 0 h 774"/>
                <a:gd name="T32" fmla="*/ 1216 w 1216"/>
                <a:gd name="T33" fmla="*/ 774 h 77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16" h="774">
                  <a:moveTo>
                    <a:pt x="118" y="517"/>
                  </a:moveTo>
                  <a:lnTo>
                    <a:pt x="602" y="517"/>
                  </a:lnTo>
                  <a:lnTo>
                    <a:pt x="530" y="774"/>
                  </a:lnTo>
                  <a:lnTo>
                    <a:pt x="982" y="747"/>
                  </a:lnTo>
                  <a:lnTo>
                    <a:pt x="1022" y="677"/>
                  </a:lnTo>
                  <a:lnTo>
                    <a:pt x="1216" y="627"/>
                  </a:lnTo>
                  <a:lnTo>
                    <a:pt x="1211" y="0"/>
                  </a:lnTo>
                  <a:lnTo>
                    <a:pt x="0" y="397"/>
                  </a:lnTo>
                  <a:lnTo>
                    <a:pt x="118" y="517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8" name="Freeform 1380"/>
            <p:cNvSpPr>
              <a:spLocks noChangeAspect="1"/>
            </p:cNvSpPr>
            <p:nvPr/>
          </p:nvSpPr>
          <p:spPr bwMode="auto">
            <a:xfrm>
              <a:off x="3984" y="1054"/>
              <a:ext cx="1346" cy="334"/>
            </a:xfrm>
            <a:custGeom>
              <a:avLst/>
              <a:gdLst>
                <a:gd name="T0" fmla="*/ 0 w 1243"/>
                <a:gd name="T1" fmla="*/ 0 h 308"/>
                <a:gd name="T2" fmla="*/ 810 w 1243"/>
                <a:gd name="T3" fmla="*/ 308 h 308"/>
                <a:gd name="T4" fmla="*/ 1243 w 1243"/>
                <a:gd name="T5" fmla="*/ 0 h 308"/>
                <a:gd name="T6" fmla="*/ 0 w 1243"/>
                <a:gd name="T7" fmla="*/ 0 h 308"/>
                <a:gd name="T8" fmla="*/ 0 w 1243"/>
                <a:gd name="T9" fmla="*/ 0 h 3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43"/>
                <a:gd name="T16" fmla="*/ 0 h 308"/>
                <a:gd name="T17" fmla="*/ 1243 w 1243"/>
                <a:gd name="T18" fmla="*/ 308 h 3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43" h="308">
                  <a:moveTo>
                    <a:pt x="0" y="0"/>
                  </a:moveTo>
                  <a:lnTo>
                    <a:pt x="810" y="308"/>
                  </a:lnTo>
                  <a:lnTo>
                    <a:pt x="124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19" name="Freeform 1381"/>
            <p:cNvSpPr>
              <a:spLocks noChangeAspect="1"/>
            </p:cNvSpPr>
            <p:nvPr/>
          </p:nvSpPr>
          <p:spPr bwMode="auto">
            <a:xfrm>
              <a:off x="3927" y="2787"/>
              <a:ext cx="330" cy="709"/>
            </a:xfrm>
            <a:custGeom>
              <a:avLst/>
              <a:gdLst>
                <a:gd name="T0" fmla="*/ 0 w 304"/>
                <a:gd name="T1" fmla="*/ 0 h 654"/>
                <a:gd name="T2" fmla="*/ 0 w 304"/>
                <a:gd name="T3" fmla="*/ 465 h 654"/>
                <a:gd name="T4" fmla="*/ 295 w 304"/>
                <a:gd name="T5" fmla="*/ 654 h 654"/>
                <a:gd name="T6" fmla="*/ 304 w 304"/>
                <a:gd name="T7" fmla="*/ 108 h 654"/>
                <a:gd name="T8" fmla="*/ 0 w 304"/>
                <a:gd name="T9" fmla="*/ 0 h 654"/>
                <a:gd name="T10" fmla="*/ 0 w 304"/>
                <a:gd name="T11" fmla="*/ 0 h 65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4"/>
                <a:gd name="T19" fmla="*/ 0 h 654"/>
                <a:gd name="T20" fmla="*/ 304 w 304"/>
                <a:gd name="T21" fmla="*/ 654 h 65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4" h="654">
                  <a:moveTo>
                    <a:pt x="0" y="0"/>
                  </a:moveTo>
                  <a:lnTo>
                    <a:pt x="0" y="465"/>
                  </a:lnTo>
                  <a:lnTo>
                    <a:pt x="295" y="654"/>
                  </a:lnTo>
                  <a:lnTo>
                    <a:pt x="304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0" name="Freeform 1382"/>
            <p:cNvSpPr>
              <a:spLocks noChangeAspect="1"/>
            </p:cNvSpPr>
            <p:nvPr/>
          </p:nvSpPr>
          <p:spPr bwMode="auto">
            <a:xfrm>
              <a:off x="4296" y="3212"/>
              <a:ext cx="436" cy="590"/>
            </a:xfrm>
            <a:custGeom>
              <a:avLst/>
              <a:gdLst>
                <a:gd name="T0" fmla="*/ 0 w 401"/>
                <a:gd name="T1" fmla="*/ 0 h 544"/>
                <a:gd name="T2" fmla="*/ 0 w 401"/>
                <a:gd name="T3" fmla="*/ 341 h 544"/>
                <a:gd name="T4" fmla="*/ 344 w 401"/>
                <a:gd name="T5" fmla="*/ 544 h 544"/>
                <a:gd name="T6" fmla="*/ 401 w 401"/>
                <a:gd name="T7" fmla="*/ 162 h 544"/>
                <a:gd name="T8" fmla="*/ 0 w 401"/>
                <a:gd name="T9" fmla="*/ 0 h 544"/>
                <a:gd name="T10" fmla="*/ 0 w 401"/>
                <a:gd name="T11" fmla="*/ 0 h 5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1"/>
                <a:gd name="T19" fmla="*/ 0 h 544"/>
                <a:gd name="T20" fmla="*/ 401 w 401"/>
                <a:gd name="T21" fmla="*/ 544 h 5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1" h="544">
                  <a:moveTo>
                    <a:pt x="0" y="0"/>
                  </a:moveTo>
                  <a:lnTo>
                    <a:pt x="0" y="341"/>
                  </a:lnTo>
                  <a:lnTo>
                    <a:pt x="344" y="544"/>
                  </a:lnTo>
                  <a:lnTo>
                    <a:pt x="401" y="1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1" name="Freeform 1383"/>
            <p:cNvSpPr>
              <a:spLocks noChangeAspect="1"/>
            </p:cNvSpPr>
            <p:nvPr/>
          </p:nvSpPr>
          <p:spPr bwMode="auto">
            <a:xfrm>
              <a:off x="3914" y="2646"/>
              <a:ext cx="512" cy="351"/>
            </a:xfrm>
            <a:custGeom>
              <a:avLst/>
              <a:gdLst>
                <a:gd name="T0" fmla="*/ 0 w 472"/>
                <a:gd name="T1" fmla="*/ 141 h 326"/>
                <a:gd name="T2" fmla="*/ 183 w 472"/>
                <a:gd name="T3" fmla="*/ 0 h 326"/>
                <a:gd name="T4" fmla="*/ 472 w 472"/>
                <a:gd name="T5" fmla="*/ 162 h 326"/>
                <a:gd name="T6" fmla="*/ 301 w 472"/>
                <a:gd name="T7" fmla="*/ 326 h 326"/>
                <a:gd name="T8" fmla="*/ 0 w 472"/>
                <a:gd name="T9" fmla="*/ 141 h 326"/>
                <a:gd name="T10" fmla="*/ 0 w 472"/>
                <a:gd name="T11" fmla="*/ 141 h 32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72"/>
                <a:gd name="T19" fmla="*/ 0 h 326"/>
                <a:gd name="T20" fmla="*/ 472 w 472"/>
                <a:gd name="T21" fmla="*/ 326 h 32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72" h="326">
                  <a:moveTo>
                    <a:pt x="0" y="141"/>
                  </a:moveTo>
                  <a:lnTo>
                    <a:pt x="183" y="0"/>
                  </a:lnTo>
                  <a:lnTo>
                    <a:pt x="472" y="162"/>
                  </a:lnTo>
                  <a:lnTo>
                    <a:pt x="301" y="326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2" name="Freeform 1384"/>
            <p:cNvSpPr>
              <a:spLocks noChangeAspect="1"/>
            </p:cNvSpPr>
            <p:nvPr/>
          </p:nvSpPr>
          <p:spPr bwMode="auto">
            <a:xfrm>
              <a:off x="4251" y="3145"/>
              <a:ext cx="761" cy="319"/>
            </a:xfrm>
            <a:custGeom>
              <a:avLst/>
              <a:gdLst>
                <a:gd name="T0" fmla="*/ 0 w 702"/>
                <a:gd name="T1" fmla="*/ 74 h 294"/>
                <a:gd name="T2" fmla="*/ 413 w 702"/>
                <a:gd name="T3" fmla="*/ 294 h 294"/>
                <a:gd name="T4" fmla="*/ 702 w 702"/>
                <a:gd name="T5" fmla="*/ 24 h 294"/>
                <a:gd name="T6" fmla="*/ 88 w 702"/>
                <a:gd name="T7" fmla="*/ 0 h 294"/>
                <a:gd name="T8" fmla="*/ 0 w 702"/>
                <a:gd name="T9" fmla="*/ 74 h 294"/>
                <a:gd name="T10" fmla="*/ 0 w 702"/>
                <a:gd name="T11" fmla="*/ 74 h 29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02"/>
                <a:gd name="T19" fmla="*/ 0 h 294"/>
                <a:gd name="T20" fmla="*/ 702 w 702"/>
                <a:gd name="T21" fmla="*/ 294 h 29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02" h="294">
                  <a:moveTo>
                    <a:pt x="0" y="74"/>
                  </a:moveTo>
                  <a:lnTo>
                    <a:pt x="413" y="294"/>
                  </a:lnTo>
                  <a:lnTo>
                    <a:pt x="702" y="24"/>
                  </a:lnTo>
                  <a:lnTo>
                    <a:pt x="88" y="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3" name="Freeform 1385"/>
            <p:cNvSpPr>
              <a:spLocks noChangeAspect="1"/>
            </p:cNvSpPr>
            <p:nvPr/>
          </p:nvSpPr>
          <p:spPr bwMode="auto">
            <a:xfrm>
              <a:off x="3849" y="1819"/>
              <a:ext cx="308" cy="571"/>
            </a:xfrm>
            <a:custGeom>
              <a:avLst/>
              <a:gdLst>
                <a:gd name="T0" fmla="*/ 5 w 285"/>
                <a:gd name="T1" fmla="*/ 0 h 527"/>
                <a:gd name="T2" fmla="*/ 285 w 285"/>
                <a:gd name="T3" fmla="*/ 95 h 527"/>
                <a:gd name="T4" fmla="*/ 268 w 285"/>
                <a:gd name="T5" fmla="*/ 527 h 527"/>
                <a:gd name="T6" fmla="*/ 0 w 285"/>
                <a:gd name="T7" fmla="*/ 371 h 527"/>
                <a:gd name="T8" fmla="*/ 5 w 285"/>
                <a:gd name="T9" fmla="*/ 0 h 527"/>
                <a:gd name="T10" fmla="*/ 5 w 285"/>
                <a:gd name="T11" fmla="*/ 0 h 52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85"/>
                <a:gd name="T19" fmla="*/ 0 h 527"/>
                <a:gd name="T20" fmla="*/ 285 w 285"/>
                <a:gd name="T21" fmla="*/ 527 h 52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85" h="527">
                  <a:moveTo>
                    <a:pt x="5" y="0"/>
                  </a:moveTo>
                  <a:lnTo>
                    <a:pt x="285" y="95"/>
                  </a:lnTo>
                  <a:lnTo>
                    <a:pt x="268" y="527"/>
                  </a:lnTo>
                  <a:lnTo>
                    <a:pt x="0" y="371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4" name="Freeform 1386"/>
            <p:cNvSpPr>
              <a:spLocks noChangeAspect="1"/>
            </p:cNvSpPr>
            <p:nvPr/>
          </p:nvSpPr>
          <p:spPr bwMode="auto">
            <a:xfrm>
              <a:off x="4333" y="2143"/>
              <a:ext cx="332" cy="509"/>
            </a:xfrm>
            <a:custGeom>
              <a:avLst/>
              <a:gdLst>
                <a:gd name="T0" fmla="*/ 0 w 306"/>
                <a:gd name="T1" fmla="*/ 0 h 469"/>
                <a:gd name="T2" fmla="*/ 306 w 306"/>
                <a:gd name="T3" fmla="*/ 119 h 469"/>
                <a:gd name="T4" fmla="*/ 230 w 306"/>
                <a:gd name="T5" fmla="*/ 469 h 469"/>
                <a:gd name="T6" fmla="*/ 0 w 306"/>
                <a:gd name="T7" fmla="*/ 346 h 469"/>
                <a:gd name="T8" fmla="*/ 0 w 306"/>
                <a:gd name="T9" fmla="*/ 0 h 469"/>
                <a:gd name="T10" fmla="*/ 0 w 306"/>
                <a:gd name="T11" fmla="*/ 0 h 46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6"/>
                <a:gd name="T19" fmla="*/ 0 h 469"/>
                <a:gd name="T20" fmla="*/ 306 w 306"/>
                <a:gd name="T21" fmla="*/ 469 h 46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6" h="469">
                  <a:moveTo>
                    <a:pt x="0" y="0"/>
                  </a:moveTo>
                  <a:lnTo>
                    <a:pt x="306" y="119"/>
                  </a:lnTo>
                  <a:lnTo>
                    <a:pt x="230" y="469"/>
                  </a:lnTo>
                  <a:lnTo>
                    <a:pt x="0" y="3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5" name="Freeform 1387"/>
            <p:cNvSpPr>
              <a:spLocks noChangeAspect="1"/>
            </p:cNvSpPr>
            <p:nvPr/>
          </p:nvSpPr>
          <p:spPr bwMode="auto">
            <a:xfrm>
              <a:off x="3849" y="1661"/>
              <a:ext cx="603" cy="325"/>
            </a:xfrm>
            <a:custGeom>
              <a:avLst/>
              <a:gdLst>
                <a:gd name="T0" fmla="*/ 0 w 557"/>
                <a:gd name="T1" fmla="*/ 159 h 300"/>
                <a:gd name="T2" fmla="*/ 279 w 557"/>
                <a:gd name="T3" fmla="*/ 0 h 300"/>
                <a:gd name="T4" fmla="*/ 557 w 557"/>
                <a:gd name="T5" fmla="*/ 123 h 300"/>
                <a:gd name="T6" fmla="*/ 264 w 557"/>
                <a:gd name="T7" fmla="*/ 300 h 300"/>
                <a:gd name="T8" fmla="*/ 0 w 557"/>
                <a:gd name="T9" fmla="*/ 159 h 300"/>
                <a:gd name="T10" fmla="*/ 0 w 557"/>
                <a:gd name="T11" fmla="*/ 159 h 3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7"/>
                <a:gd name="T19" fmla="*/ 0 h 300"/>
                <a:gd name="T20" fmla="*/ 557 w 557"/>
                <a:gd name="T21" fmla="*/ 300 h 3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7" h="300">
                  <a:moveTo>
                    <a:pt x="0" y="159"/>
                  </a:moveTo>
                  <a:lnTo>
                    <a:pt x="279" y="0"/>
                  </a:lnTo>
                  <a:lnTo>
                    <a:pt x="557" y="123"/>
                  </a:lnTo>
                  <a:lnTo>
                    <a:pt x="264" y="30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6" name="Freeform 1388"/>
            <p:cNvSpPr>
              <a:spLocks noChangeAspect="1"/>
            </p:cNvSpPr>
            <p:nvPr/>
          </p:nvSpPr>
          <p:spPr bwMode="auto">
            <a:xfrm>
              <a:off x="4296" y="1993"/>
              <a:ext cx="638" cy="380"/>
            </a:xfrm>
            <a:custGeom>
              <a:avLst/>
              <a:gdLst>
                <a:gd name="T0" fmla="*/ 0 w 587"/>
                <a:gd name="T1" fmla="*/ 167 h 349"/>
                <a:gd name="T2" fmla="*/ 268 w 587"/>
                <a:gd name="T3" fmla="*/ 0 h 349"/>
                <a:gd name="T4" fmla="*/ 587 w 587"/>
                <a:gd name="T5" fmla="*/ 194 h 349"/>
                <a:gd name="T6" fmla="*/ 299 w 587"/>
                <a:gd name="T7" fmla="*/ 349 h 349"/>
                <a:gd name="T8" fmla="*/ 0 w 587"/>
                <a:gd name="T9" fmla="*/ 167 h 349"/>
                <a:gd name="T10" fmla="*/ 0 w 587"/>
                <a:gd name="T11" fmla="*/ 167 h 34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7"/>
                <a:gd name="T19" fmla="*/ 0 h 349"/>
                <a:gd name="T20" fmla="*/ 587 w 587"/>
                <a:gd name="T21" fmla="*/ 349 h 34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7" h="349">
                  <a:moveTo>
                    <a:pt x="0" y="167"/>
                  </a:moveTo>
                  <a:lnTo>
                    <a:pt x="268" y="0"/>
                  </a:lnTo>
                  <a:lnTo>
                    <a:pt x="587" y="194"/>
                  </a:lnTo>
                  <a:lnTo>
                    <a:pt x="299" y="349"/>
                  </a:lnTo>
                  <a:lnTo>
                    <a:pt x="0" y="167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7" name="Freeform 1389"/>
            <p:cNvSpPr>
              <a:spLocks noChangeAspect="1"/>
            </p:cNvSpPr>
            <p:nvPr/>
          </p:nvSpPr>
          <p:spPr bwMode="auto">
            <a:xfrm>
              <a:off x="4112" y="1223"/>
              <a:ext cx="1225" cy="1434"/>
            </a:xfrm>
            <a:custGeom>
              <a:avLst/>
              <a:gdLst>
                <a:gd name="T0" fmla="*/ 0 w 1129"/>
                <a:gd name="T1" fmla="*/ 690 h 1323"/>
                <a:gd name="T2" fmla="*/ 289 w 1129"/>
                <a:gd name="T3" fmla="*/ 524 h 1323"/>
                <a:gd name="T4" fmla="*/ 179 w 1129"/>
                <a:gd name="T5" fmla="*/ 465 h 1323"/>
                <a:gd name="T6" fmla="*/ 179 w 1129"/>
                <a:gd name="T7" fmla="*/ 365 h 1323"/>
                <a:gd name="T8" fmla="*/ 449 w 1129"/>
                <a:gd name="T9" fmla="*/ 241 h 1323"/>
                <a:gd name="T10" fmla="*/ 449 w 1129"/>
                <a:gd name="T11" fmla="*/ 131 h 1323"/>
                <a:gd name="T12" fmla="*/ 667 w 1129"/>
                <a:gd name="T13" fmla="*/ 214 h 1323"/>
                <a:gd name="T14" fmla="*/ 1057 w 1129"/>
                <a:gd name="T15" fmla="*/ 0 h 1323"/>
                <a:gd name="T16" fmla="*/ 1057 w 1129"/>
                <a:gd name="T17" fmla="*/ 355 h 1323"/>
                <a:gd name="T18" fmla="*/ 1129 w 1129"/>
                <a:gd name="T19" fmla="*/ 405 h 1323"/>
                <a:gd name="T20" fmla="*/ 1123 w 1129"/>
                <a:gd name="T21" fmla="*/ 832 h 1323"/>
                <a:gd name="T22" fmla="*/ 1023 w 1129"/>
                <a:gd name="T23" fmla="*/ 926 h 1323"/>
                <a:gd name="T24" fmla="*/ 960 w 1129"/>
                <a:gd name="T25" fmla="*/ 905 h 1323"/>
                <a:gd name="T26" fmla="*/ 747 w 1129"/>
                <a:gd name="T27" fmla="*/ 1097 h 1323"/>
                <a:gd name="T28" fmla="*/ 675 w 1129"/>
                <a:gd name="T29" fmla="*/ 1057 h 1323"/>
                <a:gd name="T30" fmla="*/ 658 w 1129"/>
                <a:gd name="T31" fmla="*/ 1118 h 1323"/>
                <a:gd name="T32" fmla="*/ 428 w 1129"/>
                <a:gd name="T33" fmla="*/ 1323 h 1323"/>
                <a:gd name="T34" fmla="*/ 428 w 1129"/>
                <a:gd name="T35" fmla="*/ 1045 h 1323"/>
                <a:gd name="T36" fmla="*/ 631 w 1129"/>
                <a:gd name="T37" fmla="*/ 889 h 1323"/>
                <a:gd name="T38" fmla="*/ 397 w 1129"/>
                <a:gd name="T39" fmla="*/ 791 h 1323"/>
                <a:gd name="T40" fmla="*/ 200 w 1129"/>
                <a:gd name="T41" fmla="*/ 905 h 1323"/>
                <a:gd name="T42" fmla="*/ 200 w 1129"/>
                <a:gd name="T43" fmla="*/ 988 h 1323"/>
                <a:gd name="T44" fmla="*/ 21 w 1129"/>
                <a:gd name="T45" fmla="*/ 1081 h 1323"/>
                <a:gd name="T46" fmla="*/ 0 w 1129"/>
                <a:gd name="T47" fmla="*/ 690 h 1323"/>
                <a:gd name="T48" fmla="*/ 0 w 1129"/>
                <a:gd name="T49" fmla="*/ 690 h 132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129"/>
                <a:gd name="T76" fmla="*/ 0 h 1323"/>
                <a:gd name="T77" fmla="*/ 1129 w 1129"/>
                <a:gd name="T78" fmla="*/ 1323 h 132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129" h="1323">
                  <a:moveTo>
                    <a:pt x="0" y="690"/>
                  </a:moveTo>
                  <a:lnTo>
                    <a:pt x="289" y="524"/>
                  </a:lnTo>
                  <a:lnTo>
                    <a:pt x="179" y="465"/>
                  </a:lnTo>
                  <a:lnTo>
                    <a:pt x="179" y="365"/>
                  </a:lnTo>
                  <a:lnTo>
                    <a:pt x="449" y="241"/>
                  </a:lnTo>
                  <a:lnTo>
                    <a:pt x="449" y="131"/>
                  </a:lnTo>
                  <a:lnTo>
                    <a:pt x="667" y="214"/>
                  </a:lnTo>
                  <a:lnTo>
                    <a:pt x="1057" y="0"/>
                  </a:lnTo>
                  <a:lnTo>
                    <a:pt x="1057" y="355"/>
                  </a:lnTo>
                  <a:lnTo>
                    <a:pt x="1129" y="405"/>
                  </a:lnTo>
                  <a:lnTo>
                    <a:pt x="1123" y="832"/>
                  </a:lnTo>
                  <a:lnTo>
                    <a:pt x="1023" y="926"/>
                  </a:lnTo>
                  <a:lnTo>
                    <a:pt x="960" y="905"/>
                  </a:lnTo>
                  <a:lnTo>
                    <a:pt x="747" y="1097"/>
                  </a:lnTo>
                  <a:lnTo>
                    <a:pt x="675" y="1057"/>
                  </a:lnTo>
                  <a:lnTo>
                    <a:pt x="658" y="1118"/>
                  </a:lnTo>
                  <a:lnTo>
                    <a:pt x="428" y="1323"/>
                  </a:lnTo>
                  <a:lnTo>
                    <a:pt x="428" y="1045"/>
                  </a:lnTo>
                  <a:lnTo>
                    <a:pt x="631" y="889"/>
                  </a:lnTo>
                  <a:lnTo>
                    <a:pt x="397" y="791"/>
                  </a:lnTo>
                  <a:lnTo>
                    <a:pt x="200" y="905"/>
                  </a:lnTo>
                  <a:lnTo>
                    <a:pt x="200" y="988"/>
                  </a:lnTo>
                  <a:lnTo>
                    <a:pt x="21" y="1081"/>
                  </a:lnTo>
                  <a:lnTo>
                    <a:pt x="0" y="690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8" name="Freeform 1390"/>
            <p:cNvSpPr>
              <a:spLocks noChangeAspect="1"/>
            </p:cNvSpPr>
            <p:nvPr/>
          </p:nvSpPr>
          <p:spPr bwMode="auto">
            <a:xfrm>
              <a:off x="4652" y="1715"/>
              <a:ext cx="193" cy="352"/>
            </a:xfrm>
            <a:custGeom>
              <a:avLst/>
              <a:gdLst>
                <a:gd name="T0" fmla="*/ 6 w 177"/>
                <a:gd name="T1" fmla="*/ 0 h 323"/>
                <a:gd name="T2" fmla="*/ 177 w 177"/>
                <a:gd name="T3" fmla="*/ 63 h 323"/>
                <a:gd name="T4" fmla="*/ 177 w 177"/>
                <a:gd name="T5" fmla="*/ 323 h 323"/>
                <a:gd name="T6" fmla="*/ 57 w 177"/>
                <a:gd name="T7" fmla="*/ 257 h 323"/>
                <a:gd name="T8" fmla="*/ 57 w 177"/>
                <a:gd name="T9" fmla="*/ 116 h 323"/>
                <a:gd name="T10" fmla="*/ 0 w 177"/>
                <a:gd name="T11" fmla="*/ 91 h 323"/>
                <a:gd name="T12" fmla="*/ 6 w 177"/>
                <a:gd name="T13" fmla="*/ 0 h 323"/>
                <a:gd name="T14" fmla="*/ 6 w 177"/>
                <a:gd name="T15" fmla="*/ 0 h 3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7"/>
                <a:gd name="T25" fmla="*/ 0 h 323"/>
                <a:gd name="T26" fmla="*/ 177 w 177"/>
                <a:gd name="T27" fmla="*/ 323 h 3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7" h="323">
                  <a:moveTo>
                    <a:pt x="6" y="0"/>
                  </a:moveTo>
                  <a:lnTo>
                    <a:pt x="177" y="63"/>
                  </a:lnTo>
                  <a:lnTo>
                    <a:pt x="177" y="323"/>
                  </a:lnTo>
                  <a:lnTo>
                    <a:pt x="57" y="257"/>
                  </a:lnTo>
                  <a:lnTo>
                    <a:pt x="57" y="116"/>
                  </a:lnTo>
                  <a:lnTo>
                    <a:pt x="0" y="9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29" name="Freeform 1391"/>
            <p:cNvSpPr>
              <a:spLocks noChangeAspect="1"/>
            </p:cNvSpPr>
            <p:nvPr/>
          </p:nvSpPr>
          <p:spPr bwMode="auto">
            <a:xfrm>
              <a:off x="4066" y="2596"/>
              <a:ext cx="1264" cy="1213"/>
            </a:xfrm>
            <a:custGeom>
              <a:avLst/>
              <a:gdLst>
                <a:gd name="T0" fmla="*/ 147 w 1167"/>
                <a:gd name="T1" fmla="*/ 831 h 1118"/>
                <a:gd name="T2" fmla="*/ 131 w 1167"/>
                <a:gd name="T3" fmla="*/ 327 h 1118"/>
                <a:gd name="T4" fmla="*/ 274 w 1167"/>
                <a:gd name="T5" fmla="*/ 228 h 1118"/>
                <a:gd name="T6" fmla="*/ 0 w 1167"/>
                <a:gd name="T7" fmla="*/ 68 h 1118"/>
                <a:gd name="T8" fmla="*/ 69 w 1167"/>
                <a:gd name="T9" fmla="*/ 15 h 1118"/>
                <a:gd name="T10" fmla="*/ 711 w 1167"/>
                <a:gd name="T11" fmla="*/ 371 h 1118"/>
                <a:gd name="T12" fmla="*/ 1167 w 1167"/>
                <a:gd name="T13" fmla="*/ 0 h 1118"/>
                <a:gd name="T14" fmla="*/ 1167 w 1167"/>
                <a:gd name="T15" fmla="*/ 612 h 1118"/>
                <a:gd name="T16" fmla="*/ 933 w 1167"/>
                <a:gd name="T17" fmla="*/ 821 h 1118"/>
                <a:gd name="T18" fmla="*/ 795 w 1167"/>
                <a:gd name="T19" fmla="*/ 783 h 1118"/>
                <a:gd name="T20" fmla="*/ 781 w 1167"/>
                <a:gd name="T21" fmla="*/ 929 h 1118"/>
                <a:gd name="T22" fmla="*/ 557 w 1167"/>
                <a:gd name="T23" fmla="*/ 1118 h 1118"/>
                <a:gd name="T24" fmla="*/ 557 w 1167"/>
                <a:gd name="T25" fmla="*/ 777 h 1118"/>
                <a:gd name="T26" fmla="*/ 753 w 1167"/>
                <a:gd name="T27" fmla="*/ 593 h 1118"/>
                <a:gd name="T28" fmla="*/ 282 w 1167"/>
                <a:gd name="T29" fmla="*/ 559 h 1118"/>
                <a:gd name="T30" fmla="*/ 219 w 1167"/>
                <a:gd name="T31" fmla="*/ 593 h 1118"/>
                <a:gd name="T32" fmla="*/ 219 w 1167"/>
                <a:gd name="T33" fmla="*/ 804 h 1118"/>
                <a:gd name="T34" fmla="*/ 147 w 1167"/>
                <a:gd name="T35" fmla="*/ 831 h 1118"/>
                <a:gd name="T36" fmla="*/ 147 w 1167"/>
                <a:gd name="T37" fmla="*/ 831 h 111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167"/>
                <a:gd name="T58" fmla="*/ 0 h 1118"/>
                <a:gd name="T59" fmla="*/ 1167 w 1167"/>
                <a:gd name="T60" fmla="*/ 1118 h 111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167" h="1118">
                  <a:moveTo>
                    <a:pt x="147" y="831"/>
                  </a:moveTo>
                  <a:lnTo>
                    <a:pt x="131" y="327"/>
                  </a:lnTo>
                  <a:lnTo>
                    <a:pt x="274" y="228"/>
                  </a:lnTo>
                  <a:lnTo>
                    <a:pt x="0" y="68"/>
                  </a:lnTo>
                  <a:lnTo>
                    <a:pt x="69" y="15"/>
                  </a:lnTo>
                  <a:lnTo>
                    <a:pt x="711" y="371"/>
                  </a:lnTo>
                  <a:lnTo>
                    <a:pt x="1167" y="0"/>
                  </a:lnTo>
                  <a:lnTo>
                    <a:pt x="1167" y="612"/>
                  </a:lnTo>
                  <a:lnTo>
                    <a:pt x="933" y="821"/>
                  </a:lnTo>
                  <a:lnTo>
                    <a:pt x="795" y="783"/>
                  </a:lnTo>
                  <a:lnTo>
                    <a:pt x="781" y="929"/>
                  </a:lnTo>
                  <a:lnTo>
                    <a:pt x="557" y="1118"/>
                  </a:lnTo>
                  <a:lnTo>
                    <a:pt x="557" y="777"/>
                  </a:lnTo>
                  <a:lnTo>
                    <a:pt x="753" y="593"/>
                  </a:lnTo>
                  <a:lnTo>
                    <a:pt x="282" y="559"/>
                  </a:lnTo>
                  <a:lnTo>
                    <a:pt x="219" y="593"/>
                  </a:lnTo>
                  <a:lnTo>
                    <a:pt x="219" y="804"/>
                  </a:lnTo>
                  <a:lnTo>
                    <a:pt x="147" y="831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0" name="Freeform 1392"/>
            <p:cNvSpPr>
              <a:spLocks noChangeAspect="1"/>
            </p:cNvSpPr>
            <p:nvPr/>
          </p:nvSpPr>
          <p:spPr bwMode="auto">
            <a:xfrm>
              <a:off x="3914" y="2850"/>
              <a:ext cx="161" cy="277"/>
            </a:xfrm>
            <a:custGeom>
              <a:avLst/>
              <a:gdLst>
                <a:gd name="T0" fmla="*/ 73 w 149"/>
                <a:gd name="T1" fmla="*/ 0 h 256"/>
                <a:gd name="T2" fmla="*/ 0 w 149"/>
                <a:gd name="T3" fmla="*/ 173 h 256"/>
                <a:gd name="T4" fmla="*/ 0 w 149"/>
                <a:gd name="T5" fmla="*/ 256 h 256"/>
                <a:gd name="T6" fmla="*/ 149 w 149"/>
                <a:gd name="T7" fmla="*/ 47 h 256"/>
                <a:gd name="T8" fmla="*/ 73 w 149"/>
                <a:gd name="T9" fmla="*/ 0 h 256"/>
                <a:gd name="T10" fmla="*/ 73 w 149"/>
                <a:gd name="T11" fmla="*/ 0 h 25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9"/>
                <a:gd name="T19" fmla="*/ 0 h 256"/>
                <a:gd name="T20" fmla="*/ 149 w 149"/>
                <a:gd name="T21" fmla="*/ 256 h 25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9" h="256">
                  <a:moveTo>
                    <a:pt x="73" y="0"/>
                  </a:moveTo>
                  <a:lnTo>
                    <a:pt x="0" y="173"/>
                  </a:lnTo>
                  <a:lnTo>
                    <a:pt x="0" y="256"/>
                  </a:lnTo>
                  <a:lnTo>
                    <a:pt x="149" y="47"/>
                  </a:lnTo>
                  <a:lnTo>
                    <a:pt x="73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1" name="Freeform 1393"/>
            <p:cNvSpPr>
              <a:spLocks noChangeAspect="1"/>
            </p:cNvSpPr>
            <p:nvPr/>
          </p:nvSpPr>
          <p:spPr bwMode="auto">
            <a:xfrm>
              <a:off x="3997" y="2765"/>
              <a:ext cx="397" cy="137"/>
            </a:xfrm>
            <a:custGeom>
              <a:avLst/>
              <a:gdLst>
                <a:gd name="T0" fmla="*/ 0 w 364"/>
                <a:gd name="T1" fmla="*/ 78 h 125"/>
                <a:gd name="T2" fmla="*/ 254 w 364"/>
                <a:gd name="T3" fmla="*/ 0 h 125"/>
                <a:gd name="T4" fmla="*/ 364 w 364"/>
                <a:gd name="T5" fmla="*/ 72 h 125"/>
                <a:gd name="T6" fmla="*/ 62 w 364"/>
                <a:gd name="T7" fmla="*/ 125 h 125"/>
                <a:gd name="T8" fmla="*/ 0 w 364"/>
                <a:gd name="T9" fmla="*/ 78 h 125"/>
                <a:gd name="T10" fmla="*/ 0 w 364"/>
                <a:gd name="T11" fmla="*/ 78 h 1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4"/>
                <a:gd name="T19" fmla="*/ 0 h 125"/>
                <a:gd name="T20" fmla="*/ 364 w 364"/>
                <a:gd name="T21" fmla="*/ 125 h 1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4" h="125">
                  <a:moveTo>
                    <a:pt x="0" y="78"/>
                  </a:moveTo>
                  <a:lnTo>
                    <a:pt x="254" y="0"/>
                  </a:lnTo>
                  <a:lnTo>
                    <a:pt x="364" y="72"/>
                  </a:lnTo>
                  <a:lnTo>
                    <a:pt x="62" y="125"/>
                  </a:lnTo>
                  <a:lnTo>
                    <a:pt x="0" y="78"/>
                  </a:lnTo>
                  <a:close/>
                </a:path>
              </a:pathLst>
            </a:custGeom>
            <a:solidFill>
              <a:srgbClr val="914D3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2" name="Freeform 1394"/>
            <p:cNvSpPr>
              <a:spLocks noChangeAspect="1"/>
            </p:cNvSpPr>
            <p:nvPr/>
          </p:nvSpPr>
          <p:spPr bwMode="auto">
            <a:xfrm>
              <a:off x="4808" y="1054"/>
              <a:ext cx="522" cy="2998"/>
            </a:xfrm>
            <a:custGeom>
              <a:avLst/>
              <a:gdLst>
                <a:gd name="T0" fmla="*/ 49 w 482"/>
                <a:gd name="T1" fmla="*/ 2764 h 2764"/>
                <a:gd name="T2" fmla="*/ 482 w 482"/>
                <a:gd name="T3" fmla="*/ 2388 h 2764"/>
                <a:gd name="T4" fmla="*/ 482 w 482"/>
                <a:gd name="T5" fmla="*/ 2289 h 2764"/>
                <a:gd name="T6" fmla="*/ 106 w 482"/>
                <a:gd name="T7" fmla="*/ 2602 h 2764"/>
                <a:gd name="T8" fmla="*/ 106 w 482"/>
                <a:gd name="T9" fmla="*/ 1798 h 2764"/>
                <a:gd name="T10" fmla="*/ 482 w 482"/>
                <a:gd name="T11" fmla="*/ 1485 h 2764"/>
                <a:gd name="T12" fmla="*/ 482 w 482"/>
                <a:gd name="T13" fmla="*/ 1372 h 2764"/>
                <a:gd name="T14" fmla="*/ 100 w 482"/>
                <a:gd name="T15" fmla="*/ 1682 h 2764"/>
                <a:gd name="T16" fmla="*/ 96 w 482"/>
                <a:gd name="T17" fmla="*/ 355 h 2764"/>
                <a:gd name="T18" fmla="*/ 482 w 482"/>
                <a:gd name="T19" fmla="*/ 106 h 2764"/>
                <a:gd name="T20" fmla="*/ 482 w 482"/>
                <a:gd name="T21" fmla="*/ 0 h 2764"/>
                <a:gd name="T22" fmla="*/ 100 w 482"/>
                <a:gd name="T23" fmla="*/ 235 h 2764"/>
                <a:gd name="T24" fmla="*/ 100 w 482"/>
                <a:gd name="T25" fmla="*/ 0 h 2764"/>
                <a:gd name="T26" fmla="*/ 30 w 482"/>
                <a:gd name="T27" fmla="*/ 0 h 2764"/>
                <a:gd name="T28" fmla="*/ 0 w 482"/>
                <a:gd name="T29" fmla="*/ 762 h 2764"/>
                <a:gd name="T30" fmla="*/ 30 w 482"/>
                <a:gd name="T31" fmla="*/ 2692 h 2764"/>
                <a:gd name="T32" fmla="*/ 49 w 482"/>
                <a:gd name="T33" fmla="*/ 2764 h 2764"/>
                <a:gd name="T34" fmla="*/ 49 w 482"/>
                <a:gd name="T35" fmla="*/ 2764 h 276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482"/>
                <a:gd name="T55" fmla="*/ 0 h 2764"/>
                <a:gd name="T56" fmla="*/ 482 w 482"/>
                <a:gd name="T57" fmla="*/ 2764 h 276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482" h="2764">
                  <a:moveTo>
                    <a:pt x="49" y="2764"/>
                  </a:moveTo>
                  <a:lnTo>
                    <a:pt x="482" y="2388"/>
                  </a:lnTo>
                  <a:lnTo>
                    <a:pt x="482" y="2289"/>
                  </a:lnTo>
                  <a:lnTo>
                    <a:pt x="106" y="2602"/>
                  </a:lnTo>
                  <a:lnTo>
                    <a:pt x="106" y="1798"/>
                  </a:lnTo>
                  <a:lnTo>
                    <a:pt x="482" y="1485"/>
                  </a:lnTo>
                  <a:lnTo>
                    <a:pt x="482" y="1372"/>
                  </a:lnTo>
                  <a:lnTo>
                    <a:pt x="100" y="1682"/>
                  </a:lnTo>
                  <a:lnTo>
                    <a:pt x="96" y="355"/>
                  </a:lnTo>
                  <a:lnTo>
                    <a:pt x="482" y="106"/>
                  </a:lnTo>
                  <a:lnTo>
                    <a:pt x="482" y="0"/>
                  </a:lnTo>
                  <a:lnTo>
                    <a:pt x="100" y="235"/>
                  </a:lnTo>
                  <a:lnTo>
                    <a:pt x="100" y="0"/>
                  </a:lnTo>
                  <a:lnTo>
                    <a:pt x="30" y="0"/>
                  </a:lnTo>
                  <a:lnTo>
                    <a:pt x="0" y="762"/>
                  </a:lnTo>
                  <a:lnTo>
                    <a:pt x="30" y="2692"/>
                  </a:lnTo>
                  <a:lnTo>
                    <a:pt x="49" y="2764"/>
                  </a:lnTo>
                  <a:close/>
                </a:path>
              </a:pathLst>
            </a:custGeom>
            <a:solidFill>
              <a:srgbClr val="4A69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3" name="Freeform 1395"/>
            <p:cNvSpPr>
              <a:spLocks noChangeAspect="1"/>
            </p:cNvSpPr>
            <p:nvPr/>
          </p:nvSpPr>
          <p:spPr bwMode="auto">
            <a:xfrm>
              <a:off x="3652" y="2284"/>
              <a:ext cx="1145" cy="772"/>
            </a:xfrm>
            <a:custGeom>
              <a:avLst/>
              <a:gdLst>
                <a:gd name="T0" fmla="*/ 25 w 1057"/>
                <a:gd name="T1" fmla="*/ 0 h 711"/>
                <a:gd name="T2" fmla="*/ 1057 w 1057"/>
                <a:gd name="T3" fmla="*/ 612 h 711"/>
                <a:gd name="T4" fmla="*/ 1057 w 1057"/>
                <a:gd name="T5" fmla="*/ 711 h 711"/>
                <a:gd name="T6" fmla="*/ 0 w 1057"/>
                <a:gd name="T7" fmla="*/ 45 h 711"/>
                <a:gd name="T8" fmla="*/ 25 w 1057"/>
                <a:gd name="T9" fmla="*/ 0 h 711"/>
                <a:gd name="T10" fmla="*/ 25 w 1057"/>
                <a:gd name="T11" fmla="*/ 0 h 7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57"/>
                <a:gd name="T19" fmla="*/ 0 h 711"/>
                <a:gd name="T20" fmla="*/ 1057 w 1057"/>
                <a:gd name="T21" fmla="*/ 711 h 7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57" h="711">
                  <a:moveTo>
                    <a:pt x="25" y="0"/>
                  </a:moveTo>
                  <a:lnTo>
                    <a:pt x="1057" y="612"/>
                  </a:lnTo>
                  <a:lnTo>
                    <a:pt x="1057" y="711"/>
                  </a:lnTo>
                  <a:lnTo>
                    <a:pt x="0" y="45"/>
                  </a:lnTo>
                  <a:lnTo>
                    <a:pt x="25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4" name="Freeform 1396"/>
            <p:cNvSpPr>
              <a:spLocks noChangeAspect="1"/>
            </p:cNvSpPr>
            <p:nvPr/>
          </p:nvSpPr>
          <p:spPr bwMode="auto">
            <a:xfrm>
              <a:off x="3613" y="1054"/>
              <a:ext cx="1260" cy="3021"/>
            </a:xfrm>
            <a:custGeom>
              <a:avLst/>
              <a:gdLst>
                <a:gd name="T0" fmla="*/ 0 w 1163"/>
                <a:gd name="T1" fmla="*/ 0 h 2787"/>
                <a:gd name="T2" fmla="*/ 11 w 1163"/>
                <a:gd name="T3" fmla="*/ 2047 h 2787"/>
                <a:gd name="T4" fmla="*/ 1163 w 1163"/>
                <a:gd name="T5" fmla="*/ 2787 h 2787"/>
                <a:gd name="T6" fmla="*/ 1144 w 1163"/>
                <a:gd name="T7" fmla="*/ 0 h 2787"/>
                <a:gd name="T8" fmla="*/ 1074 w 1163"/>
                <a:gd name="T9" fmla="*/ 0 h 2787"/>
                <a:gd name="T10" fmla="*/ 1078 w 1163"/>
                <a:gd name="T11" fmla="*/ 2633 h 2787"/>
                <a:gd name="T12" fmla="*/ 55 w 1163"/>
                <a:gd name="T13" fmla="*/ 2004 h 2787"/>
                <a:gd name="T14" fmla="*/ 61 w 1163"/>
                <a:gd name="T15" fmla="*/ 0 h 2787"/>
                <a:gd name="T16" fmla="*/ 0 w 1163"/>
                <a:gd name="T17" fmla="*/ 0 h 2787"/>
                <a:gd name="T18" fmla="*/ 0 w 1163"/>
                <a:gd name="T19" fmla="*/ 0 h 278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163"/>
                <a:gd name="T31" fmla="*/ 0 h 2787"/>
                <a:gd name="T32" fmla="*/ 1163 w 1163"/>
                <a:gd name="T33" fmla="*/ 2787 h 2787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163" h="2787">
                  <a:moveTo>
                    <a:pt x="0" y="0"/>
                  </a:moveTo>
                  <a:lnTo>
                    <a:pt x="11" y="2047"/>
                  </a:lnTo>
                  <a:lnTo>
                    <a:pt x="1163" y="2787"/>
                  </a:lnTo>
                  <a:lnTo>
                    <a:pt x="1144" y="0"/>
                  </a:lnTo>
                  <a:lnTo>
                    <a:pt x="1074" y="0"/>
                  </a:lnTo>
                  <a:lnTo>
                    <a:pt x="1078" y="2633"/>
                  </a:lnTo>
                  <a:lnTo>
                    <a:pt x="55" y="2004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5" name="Freeform 1397"/>
            <p:cNvSpPr>
              <a:spLocks noChangeAspect="1"/>
            </p:cNvSpPr>
            <p:nvPr/>
          </p:nvSpPr>
          <p:spPr bwMode="auto">
            <a:xfrm>
              <a:off x="3871" y="1054"/>
              <a:ext cx="917" cy="412"/>
            </a:xfrm>
            <a:custGeom>
              <a:avLst/>
              <a:gdLst>
                <a:gd name="T0" fmla="*/ 845 w 845"/>
                <a:gd name="T1" fmla="*/ 380 h 380"/>
                <a:gd name="T2" fmla="*/ 0 w 845"/>
                <a:gd name="T3" fmla="*/ 0 h 380"/>
                <a:gd name="T4" fmla="*/ 167 w 845"/>
                <a:gd name="T5" fmla="*/ 0 h 380"/>
                <a:gd name="T6" fmla="*/ 843 w 845"/>
                <a:gd name="T7" fmla="*/ 264 h 380"/>
                <a:gd name="T8" fmla="*/ 845 w 845"/>
                <a:gd name="T9" fmla="*/ 380 h 380"/>
                <a:gd name="T10" fmla="*/ 845 w 845"/>
                <a:gd name="T11" fmla="*/ 380 h 3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45"/>
                <a:gd name="T19" fmla="*/ 0 h 380"/>
                <a:gd name="T20" fmla="*/ 845 w 845"/>
                <a:gd name="T21" fmla="*/ 380 h 38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45" h="380">
                  <a:moveTo>
                    <a:pt x="845" y="380"/>
                  </a:moveTo>
                  <a:lnTo>
                    <a:pt x="0" y="0"/>
                  </a:lnTo>
                  <a:lnTo>
                    <a:pt x="167" y="0"/>
                  </a:lnTo>
                  <a:lnTo>
                    <a:pt x="843" y="264"/>
                  </a:lnTo>
                  <a:lnTo>
                    <a:pt x="845" y="38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6" name="Freeform 1398"/>
            <p:cNvSpPr>
              <a:spLocks noChangeAspect="1"/>
            </p:cNvSpPr>
            <p:nvPr/>
          </p:nvSpPr>
          <p:spPr bwMode="auto">
            <a:xfrm>
              <a:off x="1039" y="2327"/>
              <a:ext cx="1260" cy="442"/>
            </a:xfrm>
            <a:custGeom>
              <a:avLst/>
              <a:gdLst>
                <a:gd name="T0" fmla="*/ 0 w 1163"/>
                <a:gd name="T1" fmla="*/ 256 h 407"/>
                <a:gd name="T2" fmla="*/ 148 w 1163"/>
                <a:gd name="T3" fmla="*/ 283 h 407"/>
                <a:gd name="T4" fmla="*/ 127 w 1163"/>
                <a:gd name="T5" fmla="*/ 348 h 407"/>
                <a:gd name="T6" fmla="*/ 232 w 1163"/>
                <a:gd name="T7" fmla="*/ 351 h 407"/>
                <a:gd name="T8" fmla="*/ 677 w 1163"/>
                <a:gd name="T9" fmla="*/ 407 h 407"/>
                <a:gd name="T10" fmla="*/ 703 w 1163"/>
                <a:gd name="T11" fmla="*/ 386 h 407"/>
                <a:gd name="T12" fmla="*/ 985 w 1163"/>
                <a:gd name="T13" fmla="*/ 401 h 407"/>
                <a:gd name="T14" fmla="*/ 1163 w 1163"/>
                <a:gd name="T15" fmla="*/ 294 h 407"/>
                <a:gd name="T16" fmla="*/ 1038 w 1163"/>
                <a:gd name="T17" fmla="*/ 251 h 407"/>
                <a:gd name="T18" fmla="*/ 1139 w 1163"/>
                <a:gd name="T19" fmla="*/ 192 h 407"/>
                <a:gd name="T20" fmla="*/ 931 w 1163"/>
                <a:gd name="T21" fmla="*/ 47 h 407"/>
                <a:gd name="T22" fmla="*/ 420 w 1163"/>
                <a:gd name="T23" fmla="*/ 0 h 407"/>
                <a:gd name="T24" fmla="*/ 0 w 1163"/>
                <a:gd name="T25" fmla="*/ 256 h 407"/>
                <a:gd name="T26" fmla="*/ 0 w 1163"/>
                <a:gd name="T27" fmla="*/ 256 h 40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163"/>
                <a:gd name="T43" fmla="*/ 0 h 407"/>
                <a:gd name="T44" fmla="*/ 1163 w 1163"/>
                <a:gd name="T45" fmla="*/ 407 h 40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163" h="407">
                  <a:moveTo>
                    <a:pt x="0" y="256"/>
                  </a:moveTo>
                  <a:lnTo>
                    <a:pt x="148" y="283"/>
                  </a:lnTo>
                  <a:lnTo>
                    <a:pt x="127" y="348"/>
                  </a:lnTo>
                  <a:lnTo>
                    <a:pt x="232" y="351"/>
                  </a:lnTo>
                  <a:lnTo>
                    <a:pt x="677" y="407"/>
                  </a:lnTo>
                  <a:lnTo>
                    <a:pt x="703" y="386"/>
                  </a:lnTo>
                  <a:lnTo>
                    <a:pt x="985" y="401"/>
                  </a:lnTo>
                  <a:lnTo>
                    <a:pt x="1163" y="294"/>
                  </a:lnTo>
                  <a:lnTo>
                    <a:pt x="1038" y="251"/>
                  </a:lnTo>
                  <a:lnTo>
                    <a:pt x="1139" y="192"/>
                  </a:lnTo>
                  <a:lnTo>
                    <a:pt x="931" y="47"/>
                  </a:lnTo>
                  <a:lnTo>
                    <a:pt x="420" y="0"/>
                  </a:lnTo>
                  <a:lnTo>
                    <a:pt x="0" y="256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7" name="Freeform 1399"/>
            <p:cNvSpPr>
              <a:spLocks noChangeAspect="1"/>
            </p:cNvSpPr>
            <p:nvPr/>
          </p:nvSpPr>
          <p:spPr bwMode="auto">
            <a:xfrm>
              <a:off x="1689" y="2346"/>
              <a:ext cx="124" cy="89"/>
            </a:xfrm>
            <a:custGeom>
              <a:avLst/>
              <a:gdLst>
                <a:gd name="T0" fmla="*/ 114 w 114"/>
                <a:gd name="T1" fmla="*/ 0 h 82"/>
                <a:gd name="T2" fmla="*/ 112 w 114"/>
                <a:gd name="T3" fmla="*/ 4 h 82"/>
                <a:gd name="T4" fmla="*/ 112 w 114"/>
                <a:gd name="T5" fmla="*/ 19 h 82"/>
                <a:gd name="T6" fmla="*/ 108 w 114"/>
                <a:gd name="T7" fmla="*/ 26 h 82"/>
                <a:gd name="T8" fmla="*/ 106 w 114"/>
                <a:gd name="T9" fmla="*/ 36 h 82"/>
                <a:gd name="T10" fmla="*/ 102 w 114"/>
                <a:gd name="T11" fmla="*/ 45 h 82"/>
                <a:gd name="T12" fmla="*/ 99 w 114"/>
                <a:gd name="T13" fmla="*/ 55 h 82"/>
                <a:gd name="T14" fmla="*/ 91 w 114"/>
                <a:gd name="T15" fmla="*/ 61 h 82"/>
                <a:gd name="T16" fmla="*/ 83 w 114"/>
                <a:gd name="T17" fmla="*/ 68 h 82"/>
                <a:gd name="T18" fmla="*/ 74 w 114"/>
                <a:gd name="T19" fmla="*/ 72 h 82"/>
                <a:gd name="T20" fmla="*/ 64 w 114"/>
                <a:gd name="T21" fmla="*/ 78 h 82"/>
                <a:gd name="T22" fmla="*/ 53 w 114"/>
                <a:gd name="T23" fmla="*/ 80 h 82"/>
                <a:gd name="T24" fmla="*/ 43 w 114"/>
                <a:gd name="T25" fmla="*/ 82 h 82"/>
                <a:gd name="T26" fmla="*/ 34 w 114"/>
                <a:gd name="T27" fmla="*/ 82 h 82"/>
                <a:gd name="T28" fmla="*/ 26 w 114"/>
                <a:gd name="T29" fmla="*/ 82 h 82"/>
                <a:gd name="T30" fmla="*/ 13 w 114"/>
                <a:gd name="T31" fmla="*/ 78 h 82"/>
                <a:gd name="T32" fmla="*/ 5 w 114"/>
                <a:gd name="T33" fmla="*/ 72 h 82"/>
                <a:gd name="T34" fmla="*/ 0 w 114"/>
                <a:gd name="T35" fmla="*/ 68 h 82"/>
                <a:gd name="T36" fmla="*/ 0 w 114"/>
                <a:gd name="T37" fmla="*/ 66 h 82"/>
                <a:gd name="T38" fmla="*/ 114 w 114"/>
                <a:gd name="T39" fmla="*/ 0 h 82"/>
                <a:gd name="T40" fmla="*/ 114 w 114"/>
                <a:gd name="T41" fmla="*/ 0 h 82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82"/>
                <a:gd name="T65" fmla="*/ 114 w 114"/>
                <a:gd name="T66" fmla="*/ 82 h 82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82">
                  <a:moveTo>
                    <a:pt x="114" y="0"/>
                  </a:moveTo>
                  <a:lnTo>
                    <a:pt x="112" y="4"/>
                  </a:lnTo>
                  <a:lnTo>
                    <a:pt x="112" y="19"/>
                  </a:lnTo>
                  <a:lnTo>
                    <a:pt x="108" y="26"/>
                  </a:lnTo>
                  <a:lnTo>
                    <a:pt x="106" y="36"/>
                  </a:lnTo>
                  <a:lnTo>
                    <a:pt x="102" y="45"/>
                  </a:lnTo>
                  <a:lnTo>
                    <a:pt x="99" y="55"/>
                  </a:lnTo>
                  <a:lnTo>
                    <a:pt x="91" y="61"/>
                  </a:lnTo>
                  <a:lnTo>
                    <a:pt x="83" y="68"/>
                  </a:lnTo>
                  <a:lnTo>
                    <a:pt x="74" y="72"/>
                  </a:lnTo>
                  <a:lnTo>
                    <a:pt x="64" y="78"/>
                  </a:lnTo>
                  <a:lnTo>
                    <a:pt x="53" y="80"/>
                  </a:lnTo>
                  <a:lnTo>
                    <a:pt x="43" y="82"/>
                  </a:lnTo>
                  <a:lnTo>
                    <a:pt x="34" y="82"/>
                  </a:lnTo>
                  <a:lnTo>
                    <a:pt x="26" y="82"/>
                  </a:lnTo>
                  <a:lnTo>
                    <a:pt x="13" y="78"/>
                  </a:lnTo>
                  <a:lnTo>
                    <a:pt x="5" y="72"/>
                  </a:lnTo>
                  <a:lnTo>
                    <a:pt x="0" y="68"/>
                  </a:lnTo>
                  <a:lnTo>
                    <a:pt x="0" y="66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8" name="Freeform 1400"/>
            <p:cNvSpPr>
              <a:spLocks noChangeAspect="1"/>
            </p:cNvSpPr>
            <p:nvPr/>
          </p:nvSpPr>
          <p:spPr bwMode="auto">
            <a:xfrm>
              <a:off x="1512" y="2440"/>
              <a:ext cx="123" cy="89"/>
            </a:xfrm>
            <a:custGeom>
              <a:avLst/>
              <a:gdLst>
                <a:gd name="T0" fmla="*/ 114 w 114"/>
                <a:gd name="T1" fmla="*/ 0 h 84"/>
                <a:gd name="T2" fmla="*/ 112 w 114"/>
                <a:gd name="T3" fmla="*/ 4 h 84"/>
                <a:gd name="T4" fmla="*/ 111 w 114"/>
                <a:gd name="T5" fmla="*/ 19 h 84"/>
                <a:gd name="T6" fmla="*/ 109 w 114"/>
                <a:gd name="T7" fmla="*/ 27 h 84"/>
                <a:gd name="T8" fmla="*/ 107 w 114"/>
                <a:gd name="T9" fmla="*/ 36 h 84"/>
                <a:gd name="T10" fmla="*/ 101 w 114"/>
                <a:gd name="T11" fmla="*/ 46 h 84"/>
                <a:gd name="T12" fmla="*/ 99 w 114"/>
                <a:gd name="T13" fmla="*/ 55 h 84"/>
                <a:gd name="T14" fmla="*/ 90 w 114"/>
                <a:gd name="T15" fmla="*/ 63 h 84"/>
                <a:gd name="T16" fmla="*/ 82 w 114"/>
                <a:gd name="T17" fmla="*/ 69 h 84"/>
                <a:gd name="T18" fmla="*/ 72 w 114"/>
                <a:gd name="T19" fmla="*/ 73 h 84"/>
                <a:gd name="T20" fmla="*/ 65 w 114"/>
                <a:gd name="T21" fmla="*/ 76 h 84"/>
                <a:gd name="T22" fmla="*/ 55 w 114"/>
                <a:gd name="T23" fmla="*/ 78 h 84"/>
                <a:gd name="T24" fmla="*/ 46 w 114"/>
                <a:gd name="T25" fmla="*/ 82 h 84"/>
                <a:gd name="T26" fmla="*/ 36 w 114"/>
                <a:gd name="T27" fmla="*/ 82 h 84"/>
                <a:gd name="T28" fmla="*/ 31 w 114"/>
                <a:gd name="T29" fmla="*/ 84 h 84"/>
                <a:gd name="T30" fmla="*/ 15 w 114"/>
                <a:gd name="T31" fmla="*/ 78 h 84"/>
                <a:gd name="T32" fmla="*/ 6 w 114"/>
                <a:gd name="T33" fmla="*/ 74 h 84"/>
                <a:gd name="T34" fmla="*/ 0 w 114"/>
                <a:gd name="T35" fmla="*/ 69 h 84"/>
                <a:gd name="T36" fmla="*/ 0 w 114"/>
                <a:gd name="T37" fmla="*/ 67 h 84"/>
                <a:gd name="T38" fmla="*/ 114 w 114"/>
                <a:gd name="T39" fmla="*/ 0 h 84"/>
                <a:gd name="T40" fmla="*/ 114 w 114"/>
                <a:gd name="T41" fmla="*/ 0 h 8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14"/>
                <a:gd name="T64" fmla="*/ 0 h 84"/>
                <a:gd name="T65" fmla="*/ 114 w 114"/>
                <a:gd name="T66" fmla="*/ 84 h 8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14" h="84">
                  <a:moveTo>
                    <a:pt x="114" y="0"/>
                  </a:moveTo>
                  <a:lnTo>
                    <a:pt x="112" y="4"/>
                  </a:lnTo>
                  <a:lnTo>
                    <a:pt x="111" y="19"/>
                  </a:lnTo>
                  <a:lnTo>
                    <a:pt x="109" y="27"/>
                  </a:lnTo>
                  <a:lnTo>
                    <a:pt x="107" y="36"/>
                  </a:lnTo>
                  <a:lnTo>
                    <a:pt x="101" y="46"/>
                  </a:lnTo>
                  <a:lnTo>
                    <a:pt x="99" y="55"/>
                  </a:lnTo>
                  <a:lnTo>
                    <a:pt x="90" y="63"/>
                  </a:lnTo>
                  <a:lnTo>
                    <a:pt x="82" y="69"/>
                  </a:lnTo>
                  <a:lnTo>
                    <a:pt x="72" y="73"/>
                  </a:lnTo>
                  <a:lnTo>
                    <a:pt x="65" y="76"/>
                  </a:lnTo>
                  <a:lnTo>
                    <a:pt x="55" y="78"/>
                  </a:lnTo>
                  <a:lnTo>
                    <a:pt x="46" y="82"/>
                  </a:lnTo>
                  <a:lnTo>
                    <a:pt x="36" y="82"/>
                  </a:lnTo>
                  <a:lnTo>
                    <a:pt x="31" y="84"/>
                  </a:lnTo>
                  <a:lnTo>
                    <a:pt x="15" y="78"/>
                  </a:lnTo>
                  <a:lnTo>
                    <a:pt x="6" y="74"/>
                  </a:lnTo>
                  <a:lnTo>
                    <a:pt x="0" y="69"/>
                  </a:lnTo>
                  <a:lnTo>
                    <a:pt x="0" y="6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39" name="Freeform 1401"/>
            <p:cNvSpPr>
              <a:spLocks noChangeAspect="1"/>
            </p:cNvSpPr>
            <p:nvPr/>
          </p:nvSpPr>
          <p:spPr bwMode="auto">
            <a:xfrm>
              <a:off x="1329" y="1693"/>
              <a:ext cx="271" cy="237"/>
            </a:xfrm>
            <a:custGeom>
              <a:avLst/>
              <a:gdLst>
                <a:gd name="T0" fmla="*/ 0 w 249"/>
                <a:gd name="T1" fmla="*/ 198 h 217"/>
                <a:gd name="T2" fmla="*/ 4 w 249"/>
                <a:gd name="T3" fmla="*/ 95 h 217"/>
                <a:gd name="T4" fmla="*/ 6 w 249"/>
                <a:gd name="T5" fmla="*/ 91 h 217"/>
                <a:gd name="T6" fmla="*/ 13 w 249"/>
                <a:gd name="T7" fmla="*/ 84 h 217"/>
                <a:gd name="T8" fmla="*/ 25 w 249"/>
                <a:gd name="T9" fmla="*/ 72 h 217"/>
                <a:gd name="T10" fmla="*/ 40 w 249"/>
                <a:gd name="T11" fmla="*/ 61 h 217"/>
                <a:gd name="T12" fmla="*/ 49 w 249"/>
                <a:gd name="T13" fmla="*/ 53 h 217"/>
                <a:gd name="T14" fmla="*/ 59 w 249"/>
                <a:gd name="T15" fmla="*/ 49 h 217"/>
                <a:gd name="T16" fmla="*/ 68 w 249"/>
                <a:gd name="T17" fmla="*/ 40 h 217"/>
                <a:gd name="T18" fmla="*/ 80 w 249"/>
                <a:gd name="T19" fmla="*/ 36 h 217"/>
                <a:gd name="T20" fmla="*/ 89 w 249"/>
                <a:gd name="T21" fmla="*/ 29 h 217"/>
                <a:gd name="T22" fmla="*/ 101 w 249"/>
                <a:gd name="T23" fmla="*/ 23 h 217"/>
                <a:gd name="T24" fmla="*/ 112 w 249"/>
                <a:gd name="T25" fmla="*/ 19 h 217"/>
                <a:gd name="T26" fmla="*/ 125 w 249"/>
                <a:gd name="T27" fmla="*/ 15 h 217"/>
                <a:gd name="T28" fmla="*/ 135 w 249"/>
                <a:gd name="T29" fmla="*/ 10 h 217"/>
                <a:gd name="T30" fmla="*/ 148 w 249"/>
                <a:gd name="T31" fmla="*/ 6 h 217"/>
                <a:gd name="T32" fmla="*/ 158 w 249"/>
                <a:gd name="T33" fmla="*/ 2 h 217"/>
                <a:gd name="T34" fmla="*/ 169 w 249"/>
                <a:gd name="T35" fmla="*/ 2 h 217"/>
                <a:gd name="T36" fmla="*/ 179 w 249"/>
                <a:gd name="T37" fmla="*/ 0 h 217"/>
                <a:gd name="T38" fmla="*/ 190 w 249"/>
                <a:gd name="T39" fmla="*/ 0 h 217"/>
                <a:gd name="T40" fmla="*/ 200 w 249"/>
                <a:gd name="T41" fmla="*/ 0 h 217"/>
                <a:gd name="T42" fmla="*/ 209 w 249"/>
                <a:gd name="T43" fmla="*/ 0 h 217"/>
                <a:gd name="T44" fmla="*/ 224 w 249"/>
                <a:gd name="T45" fmla="*/ 0 h 217"/>
                <a:gd name="T46" fmla="*/ 238 w 249"/>
                <a:gd name="T47" fmla="*/ 2 h 217"/>
                <a:gd name="T48" fmla="*/ 247 w 249"/>
                <a:gd name="T49" fmla="*/ 4 h 217"/>
                <a:gd name="T50" fmla="*/ 249 w 249"/>
                <a:gd name="T51" fmla="*/ 6 h 217"/>
                <a:gd name="T52" fmla="*/ 116 w 249"/>
                <a:gd name="T53" fmla="*/ 53 h 217"/>
                <a:gd name="T54" fmla="*/ 23 w 249"/>
                <a:gd name="T55" fmla="*/ 110 h 217"/>
                <a:gd name="T56" fmla="*/ 21 w 249"/>
                <a:gd name="T57" fmla="*/ 217 h 217"/>
                <a:gd name="T58" fmla="*/ 0 w 249"/>
                <a:gd name="T59" fmla="*/ 198 h 217"/>
                <a:gd name="T60" fmla="*/ 0 w 249"/>
                <a:gd name="T61" fmla="*/ 198 h 21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49"/>
                <a:gd name="T94" fmla="*/ 0 h 217"/>
                <a:gd name="T95" fmla="*/ 249 w 249"/>
                <a:gd name="T96" fmla="*/ 217 h 217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49" h="217">
                  <a:moveTo>
                    <a:pt x="0" y="198"/>
                  </a:moveTo>
                  <a:lnTo>
                    <a:pt x="4" y="95"/>
                  </a:lnTo>
                  <a:lnTo>
                    <a:pt x="6" y="91"/>
                  </a:lnTo>
                  <a:lnTo>
                    <a:pt x="13" y="84"/>
                  </a:lnTo>
                  <a:lnTo>
                    <a:pt x="25" y="72"/>
                  </a:lnTo>
                  <a:lnTo>
                    <a:pt x="40" y="61"/>
                  </a:lnTo>
                  <a:lnTo>
                    <a:pt x="49" y="53"/>
                  </a:lnTo>
                  <a:lnTo>
                    <a:pt x="59" y="49"/>
                  </a:lnTo>
                  <a:lnTo>
                    <a:pt x="68" y="40"/>
                  </a:lnTo>
                  <a:lnTo>
                    <a:pt x="80" y="36"/>
                  </a:lnTo>
                  <a:lnTo>
                    <a:pt x="89" y="29"/>
                  </a:lnTo>
                  <a:lnTo>
                    <a:pt x="101" y="23"/>
                  </a:lnTo>
                  <a:lnTo>
                    <a:pt x="112" y="19"/>
                  </a:lnTo>
                  <a:lnTo>
                    <a:pt x="125" y="15"/>
                  </a:lnTo>
                  <a:lnTo>
                    <a:pt x="135" y="10"/>
                  </a:lnTo>
                  <a:lnTo>
                    <a:pt x="148" y="6"/>
                  </a:lnTo>
                  <a:lnTo>
                    <a:pt x="158" y="2"/>
                  </a:lnTo>
                  <a:lnTo>
                    <a:pt x="169" y="2"/>
                  </a:lnTo>
                  <a:lnTo>
                    <a:pt x="179" y="0"/>
                  </a:lnTo>
                  <a:lnTo>
                    <a:pt x="190" y="0"/>
                  </a:lnTo>
                  <a:lnTo>
                    <a:pt x="200" y="0"/>
                  </a:lnTo>
                  <a:lnTo>
                    <a:pt x="209" y="0"/>
                  </a:lnTo>
                  <a:lnTo>
                    <a:pt x="224" y="0"/>
                  </a:lnTo>
                  <a:lnTo>
                    <a:pt x="238" y="2"/>
                  </a:lnTo>
                  <a:lnTo>
                    <a:pt x="247" y="4"/>
                  </a:lnTo>
                  <a:lnTo>
                    <a:pt x="249" y="6"/>
                  </a:lnTo>
                  <a:lnTo>
                    <a:pt x="116" y="53"/>
                  </a:lnTo>
                  <a:lnTo>
                    <a:pt x="23" y="110"/>
                  </a:lnTo>
                  <a:lnTo>
                    <a:pt x="21" y="217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0" name="Freeform 1402"/>
            <p:cNvSpPr>
              <a:spLocks noChangeAspect="1"/>
            </p:cNvSpPr>
            <p:nvPr/>
          </p:nvSpPr>
          <p:spPr bwMode="auto">
            <a:xfrm>
              <a:off x="1338" y="1700"/>
              <a:ext cx="304" cy="347"/>
            </a:xfrm>
            <a:custGeom>
              <a:avLst/>
              <a:gdLst>
                <a:gd name="T0" fmla="*/ 30 w 279"/>
                <a:gd name="T1" fmla="*/ 237 h 319"/>
                <a:gd name="T2" fmla="*/ 30 w 279"/>
                <a:gd name="T3" fmla="*/ 104 h 319"/>
                <a:gd name="T4" fmla="*/ 30 w 279"/>
                <a:gd name="T5" fmla="*/ 100 h 319"/>
                <a:gd name="T6" fmla="*/ 41 w 279"/>
                <a:gd name="T7" fmla="*/ 95 h 319"/>
                <a:gd name="T8" fmla="*/ 45 w 279"/>
                <a:gd name="T9" fmla="*/ 91 h 319"/>
                <a:gd name="T10" fmla="*/ 53 w 279"/>
                <a:gd name="T11" fmla="*/ 87 h 319"/>
                <a:gd name="T12" fmla="*/ 60 w 279"/>
                <a:gd name="T13" fmla="*/ 83 h 319"/>
                <a:gd name="T14" fmla="*/ 70 w 279"/>
                <a:gd name="T15" fmla="*/ 80 h 319"/>
                <a:gd name="T16" fmla="*/ 79 w 279"/>
                <a:gd name="T17" fmla="*/ 74 h 319"/>
                <a:gd name="T18" fmla="*/ 89 w 279"/>
                <a:gd name="T19" fmla="*/ 70 h 319"/>
                <a:gd name="T20" fmla="*/ 100 w 279"/>
                <a:gd name="T21" fmla="*/ 64 h 319"/>
                <a:gd name="T22" fmla="*/ 110 w 279"/>
                <a:gd name="T23" fmla="*/ 61 h 319"/>
                <a:gd name="T24" fmla="*/ 119 w 279"/>
                <a:gd name="T25" fmla="*/ 55 h 319"/>
                <a:gd name="T26" fmla="*/ 133 w 279"/>
                <a:gd name="T27" fmla="*/ 53 h 319"/>
                <a:gd name="T28" fmla="*/ 142 w 279"/>
                <a:gd name="T29" fmla="*/ 47 h 319"/>
                <a:gd name="T30" fmla="*/ 155 w 279"/>
                <a:gd name="T31" fmla="*/ 45 h 319"/>
                <a:gd name="T32" fmla="*/ 165 w 279"/>
                <a:gd name="T33" fmla="*/ 42 h 319"/>
                <a:gd name="T34" fmla="*/ 174 w 279"/>
                <a:gd name="T35" fmla="*/ 40 h 319"/>
                <a:gd name="T36" fmla="*/ 184 w 279"/>
                <a:gd name="T37" fmla="*/ 36 h 319"/>
                <a:gd name="T38" fmla="*/ 193 w 279"/>
                <a:gd name="T39" fmla="*/ 34 h 319"/>
                <a:gd name="T40" fmla="*/ 209 w 279"/>
                <a:gd name="T41" fmla="*/ 32 h 319"/>
                <a:gd name="T42" fmla="*/ 226 w 279"/>
                <a:gd name="T43" fmla="*/ 32 h 319"/>
                <a:gd name="T44" fmla="*/ 237 w 279"/>
                <a:gd name="T45" fmla="*/ 32 h 319"/>
                <a:gd name="T46" fmla="*/ 249 w 279"/>
                <a:gd name="T47" fmla="*/ 32 h 319"/>
                <a:gd name="T48" fmla="*/ 252 w 279"/>
                <a:gd name="T49" fmla="*/ 32 h 319"/>
                <a:gd name="T50" fmla="*/ 256 w 279"/>
                <a:gd name="T51" fmla="*/ 34 h 319"/>
                <a:gd name="T52" fmla="*/ 258 w 279"/>
                <a:gd name="T53" fmla="*/ 311 h 319"/>
                <a:gd name="T54" fmla="*/ 271 w 279"/>
                <a:gd name="T55" fmla="*/ 319 h 319"/>
                <a:gd name="T56" fmla="*/ 279 w 279"/>
                <a:gd name="T57" fmla="*/ 273 h 319"/>
                <a:gd name="T58" fmla="*/ 277 w 279"/>
                <a:gd name="T59" fmla="*/ 30 h 319"/>
                <a:gd name="T60" fmla="*/ 277 w 279"/>
                <a:gd name="T61" fmla="*/ 15 h 319"/>
                <a:gd name="T62" fmla="*/ 239 w 279"/>
                <a:gd name="T63" fmla="*/ 0 h 319"/>
                <a:gd name="T64" fmla="*/ 235 w 279"/>
                <a:gd name="T65" fmla="*/ 0 h 319"/>
                <a:gd name="T66" fmla="*/ 228 w 279"/>
                <a:gd name="T67" fmla="*/ 0 h 319"/>
                <a:gd name="T68" fmla="*/ 212 w 279"/>
                <a:gd name="T69" fmla="*/ 0 h 319"/>
                <a:gd name="T70" fmla="*/ 197 w 279"/>
                <a:gd name="T71" fmla="*/ 4 h 319"/>
                <a:gd name="T72" fmla="*/ 186 w 279"/>
                <a:gd name="T73" fmla="*/ 4 h 319"/>
                <a:gd name="T74" fmla="*/ 176 w 279"/>
                <a:gd name="T75" fmla="*/ 4 h 319"/>
                <a:gd name="T76" fmla="*/ 165 w 279"/>
                <a:gd name="T77" fmla="*/ 5 h 319"/>
                <a:gd name="T78" fmla="*/ 154 w 279"/>
                <a:gd name="T79" fmla="*/ 9 h 319"/>
                <a:gd name="T80" fmla="*/ 142 w 279"/>
                <a:gd name="T81" fmla="*/ 13 h 319"/>
                <a:gd name="T82" fmla="*/ 131 w 279"/>
                <a:gd name="T83" fmla="*/ 15 h 319"/>
                <a:gd name="T84" fmla="*/ 121 w 279"/>
                <a:gd name="T85" fmla="*/ 21 h 319"/>
                <a:gd name="T86" fmla="*/ 112 w 279"/>
                <a:gd name="T87" fmla="*/ 24 h 319"/>
                <a:gd name="T88" fmla="*/ 100 w 279"/>
                <a:gd name="T89" fmla="*/ 30 h 319"/>
                <a:gd name="T90" fmla="*/ 91 w 279"/>
                <a:gd name="T91" fmla="*/ 34 h 319"/>
                <a:gd name="T92" fmla="*/ 79 w 279"/>
                <a:gd name="T93" fmla="*/ 40 h 319"/>
                <a:gd name="T94" fmla="*/ 72 w 279"/>
                <a:gd name="T95" fmla="*/ 45 h 319"/>
                <a:gd name="T96" fmla="*/ 55 w 279"/>
                <a:gd name="T97" fmla="*/ 57 h 319"/>
                <a:gd name="T98" fmla="*/ 41 w 279"/>
                <a:gd name="T99" fmla="*/ 70 h 319"/>
                <a:gd name="T100" fmla="*/ 30 w 279"/>
                <a:gd name="T101" fmla="*/ 78 h 319"/>
                <a:gd name="T102" fmla="*/ 22 w 279"/>
                <a:gd name="T103" fmla="*/ 87 h 319"/>
                <a:gd name="T104" fmla="*/ 17 w 279"/>
                <a:gd name="T105" fmla="*/ 93 h 319"/>
                <a:gd name="T106" fmla="*/ 17 w 279"/>
                <a:gd name="T107" fmla="*/ 97 h 319"/>
                <a:gd name="T108" fmla="*/ 0 w 279"/>
                <a:gd name="T109" fmla="*/ 97 h 319"/>
                <a:gd name="T110" fmla="*/ 0 w 279"/>
                <a:gd name="T111" fmla="*/ 190 h 319"/>
                <a:gd name="T112" fmla="*/ 30 w 279"/>
                <a:gd name="T113" fmla="*/ 237 h 319"/>
                <a:gd name="T114" fmla="*/ 30 w 279"/>
                <a:gd name="T115" fmla="*/ 237 h 319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79"/>
                <a:gd name="T175" fmla="*/ 0 h 319"/>
                <a:gd name="T176" fmla="*/ 279 w 279"/>
                <a:gd name="T177" fmla="*/ 319 h 319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79" h="319">
                  <a:moveTo>
                    <a:pt x="30" y="237"/>
                  </a:moveTo>
                  <a:lnTo>
                    <a:pt x="30" y="104"/>
                  </a:lnTo>
                  <a:lnTo>
                    <a:pt x="30" y="100"/>
                  </a:lnTo>
                  <a:lnTo>
                    <a:pt x="41" y="95"/>
                  </a:lnTo>
                  <a:lnTo>
                    <a:pt x="45" y="91"/>
                  </a:lnTo>
                  <a:lnTo>
                    <a:pt x="53" y="87"/>
                  </a:lnTo>
                  <a:lnTo>
                    <a:pt x="60" y="83"/>
                  </a:lnTo>
                  <a:lnTo>
                    <a:pt x="70" y="80"/>
                  </a:lnTo>
                  <a:lnTo>
                    <a:pt x="79" y="74"/>
                  </a:lnTo>
                  <a:lnTo>
                    <a:pt x="89" y="70"/>
                  </a:lnTo>
                  <a:lnTo>
                    <a:pt x="100" y="64"/>
                  </a:lnTo>
                  <a:lnTo>
                    <a:pt x="110" y="61"/>
                  </a:lnTo>
                  <a:lnTo>
                    <a:pt x="119" y="55"/>
                  </a:lnTo>
                  <a:lnTo>
                    <a:pt x="133" y="53"/>
                  </a:lnTo>
                  <a:lnTo>
                    <a:pt x="142" y="47"/>
                  </a:lnTo>
                  <a:lnTo>
                    <a:pt x="155" y="45"/>
                  </a:lnTo>
                  <a:lnTo>
                    <a:pt x="165" y="42"/>
                  </a:lnTo>
                  <a:lnTo>
                    <a:pt x="174" y="40"/>
                  </a:lnTo>
                  <a:lnTo>
                    <a:pt x="184" y="36"/>
                  </a:lnTo>
                  <a:lnTo>
                    <a:pt x="193" y="34"/>
                  </a:lnTo>
                  <a:lnTo>
                    <a:pt x="209" y="32"/>
                  </a:lnTo>
                  <a:lnTo>
                    <a:pt x="226" y="32"/>
                  </a:lnTo>
                  <a:lnTo>
                    <a:pt x="237" y="32"/>
                  </a:lnTo>
                  <a:lnTo>
                    <a:pt x="249" y="32"/>
                  </a:lnTo>
                  <a:lnTo>
                    <a:pt x="252" y="32"/>
                  </a:lnTo>
                  <a:lnTo>
                    <a:pt x="256" y="34"/>
                  </a:lnTo>
                  <a:lnTo>
                    <a:pt x="258" y="311"/>
                  </a:lnTo>
                  <a:lnTo>
                    <a:pt x="271" y="319"/>
                  </a:lnTo>
                  <a:lnTo>
                    <a:pt x="279" y="273"/>
                  </a:lnTo>
                  <a:lnTo>
                    <a:pt x="277" y="30"/>
                  </a:lnTo>
                  <a:lnTo>
                    <a:pt x="277" y="15"/>
                  </a:lnTo>
                  <a:lnTo>
                    <a:pt x="239" y="0"/>
                  </a:lnTo>
                  <a:lnTo>
                    <a:pt x="235" y="0"/>
                  </a:lnTo>
                  <a:lnTo>
                    <a:pt x="228" y="0"/>
                  </a:lnTo>
                  <a:lnTo>
                    <a:pt x="212" y="0"/>
                  </a:lnTo>
                  <a:lnTo>
                    <a:pt x="197" y="4"/>
                  </a:lnTo>
                  <a:lnTo>
                    <a:pt x="186" y="4"/>
                  </a:lnTo>
                  <a:lnTo>
                    <a:pt x="176" y="4"/>
                  </a:lnTo>
                  <a:lnTo>
                    <a:pt x="165" y="5"/>
                  </a:lnTo>
                  <a:lnTo>
                    <a:pt x="154" y="9"/>
                  </a:lnTo>
                  <a:lnTo>
                    <a:pt x="142" y="13"/>
                  </a:lnTo>
                  <a:lnTo>
                    <a:pt x="131" y="15"/>
                  </a:lnTo>
                  <a:lnTo>
                    <a:pt x="121" y="21"/>
                  </a:lnTo>
                  <a:lnTo>
                    <a:pt x="112" y="24"/>
                  </a:lnTo>
                  <a:lnTo>
                    <a:pt x="100" y="30"/>
                  </a:lnTo>
                  <a:lnTo>
                    <a:pt x="91" y="34"/>
                  </a:lnTo>
                  <a:lnTo>
                    <a:pt x="79" y="40"/>
                  </a:lnTo>
                  <a:lnTo>
                    <a:pt x="72" y="45"/>
                  </a:lnTo>
                  <a:lnTo>
                    <a:pt x="55" y="57"/>
                  </a:lnTo>
                  <a:lnTo>
                    <a:pt x="41" y="70"/>
                  </a:lnTo>
                  <a:lnTo>
                    <a:pt x="30" y="78"/>
                  </a:lnTo>
                  <a:lnTo>
                    <a:pt x="22" y="87"/>
                  </a:lnTo>
                  <a:lnTo>
                    <a:pt x="17" y="93"/>
                  </a:lnTo>
                  <a:lnTo>
                    <a:pt x="17" y="97"/>
                  </a:lnTo>
                  <a:lnTo>
                    <a:pt x="0" y="97"/>
                  </a:lnTo>
                  <a:lnTo>
                    <a:pt x="0" y="190"/>
                  </a:lnTo>
                  <a:lnTo>
                    <a:pt x="30" y="237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1" name="Freeform 1403"/>
            <p:cNvSpPr>
              <a:spLocks noChangeAspect="1"/>
            </p:cNvSpPr>
            <p:nvPr/>
          </p:nvSpPr>
          <p:spPr bwMode="auto">
            <a:xfrm>
              <a:off x="1472" y="1761"/>
              <a:ext cx="269" cy="232"/>
            </a:xfrm>
            <a:custGeom>
              <a:avLst/>
              <a:gdLst>
                <a:gd name="T0" fmla="*/ 0 w 247"/>
                <a:gd name="T1" fmla="*/ 198 h 215"/>
                <a:gd name="T2" fmla="*/ 4 w 247"/>
                <a:gd name="T3" fmla="*/ 95 h 215"/>
                <a:gd name="T4" fmla="*/ 6 w 247"/>
                <a:gd name="T5" fmla="*/ 91 h 215"/>
                <a:gd name="T6" fmla="*/ 13 w 247"/>
                <a:gd name="T7" fmla="*/ 83 h 215"/>
                <a:gd name="T8" fmla="*/ 25 w 247"/>
                <a:gd name="T9" fmla="*/ 72 h 215"/>
                <a:gd name="T10" fmla="*/ 40 w 247"/>
                <a:gd name="T11" fmla="*/ 61 h 215"/>
                <a:gd name="T12" fmla="*/ 48 w 247"/>
                <a:gd name="T13" fmla="*/ 53 h 215"/>
                <a:gd name="T14" fmla="*/ 57 w 247"/>
                <a:gd name="T15" fmla="*/ 47 h 215"/>
                <a:gd name="T16" fmla="*/ 67 w 247"/>
                <a:gd name="T17" fmla="*/ 38 h 215"/>
                <a:gd name="T18" fmla="*/ 78 w 247"/>
                <a:gd name="T19" fmla="*/ 34 h 215"/>
                <a:gd name="T20" fmla="*/ 88 w 247"/>
                <a:gd name="T21" fmla="*/ 26 h 215"/>
                <a:gd name="T22" fmla="*/ 99 w 247"/>
                <a:gd name="T23" fmla="*/ 19 h 215"/>
                <a:gd name="T24" fmla="*/ 110 w 247"/>
                <a:gd name="T25" fmla="*/ 15 h 215"/>
                <a:gd name="T26" fmla="*/ 124 w 247"/>
                <a:gd name="T27" fmla="*/ 11 h 215"/>
                <a:gd name="T28" fmla="*/ 133 w 247"/>
                <a:gd name="T29" fmla="*/ 7 h 215"/>
                <a:gd name="T30" fmla="*/ 147 w 247"/>
                <a:gd name="T31" fmla="*/ 4 h 215"/>
                <a:gd name="T32" fmla="*/ 156 w 247"/>
                <a:gd name="T33" fmla="*/ 0 h 215"/>
                <a:gd name="T34" fmla="*/ 167 w 247"/>
                <a:gd name="T35" fmla="*/ 0 h 215"/>
                <a:gd name="T36" fmla="*/ 177 w 247"/>
                <a:gd name="T37" fmla="*/ 0 h 215"/>
                <a:gd name="T38" fmla="*/ 188 w 247"/>
                <a:gd name="T39" fmla="*/ 0 h 215"/>
                <a:gd name="T40" fmla="*/ 198 w 247"/>
                <a:gd name="T41" fmla="*/ 0 h 215"/>
                <a:gd name="T42" fmla="*/ 207 w 247"/>
                <a:gd name="T43" fmla="*/ 0 h 215"/>
                <a:gd name="T44" fmla="*/ 223 w 247"/>
                <a:gd name="T45" fmla="*/ 0 h 215"/>
                <a:gd name="T46" fmla="*/ 236 w 247"/>
                <a:gd name="T47" fmla="*/ 0 h 215"/>
                <a:gd name="T48" fmla="*/ 245 w 247"/>
                <a:gd name="T49" fmla="*/ 2 h 215"/>
                <a:gd name="T50" fmla="*/ 247 w 247"/>
                <a:gd name="T51" fmla="*/ 4 h 215"/>
                <a:gd name="T52" fmla="*/ 133 w 247"/>
                <a:gd name="T53" fmla="*/ 42 h 215"/>
                <a:gd name="T54" fmla="*/ 21 w 247"/>
                <a:gd name="T55" fmla="*/ 108 h 215"/>
                <a:gd name="T56" fmla="*/ 19 w 247"/>
                <a:gd name="T57" fmla="*/ 215 h 215"/>
                <a:gd name="T58" fmla="*/ 0 w 247"/>
                <a:gd name="T59" fmla="*/ 198 h 215"/>
                <a:gd name="T60" fmla="*/ 0 w 247"/>
                <a:gd name="T61" fmla="*/ 198 h 21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247"/>
                <a:gd name="T94" fmla="*/ 0 h 215"/>
                <a:gd name="T95" fmla="*/ 247 w 247"/>
                <a:gd name="T96" fmla="*/ 215 h 21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247" h="215">
                  <a:moveTo>
                    <a:pt x="0" y="198"/>
                  </a:moveTo>
                  <a:lnTo>
                    <a:pt x="4" y="95"/>
                  </a:lnTo>
                  <a:lnTo>
                    <a:pt x="6" y="91"/>
                  </a:lnTo>
                  <a:lnTo>
                    <a:pt x="13" y="83"/>
                  </a:lnTo>
                  <a:lnTo>
                    <a:pt x="25" y="72"/>
                  </a:lnTo>
                  <a:lnTo>
                    <a:pt x="40" y="61"/>
                  </a:lnTo>
                  <a:lnTo>
                    <a:pt x="48" y="53"/>
                  </a:lnTo>
                  <a:lnTo>
                    <a:pt x="57" y="47"/>
                  </a:lnTo>
                  <a:lnTo>
                    <a:pt x="67" y="38"/>
                  </a:lnTo>
                  <a:lnTo>
                    <a:pt x="78" y="34"/>
                  </a:lnTo>
                  <a:lnTo>
                    <a:pt x="88" y="26"/>
                  </a:lnTo>
                  <a:lnTo>
                    <a:pt x="99" y="19"/>
                  </a:lnTo>
                  <a:lnTo>
                    <a:pt x="110" y="15"/>
                  </a:lnTo>
                  <a:lnTo>
                    <a:pt x="124" y="11"/>
                  </a:lnTo>
                  <a:lnTo>
                    <a:pt x="133" y="7"/>
                  </a:lnTo>
                  <a:lnTo>
                    <a:pt x="147" y="4"/>
                  </a:lnTo>
                  <a:lnTo>
                    <a:pt x="156" y="0"/>
                  </a:lnTo>
                  <a:lnTo>
                    <a:pt x="167" y="0"/>
                  </a:lnTo>
                  <a:lnTo>
                    <a:pt x="177" y="0"/>
                  </a:lnTo>
                  <a:lnTo>
                    <a:pt x="188" y="0"/>
                  </a:lnTo>
                  <a:lnTo>
                    <a:pt x="198" y="0"/>
                  </a:lnTo>
                  <a:lnTo>
                    <a:pt x="207" y="0"/>
                  </a:lnTo>
                  <a:lnTo>
                    <a:pt x="223" y="0"/>
                  </a:lnTo>
                  <a:lnTo>
                    <a:pt x="236" y="0"/>
                  </a:lnTo>
                  <a:lnTo>
                    <a:pt x="245" y="2"/>
                  </a:lnTo>
                  <a:lnTo>
                    <a:pt x="247" y="4"/>
                  </a:lnTo>
                  <a:lnTo>
                    <a:pt x="133" y="42"/>
                  </a:lnTo>
                  <a:lnTo>
                    <a:pt x="21" y="108"/>
                  </a:lnTo>
                  <a:lnTo>
                    <a:pt x="19" y="215"/>
                  </a:lnTo>
                  <a:lnTo>
                    <a:pt x="0" y="198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2" name="Freeform 1404"/>
            <p:cNvSpPr>
              <a:spLocks noChangeAspect="1"/>
            </p:cNvSpPr>
            <p:nvPr/>
          </p:nvSpPr>
          <p:spPr bwMode="auto">
            <a:xfrm>
              <a:off x="1479" y="1765"/>
              <a:ext cx="306" cy="345"/>
            </a:xfrm>
            <a:custGeom>
              <a:avLst/>
              <a:gdLst>
                <a:gd name="T0" fmla="*/ 30 w 281"/>
                <a:gd name="T1" fmla="*/ 239 h 317"/>
                <a:gd name="T2" fmla="*/ 30 w 281"/>
                <a:gd name="T3" fmla="*/ 104 h 317"/>
                <a:gd name="T4" fmla="*/ 30 w 281"/>
                <a:gd name="T5" fmla="*/ 102 h 317"/>
                <a:gd name="T6" fmla="*/ 40 w 281"/>
                <a:gd name="T7" fmla="*/ 97 h 317"/>
                <a:gd name="T8" fmla="*/ 45 w 281"/>
                <a:gd name="T9" fmla="*/ 93 h 317"/>
                <a:gd name="T10" fmla="*/ 53 w 281"/>
                <a:gd name="T11" fmla="*/ 89 h 317"/>
                <a:gd name="T12" fmla="*/ 61 w 281"/>
                <a:gd name="T13" fmla="*/ 85 h 317"/>
                <a:gd name="T14" fmla="*/ 70 w 281"/>
                <a:gd name="T15" fmla="*/ 81 h 317"/>
                <a:gd name="T16" fmla="*/ 80 w 281"/>
                <a:gd name="T17" fmla="*/ 76 h 317"/>
                <a:gd name="T18" fmla="*/ 89 w 281"/>
                <a:gd name="T19" fmla="*/ 70 h 317"/>
                <a:gd name="T20" fmla="*/ 101 w 281"/>
                <a:gd name="T21" fmla="*/ 64 h 317"/>
                <a:gd name="T22" fmla="*/ 110 w 281"/>
                <a:gd name="T23" fmla="*/ 60 h 317"/>
                <a:gd name="T24" fmla="*/ 120 w 281"/>
                <a:gd name="T25" fmla="*/ 55 h 317"/>
                <a:gd name="T26" fmla="*/ 133 w 281"/>
                <a:gd name="T27" fmla="*/ 51 h 317"/>
                <a:gd name="T28" fmla="*/ 144 w 281"/>
                <a:gd name="T29" fmla="*/ 47 h 317"/>
                <a:gd name="T30" fmla="*/ 158 w 281"/>
                <a:gd name="T31" fmla="*/ 45 h 317"/>
                <a:gd name="T32" fmla="*/ 167 w 281"/>
                <a:gd name="T33" fmla="*/ 40 h 317"/>
                <a:gd name="T34" fmla="*/ 177 w 281"/>
                <a:gd name="T35" fmla="*/ 38 h 317"/>
                <a:gd name="T36" fmla="*/ 186 w 281"/>
                <a:gd name="T37" fmla="*/ 34 h 317"/>
                <a:gd name="T38" fmla="*/ 196 w 281"/>
                <a:gd name="T39" fmla="*/ 34 h 317"/>
                <a:gd name="T40" fmla="*/ 203 w 281"/>
                <a:gd name="T41" fmla="*/ 34 h 317"/>
                <a:gd name="T42" fmla="*/ 211 w 281"/>
                <a:gd name="T43" fmla="*/ 32 h 317"/>
                <a:gd name="T44" fmla="*/ 220 w 281"/>
                <a:gd name="T45" fmla="*/ 32 h 317"/>
                <a:gd name="T46" fmla="*/ 228 w 281"/>
                <a:gd name="T47" fmla="*/ 32 h 317"/>
                <a:gd name="T48" fmla="*/ 239 w 281"/>
                <a:gd name="T49" fmla="*/ 32 h 317"/>
                <a:gd name="T50" fmla="*/ 249 w 281"/>
                <a:gd name="T51" fmla="*/ 32 h 317"/>
                <a:gd name="T52" fmla="*/ 253 w 281"/>
                <a:gd name="T53" fmla="*/ 32 h 317"/>
                <a:gd name="T54" fmla="*/ 256 w 281"/>
                <a:gd name="T55" fmla="*/ 34 h 317"/>
                <a:gd name="T56" fmla="*/ 258 w 281"/>
                <a:gd name="T57" fmla="*/ 311 h 317"/>
                <a:gd name="T58" fmla="*/ 272 w 281"/>
                <a:gd name="T59" fmla="*/ 317 h 317"/>
                <a:gd name="T60" fmla="*/ 281 w 281"/>
                <a:gd name="T61" fmla="*/ 275 h 317"/>
                <a:gd name="T62" fmla="*/ 277 w 281"/>
                <a:gd name="T63" fmla="*/ 28 h 317"/>
                <a:gd name="T64" fmla="*/ 277 w 281"/>
                <a:gd name="T65" fmla="*/ 17 h 317"/>
                <a:gd name="T66" fmla="*/ 239 w 281"/>
                <a:gd name="T67" fmla="*/ 0 h 317"/>
                <a:gd name="T68" fmla="*/ 237 w 281"/>
                <a:gd name="T69" fmla="*/ 0 h 317"/>
                <a:gd name="T70" fmla="*/ 230 w 281"/>
                <a:gd name="T71" fmla="*/ 0 h 317"/>
                <a:gd name="T72" fmla="*/ 217 w 281"/>
                <a:gd name="T73" fmla="*/ 0 h 317"/>
                <a:gd name="T74" fmla="*/ 201 w 281"/>
                <a:gd name="T75" fmla="*/ 3 h 317"/>
                <a:gd name="T76" fmla="*/ 192 w 281"/>
                <a:gd name="T77" fmla="*/ 3 h 317"/>
                <a:gd name="T78" fmla="*/ 182 w 281"/>
                <a:gd name="T79" fmla="*/ 5 h 317"/>
                <a:gd name="T80" fmla="*/ 173 w 281"/>
                <a:gd name="T81" fmla="*/ 7 h 317"/>
                <a:gd name="T82" fmla="*/ 163 w 281"/>
                <a:gd name="T83" fmla="*/ 11 h 317"/>
                <a:gd name="T84" fmla="*/ 152 w 281"/>
                <a:gd name="T85" fmla="*/ 13 h 317"/>
                <a:gd name="T86" fmla="*/ 142 w 281"/>
                <a:gd name="T87" fmla="*/ 15 h 317"/>
                <a:gd name="T88" fmla="*/ 133 w 281"/>
                <a:gd name="T89" fmla="*/ 21 h 317"/>
                <a:gd name="T90" fmla="*/ 123 w 281"/>
                <a:gd name="T91" fmla="*/ 24 h 317"/>
                <a:gd name="T92" fmla="*/ 112 w 281"/>
                <a:gd name="T93" fmla="*/ 30 h 317"/>
                <a:gd name="T94" fmla="*/ 101 w 281"/>
                <a:gd name="T95" fmla="*/ 34 h 317"/>
                <a:gd name="T96" fmla="*/ 91 w 281"/>
                <a:gd name="T97" fmla="*/ 40 h 317"/>
                <a:gd name="T98" fmla="*/ 82 w 281"/>
                <a:gd name="T99" fmla="*/ 45 h 317"/>
                <a:gd name="T100" fmla="*/ 72 w 281"/>
                <a:gd name="T101" fmla="*/ 51 h 317"/>
                <a:gd name="T102" fmla="*/ 63 w 281"/>
                <a:gd name="T103" fmla="*/ 57 h 317"/>
                <a:gd name="T104" fmla="*/ 55 w 281"/>
                <a:gd name="T105" fmla="*/ 64 h 317"/>
                <a:gd name="T106" fmla="*/ 49 w 281"/>
                <a:gd name="T107" fmla="*/ 70 h 317"/>
                <a:gd name="T108" fmla="*/ 34 w 281"/>
                <a:gd name="T109" fmla="*/ 78 h 317"/>
                <a:gd name="T110" fmla="*/ 26 w 281"/>
                <a:gd name="T111" fmla="*/ 87 h 317"/>
                <a:gd name="T112" fmla="*/ 21 w 281"/>
                <a:gd name="T113" fmla="*/ 95 h 317"/>
                <a:gd name="T114" fmla="*/ 19 w 281"/>
                <a:gd name="T115" fmla="*/ 97 h 317"/>
                <a:gd name="T116" fmla="*/ 0 w 281"/>
                <a:gd name="T117" fmla="*/ 97 h 317"/>
                <a:gd name="T118" fmla="*/ 0 w 281"/>
                <a:gd name="T119" fmla="*/ 188 h 317"/>
                <a:gd name="T120" fmla="*/ 30 w 281"/>
                <a:gd name="T121" fmla="*/ 239 h 317"/>
                <a:gd name="T122" fmla="*/ 30 w 281"/>
                <a:gd name="T123" fmla="*/ 239 h 31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81"/>
                <a:gd name="T187" fmla="*/ 0 h 317"/>
                <a:gd name="T188" fmla="*/ 281 w 281"/>
                <a:gd name="T189" fmla="*/ 317 h 31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81" h="317">
                  <a:moveTo>
                    <a:pt x="30" y="239"/>
                  </a:moveTo>
                  <a:lnTo>
                    <a:pt x="30" y="104"/>
                  </a:lnTo>
                  <a:lnTo>
                    <a:pt x="30" y="102"/>
                  </a:lnTo>
                  <a:lnTo>
                    <a:pt x="40" y="97"/>
                  </a:lnTo>
                  <a:lnTo>
                    <a:pt x="45" y="93"/>
                  </a:lnTo>
                  <a:lnTo>
                    <a:pt x="53" y="89"/>
                  </a:lnTo>
                  <a:lnTo>
                    <a:pt x="61" y="85"/>
                  </a:lnTo>
                  <a:lnTo>
                    <a:pt x="70" y="81"/>
                  </a:lnTo>
                  <a:lnTo>
                    <a:pt x="80" y="76"/>
                  </a:lnTo>
                  <a:lnTo>
                    <a:pt x="89" y="70"/>
                  </a:lnTo>
                  <a:lnTo>
                    <a:pt x="101" y="64"/>
                  </a:lnTo>
                  <a:lnTo>
                    <a:pt x="110" y="60"/>
                  </a:lnTo>
                  <a:lnTo>
                    <a:pt x="120" y="55"/>
                  </a:lnTo>
                  <a:lnTo>
                    <a:pt x="133" y="51"/>
                  </a:lnTo>
                  <a:lnTo>
                    <a:pt x="144" y="47"/>
                  </a:lnTo>
                  <a:lnTo>
                    <a:pt x="158" y="45"/>
                  </a:lnTo>
                  <a:lnTo>
                    <a:pt x="167" y="40"/>
                  </a:lnTo>
                  <a:lnTo>
                    <a:pt x="177" y="38"/>
                  </a:lnTo>
                  <a:lnTo>
                    <a:pt x="186" y="34"/>
                  </a:lnTo>
                  <a:lnTo>
                    <a:pt x="196" y="34"/>
                  </a:lnTo>
                  <a:lnTo>
                    <a:pt x="203" y="34"/>
                  </a:lnTo>
                  <a:lnTo>
                    <a:pt x="211" y="32"/>
                  </a:lnTo>
                  <a:lnTo>
                    <a:pt x="220" y="32"/>
                  </a:lnTo>
                  <a:lnTo>
                    <a:pt x="228" y="32"/>
                  </a:lnTo>
                  <a:lnTo>
                    <a:pt x="239" y="32"/>
                  </a:lnTo>
                  <a:lnTo>
                    <a:pt x="249" y="32"/>
                  </a:lnTo>
                  <a:lnTo>
                    <a:pt x="253" y="32"/>
                  </a:lnTo>
                  <a:lnTo>
                    <a:pt x="256" y="34"/>
                  </a:lnTo>
                  <a:lnTo>
                    <a:pt x="258" y="311"/>
                  </a:lnTo>
                  <a:lnTo>
                    <a:pt x="272" y="317"/>
                  </a:lnTo>
                  <a:lnTo>
                    <a:pt x="281" y="275"/>
                  </a:lnTo>
                  <a:lnTo>
                    <a:pt x="277" y="28"/>
                  </a:lnTo>
                  <a:lnTo>
                    <a:pt x="277" y="17"/>
                  </a:lnTo>
                  <a:lnTo>
                    <a:pt x="239" y="0"/>
                  </a:lnTo>
                  <a:lnTo>
                    <a:pt x="237" y="0"/>
                  </a:lnTo>
                  <a:lnTo>
                    <a:pt x="230" y="0"/>
                  </a:lnTo>
                  <a:lnTo>
                    <a:pt x="217" y="0"/>
                  </a:lnTo>
                  <a:lnTo>
                    <a:pt x="201" y="3"/>
                  </a:lnTo>
                  <a:lnTo>
                    <a:pt x="192" y="3"/>
                  </a:lnTo>
                  <a:lnTo>
                    <a:pt x="182" y="5"/>
                  </a:lnTo>
                  <a:lnTo>
                    <a:pt x="173" y="7"/>
                  </a:lnTo>
                  <a:lnTo>
                    <a:pt x="163" y="11"/>
                  </a:lnTo>
                  <a:lnTo>
                    <a:pt x="152" y="13"/>
                  </a:lnTo>
                  <a:lnTo>
                    <a:pt x="142" y="15"/>
                  </a:lnTo>
                  <a:lnTo>
                    <a:pt x="133" y="21"/>
                  </a:lnTo>
                  <a:lnTo>
                    <a:pt x="123" y="24"/>
                  </a:lnTo>
                  <a:lnTo>
                    <a:pt x="112" y="30"/>
                  </a:lnTo>
                  <a:lnTo>
                    <a:pt x="101" y="34"/>
                  </a:lnTo>
                  <a:lnTo>
                    <a:pt x="91" y="40"/>
                  </a:lnTo>
                  <a:lnTo>
                    <a:pt x="82" y="45"/>
                  </a:lnTo>
                  <a:lnTo>
                    <a:pt x="72" y="51"/>
                  </a:lnTo>
                  <a:lnTo>
                    <a:pt x="63" y="57"/>
                  </a:lnTo>
                  <a:lnTo>
                    <a:pt x="55" y="64"/>
                  </a:lnTo>
                  <a:lnTo>
                    <a:pt x="49" y="70"/>
                  </a:lnTo>
                  <a:lnTo>
                    <a:pt x="34" y="78"/>
                  </a:lnTo>
                  <a:lnTo>
                    <a:pt x="26" y="87"/>
                  </a:lnTo>
                  <a:lnTo>
                    <a:pt x="21" y="95"/>
                  </a:lnTo>
                  <a:lnTo>
                    <a:pt x="19" y="97"/>
                  </a:lnTo>
                  <a:lnTo>
                    <a:pt x="0" y="97"/>
                  </a:lnTo>
                  <a:lnTo>
                    <a:pt x="0" y="188"/>
                  </a:lnTo>
                  <a:lnTo>
                    <a:pt x="30" y="239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3" name="Freeform 1405"/>
            <p:cNvSpPr>
              <a:spLocks noChangeAspect="1"/>
            </p:cNvSpPr>
            <p:nvPr/>
          </p:nvSpPr>
          <p:spPr bwMode="auto">
            <a:xfrm>
              <a:off x="1477" y="2130"/>
              <a:ext cx="377" cy="366"/>
            </a:xfrm>
            <a:custGeom>
              <a:avLst/>
              <a:gdLst>
                <a:gd name="T0" fmla="*/ 348 w 348"/>
                <a:gd name="T1" fmla="*/ 0 h 339"/>
                <a:gd name="T2" fmla="*/ 327 w 348"/>
                <a:gd name="T3" fmla="*/ 207 h 339"/>
                <a:gd name="T4" fmla="*/ 89 w 348"/>
                <a:gd name="T5" fmla="*/ 339 h 339"/>
                <a:gd name="T6" fmla="*/ 57 w 348"/>
                <a:gd name="T7" fmla="*/ 339 h 339"/>
                <a:gd name="T8" fmla="*/ 0 w 348"/>
                <a:gd name="T9" fmla="*/ 266 h 339"/>
                <a:gd name="T10" fmla="*/ 6 w 348"/>
                <a:gd name="T11" fmla="*/ 53 h 339"/>
                <a:gd name="T12" fmla="*/ 192 w 348"/>
                <a:gd name="T13" fmla="*/ 42 h 339"/>
                <a:gd name="T14" fmla="*/ 348 w 348"/>
                <a:gd name="T15" fmla="*/ 0 h 339"/>
                <a:gd name="T16" fmla="*/ 348 w 348"/>
                <a:gd name="T17" fmla="*/ 0 h 33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48"/>
                <a:gd name="T28" fmla="*/ 0 h 339"/>
                <a:gd name="T29" fmla="*/ 348 w 348"/>
                <a:gd name="T30" fmla="*/ 339 h 33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48" h="339">
                  <a:moveTo>
                    <a:pt x="348" y="0"/>
                  </a:moveTo>
                  <a:lnTo>
                    <a:pt x="327" y="207"/>
                  </a:lnTo>
                  <a:lnTo>
                    <a:pt x="89" y="339"/>
                  </a:lnTo>
                  <a:lnTo>
                    <a:pt x="57" y="339"/>
                  </a:lnTo>
                  <a:lnTo>
                    <a:pt x="0" y="266"/>
                  </a:lnTo>
                  <a:lnTo>
                    <a:pt x="6" y="53"/>
                  </a:lnTo>
                  <a:lnTo>
                    <a:pt x="192" y="42"/>
                  </a:lnTo>
                  <a:lnTo>
                    <a:pt x="348" y="0"/>
                  </a:lnTo>
                  <a:close/>
                </a:path>
              </a:pathLst>
            </a:custGeom>
            <a:solidFill>
              <a:srgbClr val="FFB3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4" name="Freeform 1406"/>
            <p:cNvSpPr>
              <a:spLocks noChangeAspect="1"/>
            </p:cNvSpPr>
            <p:nvPr/>
          </p:nvSpPr>
          <p:spPr bwMode="auto">
            <a:xfrm>
              <a:off x="1639" y="2075"/>
              <a:ext cx="215" cy="291"/>
            </a:xfrm>
            <a:custGeom>
              <a:avLst/>
              <a:gdLst>
                <a:gd name="T0" fmla="*/ 118 w 198"/>
                <a:gd name="T1" fmla="*/ 0 h 268"/>
                <a:gd name="T2" fmla="*/ 198 w 198"/>
                <a:gd name="T3" fmla="*/ 47 h 268"/>
                <a:gd name="T4" fmla="*/ 160 w 198"/>
                <a:gd name="T5" fmla="*/ 78 h 268"/>
                <a:gd name="T6" fmla="*/ 133 w 198"/>
                <a:gd name="T7" fmla="*/ 207 h 268"/>
                <a:gd name="T8" fmla="*/ 0 w 198"/>
                <a:gd name="T9" fmla="*/ 268 h 268"/>
                <a:gd name="T10" fmla="*/ 0 w 198"/>
                <a:gd name="T11" fmla="*/ 99 h 268"/>
                <a:gd name="T12" fmla="*/ 118 w 198"/>
                <a:gd name="T13" fmla="*/ 0 h 268"/>
                <a:gd name="T14" fmla="*/ 118 w 198"/>
                <a:gd name="T15" fmla="*/ 0 h 26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98"/>
                <a:gd name="T25" fmla="*/ 0 h 268"/>
                <a:gd name="T26" fmla="*/ 198 w 198"/>
                <a:gd name="T27" fmla="*/ 268 h 26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98" h="268">
                  <a:moveTo>
                    <a:pt x="118" y="0"/>
                  </a:moveTo>
                  <a:lnTo>
                    <a:pt x="198" y="47"/>
                  </a:lnTo>
                  <a:lnTo>
                    <a:pt x="160" y="78"/>
                  </a:lnTo>
                  <a:lnTo>
                    <a:pt x="133" y="207"/>
                  </a:lnTo>
                  <a:lnTo>
                    <a:pt x="0" y="268"/>
                  </a:lnTo>
                  <a:lnTo>
                    <a:pt x="0" y="99"/>
                  </a:lnTo>
                  <a:lnTo>
                    <a:pt x="118" y="0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5" name="Freeform 1407"/>
            <p:cNvSpPr>
              <a:spLocks noChangeAspect="1"/>
            </p:cNvSpPr>
            <p:nvPr/>
          </p:nvSpPr>
          <p:spPr bwMode="auto">
            <a:xfrm>
              <a:off x="1668" y="2010"/>
              <a:ext cx="125" cy="213"/>
            </a:xfrm>
            <a:custGeom>
              <a:avLst/>
              <a:gdLst>
                <a:gd name="T0" fmla="*/ 81 w 116"/>
                <a:gd name="T1" fmla="*/ 0 h 196"/>
                <a:gd name="T2" fmla="*/ 116 w 116"/>
                <a:gd name="T3" fmla="*/ 26 h 196"/>
                <a:gd name="T4" fmla="*/ 114 w 116"/>
                <a:gd name="T5" fmla="*/ 26 h 196"/>
                <a:gd name="T6" fmla="*/ 114 w 116"/>
                <a:gd name="T7" fmla="*/ 30 h 196"/>
                <a:gd name="T8" fmla="*/ 114 w 116"/>
                <a:gd name="T9" fmla="*/ 38 h 196"/>
                <a:gd name="T10" fmla="*/ 114 w 116"/>
                <a:gd name="T11" fmla="*/ 47 h 196"/>
                <a:gd name="T12" fmla="*/ 110 w 116"/>
                <a:gd name="T13" fmla="*/ 57 h 196"/>
                <a:gd name="T14" fmla="*/ 108 w 116"/>
                <a:gd name="T15" fmla="*/ 68 h 196"/>
                <a:gd name="T16" fmla="*/ 104 w 116"/>
                <a:gd name="T17" fmla="*/ 78 h 196"/>
                <a:gd name="T18" fmla="*/ 104 w 116"/>
                <a:gd name="T19" fmla="*/ 89 h 196"/>
                <a:gd name="T20" fmla="*/ 95 w 116"/>
                <a:gd name="T21" fmla="*/ 106 h 196"/>
                <a:gd name="T22" fmla="*/ 89 w 116"/>
                <a:gd name="T23" fmla="*/ 120 h 196"/>
                <a:gd name="T24" fmla="*/ 83 w 116"/>
                <a:gd name="T25" fmla="*/ 129 h 196"/>
                <a:gd name="T26" fmla="*/ 81 w 116"/>
                <a:gd name="T27" fmla="*/ 133 h 196"/>
                <a:gd name="T28" fmla="*/ 85 w 116"/>
                <a:gd name="T29" fmla="*/ 148 h 196"/>
                <a:gd name="T30" fmla="*/ 81 w 116"/>
                <a:gd name="T31" fmla="*/ 169 h 196"/>
                <a:gd name="T32" fmla="*/ 15 w 116"/>
                <a:gd name="T33" fmla="*/ 196 h 196"/>
                <a:gd name="T34" fmla="*/ 0 w 116"/>
                <a:gd name="T35" fmla="*/ 180 h 196"/>
                <a:gd name="T36" fmla="*/ 81 w 116"/>
                <a:gd name="T37" fmla="*/ 0 h 196"/>
                <a:gd name="T38" fmla="*/ 81 w 116"/>
                <a:gd name="T39" fmla="*/ 0 h 19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16"/>
                <a:gd name="T61" fmla="*/ 0 h 196"/>
                <a:gd name="T62" fmla="*/ 116 w 116"/>
                <a:gd name="T63" fmla="*/ 196 h 19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16" h="196">
                  <a:moveTo>
                    <a:pt x="81" y="0"/>
                  </a:moveTo>
                  <a:lnTo>
                    <a:pt x="116" y="26"/>
                  </a:lnTo>
                  <a:lnTo>
                    <a:pt x="114" y="26"/>
                  </a:lnTo>
                  <a:lnTo>
                    <a:pt x="114" y="30"/>
                  </a:lnTo>
                  <a:lnTo>
                    <a:pt x="114" y="38"/>
                  </a:lnTo>
                  <a:lnTo>
                    <a:pt x="114" y="47"/>
                  </a:lnTo>
                  <a:lnTo>
                    <a:pt x="110" y="57"/>
                  </a:lnTo>
                  <a:lnTo>
                    <a:pt x="108" y="68"/>
                  </a:lnTo>
                  <a:lnTo>
                    <a:pt x="104" y="78"/>
                  </a:lnTo>
                  <a:lnTo>
                    <a:pt x="104" y="89"/>
                  </a:lnTo>
                  <a:lnTo>
                    <a:pt x="95" y="106"/>
                  </a:lnTo>
                  <a:lnTo>
                    <a:pt x="89" y="120"/>
                  </a:lnTo>
                  <a:lnTo>
                    <a:pt x="83" y="129"/>
                  </a:lnTo>
                  <a:lnTo>
                    <a:pt x="81" y="133"/>
                  </a:lnTo>
                  <a:lnTo>
                    <a:pt x="85" y="148"/>
                  </a:lnTo>
                  <a:lnTo>
                    <a:pt x="81" y="169"/>
                  </a:lnTo>
                  <a:lnTo>
                    <a:pt x="15" y="196"/>
                  </a:lnTo>
                  <a:lnTo>
                    <a:pt x="0" y="180"/>
                  </a:lnTo>
                  <a:lnTo>
                    <a:pt x="81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6" name="Freeform 1408"/>
            <p:cNvSpPr>
              <a:spLocks noChangeAspect="1"/>
            </p:cNvSpPr>
            <p:nvPr/>
          </p:nvSpPr>
          <p:spPr bwMode="auto">
            <a:xfrm>
              <a:off x="1540" y="1956"/>
              <a:ext cx="206" cy="232"/>
            </a:xfrm>
            <a:custGeom>
              <a:avLst/>
              <a:gdLst>
                <a:gd name="T0" fmla="*/ 158 w 188"/>
                <a:gd name="T1" fmla="*/ 0 h 213"/>
                <a:gd name="T2" fmla="*/ 87 w 188"/>
                <a:gd name="T3" fmla="*/ 12 h 213"/>
                <a:gd name="T4" fmla="*/ 55 w 188"/>
                <a:gd name="T5" fmla="*/ 33 h 213"/>
                <a:gd name="T6" fmla="*/ 28 w 188"/>
                <a:gd name="T7" fmla="*/ 105 h 213"/>
                <a:gd name="T8" fmla="*/ 0 w 188"/>
                <a:gd name="T9" fmla="*/ 172 h 213"/>
                <a:gd name="T10" fmla="*/ 85 w 188"/>
                <a:gd name="T11" fmla="*/ 213 h 213"/>
                <a:gd name="T12" fmla="*/ 169 w 188"/>
                <a:gd name="T13" fmla="*/ 189 h 213"/>
                <a:gd name="T14" fmla="*/ 188 w 188"/>
                <a:gd name="T15" fmla="*/ 90 h 213"/>
                <a:gd name="T16" fmla="*/ 158 w 188"/>
                <a:gd name="T17" fmla="*/ 0 h 213"/>
                <a:gd name="T18" fmla="*/ 158 w 188"/>
                <a:gd name="T19" fmla="*/ 0 h 21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88"/>
                <a:gd name="T31" fmla="*/ 0 h 213"/>
                <a:gd name="T32" fmla="*/ 188 w 188"/>
                <a:gd name="T33" fmla="*/ 213 h 21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88" h="213">
                  <a:moveTo>
                    <a:pt x="158" y="0"/>
                  </a:moveTo>
                  <a:lnTo>
                    <a:pt x="87" y="12"/>
                  </a:lnTo>
                  <a:lnTo>
                    <a:pt x="55" y="33"/>
                  </a:lnTo>
                  <a:lnTo>
                    <a:pt x="28" y="105"/>
                  </a:lnTo>
                  <a:lnTo>
                    <a:pt x="0" y="172"/>
                  </a:lnTo>
                  <a:lnTo>
                    <a:pt x="85" y="213"/>
                  </a:lnTo>
                  <a:lnTo>
                    <a:pt x="169" y="189"/>
                  </a:lnTo>
                  <a:lnTo>
                    <a:pt x="188" y="90"/>
                  </a:lnTo>
                  <a:lnTo>
                    <a:pt x="158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7" name="Freeform 1409"/>
            <p:cNvSpPr>
              <a:spLocks noChangeAspect="1"/>
            </p:cNvSpPr>
            <p:nvPr/>
          </p:nvSpPr>
          <p:spPr bwMode="auto">
            <a:xfrm>
              <a:off x="1113" y="2624"/>
              <a:ext cx="134" cy="96"/>
            </a:xfrm>
            <a:custGeom>
              <a:avLst/>
              <a:gdLst>
                <a:gd name="T0" fmla="*/ 64 w 125"/>
                <a:gd name="T1" fmla="*/ 0 h 88"/>
                <a:gd name="T2" fmla="*/ 0 w 125"/>
                <a:gd name="T3" fmla="*/ 48 h 88"/>
                <a:gd name="T4" fmla="*/ 64 w 125"/>
                <a:gd name="T5" fmla="*/ 88 h 88"/>
                <a:gd name="T6" fmla="*/ 125 w 125"/>
                <a:gd name="T7" fmla="*/ 27 h 88"/>
                <a:gd name="T8" fmla="*/ 64 w 125"/>
                <a:gd name="T9" fmla="*/ 0 h 88"/>
                <a:gd name="T10" fmla="*/ 64 w 125"/>
                <a:gd name="T11" fmla="*/ 0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5"/>
                <a:gd name="T19" fmla="*/ 0 h 88"/>
                <a:gd name="T20" fmla="*/ 125 w 125"/>
                <a:gd name="T21" fmla="*/ 88 h 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5" h="88">
                  <a:moveTo>
                    <a:pt x="64" y="0"/>
                  </a:moveTo>
                  <a:lnTo>
                    <a:pt x="0" y="48"/>
                  </a:lnTo>
                  <a:lnTo>
                    <a:pt x="64" y="88"/>
                  </a:lnTo>
                  <a:lnTo>
                    <a:pt x="125" y="27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8" name="Freeform 1410"/>
            <p:cNvSpPr>
              <a:spLocks noChangeAspect="1"/>
            </p:cNvSpPr>
            <p:nvPr/>
          </p:nvSpPr>
          <p:spPr bwMode="auto">
            <a:xfrm>
              <a:off x="1158" y="2624"/>
              <a:ext cx="130" cy="96"/>
            </a:xfrm>
            <a:custGeom>
              <a:avLst/>
              <a:gdLst>
                <a:gd name="T0" fmla="*/ 23 w 122"/>
                <a:gd name="T1" fmla="*/ 0 h 88"/>
                <a:gd name="T2" fmla="*/ 0 w 122"/>
                <a:gd name="T3" fmla="*/ 16 h 88"/>
                <a:gd name="T4" fmla="*/ 38 w 122"/>
                <a:gd name="T5" fmla="*/ 46 h 88"/>
                <a:gd name="T6" fmla="*/ 8 w 122"/>
                <a:gd name="T7" fmla="*/ 76 h 88"/>
                <a:gd name="T8" fmla="*/ 14 w 122"/>
                <a:gd name="T9" fmla="*/ 88 h 88"/>
                <a:gd name="T10" fmla="*/ 122 w 122"/>
                <a:gd name="T11" fmla="*/ 37 h 88"/>
                <a:gd name="T12" fmla="*/ 23 w 122"/>
                <a:gd name="T13" fmla="*/ 0 h 88"/>
                <a:gd name="T14" fmla="*/ 23 w 122"/>
                <a:gd name="T15" fmla="*/ 0 h 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2"/>
                <a:gd name="T25" fmla="*/ 0 h 88"/>
                <a:gd name="T26" fmla="*/ 122 w 122"/>
                <a:gd name="T27" fmla="*/ 88 h 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2" h="88">
                  <a:moveTo>
                    <a:pt x="23" y="0"/>
                  </a:moveTo>
                  <a:lnTo>
                    <a:pt x="0" y="16"/>
                  </a:lnTo>
                  <a:lnTo>
                    <a:pt x="38" y="46"/>
                  </a:lnTo>
                  <a:lnTo>
                    <a:pt x="8" y="76"/>
                  </a:lnTo>
                  <a:lnTo>
                    <a:pt x="14" y="88"/>
                  </a:lnTo>
                  <a:lnTo>
                    <a:pt x="122" y="37"/>
                  </a:lnTo>
                  <a:lnTo>
                    <a:pt x="23" y="0"/>
                  </a:lnTo>
                  <a:close/>
                </a:path>
              </a:pathLst>
            </a:custGeom>
            <a:solidFill>
              <a:srgbClr val="2E2E3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49" name="Freeform 1411"/>
            <p:cNvSpPr>
              <a:spLocks noChangeAspect="1"/>
            </p:cNvSpPr>
            <p:nvPr/>
          </p:nvSpPr>
          <p:spPr bwMode="auto">
            <a:xfrm>
              <a:off x="989" y="2370"/>
              <a:ext cx="572" cy="326"/>
            </a:xfrm>
            <a:custGeom>
              <a:avLst/>
              <a:gdLst>
                <a:gd name="T0" fmla="*/ 80 w 529"/>
                <a:gd name="T1" fmla="*/ 34 h 298"/>
                <a:gd name="T2" fmla="*/ 0 w 529"/>
                <a:gd name="T3" fmla="*/ 72 h 298"/>
                <a:gd name="T4" fmla="*/ 8 w 529"/>
                <a:gd name="T5" fmla="*/ 135 h 298"/>
                <a:gd name="T6" fmla="*/ 270 w 529"/>
                <a:gd name="T7" fmla="*/ 298 h 298"/>
                <a:gd name="T8" fmla="*/ 525 w 529"/>
                <a:gd name="T9" fmla="*/ 117 h 298"/>
                <a:gd name="T10" fmla="*/ 529 w 529"/>
                <a:gd name="T11" fmla="*/ 41 h 298"/>
                <a:gd name="T12" fmla="*/ 405 w 529"/>
                <a:gd name="T13" fmla="*/ 0 h 298"/>
                <a:gd name="T14" fmla="*/ 80 w 529"/>
                <a:gd name="T15" fmla="*/ 34 h 298"/>
                <a:gd name="T16" fmla="*/ 80 w 529"/>
                <a:gd name="T17" fmla="*/ 34 h 29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29"/>
                <a:gd name="T28" fmla="*/ 0 h 298"/>
                <a:gd name="T29" fmla="*/ 529 w 529"/>
                <a:gd name="T30" fmla="*/ 298 h 298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29" h="298">
                  <a:moveTo>
                    <a:pt x="80" y="34"/>
                  </a:moveTo>
                  <a:lnTo>
                    <a:pt x="0" y="72"/>
                  </a:lnTo>
                  <a:lnTo>
                    <a:pt x="8" y="135"/>
                  </a:lnTo>
                  <a:lnTo>
                    <a:pt x="270" y="298"/>
                  </a:lnTo>
                  <a:lnTo>
                    <a:pt x="525" y="117"/>
                  </a:lnTo>
                  <a:lnTo>
                    <a:pt x="529" y="41"/>
                  </a:lnTo>
                  <a:lnTo>
                    <a:pt x="405" y="0"/>
                  </a:lnTo>
                  <a:lnTo>
                    <a:pt x="80" y="34"/>
                  </a:lnTo>
                  <a:close/>
                </a:path>
              </a:pathLst>
            </a:custGeom>
            <a:solidFill>
              <a:srgbClr val="8A5E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0" name="Freeform 1412"/>
            <p:cNvSpPr>
              <a:spLocks noChangeAspect="1"/>
            </p:cNvSpPr>
            <p:nvPr/>
          </p:nvSpPr>
          <p:spPr bwMode="auto">
            <a:xfrm>
              <a:off x="995" y="2455"/>
              <a:ext cx="358" cy="245"/>
            </a:xfrm>
            <a:custGeom>
              <a:avLst/>
              <a:gdLst>
                <a:gd name="T0" fmla="*/ 0 w 331"/>
                <a:gd name="T1" fmla="*/ 0 h 226"/>
                <a:gd name="T2" fmla="*/ 255 w 331"/>
                <a:gd name="T3" fmla="*/ 155 h 226"/>
                <a:gd name="T4" fmla="*/ 331 w 331"/>
                <a:gd name="T5" fmla="*/ 135 h 226"/>
                <a:gd name="T6" fmla="*/ 268 w 331"/>
                <a:gd name="T7" fmla="*/ 171 h 226"/>
                <a:gd name="T8" fmla="*/ 264 w 331"/>
                <a:gd name="T9" fmla="*/ 226 h 226"/>
                <a:gd name="T10" fmla="*/ 2 w 331"/>
                <a:gd name="T11" fmla="*/ 62 h 226"/>
                <a:gd name="T12" fmla="*/ 0 w 331"/>
                <a:gd name="T13" fmla="*/ 0 h 226"/>
                <a:gd name="T14" fmla="*/ 0 w 331"/>
                <a:gd name="T15" fmla="*/ 0 h 22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31"/>
                <a:gd name="T25" fmla="*/ 0 h 226"/>
                <a:gd name="T26" fmla="*/ 331 w 331"/>
                <a:gd name="T27" fmla="*/ 226 h 22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31" h="226">
                  <a:moveTo>
                    <a:pt x="0" y="0"/>
                  </a:moveTo>
                  <a:lnTo>
                    <a:pt x="255" y="155"/>
                  </a:lnTo>
                  <a:lnTo>
                    <a:pt x="331" y="135"/>
                  </a:lnTo>
                  <a:lnTo>
                    <a:pt x="268" y="171"/>
                  </a:lnTo>
                  <a:lnTo>
                    <a:pt x="264" y="226"/>
                  </a:lnTo>
                  <a:lnTo>
                    <a:pt x="2" y="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EB8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1" name="Freeform 1413"/>
            <p:cNvSpPr>
              <a:spLocks noChangeAspect="1"/>
            </p:cNvSpPr>
            <p:nvPr/>
          </p:nvSpPr>
          <p:spPr bwMode="auto">
            <a:xfrm>
              <a:off x="1147" y="2572"/>
              <a:ext cx="85" cy="80"/>
            </a:xfrm>
            <a:custGeom>
              <a:avLst/>
              <a:gdLst>
                <a:gd name="T0" fmla="*/ 0 w 78"/>
                <a:gd name="T1" fmla="*/ 0 h 72"/>
                <a:gd name="T2" fmla="*/ 78 w 78"/>
                <a:gd name="T3" fmla="*/ 51 h 72"/>
                <a:gd name="T4" fmla="*/ 78 w 78"/>
                <a:gd name="T5" fmla="*/ 72 h 72"/>
                <a:gd name="T6" fmla="*/ 0 w 78"/>
                <a:gd name="T7" fmla="*/ 21 h 72"/>
                <a:gd name="T8" fmla="*/ 0 w 78"/>
                <a:gd name="T9" fmla="*/ 0 h 72"/>
                <a:gd name="T10" fmla="*/ 0 w 78"/>
                <a:gd name="T11" fmla="*/ 0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8"/>
                <a:gd name="T19" fmla="*/ 0 h 72"/>
                <a:gd name="T20" fmla="*/ 78 w 78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8" h="72">
                  <a:moveTo>
                    <a:pt x="0" y="0"/>
                  </a:moveTo>
                  <a:lnTo>
                    <a:pt x="78" y="51"/>
                  </a:lnTo>
                  <a:lnTo>
                    <a:pt x="78" y="72"/>
                  </a:lnTo>
                  <a:lnTo>
                    <a:pt x="0" y="2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340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2" name="Freeform 1414"/>
            <p:cNvSpPr>
              <a:spLocks noChangeAspect="1"/>
            </p:cNvSpPr>
            <p:nvPr/>
          </p:nvSpPr>
          <p:spPr bwMode="auto">
            <a:xfrm>
              <a:off x="1561" y="1965"/>
              <a:ext cx="89" cy="128"/>
            </a:xfrm>
            <a:custGeom>
              <a:avLst/>
              <a:gdLst>
                <a:gd name="T0" fmla="*/ 68 w 82"/>
                <a:gd name="T1" fmla="*/ 0 h 118"/>
                <a:gd name="T2" fmla="*/ 32 w 82"/>
                <a:gd name="T3" fmla="*/ 11 h 118"/>
                <a:gd name="T4" fmla="*/ 0 w 82"/>
                <a:gd name="T5" fmla="*/ 101 h 118"/>
                <a:gd name="T6" fmla="*/ 4 w 82"/>
                <a:gd name="T7" fmla="*/ 103 h 118"/>
                <a:gd name="T8" fmla="*/ 21 w 82"/>
                <a:gd name="T9" fmla="*/ 110 h 118"/>
                <a:gd name="T10" fmla="*/ 34 w 82"/>
                <a:gd name="T11" fmla="*/ 116 h 118"/>
                <a:gd name="T12" fmla="*/ 42 w 82"/>
                <a:gd name="T13" fmla="*/ 118 h 118"/>
                <a:gd name="T14" fmla="*/ 42 w 82"/>
                <a:gd name="T15" fmla="*/ 110 h 118"/>
                <a:gd name="T16" fmla="*/ 42 w 82"/>
                <a:gd name="T17" fmla="*/ 99 h 118"/>
                <a:gd name="T18" fmla="*/ 42 w 82"/>
                <a:gd name="T19" fmla="*/ 84 h 118"/>
                <a:gd name="T20" fmla="*/ 42 w 82"/>
                <a:gd name="T21" fmla="*/ 70 h 118"/>
                <a:gd name="T22" fmla="*/ 42 w 82"/>
                <a:gd name="T23" fmla="*/ 53 h 118"/>
                <a:gd name="T24" fmla="*/ 42 w 82"/>
                <a:gd name="T25" fmla="*/ 42 h 118"/>
                <a:gd name="T26" fmla="*/ 42 w 82"/>
                <a:gd name="T27" fmla="*/ 32 h 118"/>
                <a:gd name="T28" fmla="*/ 42 w 82"/>
                <a:gd name="T29" fmla="*/ 30 h 118"/>
                <a:gd name="T30" fmla="*/ 57 w 82"/>
                <a:gd name="T31" fmla="*/ 30 h 118"/>
                <a:gd name="T32" fmla="*/ 45 w 82"/>
                <a:gd name="T33" fmla="*/ 51 h 118"/>
                <a:gd name="T34" fmla="*/ 68 w 82"/>
                <a:gd name="T35" fmla="*/ 51 h 118"/>
                <a:gd name="T36" fmla="*/ 57 w 82"/>
                <a:gd name="T37" fmla="*/ 67 h 118"/>
                <a:gd name="T38" fmla="*/ 76 w 82"/>
                <a:gd name="T39" fmla="*/ 78 h 118"/>
                <a:gd name="T40" fmla="*/ 82 w 82"/>
                <a:gd name="T41" fmla="*/ 48 h 118"/>
                <a:gd name="T42" fmla="*/ 68 w 82"/>
                <a:gd name="T43" fmla="*/ 0 h 118"/>
                <a:gd name="T44" fmla="*/ 68 w 82"/>
                <a:gd name="T45" fmla="*/ 0 h 118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82"/>
                <a:gd name="T70" fmla="*/ 0 h 118"/>
                <a:gd name="T71" fmla="*/ 82 w 82"/>
                <a:gd name="T72" fmla="*/ 118 h 118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82" h="118">
                  <a:moveTo>
                    <a:pt x="68" y="0"/>
                  </a:moveTo>
                  <a:lnTo>
                    <a:pt x="32" y="11"/>
                  </a:lnTo>
                  <a:lnTo>
                    <a:pt x="0" y="101"/>
                  </a:lnTo>
                  <a:lnTo>
                    <a:pt x="4" y="103"/>
                  </a:lnTo>
                  <a:lnTo>
                    <a:pt x="21" y="110"/>
                  </a:lnTo>
                  <a:lnTo>
                    <a:pt x="34" y="116"/>
                  </a:lnTo>
                  <a:lnTo>
                    <a:pt x="42" y="118"/>
                  </a:lnTo>
                  <a:lnTo>
                    <a:pt x="42" y="110"/>
                  </a:lnTo>
                  <a:lnTo>
                    <a:pt x="42" y="99"/>
                  </a:lnTo>
                  <a:lnTo>
                    <a:pt x="42" y="84"/>
                  </a:lnTo>
                  <a:lnTo>
                    <a:pt x="42" y="70"/>
                  </a:lnTo>
                  <a:lnTo>
                    <a:pt x="42" y="53"/>
                  </a:lnTo>
                  <a:lnTo>
                    <a:pt x="42" y="42"/>
                  </a:lnTo>
                  <a:lnTo>
                    <a:pt x="42" y="32"/>
                  </a:lnTo>
                  <a:lnTo>
                    <a:pt x="42" y="30"/>
                  </a:lnTo>
                  <a:lnTo>
                    <a:pt x="57" y="30"/>
                  </a:lnTo>
                  <a:lnTo>
                    <a:pt x="45" y="51"/>
                  </a:lnTo>
                  <a:lnTo>
                    <a:pt x="68" y="51"/>
                  </a:lnTo>
                  <a:lnTo>
                    <a:pt x="57" y="67"/>
                  </a:lnTo>
                  <a:lnTo>
                    <a:pt x="76" y="78"/>
                  </a:lnTo>
                  <a:lnTo>
                    <a:pt x="82" y="48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3" name="Freeform 1415"/>
            <p:cNvSpPr>
              <a:spLocks noChangeAspect="1"/>
            </p:cNvSpPr>
            <p:nvPr/>
          </p:nvSpPr>
          <p:spPr bwMode="auto">
            <a:xfrm>
              <a:off x="1637" y="1952"/>
              <a:ext cx="126" cy="386"/>
            </a:xfrm>
            <a:custGeom>
              <a:avLst/>
              <a:gdLst>
                <a:gd name="T0" fmla="*/ 57 w 116"/>
                <a:gd name="T1" fmla="*/ 0 h 355"/>
                <a:gd name="T2" fmla="*/ 116 w 116"/>
                <a:gd name="T3" fmla="*/ 24 h 355"/>
                <a:gd name="T4" fmla="*/ 114 w 116"/>
                <a:gd name="T5" fmla="*/ 24 h 355"/>
                <a:gd name="T6" fmla="*/ 114 w 116"/>
                <a:gd name="T7" fmla="*/ 30 h 355"/>
                <a:gd name="T8" fmla="*/ 114 w 116"/>
                <a:gd name="T9" fmla="*/ 36 h 355"/>
                <a:gd name="T10" fmla="*/ 114 w 116"/>
                <a:gd name="T11" fmla="*/ 47 h 355"/>
                <a:gd name="T12" fmla="*/ 112 w 116"/>
                <a:gd name="T13" fmla="*/ 59 h 355"/>
                <a:gd name="T14" fmla="*/ 112 w 116"/>
                <a:gd name="T15" fmla="*/ 72 h 355"/>
                <a:gd name="T16" fmla="*/ 112 w 116"/>
                <a:gd name="T17" fmla="*/ 87 h 355"/>
                <a:gd name="T18" fmla="*/ 112 w 116"/>
                <a:gd name="T19" fmla="*/ 104 h 355"/>
                <a:gd name="T20" fmla="*/ 109 w 116"/>
                <a:gd name="T21" fmla="*/ 121 h 355"/>
                <a:gd name="T22" fmla="*/ 105 w 116"/>
                <a:gd name="T23" fmla="*/ 138 h 355"/>
                <a:gd name="T24" fmla="*/ 103 w 116"/>
                <a:gd name="T25" fmla="*/ 154 h 355"/>
                <a:gd name="T26" fmla="*/ 101 w 116"/>
                <a:gd name="T27" fmla="*/ 169 h 355"/>
                <a:gd name="T28" fmla="*/ 97 w 116"/>
                <a:gd name="T29" fmla="*/ 182 h 355"/>
                <a:gd name="T30" fmla="*/ 95 w 116"/>
                <a:gd name="T31" fmla="*/ 192 h 355"/>
                <a:gd name="T32" fmla="*/ 95 w 116"/>
                <a:gd name="T33" fmla="*/ 197 h 355"/>
                <a:gd name="T34" fmla="*/ 95 w 116"/>
                <a:gd name="T35" fmla="*/ 201 h 355"/>
                <a:gd name="T36" fmla="*/ 27 w 116"/>
                <a:gd name="T37" fmla="*/ 243 h 355"/>
                <a:gd name="T38" fmla="*/ 78 w 116"/>
                <a:gd name="T39" fmla="*/ 304 h 355"/>
                <a:gd name="T40" fmla="*/ 86 w 116"/>
                <a:gd name="T41" fmla="*/ 332 h 355"/>
                <a:gd name="T42" fmla="*/ 53 w 116"/>
                <a:gd name="T43" fmla="*/ 351 h 355"/>
                <a:gd name="T44" fmla="*/ 19 w 116"/>
                <a:gd name="T45" fmla="*/ 355 h 355"/>
                <a:gd name="T46" fmla="*/ 23 w 116"/>
                <a:gd name="T47" fmla="*/ 340 h 355"/>
                <a:gd name="T48" fmla="*/ 33 w 116"/>
                <a:gd name="T49" fmla="*/ 327 h 355"/>
                <a:gd name="T50" fmla="*/ 44 w 116"/>
                <a:gd name="T51" fmla="*/ 315 h 355"/>
                <a:gd name="T52" fmla="*/ 17 w 116"/>
                <a:gd name="T53" fmla="*/ 319 h 355"/>
                <a:gd name="T54" fmla="*/ 4 w 116"/>
                <a:gd name="T55" fmla="*/ 289 h 355"/>
                <a:gd name="T56" fmla="*/ 2 w 116"/>
                <a:gd name="T57" fmla="*/ 213 h 355"/>
                <a:gd name="T58" fmla="*/ 0 w 116"/>
                <a:gd name="T59" fmla="*/ 211 h 355"/>
                <a:gd name="T60" fmla="*/ 2 w 116"/>
                <a:gd name="T61" fmla="*/ 205 h 355"/>
                <a:gd name="T62" fmla="*/ 6 w 116"/>
                <a:gd name="T63" fmla="*/ 195 h 355"/>
                <a:gd name="T64" fmla="*/ 17 w 116"/>
                <a:gd name="T65" fmla="*/ 188 h 355"/>
                <a:gd name="T66" fmla="*/ 23 w 116"/>
                <a:gd name="T67" fmla="*/ 182 h 355"/>
                <a:gd name="T68" fmla="*/ 33 w 116"/>
                <a:gd name="T69" fmla="*/ 178 h 355"/>
                <a:gd name="T70" fmla="*/ 40 w 116"/>
                <a:gd name="T71" fmla="*/ 175 h 355"/>
                <a:gd name="T72" fmla="*/ 50 w 116"/>
                <a:gd name="T73" fmla="*/ 173 h 355"/>
                <a:gd name="T74" fmla="*/ 63 w 116"/>
                <a:gd name="T75" fmla="*/ 171 h 355"/>
                <a:gd name="T76" fmla="*/ 69 w 116"/>
                <a:gd name="T77" fmla="*/ 171 h 355"/>
                <a:gd name="T78" fmla="*/ 65 w 116"/>
                <a:gd name="T79" fmla="*/ 133 h 355"/>
                <a:gd name="T80" fmla="*/ 40 w 116"/>
                <a:gd name="T81" fmla="*/ 146 h 355"/>
                <a:gd name="T82" fmla="*/ 12 w 116"/>
                <a:gd name="T83" fmla="*/ 121 h 355"/>
                <a:gd name="T84" fmla="*/ 82 w 116"/>
                <a:gd name="T85" fmla="*/ 41 h 355"/>
                <a:gd name="T86" fmla="*/ 19 w 116"/>
                <a:gd name="T87" fmla="*/ 59 h 355"/>
                <a:gd name="T88" fmla="*/ 57 w 116"/>
                <a:gd name="T89" fmla="*/ 0 h 355"/>
                <a:gd name="T90" fmla="*/ 57 w 116"/>
                <a:gd name="T91" fmla="*/ 0 h 355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116"/>
                <a:gd name="T139" fmla="*/ 0 h 355"/>
                <a:gd name="T140" fmla="*/ 116 w 116"/>
                <a:gd name="T141" fmla="*/ 355 h 355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116" h="355">
                  <a:moveTo>
                    <a:pt x="57" y="0"/>
                  </a:moveTo>
                  <a:lnTo>
                    <a:pt x="116" y="24"/>
                  </a:lnTo>
                  <a:lnTo>
                    <a:pt x="114" y="24"/>
                  </a:lnTo>
                  <a:lnTo>
                    <a:pt x="114" y="30"/>
                  </a:lnTo>
                  <a:lnTo>
                    <a:pt x="114" y="36"/>
                  </a:lnTo>
                  <a:lnTo>
                    <a:pt x="114" y="47"/>
                  </a:lnTo>
                  <a:lnTo>
                    <a:pt x="112" y="59"/>
                  </a:lnTo>
                  <a:lnTo>
                    <a:pt x="112" y="72"/>
                  </a:lnTo>
                  <a:lnTo>
                    <a:pt x="112" y="87"/>
                  </a:lnTo>
                  <a:lnTo>
                    <a:pt x="112" y="104"/>
                  </a:lnTo>
                  <a:lnTo>
                    <a:pt x="109" y="121"/>
                  </a:lnTo>
                  <a:lnTo>
                    <a:pt x="105" y="138"/>
                  </a:lnTo>
                  <a:lnTo>
                    <a:pt x="103" y="154"/>
                  </a:lnTo>
                  <a:lnTo>
                    <a:pt x="101" y="169"/>
                  </a:lnTo>
                  <a:lnTo>
                    <a:pt x="97" y="182"/>
                  </a:lnTo>
                  <a:lnTo>
                    <a:pt x="95" y="192"/>
                  </a:lnTo>
                  <a:lnTo>
                    <a:pt x="95" y="197"/>
                  </a:lnTo>
                  <a:lnTo>
                    <a:pt x="95" y="201"/>
                  </a:lnTo>
                  <a:lnTo>
                    <a:pt x="27" y="243"/>
                  </a:lnTo>
                  <a:lnTo>
                    <a:pt x="78" y="304"/>
                  </a:lnTo>
                  <a:lnTo>
                    <a:pt x="86" y="332"/>
                  </a:lnTo>
                  <a:lnTo>
                    <a:pt x="53" y="351"/>
                  </a:lnTo>
                  <a:lnTo>
                    <a:pt x="19" y="355"/>
                  </a:lnTo>
                  <a:lnTo>
                    <a:pt x="23" y="340"/>
                  </a:lnTo>
                  <a:lnTo>
                    <a:pt x="33" y="327"/>
                  </a:lnTo>
                  <a:lnTo>
                    <a:pt x="44" y="315"/>
                  </a:lnTo>
                  <a:lnTo>
                    <a:pt x="17" y="319"/>
                  </a:lnTo>
                  <a:lnTo>
                    <a:pt x="4" y="289"/>
                  </a:lnTo>
                  <a:lnTo>
                    <a:pt x="2" y="213"/>
                  </a:lnTo>
                  <a:lnTo>
                    <a:pt x="0" y="211"/>
                  </a:lnTo>
                  <a:lnTo>
                    <a:pt x="2" y="205"/>
                  </a:lnTo>
                  <a:lnTo>
                    <a:pt x="6" y="195"/>
                  </a:lnTo>
                  <a:lnTo>
                    <a:pt x="17" y="188"/>
                  </a:lnTo>
                  <a:lnTo>
                    <a:pt x="23" y="182"/>
                  </a:lnTo>
                  <a:lnTo>
                    <a:pt x="33" y="178"/>
                  </a:lnTo>
                  <a:lnTo>
                    <a:pt x="40" y="175"/>
                  </a:lnTo>
                  <a:lnTo>
                    <a:pt x="50" y="173"/>
                  </a:lnTo>
                  <a:lnTo>
                    <a:pt x="63" y="171"/>
                  </a:lnTo>
                  <a:lnTo>
                    <a:pt x="69" y="171"/>
                  </a:lnTo>
                  <a:lnTo>
                    <a:pt x="65" y="133"/>
                  </a:lnTo>
                  <a:lnTo>
                    <a:pt x="40" y="146"/>
                  </a:lnTo>
                  <a:lnTo>
                    <a:pt x="12" y="121"/>
                  </a:lnTo>
                  <a:lnTo>
                    <a:pt x="82" y="41"/>
                  </a:lnTo>
                  <a:lnTo>
                    <a:pt x="19" y="5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2746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4" name="Freeform 1416"/>
            <p:cNvSpPr>
              <a:spLocks noChangeAspect="1"/>
            </p:cNvSpPr>
            <p:nvPr/>
          </p:nvSpPr>
          <p:spPr bwMode="auto">
            <a:xfrm>
              <a:off x="1494" y="2071"/>
              <a:ext cx="126" cy="95"/>
            </a:xfrm>
            <a:custGeom>
              <a:avLst/>
              <a:gdLst>
                <a:gd name="T0" fmla="*/ 0 w 116"/>
                <a:gd name="T1" fmla="*/ 2 h 89"/>
                <a:gd name="T2" fmla="*/ 0 w 116"/>
                <a:gd name="T3" fmla="*/ 0 h 89"/>
                <a:gd name="T4" fmla="*/ 8 w 116"/>
                <a:gd name="T5" fmla="*/ 0 h 89"/>
                <a:gd name="T6" fmla="*/ 13 w 116"/>
                <a:gd name="T7" fmla="*/ 0 h 89"/>
                <a:gd name="T8" fmla="*/ 23 w 116"/>
                <a:gd name="T9" fmla="*/ 0 h 89"/>
                <a:gd name="T10" fmla="*/ 32 w 116"/>
                <a:gd name="T11" fmla="*/ 0 h 89"/>
                <a:gd name="T12" fmla="*/ 44 w 116"/>
                <a:gd name="T13" fmla="*/ 4 h 89"/>
                <a:gd name="T14" fmla="*/ 55 w 116"/>
                <a:gd name="T15" fmla="*/ 6 h 89"/>
                <a:gd name="T16" fmla="*/ 67 w 116"/>
                <a:gd name="T17" fmla="*/ 13 h 89"/>
                <a:gd name="T18" fmla="*/ 76 w 116"/>
                <a:gd name="T19" fmla="*/ 19 h 89"/>
                <a:gd name="T20" fmla="*/ 86 w 116"/>
                <a:gd name="T21" fmla="*/ 27 h 89"/>
                <a:gd name="T22" fmla="*/ 91 w 116"/>
                <a:gd name="T23" fmla="*/ 36 h 89"/>
                <a:gd name="T24" fmla="*/ 99 w 116"/>
                <a:gd name="T25" fmla="*/ 46 h 89"/>
                <a:gd name="T26" fmla="*/ 105 w 116"/>
                <a:gd name="T27" fmla="*/ 55 h 89"/>
                <a:gd name="T28" fmla="*/ 108 w 116"/>
                <a:gd name="T29" fmla="*/ 63 h 89"/>
                <a:gd name="T30" fmla="*/ 112 w 116"/>
                <a:gd name="T31" fmla="*/ 65 h 89"/>
                <a:gd name="T32" fmla="*/ 114 w 116"/>
                <a:gd name="T33" fmla="*/ 68 h 89"/>
                <a:gd name="T34" fmla="*/ 116 w 116"/>
                <a:gd name="T35" fmla="*/ 89 h 89"/>
                <a:gd name="T36" fmla="*/ 107 w 116"/>
                <a:gd name="T37" fmla="*/ 89 h 89"/>
                <a:gd name="T38" fmla="*/ 74 w 116"/>
                <a:gd name="T39" fmla="*/ 42 h 89"/>
                <a:gd name="T40" fmla="*/ 55 w 116"/>
                <a:gd name="T41" fmla="*/ 68 h 89"/>
                <a:gd name="T42" fmla="*/ 38 w 116"/>
                <a:gd name="T43" fmla="*/ 63 h 89"/>
                <a:gd name="T44" fmla="*/ 55 w 116"/>
                <a:gd name="T45" fmla="*/ 34 h 89"/>
                <a:gd name="T46" fmla="*/ 36 w 116"/>
                <a:gd name="T47" fmla="*/ 23 h 89"/>
                <a:gd name="T48" fmla="*/ 8 w 116"/>
                <a:gd name="T49" fmla="*/ 15 h 89"/>
                <a:gd name="T50" fmla="*/ 0 w 116"/>
                <a:gd name="T51" fmla="*/ 2 h 89"/>
                <a:gd name="T52" fmla="*/ 0 w 116"/>
                <a:gd name="T53" fmla="*/ 2 h 89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16"/>
                <a:gd name="T82" fmla="*/ 0 h 89"/>
                <a:gd name="T83" fmla="*/ 116 w 116"/>
                <a:gd name="T84" fmla="*/ 89 h 89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16" h="89">
                  <a:moveTo>
                    <a:pt x="0" y="2"/>
                  </a:moveTo>
                  <a:lnTo>
                    <a:pt x="0" y="0"/>
                  </a:lnTo>
                  <a:lnTo>
                    <a:pt x="8" y="0"/>
                  </a:lnTo>
                  <a:lnTo>
                    <a:pt x="13" y="0"/>
                  </a:lnTo>
                  <a:lnTo>
                    <a:pt x="23" y="0"/>
                  </a:lnTo>
                  <a:lnTo>
                    <a:pt x="32" y="0"/>
                  </a:lnTo>
                  <a:lnTo>
                    <a:pt x="44" y="4"/>
                  </a:lnTo>
                  <a:lnTo>
                    <a:pt x="55" y="6"/>
                  </a:lnTo>
                  <a:lnTo>
                    <a:pt x="67" y="13"/>
                  </a:lnTo>
                  <a:lnTo>
                    <a:pt x="76" y="19"/>
                  </a:lnTo>
                  <a:lnTo>
                    <a:pt x="86" y="27"/>
                  </a:lnTo>
                  <a:lnTo>
                    <a:pt x="91" y="36"/>
                  </a:lnTo>
                  <a:lnTo>
                    <a:pt x="99" y="46"/>
                  </a:lnTo>
                  <a:lnTo>
                    <a:pt x="105" y="55"/>
                  </a:lnTo>
                  <a:lnTo>
                    <a:pt x="108" y="63"/>
                  </a:lnTo>
                  <a:lnTo>
                    <a:pt x="112" y="65"/>
                  </a:lnTo>
                  <a:lnTo>
                    <a:pt x="114" y="68"/>
                  </a:lnTo>
                  <a:lnTo>
                    <a:pt x="116" y="89"/>
                  </a:lnTo>
                  <a:lnTo>
                    <a:pt x="107" y="89"/>
                  </a:lnTo>
                  <a:lnTo>
                    <a:pt x="74" y="42"/>
                  </a:lnTo>
                  <a:lnTo>
                    <a:pt x="55" y="68"/>
                  </a:lnTo>
                  <a:lnTo>
                    <a:pt x="38" y="63"/>
                  </a:lnTo>
                  <a:lnTo>
                    <a:pt x="55" y="34"/>
                  </a:lnTo>
                  <a:lnTo>
                    <a:pt x="36" y="23"/>
                  </a:lnTo>
                  <a:lnTo>
                    <a:pt x="8" y="15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5" name="Freeform 1417"/>
            <p:cNvSpPr>
              <a:spLocks noChangeAspect="1"/>
            </p:cNvSpPr>
            <p:nvPr/>
          </p:nvSpPr>
          <p:spPr bwMode="auto">
            <a:xfrm>
              <a:off x="1572" y="2060"/>
              <a:ext cx="128" cy="93"/>
            </a:xfrm>
            <a:custGeom>
              <a:avLst/>
              <a:gdLst>
                <a:gd name="T0" fmla="*/ 44 w 118"/>
                <a:gd name="T1" fmla="*/ 43 h 87"/>
                <a:gd name="T2" fmla="*/ 12 w 118"/>
                <a:gd name="T3" fmla="*/ 41 h 87"/>
                <a:gd name="T4" fmla="*/ 0 w 118"/>
                <a:gd name="T5" fmla="*/ 47 h 87"/>
                <a:gd name="T6" fmla="*/ 27 w 118"/>
                <a:gd name="T7" fmla="*/ 87 h 87"/>
                <a:gd name="T8" fmla="*/ 54 w 118"/>
                <a:gd name="T9" fmla="*/ 62 h 87"/>
                <a:gd name="T10" fmla="*/ 118 w 118"/>
                <a:gd name="T11" fmla="*/ 41 h 87"/>
                <a:gd name="T12" fmla="*/ 69 w 118"/>
                <a:gd name="T13" fmla="*/ 0 h 87"/>
                <a:gd name="T14" fmla="*/ 44 w 118"/>
                <a:gd name="T15" fmla="*/ 43 h 87"/>
                <a:gd name="T16" fmla="*/ 44 w 118"/>
                <a:gd name="T17" fmla="*/ 43 h 8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8"/>
                <a:gd name="T28" fmla="*/ 0 h 87"/>
                <a:gd name="T29" fmla="*/ 118 w 118"/>
                <a:gd name="T30" fmla="*/ 87 h 8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8" h="87">
                  <a:moveTo>
                    <a:pt x="44" y="43"/>
                  </a:moveTo>
                  <a:lnTo>
                    <a:pt x="12" y="41"/>
                  </a:lnTo>
                  <a:lnTo>
                    <a:pt x="0" y="47"/>
                  </a:lnTo>
                  <a:lnTo>
                    <a:pt x="27" y="87"/>
                  </a:lnTo>
                  <a:lnTo>
                    <a:pt x="54" y="62"/>
                  </a:lnTo>
                  <a:lnTo>
                    <a:pt x="118" y="41"/>
                  </a:lnTo>
                  <a:lnTo>
                    <a:pt x="69" y="0"/>
                  </a:lnTo>
                  <a:lnTo>
                    <a:pt x="44" y="43"/>
                  </a:lnTo>
                  <a:close/>
                </a:path>
              </a:pathLst>
            </a:custGeom>
            <a:solidFill>
              <a:srgbClr val="D999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6" name="Freeform 1418"/>
            <p:cNvSpPr>
              <a:spLocks noChangeAspect="1"/>
            </p:cNvSpPr>
            <p:nvPr/>
          </p:nvSpPr>
          <p:spPr bwMode="auto">
            <a:xfrm>
              <a:off x="1603" y="1889"/>
              <a:ext cx="78" cy="128"/>
            </a:xfrm>
            <a:custGeom>
              <a:avLst/>
              <a:gdLst>
                <a:gd name="T0" fmla="*/ 7 w 72"/>
                <a:gd name="T1" fmla="*/ 0 h 118"/>
                <a:gd name="T2" fmla="*/ 0 w 72"/>
                <a:gd name="T3" fmla="*/ 42 h 118"/>
                <a:gd name="T4" fmla="*/ 9 w 72"/>
                <a:gd name="T5" fmla="*/ 49 h 118"/>
                <a:gd name="T6" fmla="*/ 13 w 72"/>
                <a:gd name="T7" fmla="*/ 76 h 118"/>
                <a:gd name="T8" fmla="*/ 36 w 72"/>
                <a:gd name="T9" fmla="*/ 76 h 118"/>
                <a:gd name="T10" fmla="*/ 40 w 72"/>
                <a:gd name="T11" fmla="*/ 100 h 118"/>
                <a:gd name="T12" fmla="*/ 51 w 72"/>
                <a:gd name="T13" fmla="*/ 118 h 118"/>
                <a:gd name="T14" fmla="*/ 72 w 72"/>
                <a:gd name="T15" fmla="*/ 45 h 118"/>
                <a:gd name="T16" fmla="*/ 7 w 72"/>
                <a:gd name="T17" fmla="*/ 0 h 118"/>
                <a:gd name="T18" fmla="*/ 7 w 72"/>
                <a:gd name="T19" fmla="*/ 0 h 11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2"/>
                <a:gd name="T31" fmla="*/ 0 h 118"/>
                <a:gd name="T32" fmla="*/ 72 w 72"/>
                <a:gd name="T33" fmla="*/ 118 h 11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2" h="118">
                  <a:moveTo>
                    <a:pt x="7" y="0"/>
                  </a:moveTo>
                  <a:lnTo>
                    <a:pt x="0" y="42"/>
                  </a:lnTo>
                  <a:lnTo>
                    <a:pt x="9" y="49"/>
                  </a:lnTo>
                  <a:lnTo>
                    <a:pt x="13" y="76"/>
                  </a:lnTo>
                  <a:lnTo>
                    <a:pt x="36" y="76"/>
                  </a:lnTo>
                  <a:lnTo>
                    <a:pt x="40" y="100"/>
                  </a:lnTo>
                  <a:lnTo>
                    <a:pt x="51" y="118"/>
                  </a:lnTo>
                  <a:lnTo>
                    <a:pt x="72" y="4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7" name="Freeform 1419"/>
            <p:cNvSpPr>
              <a:spLocks noChangeAspect="1"/>
            </p:cNvSpPr>
            <p:nvPr/>
          </p:nvSpPr>
          <p:spPr bwMode="auto">
            <a:xfrm>
              <a:off x="1603" y="1863"/>
              <a:ext cx="93" cy="139"/>
            </a:xfrm>
            <a:custGeom>
              <a:avLst/>
              <a:gdLst>
                <a:gd name="T0" fmla="*/ 15 w 85"/>
                <a:gd name="T1" fmla="*/ 0 h 127"/>
                <a:gd name="T2" fmla="*/ 0 w 85"/>
                <a:gd name="T3" fmla="*/ 32 h 127"/>
                <a:gd name="T4" fmla="*/ 25 w 85"/>
                <a:gd name="T5" fmla="*/ 44 h 127"/>
                <a:gd name="T6" fmla="*/ 7 w 85"/>
                <a:gd name="T7" fmla="*/ 68 h 127"/>
                <a:gd name="T8" fmla="*/ 17 w 85"/>
                <a:gd name="T9" fmla="*/ 74 h 127"/>
                <a:gd name="T10" fmla="*/ 17 w 85"/>
                <a:gd name="T11" fmla="*/ 95 h 127"/>
                <a:gd name="T12" fmla="*/ 46 w 85"/>
                <a:gd name="T13" fmla="*/ 99 h 127"/>
                <a:gd name="T14" fmla="*/ 55 w 85"/>
                <a:gd name="T15" fmla="*/ 127 h 127"/>
                <a:gd name="T16" fmla="*/ 85 w 85"/>
                <a:gd name="T17" fmla="*/ 87 h 127"/>
                <a:gd name="T18" fmla="*/ 85 w 85"/>
                <a:gd name="T19" fmla="*/ 36 h 127"/>
                <a:gd name="T20" fmla="*/ 15 w 85"/>
                <a:gd name="T21" fmla="*/ 0 h 127"/>
                <a:gd name="T22" fmla="*/ 15 w 85"/>
                <a:gd name="T23" fmla="*/ 0 h 12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5"/>
                <a:gd name="T37" fmla="*/ 0 h 127"/>
                <a:gd name="T38" fmla="*/ 85 w 85"/>
                <a:gd name="T39" fmla="*/ 127 h 12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5" h="127">
                  <a:moveTo>
                    <a:pt x="15" y="0"/>
                  </a:moveTo>
                  <a:lnTo>
                    <a:pt x="0" y="32"/>
                  </a:lnTo>
                  <a:lnTo>
                    <a:pt x="25" y="44"/>
                  </a:lnTo>
                  <a:lnTo>
                    <a:pt x="7" y="68"/>
                  </a:lnTo>
                  <a:lnTo>
                    <a:pt x="17" y="74"/>
                  </a:lnTo>
                  <a:lnTo>
                    <a:pt x="17" y="95"/>
                  </a:lnTo>
                  <a:lnTo>
                    <a:pt x="46" y="99"/>
                  </a:lnTo>
                  <a:lnTo>
                    <a:pt x="55" y="127"/>
                  </a:lnTo>
                  <a:lnTo>
                    <a:pt x="85" y="87"/>
                  </a:lnTo>
                  <a:lnTo>
                    <a:pt x="85" y="36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8" name="Freeform 1420"/>
            <p:cNvSpPr>
              <a:spLocks noChangeAspect="1"/>
            </p:cNvSpPr>
            <p:nvPr/>
          </p:nvSpPr>
          <p:spPr bwMode="auto">
            <a:xfrm>
              <a:off x="1652" y="1876"/>
              <a:ext cx="50" cy="69"/>
            </a:xfrm>
            <a:custGeom>
              <a:avLst/>
              <a:gdLst>
                <a:gd name="T0" fmla="*/ 0 w 45"/>
                <a:gd name="T1" fmla="*/ 19 h 63"/>
                <a:gd name="T2" fmla="*/ 0 w 45"/>
                <a:gd name="T3" fmla="*/ 42 h 63"/>
                <a:gd name="T4" fmla="*/ 13 w 45"/>
                <a:gd name="T5" fmla="*/ 50 h 63"/>
                <a:gd name="T6" fmla="*/ 19 w 45"/>
                <a:gd name="T7" fmla="*/ 35 h 63"/>
                <a:gd name="T8" fmla="*/ 26 w 45"/>
                <a:gd name="T9" fmla="*/ 36 h 63"/>
                <a:gd name="T10" fmla="*/ 26 w 45"/>
                <a:gd name="T11" fmla="*/ 63 h 63"/>
                <a:gd name="T12" fmla="*/ 39 w 45"/>
                <a:gd name="T13" fmla="*/ 63 h 63"/>
                <a:gd name="T14" fmla="*/ 45 w 45"/>
                <a:gd name="T15" fmla="*/ 29 h 63"/>
                <a:gd name="T16" fmla="*/ 30 w 45"/>
                <a:gd name="T17" fmla="*/ 0 h 63"/>
                <a:gd name="T18" fmla="*/ 0 w 45"/>
                <a:gd name="T19" fmla="*/ 19 h 63"/>
                <a:gd name="T20" fmla="*/ 0 w 45"/>
                <a:gd name="T21" fmla="*/ 19 h 6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5"/>
                <a:gd name="T34" fmla="*/ 0 h 63"/>
                <a:gd name="T35" fmla="*/ 45 w 45"/>
                <a:gd name="T36" fmla="*/ 63 h 6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5" h="63">
                  <a:moveTo>
                    <a:pt x="0" y="19"/>
                  </a:moveTo>
                  <a:lnTo>
                    <a:pt x="0" y="42"/>
                  </a:lnTo>
                  <a:lnTo>
                    <a:pt x="13" y="50"/>
                  </a:lnTo>
                  <a:lnTo>
                    <a:pt x="19" y="35"/>
                  </a:lnTo>
                  <a:lnTo>
                    <a:pt x="26" y="36"/>
                  </a:lnTo>
                  <a:lnTo>
                    <a:pt x="26" y="63"/>
                  </a:lnTo>
                  <a:lnTo>
                    <a:pt x="39" y="63"/>
                  </a:lnTo>
                  <a:lnTo>
                    <a:pt x="45" y="29"/>
                  </a:lnTo>
                  <a:lnTo>
                    <a:pt x="30" y="0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59" name="Freeform 1421"/>
            <p:cNvSpPr>
              <a:spLocks noChangeAspect="1"/>
            </p:cNvSpPr>
            <p:nvPr/>
          </p:nvSpPr>
          <p:spPr bwMode="auto">
            <a:xfrm>
              <a:off x="1596" y="1837"/>
              <a:ext cx="115" cy="82"/>
            </a:xfrm>
            <a:custGeom>
              <a:avLst/>
              <a:gdLst>
                <a:gd name="T0" fmla="*/ 44 w 107"/>
                <a:gd name="T1" fmla="*/ 0 h 76"/>
                <a:gd name="T2" fmla="*/ 48 w 107"/>
                <a:gd name="T3" fmla="*/ 0 h 76"/>
                <a:gd name="T4" fmla="*/ 59 w 107"/>
                <a:gd name="T5" fmla="*/ 2 h 76"/>
                <a:gd name="T6" fmla="*/ 71 w 107"/>
                <a:gd name="T7" fmla="*/ 8 h 76"/>
                <a:gd name="T8" fmla="*/ 86 w 107"/>
                <a:gd name="T9" fmla="*/ 15 h 76"/>
                <a:gd name="T10" fmla="*/ 91 w 107"/>
                <a:gd name="T11" fmla="*/ 27 h 76"/>
                <a:gd name="T12" fmla="*/ 95 w 107"/>
                <a:gd name="T13" fmla="*/ 38 h 76"/>
                <a:gd name="T14" fmla="*/ 95 w 107"/>
                <a:gd name="T15" fmla="*/ 46 h 76"/>
                <a:gd name="T16" fmla="*/ 97 w 107"/>
                <a:gd name="T17" fmla="*/ 50 h 76"/>
                <a:gd name="T18" fmla="*/ 107 w 107"/>
                <a:gd name="T19" fmla="*/ 61 h 76"/>
                <a:gd name="T20" fmla="*/ 107 w 107"/>
                <a:gd name="T21" fmla="*/ 63 h 76"/>
                <a:gd name="T22" fmla="*/ 107 w 107"/>
                <a:gd name="T23" fmla="*/ 69 h 76"/>
                <a:gd name="T24" fmla="*/ 103 w 107"/>
                <a:gd name="T25" fmla="*/ 72 h 76"/>
                <a:gd name="T26" fmla="*/ 101 w 107"/>
                <a:gd name="T27" fmla="*/ 76 h 76"/>
                <a:gd name="T28" fmla="*/ 93 w 107"/>
                <a:gd name="T29" fmla="*/ 72 h 76"/>
                <a:gd name="T30" fmla="*/ 82 w 107"/>
                <a:gd name="T31" fmla="*/ 71 h 76"/>
                <a:gd name="T32" fmla="*/ 72 w 107"/>
                <a:gd name="T33" fmla="*/ 69 h 76"/>
                <a:gd name="T34" fmla="*/ 65 w 107"/>
                <a:gd name="T35" fmla="*/ 67 h 76"/>
                <a:gd name="T36" fmla="*/ 55 w 107"/>
                <a:gd name="T37" fmla="*/ 63 h 76"/>
                <a:gd name="T38" fmla="*/ 48 w 107"/>
                <a:gd name="T39" fmla="*/ 61 h 76"/>
                <a:gd name="T40" fmla="*/ 38 w 107"/>
                <a:gd name="T41" fmla="*/ 57 h 76"/>
                <a:gd name="T42" fmla="*/ 29 w 107"/>
                <a:gd name="T43" fmla="*/ 55 h 76"/>
                <a:gd name="T44" fmla="*/ 21 w 107"/>
                <a:gd name="T45" fmla="*/ 52 h 76"/>
                <a:gd name="T46" fmla="*/ 13 w 107"/>
                <a:gd name="T47" fmla="*/ 50 h 76"/>
                <a:gd name="T48" fmla="*/ 2 w 107"/>
                <a:gd name="T49" fmla="*/ 48 h 76"/>
                <a:gd name="T50" fmla="*/ 0 w 107"/>
                <a:gd name="T51" fmla="*/ 48 h 76"/>
                <a:gd name="T52" fmla="*/ 44 w 107"/>
                <a:gd name="T53" fmla="*/ 0 h 76"/>
                <a:gd name="T54" fmla="*/ 44 w 107"/>
                <a:gd name="T55" fmla="*/ 0 h 7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07"/>
                <a:gd name="T85" fmla="*/ 0 h 76"/>
                <a:gd name="T86" fmla="*/ 107 w 107"/>
                <a:gd name="T87" fmla="*/ 76 h 7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07" h="76">
                  <a:moveTo>
                    <a:pt x="44" y="0"/>
                  </a:moveTo>
                  <a:lnTo>
                    <a:pt x="48" y="0"/>
                  </a:lnTo>
                  <a:lnTo>
                    <a:pt x="59" y="2"/>
                  </a:lnTo>
                  <a:lnTo>
                    <a:pt x="71" y="8"/>
                  </a:lnTo>
                  <a:lnTo>
                    <a:pt x="86" y="15"/>
                  </a:lnTo>
                  <a:lnTo>
                    <a:pt x="91" y="27"/>
                  </a:lnTo>
                  <a:lnTo>
                    <a:pt x="95" y="38"/>
                  </a:lnTo>
                  <a:lnTo>
                    <a:pt x="95" y="46"/>
                  </a:lnTo>
                  <a:lnTo>
                    <a:pt x="97" y="50"/>
                  </a:lnTo>
                  <a:lnTo>
                    <a:pt x="107" y="61"/>
                  </a:lnTo>
                  <a:lnTo>
                    <a:pt x="107" y="63"/>
                  </a:lnTo>
                  <a:lnTo>
                    <a:pt x="107" y="69"/>
                  </a:lnTo>
                  <a:lnTo>
                    <a:pt x="103" y="72"/>
                  </a:lnTo>
                  <a:lnTo>
                    <a:pt x="101" y="76"/>
                  </a:lnTo>
                  <a:lnTo>
                    <a:pt x="93" y="72"/>
                  </a:lnTo>
                  <a:lnTo>
                    <a:pt x="82" y="71"/>
                  </a:lnTo>
                  <a:lnTo>
                    <a:pt x="72" y="69"/>
                  </a:lnTo>
                  <a:lnTo>
                    <a:pt x="65" y="67"/>
                  </a:lnTo>
                  <a:lnTo>
                    <a:pt x="55" y="63"/>
                  </a:lnTo>
                  <a:lnTo>
                    <a:pt x="48" y="61"/>
                  </a:lnTo>
                  <a:lnTo>
                    <a:pt x="38" y="57"/>
                  </a:lnTo>
                  <a:lnTo>
                    <a:pt x="29" y="55"/>
                  </a:lnTo>
                  <a:lnTo>
                    <a:pt x="21" y="52"/>
                  </a:lnTo>
                  <a:lnTo>
                    <a:pt x="13" y="50"/>
                  </a:lnTo>
                  <a:lnTo>
                    <a:pt x="2" y="48"/>
                  </a:lnTo>
                  <a:lnTo>
                    <a:pt x="0" y="48"/>
                  </a:lnTo>
                  <a:lnTo>
                    <a:pt x="44" y="0"/>
                  </a:lnTo>
                  <a:close/>
                </a:path>
              </a:pathLst>
            </a:custGeom>
            <a:solidFill>
              <a:srgbClr val="CCCC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0" name="Freeform 1422"/>
            <p:cNvSpPr>
              <a:spLocks noChangeAspect="1"/>
            </p:cNvSpPr>
            <p:nvPr/>
          </p:nvSpPr>
          <p:spPr bwMode="auto">
            <a:xfrm>
              <a:off x="1574" y="1834"/>
              <a:ext cx="98" cy="66"/>
            </a:xfrm>
            <a:custGeom>
              <a:avLst/>
              <a:gdLst>
                <a:gd name="T0" fmla="*/ 4 w 92"/>
                <a:gd name="T1" fmla="*/ 48 h 59"/>
                <a:gd name="T2" fmla="*/ 57 w 92"/>
                <a:gd name="T3" fmla="*/ 59 h 59"/>
                <a:gd name="T4" fmla="*/ 63 w 92"/>
                <a:gd name="T5" fmla="*/ 48 h 59"/>
                <a:gd name="T6" fmla="*/ 54 w 92"/>
                <a:gd name="T7" fmla="*/ 38 h 59"/>
                <a:gd name="T8" fmla="*/ 54 w 92"/>
                <a:gd name="T9" fmla="*/ 36 h 59"/>
                <a:gd name="T10" fmla="*/ 54 w 92"/>
                <a:gd name="T11" fmla="*/ 33 h 59"/>
                <a:gd name="T12" fmla="*/ 57 w 92"/>
                <a:gd name="T13" fmla="*/ 31 h 59"/>
                <a:gd name="T14" fmla="*/ 65 w 92"/>
                <a:gd name="T15" fmla="*/ 27 h 59"/>
                <a:gd name="T16" fmla="*/ 73 w 92"/>
                <a:gd name="T17" fmla="*/ 21 h 59"/>
                <a:gd name="T18" fmla="*/ 82 w 92"/>
                <a:gd name="T19" fmla="*/ 19 h 59"/>
                <a:gd name="T20" fmla="*/ 90 w 92"/>
                <a:gd name="T21" fmla="*/ 17 h 59"/>
                <a:gd name="T22" fmla="*/ 92 w 92"/>
                <a:gd name="T23" fmla="*/ 17 h 59"/>
                <a:gd name="T24" fmla="*/ 63 w 92"/>
                <a:gd name="T25" fmla="*/ 0 h 59"/>
                <a:gd name="T26" fmla="*/ 55 w 92"/>
                <a:gd name="T27" fmla="*/ 0 h 59"/>
                <a:gd name="T28" fmla="*/ 42 w 92"/>
                <a:gd name="T29" fmla="*/ 12 h 59"/>
                <a:gd name="T30" fmla="*/ 33 w 92"/>
                <a:gd name="T31" fmla="*/ 17 h 59"/>
                <a:gd name="T32" fmla="*/ 27 w 92"/>
                <a:gd name="T33" fmla="*/ 25 h 59"/>
                <a:gd name="T34" fmla="*/ 21 w 92"/>
                <a:gd name="T35" fmla="*/ 31 h 59"/>
                <a:gd name="T36" fmla="*/ 21 w 92"/>
                <a:gd name="T37" fmla="*/ 33 h 59"/>
                <a:gd name="T38" fmla="*/ 0 w 92"/>
                <a:gd name="T39" fmla="*/ 33 h 59"/>
                <a:gd name="T40" fmla="*/ 4 w 92"/>
                <a:gd name="T41" fmla="*/ 48 h 59"/>
                <a:gd name="T42" fmla="*/ 4 w 92"/>
                <a:gd name="T43" fmla="*/ 48 h 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92"/>
                <a:gd name="T67" fmla="*/ 0 h 59"/>
                <a:gd name="T68" fmla="*/ 92 w 92"/>
                <a:gd name="T69" fmla="*/ 59 h 5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92" h="59">
                  <a:moveTo>
                    <a:pt x="4" y="48"/>
                  </a:moveTo>
                  <a:lnTo>
                    <a:pt x="57" y="59"/>
                  </a:lnTo>
                  <a:lnTo>
                    <a:pt x="63" y="48"/>
                  </a:lnTo>
                  <a:lnTo>
                    <a:pt x="54" y="38"/>
                  </a:lnTo>
                  <a:lnTo>
                    <a:pt x="54" y="36"/>
                  </a:lnTo>
                  <a:lnTo>
                    <a:pt x="54" y="33"/>
                  </a:lnTo>
                  <a:lnTo>
                    <a:pt x="57" y="31"/>
                  </a:lnTo>
                  <a:lnTo>
                    <a:pt x="65" y="27"/>
                  </a:lnTo>
                  <a:lnTo>
                    <a:pt x="73" y="21"/>
                  </a:lnTo>
                  <a:lnTo>
                    <a:pt x="82" y="19"/>
                  </a:lnTo>
                  <a:lnTo>
                    <a:pt x="90" y="17"/>
                  </a:lnTo>
                  <a:lnTo>
                    <a:pt x="92" y="17"/>
                  </a:lnTo>
                  <a:lnTo>
                    <a:pt x="63" y="0"/>
                  </a:lnTo>
                  <a:lnTo>
                    <a:pt x="55" y="0"/>
                  </a:lnTo>
                  <a:lnTo>
                    <a:pt x="42" y="12"/>
                  </a:lnTo>
                  <a:lnTo>
                    <a:pt x="33" y="17"/>
                  </a:lnTo>
                  <a:lnTo>
                    <a:pt x="27" y="25"/>
                  </a:lnTo>
                  <a:lnTo>
                    <a:pt x="21" y="31"/>
                  </a:lnTo>
                  <a:lnTo>
                    <a:pt x="21" y="33"/>
                  </a:lnTo>
                  <a:lnTo>
                    <a:pt x="0" y="33"/>
                  </a:lnTo>
                  <a:lnTo>
                    <a:pt x="4" y="4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1" name="Freeform 1423"/>
            <p:cNvSpPr>
              <a:spLocks noChangeAspect="1"/>
            </p:cNvSpPr>
            <p:nvPr/>
          </p:nvSpPr>
          <p:spPr bwMode="auto">
            <a:xfrm>
              <a:off x="1479" y="2119"/>
              <a:ext cx="156" cy="139"/>
            </a:xfrm>
            <a:custGeom>
              <a:avLst/>
              <a:gdLst>
                <a:gd name="T0" fmla="*/ 19 w 144"/>
                <a:gd name="T1" fmla="*/ 0 h 127"/>
                <a:gd name="T2" fmla="*/ 144 w 144"/>
                <a:gd name="T3" fmla="*/ 62 h 127"/>
                <a:gd name="T4" fmla="*/ 0 w 144"/>
                <a:gd name="T5" fmla="*/ 127 h 127"/>
                <a:gd name="T6" fmla="*/ 19 w 144"/>
                <a:gd name="T7" fmla="*/ 0 h 127"/>
                <a:gd name="T8" fmla="*/ 19 w 144"/>
                <a:gd name="T9" fmla="*/ 0 h 1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27"/>
                <a:gd name="T17" fmla="*/ 144 w 144"/>
                <a:gd name="T18" fmla="*/ 127 h 1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27">
                  <a:moveTo>
                    <a:pt x="19" y="0"/>
                  </a:moveTo>
                  <a:lnTo>
                    <a:pt x="144" y="62"/>
                  </a:lnTo>
                  <a:lnTo>
                    <a:pt x="0" y="127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FD11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462" name="Group 1424"/>
            <p:cNvGrpSpPr>
              <a:grpSpLocks noChangeAspect="1"/>
            </p:cNvGrpSpPr>
            <p:nvPr/>
          </p:nvGrpSpPr>
          <p:grpSpPr bwMode="auto">
            <a:xfrm>
              <a:off x="939" y="1848"/>
              <a:ext cx="612" cy="783"/>
              <a:chOff x="939" y="1848"/>
              <a:chExt cx="612" cy="783"/>
            </a:xfrm>
          </p:grpSpPr>
          <p:sp>
            <p:nvSpPr>
              <p:cNvPr id="15623" name="Freeform 1425"/>
              <p:cNvSpPr>
                <a:spLocks noChangeAspect="1"/>
              </p:cNvSpPr>
              <p:nvPr/>
            </p:nvSpPr>
            <p:spPr bwMode="auto">
              <a:xfrm>
                <a:off x="939" y="2247"/>
                <a:ext cx="100" cy="115"/>
              </a:xfrm>
              <a:custGeom>
                <a:avLst/>
                <a:gdLst>
                  <a:gd name="T0" fmla="*/ 61 w 91"/>
                  <a:gd name="T1" fmla="*/ 0 h 104"/>
                  <a:gd name="T2" fmla="*/ 91 w 91"/>
                  <a:gd name="T3" fmla="*/ 22 h 104"/>
                  <a:gd name="T4" fmla="*/ 59 w 91"/>
                  <a:gd name="T5" fmla="*/ 79 h 104"/>
                  <a:gd name="T6" fmla="*/ 0 w 91"/>
                  <a:gd name="T7" fmla="*/ 104 h 104"/>
                  <a:gd name="T8" fmla="*/ 61 w 91"/>
                  <a:gd name="T9" fmla="*/ 0 h 104"/>
                  <a:gd name="T10" fmla="*/ 61 w 91"/>
                  <a:gd name="T11" fmla="*/ 0 h 10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1"/>
                  <a:gd name="T19" fmla="*/ 0 h 104"/>
                  <a:gd name="T20" fmla="*/ 91 w 91"/>
                  <a:gd name="T21" fmla="*/ 104 h 10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1" h="104">
                    <a:moveTo>
                      <a:pt x="61" y="0"/>
                    </a:moveTo>
                    <a:lnTo>
                      <a:pt x="91" y="22"/>
                    </a:lnTo>
                    <a:lnTo>
                      <a:pt x="59" y="79"/>
                    </a:lnTo>
                    <a:lnTo>
                      <a:pt x="0" y="104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4" name="Freeform 1426"/>
              <p:cNvSpPr>
                <a:spLocks noChangeAspect="1"/>
              </p:cNvSpPr>
              <p:nvPr/>
            </p:nvSpPr>
            <p:spPr bwMode="auto">
              <a:xfrm>
                <a:off x="980" y="2535"/>
                <a:ext cx="135" cy="93"/>
              </a:xfrm>
              <a:custGeom>
                <a:avLst/>
                <a:gdLst>
                  <a:gd name="T0" fmla="*/ 64 w 123"/>
                  <a:gd name="T1" fmla="*/ 0 h 85"/>
                  <a:gd name="T2" fmla="*/ 0 w 123"/>
                  <a:gd name="T3" fmla="*/ 49 h 85"/>
                  <a:gd name="T4" fmla="*/ 64 w 123"/>
                  <a:gd name="T5" fmla="*/ 85 h 85"/>
                  <a:gd name="T6" fmla="*/ 123 w 123"/>
                  <a:gd name="T7" fmla="*/ 28 h 85"/>
                  <a:gd name="T8" fmla="*/ 64 w 123"/>
                  <a:gd name="T9" fmla="*/ 0 h 85"/>
                  <a:gd name="T10" fmla="*/ 64 w 123"/>
                  <a:gd name="T11" fmla="*/ 0 h 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3"/>
                  <a:gd name="T19" fmla="*/ 0 h 85"/>
                  <a:gd name="T20" fmla="*/ 123 w 123"/>
                  <a:gd name="T21" fmla="*/ 85 h 8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3" h="85">
                    <a:moveTo>
                      <a:pt x="64" y="0"/>
                    </a:moveTo>
                    <a:lnTo>
                      <a:pt x="0" y="49"/>
                    </a:lnTo>
                    <a:lnTo>
                      <a:pt x="64" y="85"/>
                    </a:lnTo>
                    <a:lnTo>
                      <a:pt x="123" y="28"/>
                    </a:ln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E6E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5" name="Freeform 1427"/>
              <p:cNvSpPr>
                <a:spLocks noChangeAspect="1"/>
              </p:cNvSpPr>
              <p:nvPr/>
            </p:nvSpPr>
            <p:spPr bwMode="auto">
              <a:xfrm>
                <a:off x="1026" y="2533"/>
                <a:ext cx="132" cy="98"/>
              </a:xfrm>
              <a:custGeom>
                <a:avLst/>
                <a:gdLst>
                  <a:gd name="T0" fmla="*/ 22 w 121"/>
                  <a:gd name="T1" fmla="*/ 0 h 89"/>
                  <a:gd name="T2" fmla="*/ 0 w 121"/>
                  <a:gd name="T3" fmla="*/ 17 h 89"/>
                  <a:gd name="T4" fmla="*/ 36 w 121"/>
                  <a:gd name="T5" fmla="*/ 47 h 89"/>
                  <a:gd name="T6" fmla="*/ 5 w 121"/>
                  <a:gd name="T7" fmla="*/ 78 h 89"/>
                  <a:gd name="T8" fmla="*/ 11 w 121"/>
                  <a:gd name="T9" fmla="*/ 89 h 89"/>
                  <a:gd name="T10" fmla="*/ 121 w 121"/>
                  <a:gd name="T11" fmla="*/ 40 h 89"/>
                  <a:gd name="T12" fmla="*/ 22 w 121"/>
                  <a:gd name="T13" fmla="*/ 0 h 89"/>
                  <a:gd name="T14" fmla="*/ 22 w 121"/>
                  <a:gd name="T15" fmla="*/ 0 h 89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121"/>
                  <a:gd name="T25" fmla="*/ 0 h 89"/>
                  <a:gd name="T26" fmla="*/ 121 w 121"/>
                  <a:gd name="T27" fmla="*/ 89 h 89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" h="89">
                    <a:moveTo>
                      <a:pt x="22" y="0"/>
                    </a:moveTo>
                    <a:lnTo>
                      <a:pt x="0" y="17"/>
                    </a:lnTo>
                    <a:lnTo>
                      <a:pt x="36" y="47"/>
                    </a:lnTo>
                    <a:lnTo>
                      <a:pt x="5" y="78"/>
                    </a:lnTo>
                    <a:lnTo>
                      <a:pt x="11" y="89"/>
                    </a:lnTo>
                    <a:lnTo>
                      <a:pt x="121" y="4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2E2E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6" name="Freeform 1428"/>
              <p:cNvSpPr>
                <a:spLocks noChangeAspect="1"/>
              </p:cNvSpPr>
              <p:nvPr/>
            </p:nvSpPr>
            <p:spPr bwMode="auto">
              <a:xfrm>
                <a:off x="1015" y="1848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7" name="Freeform 1429"/>
              <p:cNvSpPr>
                <a:spLocks noChangeAspect="1"/>
              </p:cNvSpPr>
              <p:nvPr/>
            </p:nvSpPr>
            <p:spPr bwMode="auto">
              <a:xfrm>
                <a:off x="1021" y="2490"/>
                <a:ext cx="89" cy="82"/>
              </a:xfrm>
              <a:custGeom>
                <a:avLst/>
                <a:gdLst>
                  <a:gd name="T0" fmla="*/ 0 w 82"/>
                  <a:gd name="T1" fmla="*/ 0 h 76"/>
                  <a:gd name="T2" fmla="*/ 82 w 82"/>
                  <a:gd name="T3" fmla="*/ 55 h 76"/>
                  <a:gd name="T4" fmla="*/ 82 w 82"/>
                  <a:gd name="T5" fmla="*/ 76 h 76"/>
                  <a:gd name="T6" fmla="*/ 0 w 82"/>
                  <a:gd name="T7" fmla="*/ 25 h 76"/>
                  <a:gd name="T8" fmla="*/ 0 w 82"/>
                  <a:gd name="T9" fmla="*/ 0 h 76"/>
                  <a:gd name="T10" fmla="*/ 0 w 82"/>
                  <a:gd name="T11" fmla="*/ 0 h 7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"/>
                  <a:gd name="T19" fmla="*/ 0 h 76"/>
                  <a:gd name="T20" fmla="*/ 82 w 82"/>
                  <a:gd name="T21" fmla="*/ 76 h 7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" h="76">
                    <a:moveTo>
                      <a:pt x="0" y="0"/>
                    </a:moveTo>
                    <a:lnTo>
                      <a:pt x="82" y="55"/>
                    </a:lnTo>
                    <a:lnTo>
                      <a:pt x="82" y="76"/>
                    </a:lnTo>
                    <a:lnTo>
                      <a:pt x="0" y="2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3401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8" name="Freeform 1430"/>
              <p:cNvSpPr>
                <a:spLocks noChangeAspect="1"/>
              </p:cNvSpPr>
              <p:nvPr/>
            </p:nvSpPr>
            <p:spPr bwMode="auto">
              <a:xfrm>
                <a:off x="1039" y="1969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9" name="Freeform 1431"/>
              <p:cNvSpPr>
                <a:spLocks noChangeAspect="1"/>
              </p:cNvSpPr>
              <p:nvPr/>
            </p:nvSpPr>
            <p:spPr bwMode="auto">
              <a:xfrm>
                <a:off x="1032" y="1913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30" name="Freeform 1432"/>
              <p:cNvSpPr>
                <a:spLocks noChangeAspect="1"/>
              </p:cNvSpPr>
              <p:nvPr/>
            </p:nvSpPr>
            <p:spPr bwMode="auto">
              <a:xfrm>
                <a:off x="1015" y="2203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463" name="Freeform 1433"/>
            <p:cNvSpPr>
              <a:spLocks noChangeAspect="1"/>
            </p:cNvSpPr>
            <p:nvPr/>
          </p:nvSpPr>
          <p:spPr bwMode="auto">
            <a:xfrm>
              <a:off x="2956" y="1778"/>
              <a:ext cx="366" cy="213"/>
            </a:xfrm>
            <a:custGeom>
              <a:avLst/>
              <a:gdLst>
                <a:gd name="T0" fmla="*/ 148 w 336"/>
                <a:gd name="T1" fmla="*/ 57 h 196"/>
                <a:gd name="T2" fmla="*/ 0 w 336"/>
                <a:gd name="T3" fmla="*/ 196 h 196"/>
                <a:gd name="T4" fmla="*/ 233 w 336"/>
                <a:gd name="T5" fmla="*/ 131 h 196"/>
                <a:gd name="T6" fmla="*/ 336 w 336"/>
                <a:gd name="T7" fmla="*/ 0 h 196"/>
                <a:gd name="T8" fmla="*/ 148 w 336"/>
                <a:gd name="T9" fmla="*/ 57 h 196"/>
                <a:gd name="T10" fmla="*/ 148 w 336"/>
                <a:gd name="T11" fmla="*/ 57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6"/>
                <a:gd name="T19" fmla="*/ 0 h 196"/>
                <a:gd name="T20" fmla="*/ 336 w 336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6" h="196">
                  <a:moveTo>
                    <a:pt x="148" y="57"/>
                  </a:moveTo>
                  <a:lnTo>
                    <a:pt x="0" y="196"/>
                  </a:lnTo>
                  <a:lnTo>
                    <a:pt x="233" y="131"/>
                  </a:lnTo>
                  <a:lnTo>
                    <a:pt x="336" y="0"/>
                  </a:lnTo>
                  <a:lnTo>
                    <a:pt x="148" y="57"/>
                  </a:lnTo>
                  <a:close/>
                </a:path>
              </a:pathLst>
            </a:custGeom>
            <a:solidFill>
              <a:srgbClr val="8F2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4" name="Freeform 1434"/>
            <p:cNvSpPr>
              <a:spLocks noChangeAspect="1"/>
            </p:cNvSpPr>
            <p:nvPr/>
          </p:nvSpPr>
          <p:spPr bwMode="auto">
            <a:xfrm>
              <a:off x="2819" y="1613"/>
              <a:ext cx="362" cy="369"/>
            </a:xfrm>
            <a:custGeom>
              <a:avLst/>
              <a:gdLst>
                <a:gd name="T0" fmla="*/ 154 w 335"/>
                <a:gd name="T1" fmla="*/ 0 h 338"/>
                <a:gd name="T2" fmla="*/ 0 w 335"/>
                <a:gd name="T3" fmla="*/ 173 h 338"/>
                <a:gd name="T4" fmla="*/ 124 w 335"/>
                <a:gd name="T5" fmla="*/ 338 h 338"/>
                <a:gd name="T6" fmla="*/ 335 w 335"/>
                <a:gd name="T7" fmla="*/ 112 h 338"/>
                <a:gd name="T8" fmla="*/ 154 w 335"/>
                <a:gd name="T9" fmla="*/ 0 h 338"/>
                <a:gd name="T10" fmla="*/ 154 w 335"/>
                <a:gd name="T11" fmla="*/ 0 h 3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338"/>
                <a:gd name="T20" fmla="*/ 335 w 335"/>
                <a:gd name="T21" fmla="*/ 338 h 3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338">
                  <a:moveTo>
                    <a:pt x="154" y="0"/>
                  </a:moveTo>
                  <a:lnTo>
                    <a:pt x="0" y="173"/>
                  </a:lnTo>
                  <a:lnTo>
                    <a:pt x="124" y="338"/>
                  </a:lnTo>
                  <a:lnTo>
                    <a:pt x="335" y="112"/>
                  </a:lnTo>
                  <a:lnTo>
                    <a:pt x="154" y="0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5" name="Freeform 1435"/>
            <p:cNvSpPr>
              <a:spLocks noChangeAspect="1"/>
            </p:cNvSpPr>
            <p:nvPr/>
          </p:nvSpPr>
          <p:spPr bwMode="auto">
            <a:xfrm>
              <a:off x="2867" y="1585"/>
              <a:ext cx="455" cy="406"/>
            </a:xfrm>
            <a:custGeom>
              <a:avLst/>
              <a:gdLst>
                <a:gd name="T0" fmla="*/ 200 w 418"/>
                <a:gd name="T1" fmla="*/ 179 h 375"/>
                <a:gd name="T2" fmla="*/ 0 w 418"/>
                <a:gd name="T3" fmla="*/ 251 h 375"/>
                <a:gd name="T4" fmla="*/ 15 w 418"/>
                <a:gd name="T5" fmla="*/ 280 h 375"/>
                <a:gd name="T6" fmla="*/ 99 w 418"/>
                <a:gd name="T7" fmla="*/ 289 h 375"/>
                <a:gd name="T8" fmla="*/ 55 w 418"/>
                <a:gd name="T9" fmla="*/ 341 h 375"/>
                <a:gd name="T10" fmla="*/ 82 w 418"/>
                <a:gd name="T11" fmla="*/ 375 h 375"/>
                <a:gd name="T12" fmla="*/ 232 w 418"/>
                <a:gd name="T13" fmla="*/ 232 h 375"/>
                <a:gd name="T14" fmla="*/ 418 w 418"/>
                <a:gd name="T15" fmla="*/ 183 h 375"/>
                <a:gd name="T16" fmla="*/ 315 w 418"/>
                <a:gd name="T17" fmla="*/ 0 h 375"/>
                <a:gd name="T18" fmla="*/ 106 w 418"/>
                <a:gd name="T19" fmla="*/ 23 h 375"/>
                <a:gd name="T20" fmla="*/ 200 w 418"/>
                <a:gd name="T21" fmla="*/ 179 h 375"/>
                <a:gd name="T22" fmla="*/ 200 w 418"/>
                <a:gd name="T23" fmla="*/ 179 h 3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18"/>
                <a:gd name="T37" fmla="*/ 0 h 375"/>
                <a:gd name="T38" fmla="*/ 418 w 418"/>
                <a:gd name="T39" fmla="*/ 375 h 3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18" h="375">
                  <a:moveTo>
                    <a:pt x="200" y="179"/>
                  </a:moveTo>
                  <a:lnTo>
                    <a:pt x="0" y="251"/>
                  </a:lnTo>
                  <a:lnTo>
                    <a:pt x="15" y="280"/>
                  </a:lnTo>
                  <a:lnTo>
                    <a:pt x="99" y="289"/>
                  </a:lnTo>
                  <a:lnTo>
                    <a:pt x="55" y="341"/>
                  </a:lnTo>
                  <a:lnTo>
                    <a:pt x="82" y="375"/>
                  </a:lnTo>
                  <a:lnTo>
                    <a:pt x="232" y="232"/>
                  </a:lnTo>
                  <a:lnTo>
                    <a:pt x="418" y="183"/>
                  </a:lnTo>
                  <a:lnTo>
                    <a:pt x="315" y="0"/>
                  </a:lnTo>
                  <a:lnTo>
                    <a:pt x="106" y="23"/>
                  </a:lnTo>
                  <a:lnTo>
                    <a:pt x="200" y="179"/>
                  </a:lnTo>
                  <a:close/>
                </a:path>
              </a:pathLst>
            </a:custGeom>
            <a:solidFill>
              <a:srgbClr val="E680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6" name="Freeform 1436"/>
            <p:cNvSpPr>
              <a:spLocks noChangeAspect="1"/>
            </p:cNvSpPr>
            <p:nvPr/>
          </p:nvSpPr>
          <p:spPr bwMode="auto">
            <a:xfrm>
              <a:off x="3040" y="2073"/>
              <a:ext cx="276" cy="770"/>
            </a:xfrm>
            <a:custGeom>
              <a:avLst/>
              <a:gdLst>
                <a:gd name="T0" fmla="*/ 0 w 252"/>
                <a:gd name="T1" fmla="*/ 28 h 709"/>
                <a:gd name="T2" fmla="*/ 93 w 252"/>
                <a:gd name="T3" fmla="*/ 184 h 709"/>
                <a:gd name="T4" fmla="*/ 93 w 252"/>
                <a:gd name="T5" fmla="*/ 199 h 709"/>
                <a:gd name="T6" fmla="*/ 97 w 252"/>
                <a:gd name="T7" fmla="*/ 224 h 709"/>
                <a:gd name="T8" fmla="*/ 100 w 252"/>
                <a:gd name="T9" fmla="*/ 255 h 709"/>
                <a:gd name="T10" fmla="*/ 108 w 252"/>
                <a:gd name="T11" fmla="*/ 281 h 709"/>
                <a:gd name="T12" fmla="*/ 116 w 252"/>
                <a:gd name="T13" fmla="*/ 300 h 709"/>
                <a:gd name="T14" fmla="*/ 125 w 252"/>
                <a:gd name="T15" fmla="*/ 321 h 709"/>
                <a:gd name="T16" fmla="*/ 127 w 252"/>
                <a:gd name="T17" fmla="*/ 327 h 709"/>
                <a:gd name="T18" fmla="*/ 121 w 252"/>
                <a:gd name="T19" fmla="*/ 342 h 709"/>
                <a:gd name="T20" fmla="*/ 117 w 252"/>
                <a:gd name="T21" fmla="*/ 363 h 709"/>
                <a:gd name="T22" fmla="*/ 112 w 252"/>
                <a:gd name="T23" fmla="*/ 384 h 709"/>
                <a:gd name="T24" fmla="*/ 106 w 252"/>
                <a:gd name="T25" fmla="*/ 410 h 709"/>
                <a:gd name="T26" fmla="*/ 100 w 252"/>
                <a:gd name="T27" fmla="*/ 431 h 709"/>
                <a:gd name="T28" fmla="*/ 97 w 252"/>
                <a:gd name="T29" fmla="*/ 450 h 709"/>
                <a:gd name="T30" fmla="*/ 93 w 252"/>
                <a:gd name="T31" fmla="*/ 468 h 709"/>
                <a:gd name="T32" fmla="*/ 89 w 252"/>
                <a:gd name="T33" fmla="*/ 485 h 709"/>
                <a:gd name="T34" fmla="*/ 83 w 252"/>
                <a:gd name="T35" fmla="*/ 504 h 709"/>
                <a:gd name="T36" fmla="*/ 79 w 252"/>
                <a:gd name="T37" fmla="*/ 525 h 709"/>
                <a:gd name="T38" fmla="*/ 74 w 252"/>
                <a:gd name="T39" fmla="*/ 545 h 709"/>
                <a:gd name="T40" fmla="*/ 70 w 252"/>
                <a:gd name="T41" fmla="*/ 566 h 709"/>
                <a:gd name="T42" fmla="*/ 64 w 252"/>
                <a:gd name="T43" fmla="*/ 587 h 709"/>
                <a:gd name="T44" fmla="*/ 60 w 252"/>
                <a:gd name="T45" fmla="*/ 608 h 709"/>
                <a:gd name="T46" fmla="*/ 55 w 252"/>
                <a:gd name="T47" fmla="*/ 635 h 709"/>
                <a:gd name="T48" fmla="*/ 47 w 252"/>
                <a:gd name="T49" fmla="*/ 667 h 709"/>
                <a:gd name="T50" fmla="*/ 41 w 252"/>
                <a:gd name="T51" fmla="*/ 692 h 709"/>
                <a:gd name="T52" fmla="*/ 40 w 252"/>
                <a:gd name="T53" fmla="*/ 705 h 709"/>
                <a:gd name="T54" fmla="*/ 93 w 252"/>
                <a:gd name="T55" fmla="*/ 673 h 709"/>
                <a:gd name="T56" fmla="*/ 195 w 252"/>
                <a:gd name="T57" fmla="*/ 585 h 709"/>
                <a:gd name="T58" fmla="*/ 252 w 252"/>
                <a:gd name="T59" fmla="*/ 677 h 709"/>
                <a:gd name="T60" fmla="*/ 214 w 252"/>
                <a:gd name="T61" fmla="*/ 144 h 709"/>
                <a:gd name="T62" fmla="*/ 110 w 252"/>
                <a:gd name="T63" fmla="*/ 91 h 709"/>
                <a:gd name="T64" fmla="*/ 20 w 252"/>
                <a:gd name="T65" fmla="*/ 0 h 70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52"/>
                <a:gd name="T100" fmla="*/ 0 h 709"/>
                <a:gd name="T101" fmla="*/ 252 w 252"/>
                <a:gd name="T102" fmla="*/ 709 h 70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52" h="709">
                  <a:moveTo>
                    <a:pt x="20" y="0"/>
                  </a:moveTo>
                  <a:lnTo>
                    <a:pt x="0" y="28"/>
                  </a:lnTo>
                  <a:lnTo>
                    <a:pt x="93" y="182"/>
                  </a:lnTo>
                  <a:lnTo>
                    <a:pt x="93" y="184"/>
                  </a:lnTo>
                  <a:lnTo>
                    <a:pt x="93" y="192"/>
                  </a:lnTo>
                  <a:lnTo>
                    <a:pt x="93" y="199"/>
                  </a:lnTo>
                  <a:lnTo>
                    <a:pt x="95" y="211"/>
                  </a:lnTo>
                  <a:lnTo>
                    <a:pt x="97" y="224"/>
                  </a:lnTo>
                  <a:lnTo>
                    <a:pt x="100" y="239"/>
                  </a:lnTo>
                  <a:lnTo>
                    <a:pt x="100" y="255"/>
                  </a:lnTo>
                  <a:lnTo>
                    <a:pt x="106" y="270"/>
                  </a:lnTo>
                  <a:lnTo>
                    <a:pt x="108" y="281"/>
                  </a:lnTo>
                  <a:lnTo>
                    <a:pt x="112" y="291"/>
                  </a:lnTo>
                  <a:lnTo>
                    <a:pt x="116" y="300"/>
                  </a:lnTo>
                  <a:lnTo>
                    <a:pt x="119" y="310"/>
                  </a:lnTo>
                  <a:lnTo>
                    <a:pt x="125" y="321"/>
                  </a:lnTo>
                  <a:lnTo>
                    <a:pt x="129" y="327"/>
                  </a:lnTo>
                  <a:lnTo>
                    <a:pt x="127" y="327"/>
                  </a:lnTo>
                  <a:lnTo>
                    <a:pt x="125" y="333"/>
                  </a:lnTo>
                  <a:lnTo>
                    <a:pt x="121" y="342"/>
                  </a:lnTo>
                  <a:lnTo>
                    <a:pt x="119" y="357"/>
                  </a:lnTo>
                  <a:lnTo>
                    <a:pt x="117" y="363"/>
                  </a:lnTo>
                  <a:lnTo>
                    <a:pt x="116" y="374"/>
                  </a:lnTo>
                  <a:lnTo>
                    <a:pt x="112" y="384"/>
                  </a:lnTo>
                  <a:lnTo>
                    <a:pt x="110" y="397"/>
                  </a:lnTo>
                  <a:lnTo>
                    <a:pt x="106" y="410"/>
                  </a:lnTo>
                  <a:lnTo>
                    <a:pt x="102" y="426"/>
                  </a:lnTo>
                  <a:lnTo>
                    <a:pt x="100" y="431"/>
                  </a:lnTo>
                  <a:lnTo>
                    <a:pt x="100" y="441"/>
                  </a:lnTo>
                  <a:lnTo>
                    <a:pt x="97" y="450"/>
                  </a:lnTo>
                  <a:lnTo>
                    <a:pt x="97" y="460"/>
                  </a:lnTo>
                  <a:lnTo>
                    <a:pt x="93" y="468"/>
                  </a:lnTo>
                  <a:lnTo>
                    <a:pt x="91" y="475"/>
                  </a:lnTo>
                  <a:lnTo>
                    <a:pt x="89" y="485"/>
                  </a:lnTo>
                  <a:lnTo>
                    <a:pt x="87" y="494"/>
                  </a:lnTo>
                  <a:lnTo>
                    <a:pt x="83" y="504"/>
                  </a:lnTo>
                  <a:lnTo>
                    <a:pt x="81" y="515"/>
                  </a:lnTo>
                  <a:lnTo>
                    <a:pt x="79" y="525"/>
                  </a:lnTo>
                  <a:lnTo>
                    <a:pt x="78" y="536"/>
                  </a:lnTo>
                  <a:lnTo>
                    <a:pt x="74" y="545"/>
                  </a:lnTo>
                  <a:lnTo>
                    <a:pt x="72" y="557"/>
                  </a:lnTo>
                  <a:lnTo>
                    <a:pt x="70" y="566"/>
                  </a:lnTo>
                  <a:lnTo>
                    <a:pt x="68" y="578"/>
                  </a:lnTo>
                  <a:lnTo>
                    <a:pt x="64" y="587"/>
                  </a:lnTo>
                  <a:lnTo>
                    <a:pt x="62" y="599"/>
                  </a:lnTo>
                  <a:lnTo>
                    <a:pt x="60" y="608"/>
                  </a:lnTo>
                  <a:lnTo>
                    <a:pt x="60" y="620"/>
                  </a:lnTo>
                  <a:lnTo>
                    <a:pt x="55" y="635"/>
                  </a:lnTo>
                  <a:lnTo>
                    <a:pt x="51" y="652"/>
                  </a:lnTo>
                  <a:lnTo>
                    <a:pt x="47" y="667"/>
                  </a:lnTo>
                  <a:lnTo>
                    <a:pt x="45" y="682"/>
                  </a:lnTo>
                  <a:lnTo>
                    <a:pt x="41" y="692"/>
                  </a:lnTo>
                  <a:lnTo>
                    <a:pt x="40" y="701"/>
                  </a:lnTo>
                  <a:lnTo>
                    <a:pt x="40" y="705"/>
                  </a:lnTo>
                  <a:lnTo>
                    <a:pt x="40" y="709"/>
                  </a:lnTo>
                  <a:lnTo>
                    <a:pt x="93" y="673"/>
                  </a:lnTo>
                  <a:lnTo>
                    <a:pt x="184" y="456"/>
                  </a:lnTo>
                  <a:lnTo>
                    <a:pt x="195" y="585"/>
                  </a:lnTo>
                  <a:lnTo>
                    <a:pt x="207" y="682"/>
                  </a:lnTo>
                  <a:lnTo>
                    <a:pt x="252" y="677"/>
                  </a:lnTo>
                  <a:lnTo>
                    <a:pt x="226" y="378"/>
                  </a:lnTo>
                  <a:lnTo>
                    <a:pt x="214" y="144"/>
                  </a:lnTo>
                  <a:lnTo>
                    <a:pt x="173" y="61"/>
                  </a:lnTo>
                  <a:lnTo>
                    <a:pt x="110" y="91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7" name="Freeform 1437"/>
            <p:cNvSpPr>
              <a:spLocks noChangeAspect="1"/>
            </p:cNvSpPr>
            <p:nvPr/>
          </p:nvSpPr>
          <p:spPr bwMode="auto">
            <a:xfrm>
              <a:off x="3058" y="1978"/>
              <a:ext cx="271" cy="857"/>
            </a:xfrm>
            <a:custGeom>
              <a:avLst/>
              <a:gdLst>
                <a:gd name="T0" fmla="*/ 0 w 251"/>
                <a:gd name="T1" fmla="*/ 107 h 791"/>
                <a:gd name="T2" fmla="*/ 40 w 251"/>
                <a:gd name="T3" fmla="*/ 124 h 791"/>
                <a:gd name="T4" fmla="*/ 51 w 251"/>
                <a:gd name="T5" fmla="*/ 179 h 791"/>
                <a:gd name="T6" fmla="*/ 154 w 251"/>
                <a:gd name="T7" fmla="*/ 282 h 791"/>
                <a:gd name="T8" fmla="*/ 133 w 251"/>
                <a:gd name="T9" fmla="*/ 333 h 791"/>
                <a:gd name="T10" fmla="*/ 137 w 251"/>
                <a:gd name="T11" fmla="*/ 381 h 791"/>
                <a:gd name="T12" fmla="*/ 161 w 251"/>
                <a:gd name="T13" fmla="*/ 421 h 791"/>
                <a:gd name="T14" fmla="*/ 140 w 251"/>
                <a:gd name="T15" fmla="*/ 529 h 791"/>
                <a:gd name="T16" fmla="*/ 40 w 251"/>
                <a:gd name="T17" fmla="*/ 791 h 791"/>
                <a:gd name="T18" fmla="*/ 99 w 251"/>
                <a:gd name="T19" fmla="*/ 786 h 791"/>
                <a:gd name="T20" fmla="*/ 101 w 251"/>
                <a:gd name="T21" fmla="*/ 770 h 791"/>
                <a:gd name="T22" fmla="*/ 104 w 251"/>
                <a:gd name="T23" fmla="*/ 751 h 791"/>
                <a:gd name="T24" fmla="*/ 108 w 251"/>
                <a:gd name="T25" fmla="*/ 732 h 791"/>
                <a:gd name="T26" fmla="*/ 114 w 251"/>
                <a:gd name="T27" fmla="*/ 715 h 791"/>
                <a:gd name="T28" fmla="*/ 120 w 251"/>
                <a:gd name="T29" fmla="*/ 696 h 791"/>
                <a:gd name="T30" fmla="*/ 127 w 251"/>
                <a:gd name="T31" fmla="*/ 675 h 791"/>
                <a:gd name="T32" fmla="*/ 135 w 251"/>
                <a:gd name="T33" fmla="*/ 653 h 791"/>
                <a:gd name="T34" fmla="*/ 144 w 251"/>
                <a:gd name="T35" fmla="*/ 632 h 791"/>
                <a:gd name="T36" fmla="*/ 154 w 251"/>
                <a:gd name="T37" fmla="*/ 613 h 791"/>
                <a:gd name="T38" fmla="*/ 163 w 251"/>
                <a:gd name="T39" fmla="*/ 596 h 791"/>
                <a:gd name="T40" fmla="*/ 169 w 251"/>
                <a:gd name="T41" fmla="*/ 580 h 791"/>
                <a:gd name="T42" fmla="*/ 177 w 251"/>
                <a:gd name="T43" fmla="*/ 567 h 791"/>
                <a:gd name="T44" fmla="*/ 216 w 251"/>
                <a:gd name="T45" fmla="*/ 691 h 791"/>
                <a:gd name="T46" fmla="*/ 251 w 251"/>
                <a:gd name="T47" fmla="*/ 767 h 791"/>
                <a:gd name="T48" fmla="*/ 251 w 251"/>
                <a:gd name="T49" fmla="*/ 757 h 791"/>
                <a:gd name="T50" fmla="*/ 251 w 251"/>
                <a:gd name="T51" fmla="*/ 734 h 791"/>
                <a:gd name="T52" fmla="*/ 251 w 251"/>
                <a:gd name="T53" fmla="*/ 715 h 791"/>
                <a:gd name="T54" fmla="*/ 251 w 251"/>
                <a:gd name="T55" fmla="*/ 696 h 791"/>
                <a:gd name="T56" fmla="*/ 251 w 251"/>
                <a:gd name="T57" fmla="*/ 673 h 791"/>
                <a:gd name="T58" fmla="*/ 251 w 251"/>
                <a:gd name="T59" fmla="*/ 651 h 791"/>
                <a:gd name="T60" fmla="*/ 247 w 251"/>
                <a:gd name="T61" fmla="*/ 622 h 791"/>
                <a:gd name="T62" fmla="*/ 243 w 251"/>
                <a:gd name="T63" fmla="*/ 597 h 791"/>
                <a:gd name="T64" fmla="*/ 239 w 251"/>
                <a:gd name="T65" fmla="*/ 571 h 791"/>
                <a:gd name="T66" fmla="*/ 235 w 251"/>
                <a:gd name="T67" fmla="*/ 548 h 791"/>
                <a:gd name="T68" fmla="*/ 232 w 251"/>
                <a:gd name="T69" fmla="*/ 527 h 791"/>
                <a:gd name="T70" fmla="*/ 230 w 251"/>
                <a:gd name="T71" fmla="*/ 512 h 791"/>
                <a:gd name="T72" fmla="*/ 228 w 251"/>
                <a:gd name="T73" fmla="*/ 499 h 791"/>
                <a:gd name="T74" fmla="*/ 215 w 251"/>
                <a:gd name="T75" fmla="*/ 364 h 791"/>
                <a:gd name="T76" fmla="*/ 215 w 251"/>
                <a:gd name="T77" fmla="*/ 356 h 791"/>
                <a:gd name="T78" fmla="*/ 220 w 251"/>
                <a:gd name="T79" fmla="*/ 337 h 791"/>
                <a:gd name="T80" fmla="*/ 222 w 251"/>
                <a:gd name="T81" fmla="*/ 307 h 791"/>
                <a:gd name="T82" fmla="*/ 224 w 251"/>
                <a:gd name="T83" fmla="*/ 288 h 791"/>
                <a:gd name="T84" fmla="*/ 224 w 251"/>
                <a:gd name="T85" fmla="*/ 269 h 791"/>
                <a:gd name="T86" fmla="*/ 224 w 251"/>
                <a:gd name="T87" fmla="*/ 244 h 791"/>
                <a:gd name="T88" fmla="*/ 222 w 251"/>
                <a:gd name="T89" fmla="*/ 221 h 791"/>
                <a:gd name="T90" fmla="*/ 220 w 251"/>
                <a:gd name="T91" fmla="*/ 200 h 791"/>
                <a:gd name="T92" fmla="*/ 220 w 251"/>
                <a:gd name="T93" fmla="*/ 179 h 791"/>
                <a:gd name="T94" fmla="*/ 218 w 251"/>
                <a:gd name="T95" fmla="*/ 160 h 791"/>
                <a:gd name="T96" fmla="*/ 216 w 251"/>
                <a:gd name="T97" fmla="*/ 147 h 791"/>
                <a:gd name="T98" fmla="*/ 216 w 251"/>
                <a:gd name="T99" fmla="*/ 134 h 791"/>
                <a:gd name="T100" fmla="*/ 175 w 251"/>
                <a:gd name="T101" fmla="*/ 2 h 791"/>
                <a:gd name="T102" fmla="*/ 161 w 251"/>
                <a:gd name="T103" fmla="*/ 145 h 791"/>
                <a:gd name="T104" fmla="*/ 161 w 251"/>
                <a:gd name="T105" fmla="*/ 185 h 791"/>
                <a:gd name="T106" fmla="*/ 57 w 251"/>
                <a:gd name="T107" fmla="*/ 111 h 791"/>
                <a:gd name="T108" fmla="*/ 15 w 251"/>
                <a:gd name="T109" fmla="*/ 80 h 791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251"/>
                <a:gd name="T166" fmla="*/ 0 h 791"/>
                <a:gd name="T167" fmla="*/ 251 w 251"/>
                <a:gd name="T168" fmla="*/ 791 h 791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251" h="791">
                  <a:moveTo>
                    <a:pt x="15" y="80"/>
                  </a:moveTo>
                  <a:lnTo>
                    <a:pt x="0" y="107"/>
                  </a:lnTo>
                  <a:lnTo>
                    <a:pt x="5" y="122"/>
                  </a:lnTo>
                  <a:lnTo>
                    <a:pt x="40" y="124"/>
                  </a:lnTo>
                  <a:lnTo>
                    <a:pt x="26" y="145"/>
                  </a:lnTo>
                  <a:lnTo>
                    <a:pt x="51" y="179"/>
                  </a:lnTo>
                  <a:lnTo>
                    <a:pt x="83" y="221"/>
                  </a:lnTo>
                  <a:lnTo>
                    <a:pt x="154" y="282"/>
                  </a:lnTo>
                  <a:lnTo>
                    <a:pt x="175" y="354"/>
                  </a:lnTo>
                  <a:lnTo>
                    <a:pt x="133" y="333"/>
                  </a:lnTo>
                  <a:lnTo>
                    <a:pt x="165" y="384"/>
                  </a:lnTo>
                  <a:lnTo>
                    <a:pt x="137" y="381"/>
                  </a:lnTo>
                  <a:lnTo>
                    <a:pt x="140" y="407"/>
                  </a:lnTo>
                  <a:lnTo>
                    <a:pt x="161" y="421"/>
                  </a:lnTo>
                  <a:lnTo>
                    <a:pt x="186" y="502"/>
                  </a:lnTo>
                  <a:lnTo>
                    <a:pt x="140" y="529"/>
                  </a:lnTo>
                  <a:lnTo>
                    <a:pt x="104" y="634"/>
                  </a:lnTo>
                  <a:lnTo>
                    <a:pt x="40" y="791"/>
                  </a:lnTo>
                  <a:lnTo>
                    <a:pt x="99" y="789"/>
                  </a:lnTo>
                  <a:lnTo>
                    <a:pt x="99" y="786"/>
                  </a:lnTo>
                  <a:lnTo>
                    <a:pt x="99" y="780"/>
                  </a:lnTo>
                  <a:lnTo>
                    <a:pt x="101" y="770"/>
                  </a:lnTo>
                  <a:lnTo>
                    <a:pt x="104" y="759"/>
                  </a:lnTo>
                  <a:lnTo>
                    <a:pt x="104" y="751"/>
                  </a:lnTo>
                  <a:lnTo>
                    <a:pt x="106" y="742"/>
                  </a:lnTo>
                  <a:lnTo>
                    <a:pt x="108" y="732"/>
                  </a:lnTo>
                  <a:lnTo>
                    <a:pt x="112" y="725"/>
                  </a:lnTo>
                  <a:lnTo>
                    <a:pt x="114" y="715"/>
                  </a:lnTo>
                  <a:lnTo>
                    <a:pt x="116" y="706"/>
                  </a:lnTo>
                  <a:lnTo>
                    <a:pt x="120" y="696"/>
                  </a:lnTo>
                  <a:lnTo>
                    <a:pt x="123" y="689"/>
                  </a:lnTo>
                  <a:lnTo>
                    <a:pt x="127" y="675"/>
                  </a:lnTo>
                  <a:lnTo>
                    <a:pt x="131" y="666"/>
                  </a:lnTo>
                  <a:lnTo>
                    <a:pt x="135" y="653"/>
                  </a:lnTo>
                  <a:lnTo>
                    <a:pt x="140" y="643"/>
                  </a:lnTo>
                  <a:lnTo>
                    <a:pt x="144" y="632"/>
                  </a:lnTo>
                  <a:lnTo>
                    <a:pt x="150" y="622"/>
                  </a:lnTo>
                  <a:lnTo>
                    <a:pt x="154" y="613"/>
                  </a:lnTo>
                  <a:lnTo>
                    <a:pt x="159" y="605"/>
                  </a:lnTo>
                  <a:lnTo>
                    <a:pt x="163" y="596"/>
                  </a:lnTo>
                  <a:lnTo>
                    <a:pt x="165" y="588"/>
                  </a:lnTo>
                  <a:lnTo>
                    <a:pt x="169" y="580"/>
                  </a:lnTo>
                  <a:lnTo>
                    <a:pt x="175" y="575"/>
                  </a:lnTo>
                  <a:lnTo>
                    <a:pt x="177" y="567"/>
                  </a:lnTo>
                  <a:lnTo>
                    <a:pt x="180" y="565"/>
                  </a:lnTo>
                  <a:lnTo>
                    <a:pt x="216" y="691"/>
                  </a:lnTo>
                  <a:lnTo>
                    <a:pt x="215" y="776"/>
                  </a:lnTo>
                  <a:lnTo>
                    <a:pt x="251" y="767"/>
                  </a:lnTo>
                  <a:lnTo>
                    <a:pt x="251" y="763"/>
                  </a:lnTo>
                  <a:lnTo>
                    <a:pt x="251" y="757"/>
                  </a:lnTo>
                  <a:lnTo>
                    <a:pt x="251" y="748"/>
                  </a:lnTo>
                  <a:lnTo>
                    <a:pt x="251" y="734"/>
                  </a:lnTo>
                  <a:lnTo>
                    <a:pt x="251" y="725"/>
                  </a:lnTo>
                  <a:lnTo>
                    <a:pt x="251" y="715"/>
                  </a:lnTo>
                  <a:lnTo>
                    <a:pt x="251" y="706"/>
                  </a:lnTo>
                  <a:lnTo>
                    <a:pt x="251" y="696"/>
                  </a:lnTo>
                  <a:lnTo>
                    <a:pt x="251" y="685"/>
                  </a:lnTo>
                  <a:lnTo>
                    <a:pt x="251" y="673"/>
                  </a:lnTo>
                  <a:lnTo>
                    <a:pt x="251" y="660"/>
                  </a:lnTo>
                  <a:lnTo>
                    <a:pt x="251" y="651"/>
                  </a:lnTo>
                  <a:lnTo>
                    <a:pt x="247" y="635"/>
                  </a:lnTo>
                  <a:lnTo>
                    <a:pt x="247" y="622"/>
                  </a:lnTo>
                  <a:lnTo>
                    <a:pt x="243" y="611"/>
                  </a:lnTo>
                  <a:lnTo>
                    <a:pt x="243" y="597"/>
                  </a:lnTo>
                  <a:lnTo>
                    <a:pt x="241" y="582"/>
                  </a:lnTo>
                  <a:lnTo>
                    <a:pt x="239" y="571"/>
                  </a:lnTo>
                  <a:lnTo>
                    <a:pt x="237" y="558"/>
                  </a:lnTo>
                  <a:lnTo>
                    <a:pt x="235" y="548"/>
                  </a:lnTo>
                  <a:lnTo>
                    <a:pt x="234" y="537"/>
                  </a:lnTo>
                  <a:lnTo>
                    <a:pt x="232" y="527"/>
                  </a:lnTo>
                  <a:lnTo>
                    <a:pt x="230" y="518"/>
                  </a:lnTo>
                  <a:lnTo>
                    <a:pt x="230" y="512"/>
                  </a:lnTo>
                  <a:lnTo>
                    <a:pt x="228" y="500"/>
                  </a:lnTo>
                  <a:lnTo>
                    <a:pt x="228" y="499"/>
                  </a:lnTo>
                  <a:lnTo>
                    <a:pt x="237" y="432"/>
                  </a:lnTo>
                  <a:lnTo>
                    <a:pt x="215" y="364"/>
                  </a:lnTo>
                  <a:lnTo>
                    <a:pt x="215" y="362"/>
                  </a:lnTo>
                  <a:lnTo>
                    <a:pt x="215" y="356"/>
                  </a:lnTo>
                  <a:lnTo>
                    <a:pt x="216" y="346"/>
                  </a:lnTo>
                  <a:lnTo>
                    <a:pt x="220" y="337"/>
                  </a:lnTo>
                  <a:lnTo>
                    <a:pt x="220" y="322"/>
                  </a:lnTo>
                  <a:lnTo>
                    <a:pt x="222" y="307"/>
                  </a:lnTo>
                  <a:lnTo>
                    <a:pt x="222" y="297"/>
                  </a:lnTo>
                  <a:lnTo>
                    <a:pt x="224" y="288"/>
                  </a:lnTo>
                  <a:lnTo>
                    <a:pt x="224" y="278"/>
                  </a:lnTo>
                  <a:lnTo>
                    <a:pt x="224" y="269"/>
                  </a:lnTo>
                  <a:lnTo>
                    <a:pt x="224" y="255"/>
                  </a:lnTo>
                  <a:lnTo>
                    <a:pt x="224" y="244"/>
                  </a:lnTo>
                  <a:lnTo>
                    <a:pt x="222" y="232"/>
                  </a:lnTo>
                  <a:lnTo>
                    <a:pt x="222" y="221"/>
                  </a:lnTo>
                  <a:lnTo>
                    <a:pt x="220" y="210"/>
                  </a:lnTo>
                  <a:lnTo>
                    <a:pt x="220" y="200"/>
                  </a:lnTo>
                  <a:lnTo>
                    <a:pt x="220" y="189"/>
                  </a:lnTo>
                  <a:lnTo>
                    <a:pt x="220" y="179"/>
                  </a:lnTo>
                  <a:lnTo>
                    <a:pt x="218" y="170"/>
                  </a:lnTo>
                  <a:lnTo>
                    <a:pt x="218" y="160"/>
                  </a:lnTo>
                  <a:lnTo>
                    <a:pt x="216" y="151"/>
                  </a:lnTo>
                  <a:lnTo>
                    <a:pt x="216" y="147"/>
                  </a:lnTo>
                  <a:lnTo>
                    <a:pt x="216" y="137"/>
                  </a:lnTo>
                  <a:lnTo>
                    <a:pt x="216" y="134"/>
                  </a:lnTo>
                  <a:lnTo>
                    <a:pt x="196" y="0"/>
                  </a:lnTo>
                  <a:lnTo>
                    <a:pt x="175" y="2"/>
                  </a:lnTo>
                  <a:lnTo>
                    <a:pt x="175" y="153"/>
                  </a:lnTo>
                  <a:lnTo>
                    <a:pt x="161" y="145"/>
                  </a:lnTo>
                  <a:lnTo>
                    <a:pt x="133" y="170"/>
                  </a:lnTo>
                  <a:lnTo>
                    <a:pt x="161" y="185"/>
                  </a:lnTo>
                  <a:lnTo>
                    <a:pt x="123" y="194"/>
                  </a:lnTo>
                  <a:lnTo>
                    <a:pt x="57" y="111"/>
                  </a:lnTo>
                  <a:lnTo>
                    <a:pt x="15" y="8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8" name="Freeform 1438"/>
            <p:cNvSpPr>
              <a:spLocks noChangeAspect="1"/>
            </p:cNvSpPr>
            <p:nvPr/>
          </p:nvSpPr>
          <p:spPr bwMode="auto">
            <a:xfrm>
              <a:off x="3136" y="2021"/>
              <a:ext cx="89" cy="161"/>
            </a:xfrm>
            <a:custGeom>
              <a:avLst/>
              <a:gdLst>
                <a:gd name="T0" fmla="*/ 42 w 82"/>
                <a:gd name="T1" fmla="*/ 149 h 149"/>
                <a:gd name="T2" fmla="*/ 42 w 82"/>
                <a:gd name="T3" fmla="*/ 113 h 149"/>
                <a:gd name="T4" fmla="*/ 15 w 82"/>
                <a:gd name="T5" fmla="*/ 99 h 149"/>
                <a:gd name="T6" fmla="*/ 13 w 82"/>
                <a:gd name="T7" fmla="*/ 63 h 149"/>
                <a:gd name="T8" fmla="*/ 0 w 82"/>
                <a:gd name="T9" fmla="*/ 48 h 149"/>
                <a:gd name="T10" fmla="*/ 19 w 82"/>
                <a:gd name="T11" fmla="*/ 0 h 149"/>
                <a:gd name="T12" fmla="*/ 72 w 82"/>
                <a:gd name="T13" fmla="*/ 42 h 149"/>
                <a:gd name="T14" fmla="*/ 82 w 82"/>
                <a:gd name="T15" fmla="*/ 120 h 149"/>
                <a:gd name="T16" fmla="*/ 42 w 82"/>
                <a:gd name="T17" fmla="*/ 149 h 149"/>
                <a:gd name="T18" fmla="*/ 42 w 82"/>
                <a:gd name="T19" fmla="*/ 149 h 1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82"/>
                <a:gd name="T31" fmla="*/ 0 h 149"/>
                <a:gd name="T32" fmla="*/ 82 w 82"/>
                <a:gd name="T33" fmla="*/ 149 h 149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82" h="149">
                  <a:moveTo>
                    <a:pt x="42" y="149"/>
                  </a:moveTo>
                  <a:lnTo>
                    <a:pt x="42" y="113"/>
                  </a:lnTo>
                  <a:lnTo>
                    <a:pt x="15" y="99"/>
                  </a:lnTo>
                  <a:lnTo>
                    <a:pt x="13" y="63"/>
                  </a:lnTo>
                  <a:lnTo>
                    <a:pt x="0" y="48"/>
                  </a:lnTo>
                  <a:lnTo>
                    <a:pt x="19" y="0"/>
                  </a:lnTo>
                  <a:lnTo>
                    <a:pt x="72" y="42"/>
                  </a:lnTo>
                  <a:lnTo>
                    <a:pt x="82" y="120"/>
                  </a:lnTo>
                  <a:lnTo>
                    <a:pt x="42" y="149"/>
                  </a:lnTo>
                  <a:close/>
                </a:path>
              </a:pathLst>
            </a:custGeom>
            <a:solidFill>
              <a:srgbClr val="F59E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69" name="Freeform 1439"/>
            <p:cNvSpPr>
              <a:spLocks noChangeAspect="1"/>
            </p:cNvSpPr>
            <p:nvPr/>
          </p:nvSpPr>
          <p:spPr bwMode="auto">
            <a:xfrm>
              <a:off x="3173" y="2038"/>
              <a:ext cx="67" cy="96"/>
            </a:xfrm>
            <a:custGeom>
              <a:avLst/>
              <a:gdLst>
                <a:gd name="T0" fmla="*/ 17 w 63"/>
                <a:gd name="T1" fmla="*/ 0 h 88"/>
                <a:gd name="T2" fmla="*/ 0 w 63"/>
                <a:gd name="T3" fmla="*/ 29 h 88"/>
                <a:gd name="T4" fmla="*/ 12 w 63"/>
                <a:gd name="T5" fmla="*/ 42 h 88"/>
                <a:gd name="T6" fmla="*/ 23 w 63"/>
                <a:gd name="T7" fmla="*/ 39 h 88"/>
                <a:gd name="T8" fmla="*/ 23 w 63"/>
                <a:gd name="T9" fmla="*/ 63 h 88"/>
                <a:gd name="T10" fmla="*/ 38 w 63"/>
                <a:gd name="T11" fmla="*/ 88 h 88"/>
                <a:gd name="T12" fmla="*/ 53 w 63"/>
                <a:gd name="T13" fmla="*/ 88 h 88"/>
                <a:gd name="T14" fmla="*/ 63 w 63"/>
                <a:gd name="T15" fmla="*/ 50 h 88"/>
                <a:gd name="T16" fmla="*/ 63 w 63"/>
                <a:gd name="T17" fmla="*/ 25 h 88"/>
                <a:gd name="T18" fmla="*/ 17 w 63"/>
                <a:gd name="T19" fmla="*/ 0 h 88"/>
                <a:gd name="T20" fmla="*/ 17 w 63"/>
                <a:gd name="T21" fmla="*/ 0 h 8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3"/>
                <a:gd name="T34" fmla="*/ 0 h 88"/>
                <a:gd name="T35" fmla="*/ 63 w 63"/>
                <a:gd name="T36" fmla="*/ 88 h 8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3" h="88">
                  <a:moveTo>
                    <a:pt x="17" y="0"/>
                  </a:moveTo>
                  <a:lnTo>
                    <a:pt x="0" y="29"/>
                  </a:lnTo>
                  <a:lnTo>
                    <a:pt x="12" y="42"/>
                  </a:lnTo>
                  <a:lnTo>
                    <a:pt x="23" y="39"/>
                  </a:lnTo>
                  <a:lnTo>
                    <a:pt x="23" y="63"/>
                  </a:lnTo>
                  <a:lnTo>
                    <a:pt x="38" y="88"/>
                  </a:lnTo>
                  <a:lnTo>
                    <a:pt x="53" y="88"/>
                  </a:lnTo>
                  <a:lnTo>
                    <a:pt x="63" y="50"/>
                  </a:lnTo>
                  <a:lnTo>
                    <a:pt x="63" y="25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0" name="Freeform 1440"/>
            <p:cNvSpPr>
              <a:spLocks noChangeAspect="1"/>
            </p:cNvSpPr>
            <p:nvPr/>
          </p:nvSpPr>
          <p:spPr bwMode="auto">
            <a:xfrm>
              <a:off x="3116" y="1982"/>
              <a:ext cx="150" cy="111"/>
            </a:xfrm>
            <a:custGeom>
              <a:avLst/>
              <a:gdLst>
                <a:gd name="T0" fmla="*/ 0 w 137"/>
                <a:gd name="T1" fmla="*/ 33 h 103"/>
                <a:gd name="T2" fmla="*/ 17 w 137"/>
                <a:gd name="T3" fmla="*/ 48 h 103"/>
                <a:gd name="T4" fmla="*/ 17 w 137"/>
                <a:gd name="T5" fmla="*/ 53 h 103"/>
                <a:gd name="T6" fmla="*/ 44 w 137"/>
                <a:gd name="T7" fmla="*/ 76 h 103"/>
                <a:gd name="T8" fmla="*/ 110 w 137"/>
                <a:gd name="T9" fmla="*/ 103 h 103"/>
                <a:gd name="T10" fmla="*/ 137 w 137"/>
                <a:gd name="T11" fmla="*/ 97 h 103"/>
                <a:gd name="T12" fmla="*/ 137 w 137"/>
                <a:gd name="T13" fmla="*/ 86 h 103"/>
                <a:gd name="T14" fmla="*/ 137 w 137"/>
                <a:gd name="T15" fmla="*/ 82 h 103"/>
                <a:gd name="T16" fmla="*/ 137 w 137"/>
                <a:gd name="T17" fmla="*/ 73 h 103"/>
                <a:gd name="T18" fmla="*/ 135 w 137"/>
                <a:gd name="T19" fmla="*/ 59 h 103"/>
                <a:gd name="T20" fmla="*/ 131 w 137"/>
                <a:gd name="T21" fmla="*/ 46 h 103"/>
                <a:gd name="T22" fmla="*/ 123 w 137"/>
                <a:gd name="T23" fmla="*/ 31 h 103"/>
                <a:gd name="T24" fmla="*/ 116 w 137"/>
                <a:gd name="T25" fmla="*/ 19 h 103"/>
                <a:gd name="T26" fmla="*/ 104 w 137"/>
                <a:gd name="T27" fmla="*/ 10 h 103"/>
                <a:gd name="T28" fmla="*/ 93 w 137"/>
                <a:gd name="T29" fmla="*/ 6 h 103"/>
                <a:gd name="T30" fmla="*/ 80 w 137"/>
                <a:gd name="T31" fmla="*/ 0 h 103"/>
                <a:gd name="T32" fmla="*/ 68 w 137"/>
                <a:gd name="T33" fmla="*/ 2 h 103"/>
                <a:gd name="T34" fmla="*/ 55 w 137"/>
                <a:gd name="T35" fmla="*/ 4 h 103"/>
                <a:gd name="T36" fmla="*/ 47 w 137"/>
                <a:gd name="T37" fmla="*/ 10 h 103"/>
                <a:gd name="T38" fmla="*/ 34 w 137"/>
                <a:gd name="T39" fmla="*/ 19 h 103"/>
                <a:gd name="T40" fmla="*/ 30 w 137"/>
                <a:gd name="T41" fmla="*/ 25 h 103"/>
                <a:gd name="T42" fmla="*/ 19 w 137"/>
                <a:gd name="T43" fmla="*/ 21 h 103"/>
                <a:gd name="T44" fmla="*/ 2 w 137"/>
                <a:gd name="T45" fmla="*/ 27 h 103"/>
                <a:gd name="T46" fmla="*/ 0 w 137"/>
                <a:gd name="T47" fmla="*/ 33 h 103"/>
                <a:gd name="T48" fmla="*/ 0 w 137"/>
                <a:gd name="T49" fmla="*/ 33 h 10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37"/>
                <a:gd name="T76" fmla="*/ 0 h 103"/>
                <a:gd name="T77" fmla="*/ 137 w 137"/>
                <a:gd name="T78" fmla="*/ 103 h 103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37" h="103">
                  <a:moveTo>
                    <a:pt x="0" y="33"/>
                  </a:moveTo>
                  <a:lnTo>
                    <a:pt x="17" y="48"/>
                  </a:lnTo>
                  <a:lnTo>
                    <a:pt x="17" y="53"/>
                  </a:lnTo>
                  <a:lnTo>
                    <a:pt x="44" y="76"/>
                  </a:lnTo>
                  <a:lnTo>
                    <a:pt x="110" y="103"/>
                  </a:lnTo>
                  <a:lnTo>
                    <a:pt x="137" y="97"/>
                  </a:lnTo>
                  <a:lnTo>
                    <a:pt x="137" y="86"/>
                  </a:lnTo>
                  <a:lnTo>
                    <a:pt x="137" y="82"/>
                  </a:lnTo>
                  <a:lnTo>
                    <a:pt x="137" y="73"/>
                  </a:lnTo>
                  <a:lnTo>
                    <a:pt x="135" y="59"/>
                  </a:lnTo>
                  <a:lnTo>
                    <a:pt x="131" y="46"/>
                  </a:lnTo>
                  <a:lnTo>
                    <a:pt x="123" y="31"/>
                  </a:lnTo>
                  <a:lnTo>
                    <a:pt x="116" y="19"/>
                  </a:lnTo>
                  <a:lnTo>
                    <a:pt x="104" y="10"/>
                  </a:lnTo>
                  <a:lnTo>
                    <a:pt x="93" y="6"/>
                  </a:lnTo>
                  <a:lnTo>
                    <a:pt x="80" y="0"/>
                  </a:lnTo>
                  <a:lnTo>
                    <a:pt x="68" y="2"/>
                  </a:lnTo>
                  <a:lnTo>
                    <a:pt x="55" y="4"/>
                  </a:lnTo>
                  <a:lnTo>
                    <a:pt x="47" y="10"/>
                  </a:lnTo>
                  <a:lnTo>
                    <a:pt x="34" y="19"/>
                  </a:lnTo>
                  <a:lnTo>
                    <a:pt x="30" y="25"/>
                  </a:lnTo>
                  <a:lnTo>
                    <a:pt x="19" y="21"/>
                  </a:lnTo>
                  <a:lnTo>
                    <a:pt x="2" y="27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1" name="Freeform 1441"/>
            <p:cNvSpPr>
              <a:spLocks noChangeAspect="1"/>
            </p:cNvSpPr>
            <p:nvPr/>
          </p:nvSpPr>
          <p:spPr bwMode="auto">
            <a:xfrm>
              <a:off x="3116" y="2010"/>
              <a:ext cx="72" cy="61"/>
            </a:xfrm>
            <a:custGeom>
              <a:avLst/>
              <a:gdLst>
                <a:gd name="T0" fmla="*/ 0 w 65"/>
                <a:gd name="T1" fmla="*/ 6 h 55"/>
                <a:gd name="T2" fmla="*/ 8 w 65"/>
                <a:gd name="T3" fmla="*/ 0 h 55"/>
                <a:gd name="T4" fmla="*/ 23 w 65"/>
                <a:gd name="T5" fmla="*/ 9 h 55"/>
                <a:gd name="T6" fmla="*/ 23 w 65"/>
                <a:gd name="T7" fmla="*/ 15 h 55"/>
                <a:gd name="T8" fmla="*/ 36 w 65"/>
                <a:gd name="T9" fmla="*/ 25 h 55"/>
                <a:gd name="T10" fmla="*/ 65 w 65"/>
                <a:gd name="T11" fmla="*/ 40 h 55"/>
                <a:gd name="T12" fmla="*/ 59 w 65"/>
                <a:gd name="T13" fmla="*/ 55 h 55"/>
                <a:gd name="T14" fmla="*/ 13 w 65"/>
                <a:gd name="T15" fmla="*/ 30 h 55"/>
                <a:gd name="T16" fmla="*/ 13 w 65"/>
                <a:gd name="T17" fmla="*/ 21 h 55"/>
                <a:gd name="T18" fmla="*/ 0 w 65"/>
                <a:gd name="T19" fmla="*/ 6 h 55"/>
                <a:gd name="T20" fmla="*/ 0 w 65"/>
                <a:gd name="T21" fmla="*/ 6 h 5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5"/>
                <a:gd name="T34" fmla="*/ 0 h 55"/>
                <a:gd name="T35" fmla="*/ 65 w 65"/>
                <a:gd name="T36" fmla="*/ 55 h 55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5" h="55">
                  <a:moveTo>
                    <a:pt x="0" y="6"/>
                  </a:moveTo>
                  <a:lnTo>
                    <a:pt x="8" y="0"/>
                  </a:lnTo>
                  <a:lnTo>
                    <a:pt x="23" y="9"/>
                  </a:lnTo>
                  <a:lnTo>
                    <a:pt x="23" y="15"/>
                  </a:lnTo>
                  <a:lnTo>
                    <a:pt x="36" y="25"/>
                  </a:lnTo>
                  <a:lnTo>
                    <a:pt x="65" y="40"/>
                  </a:lnTo>
                  <a:lnTo>
                    <a:pt x="59" y="55"/>
                  </a:lnTo>
                  <a:lnTo>
                    <a:pt x="13" y="30"/>
                  </a:lnTo>
                  <a:lnTo>
                    <a:pt x="13" y="21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2" name="Freeform 1442"/>
            <p:cNvSpPr>
              <a:spLocks noChangeAspect="1"/>
            </p:cNvSpPr>
            <p:nvPr/>
          </p:nvSpPr>
          <p:spPr bwMode="auto">
            <a:xfrm>
              <a:off x="3158" y="1999"/>
              <a:ext cx="73" cy="33"/>
            </a:xfrm>
            <a:custGeom>
              <a:avLst/>
              <a:gdLst>
                <a:gd name="T0" fmla="*/ 0 w 68"/>
                <a:gd name="T1" fmla="*/ 19 h 31"/>
                <a:gd name="T2" fmla="*/ 0 w 68"/>
                <a:gd name="T3" fmla="*/ 17 h 31"/>
                <a:gd name="T4" fmla="*/ 4 w 68"/>
                <a:gd name="T5" fmla="*/ 10 h 31"/>
                <a:gd name="T6" fmla="*/ 10 w 68"/>
                <a:gd name="T7" fmla="*/ 4 h 31"/>
                <a:gd name="T8" fmla="*/ 21 w 68"/>
                <a:gd name="T9" fmla="*/ 2 h 31"/>
                <a:gd name="T10" fmla="*/ 32 w 68"/>
                <a:gd name="T11" fmla="*/ 0 h 31"/>
                <a:gd name="T12" fmla="*/ 44 w 68"/>
                <a:gd name="T13" fmla="*/ 4 h 31"/>
                <a:gd name="T14" fmla="*/ 53 w 68"/>
                <a:gd name="T15" fmla="*/ 8 h 31"/>
                <a:gd name="T16" fmla="*/ 59 w 68"/>
                <a:gd name="T17" fmla="*/ 10 h 31"/>
                <a:gd name="T18" fmla="*/ 68 w 68"/>
                <a:gd name="T19" fmla="*/ 29 h 31"/>
                <a:gd name="T20" fmla="*/ 42 w 68"/>
                <a:gd name="T21" fmla="*/ 29 h 31"/>
                <a:gd name="T22" fmla="*/ 15 w 68"/>
                <a:gd name="T23" fmla="*/ 31 h 31"/>
                <a:gd name="T24" fmla="*/ 0 w 68"/>
                <a:gd name="T25" fmla="*/ 19 h 31"/>
                <a:gd name="T26" fmla="*/ 0 w 68"/>
                <a:gd name="T27" fmla="*/ 19 h 3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8"/>
                <a:gd name="T43" fmla="*/ 0 h 31"/>
                <a:gd name="T44" fmla="*/ 68 w 68"/>
                <a:gd name="T45" fmla="*/ 31 h 3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8" h="31">
                  <a:moveTo>
                    <a:pt x="0" y="19"/>
                  </a:moveTo>
                  <a:lnTo>
                    <a:pt x="0" y="17"/>
                  </a:lnTo>
                  <a:lnTo>
                    <a:pt x="4" y="10"/>
                  </a:lnTo>
                  <a:lnTo>
                    <a:pt x="10" y="4"/>
                  </a:lnTo>
                  <a:lnTo>
                    <a:pt x="21" y="2"/>
                  </a:lnTo>
                  <a:lnTo>
                    <a:pt x="32" y="0"/>
                  </a:lnTo>
                  <a:lnTo>
                    <a:pt x="44" y="4"/>
                  </a:lnTo>
                  <a:lnTo>
                    <a:pt x="53" y="8"/>
                  </a:lnTo>
                  <a:lnTo>
                    <a:pt x="59" y="10"/>
                  </a:lnTo>
                  <a:lnTo>
                    <a:pt x="68" y="29"/>
                  </a:lnTo>
                  <a:lnTo>
                    <a:pt x="42" y="29"/>
                  </a:lnTo>
                  <a:lnTo>
                    <a:pt x="15" y="31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FFFF8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3" name="Freeform 1443"/>
            <p:cNvSpPr>
              <a:spLocks noChangeAspect="1"/>
            </p:cNvSpPr>
            <p:nvPr/>
          </p:nvSpPr>
          <p:spPr bwMode="auto">
            <a:xfrm>
              <a:off x="2978" y="1939"/>
              <a:ext cx="91" cy="164"/>
            </a:xfrm>
            <a:custGeom>
              <a:avLst/>
              <a:gdLst>
                <a:gd name="T0" fmla="*/ 83 w 83"/>
                <a:gd name="T1" fmla="*/ 128 h 152"/>
                <a:gd name="T2" fmla="*/ 76 w 83"/>
                <a:gd name="T3" fmla="*/ 88 h 152"/>
                <a:gd name="T4" fmla="*/ 72 w 83"/>
                <a:gd name="T5" fmla="*/ 35 h 152"/>
                <a:gd name="T6" fmla="*/ 64 w 83"/>
                <a:gd name="T7" fmla="*/ 27 h 152"/>
                <a:gd name="T8" fmla="*/ 55 w 83"/>
                <a:gd name="T9" fmla="*/ 50 h 152"/>
                <a:gd name="T10" fmla="*/ 19 w 83"/>
                <a:gd name="T11" fmla="*/ 0 h 152"/>
                <a:gd name="T12" fmla="*/ 5 w 83"/>
                <a:gd name="T13" fmla="*/ 14 h 152"/>
                <a:gd name="T14" fmla="*/ 17 w 83"/>
                <a:gd name="T15" fmla="*/ 35 h 152"/>
                <a:gd name="T16" fmla="*/ 0 w 83"/>
                <a:gd name="T17" fmla="*/ 80 h 152"/>
                <a:gd name="T18" fmla="*/ 55 w 83"/>
                <a:gd name="T19" fmla="*/ 111 h 152"/>
                <a:gd name="T20" fmla="*/ 64 w 83"/>
                <a:gd name="T21" fmla="*/ 152 h 152"/>
                <a:gd name="T22" fmla="*/ 83 w 83"/>
                <a:gd name="T23" fmla="*/ 128 h 152"/>
                <a:gd name="T24" fmla="*/ 83 w 83"/>
                <a:gd name="T25" fmla="*/ 128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3"/>
                <a:gd name="T40" fmla="*/ 0 h 152"/>
                <a:gd name="T41" fmla="*/ 83 w 83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3" h="152">
                  <a:moveTo>
                    <a:pt x="83" y="128"/>
                  </a:moveTo>
                  <a:lnTo>
                    <a:pt x="76" y="88"/>
                  </a:lnTo>
                  <a:lnTo>
                    <a:pt x="72" y="35"/>
                  </a:lnTo>
                  <a:lnTo>
                    <a:pt x="64" y="27"/>
                  </a:lnTo>
                  <a:lnTo>
                    <a:pt x="55" y="50"/>
                  </a:lnTo>
                  <a:lnTo>
                    <a:pt x="19" y="0"/>
                  </a:lnTo>
                  <a:lnTo>
                    <a:pt x="5" y="14"/>
                  </a:lnTo>
                  <a:lnTo>
                    <a:pt x="17" y="35"/>
                  </a:lnTo>
                  <a:lnTo>
                    <a:pt x="0" y="80"/>
                  </a:lnTo>
                  <a:lnTo>
                    <a:pt x="55" y="111"/>
                  </a:lnTo>
                  <a:lnTo>
                    <a:pt x="64" y="152"/>
                  </a:lnTo>
                  <a:lnTo>
                    <a:pt x="83" y="128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4" name="Freeform 1444"/>
            <p:cNvSpPr>
              <a:spLocks noChangeAspect="1"/>
            </p:cNvSpPr>
            <p:nvPr/>
          </p:nvSpPr>
          <p:spPr bwMode="auto">
            <a:xfrm>
              <a:off x="3214" y="1841"/>
              <a:ext cx="65" cy="145"/>
            </a:xfrm>
            <a:custGeom>
              <a:avLst/>
              <a:gdLst>
                <a:gd name="T0" fmla="*/ 31 w 59"/>
                <a:gd name="T1" fmla="*/ 135 h 135"/>
                <a:gd name="T2" fmla="*/ 21 w 59"/>
                <a:gd name="T3" fmla="*/ 89 h 135"/>
                <a:gd name="T4" fmla="*/ 0 w 59"/>
                <a:gd name="T5" fmla="*/ 46 h 135"/>
                <a:gd name="T6" fmla="*/ 6 w 59"/>
                <a:gd name="T7" fmla="*/ 44 h 135"/>
                <a:gd name="T8" fmla="*/ 25 w 59"/>
                <a:gd name="T9" fmla="*/ 57 h 135"/>
                <a:gd name="T10" fmla="*/ 36 w 59"/>
                <a:gd name="T11" fmla="*/ 11 h 135"/>
                <a:gd name="T12" fmla="*/ 52 w 59"/>
                <a:gd name="T13" fmla="*/ 0 h 135"/>
                <a:gd name="T14" fmla="*/ 59 w 59"/>
                <a:gd name="T15" fmla="*/ 63 h 135"/>
                <a:gd name="T16" fmla="*/ 46 w 59"/>
                <a:gd name="T17" fmla="*/ 108 h 135"/>
                <a:gd name="T18" fmla="*/ 46 w 59"/>
                <a:gd name="T19" fmla="*/ 135 h 135"/>
                <a:gd name="T20" fmla="*/ 31 w 59"/>
                <a:gd name="T21" fmla="*/ 135 h 135"/>
                <a:gd name="T22" fmla="*/ 31 w 59"/>
                <a:gd name="T23" fmla="*/ 135 h 1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9"/>
                <a:gd name="T37" fmla="*/ 0 h 135"/>
                <a:gd name="T38" fmla="*/ 59 w 59"/>
                <a:gd name="T39" fmla="*/ 135 h 13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9" h="135">
                  <a:moveTo>
                    <a:pt x="31" y="135"/>
                  </a:moveTo>
                  <a:lnTo>
                    <a:pt x="21" y="89"/>
                  </a:lnTo>
                  <a:lnTo>
                    <a:pt x="0" y="46"/>
                  </a:lnTo>
                  <a:lnTo>
                    <a:pt x="6" y="44"/>
                  </a:lnTo>
                  <a:lnTo>
                    <a:pt x="25" y="57"/>
                  </a:lnTo>
                  <a:lnTo>
                    <a:pt x="36" y="11"/>
                  </a:lnTo>
                  <a:lnTo>
                    <a:pt x="52" y="0"/>
                  </a:lnTo>
                  <a:lnTo>
                    <a:pt x="59" y="63"/>
                  </a:lnTo>
                  <a:lnTo>
                    <a:pt x="46" y="108"/>
                  </a:lnTo>
                  <a:lnTo>
                    <a:pt x="46" y="135"/>
                  </a:lnTo>
                  <a:lnTo>
                    <a:pt x="31" y="135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5" name="Freeform 1445"/>
            <p:cNvSpPr>
              <a:spLocks noChangeAspect="1"/>
            </p:cNvSpPr>
            <p:nvPr/>
          </p:nvSpPr>
          <p:spPr bwMode="auto">
            <a:xfrm>
              <a:off x="3032" y="2787"/>
              <a:ext cx="119" cy="115"/>
            </a:xfrm>
            <a:custGeom>
              <a:avLst/>
              <a:gdLst>
                <a:gd name="T0" fmla="*/ 95 w 108"/>
                <a:gd name="T1" fmla="*/ 0 h 104"/>
                <a:gd name="T2" fmla="*/ 32 w 108"/>
                <a:gd name="T3" fmla="*/ 21 h 104"/>
                <a:gd name="T4" fmla="*/ 38 w 108"/>
                <a:gd name="T5" fmla="*/ 60 h 104"/>
                <a:gd name="T6" fmla="*/ 11 w 108"/>
                <a:gd name="T7" fmla="*/ 81 h 104"/>
                <a:gd name="T8" fmla="*/ 0 w 108"/>
                <a:gd name="T9" fmla="*/ 95 h 104"/>
                <a:gd name="T10" fmla="*/ 53 w 108"/>
                <a:gd name="T11" fmla="*/ 104 h 104"/>
                <a:gd name="T12" fmla="*/ 68 w 108"/>
                <a:gd name="T13" fmla="*/ 85 h 104"/>
                <a:gd name="T14" fmla="*/ 91 w 108"/>
                <a:gd name="T15" fmla="*/ 74 h 104"/>
                <a:gd name="T16" fmla="*/ 91 w 108"/>
                <a:gd name="T17" fmla="*/ 49 h 104"/>
                <a:gd name="T18" fmla="*/ 108 w 108"/>
                <a:gd name="T19" fmla="*/ 11 h 104"/>
                <a:gd name="T20" fmla="*/ 95 w 108"/>
                <a:gd name="T21" fmla="*/ 0 h 104"/>
                <a:gd name="T22" fmla="*/ 95 w 108"/>
                <a:gd name="T23" fmla="*/ 0 h 10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8"/>
                <a:gd name="T37" fmla="*/ 0 h 104"/>
                <a:gd name="T38" fmla="*/ 108 w 108"/>
                <a:gd name="T39" fmla="*/ 104 h 10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8" h="104">
                  <a:moveTo>
                    <a:pt x="95" y="0"/>
                  </a:moveTo>
                  <a:lnTo>
                    <a:pt x="32" y="21"/>
                  </a:lnTo>
                  <a:lnTo>
                    <a:pt x="38" y="60"/>
                  </a:lnTo>
                  <a:lnTo>
                    <a:pt x="11" y="81"/>
                  </a:lnTo>
                  <a:lnTo>
                    <a:pt x="0" y="95"/>
                  </a:lnTo>
                  <a:lnTo>
                    <a:pt x="53" y="104"/>
                  </a:lnTo>
                  <a:lnTo>
                    <a:pt x="68" y="85"/>
                  </a:lnTo>
                  <a:lnTo>
                    <a:pt x="91" y="74"/>
                  </a:lnTo>
                  <a:lnTo>
                    <a:pt x="91" y="49"/>
                  </a:lnTo>
                  <a:lnTo>
                    <a:pt x="108" y="11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6" name="Freeform 1446"/>
            <p:cNvSpPr>
              <a:spLocks noChangeAspect="1"/>
            </p:cNvSpPr>
            <p:nvPr/>
          </p:nvSpPr>
          <p:spPr bwMode="auto">
            <a:xfrm>
              <a:off x="3225" y="2780"/>
              <a:ext cx="97" cy="94"/>
            </a:xfrm>
            <a:custGeom>
              <a:avLst/>
              <a:gdLst>
                <a:gd name="T0" fmla="*/ 78 w 91"/>
                <a:gd name="T1" fmla="*/ 0 h 85"/>
                <a:gd name="T2" fmla="*/ 38 w 91"/>
                <a:gd name="T3" fmla="*/ 0 h 85"/>
                <a:gd name="T4" fmla="*/ 38 w 91"/>
                <a:gd name="T5" fmla="*/ 40 h 85"/>
                <a:gd name="T6" fmla="*/ 0 w 91"/>
                <a:gd name="T7" fmla="*/ 68 h 85"/>
                <a:gd name="T8" fmla="*/ 4 w 91"/>
                <a:gd name="T9" fmla="*/ 85 h 85"/>
                <a:gd name="T10" fmla="*/ 47 w 91"/>
                <a:gd name="T11" fmla="*/ 85 h 85"/>
                <a:gd name="T12" fmla="*/ 59 w 91"/>
                <a:gd name="T13" fmla="*/ 61 h 85"/>
                <a:gd name="T14" fmla="*/ 91 w 91"/>
                <a:gd name="T15" fmla="*/ 51 h 85"/>
                <a:gd name="T16" fmla="*/ 78 w 91"/>
                <a:gd name="T17" fmla="*/ 0 h 85"/>
                <a:gd name="T18" fmla="*/ 78 w 91"/>
                <a:gd name="T19" fmla="*/ 0 h 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91"/>
                <a:gd name="T31" fmla="*/ 0 h 85"/>
                <a:gd name="T32" fmla="*/ 91 w 91"/>
                <a:gd name="T33" fmla="*/ 85 h 85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91" h="85">
                  <a:moveTo>
                    <a:pt x="78" y="0"/>
                  </a:moveTo>
                  <a:lnTo>
                    <a:pt x="38" y="0"/>
                  </a:lnTo>
                  <a:lnTo>
                    <a:pt x="38" y="40"/>
                  </a:lnTo>
                  <a:lnTo>
                    <a:pt x="0" y="68"/>
                  </a:lnTo>
                  <a:lnTo>
                    <a:pt x="4" y="85"/>
                  </a:lnTo>
                  <a:lnTo>
                    <a:pt x="47" y="85"/>
                  </a:lnTo>
                  <a:lnTo>
                    <a:pt x="59" y="61"/>
                  </a:lnTo>
                  <a:lnTo>
                    <a:pt x="91" y="51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7" name="Freeform 1447"/>
            <p:cNvSpPr>
              <a:spLocks noChangeAspect="1"/>
            </p:cNvSpPr>
            <p:nvPr/>
          </p:nvSpPr>
          <p:spPr bwMode="auto">
            <a:xfrm>
              <a:off x="542" y="3401"/>
              <a:ext cx="2238" cy="694"/>
            </a:xfrm>
            <a:custGeom>
              <a:avLst/>
              <a:gdLst>
                <a:gd name="T0" fmla="*/ 1502 w 2064"/>
                <a:gd name="T1" fmla="*/ 0 h 641"/>
                <a:gd name="T2" fmla="*/ 2064 w 2064"/>
                <a:gd name="T3" fmla="*/ 316 h 641"/>
                <a:gd name="T4" fmla="*/ 1766 w 2064"/>
                <a:gd name="T5" fmla="*/ 495 h 641"/>
                <a:gd name="T6" fmla="*/ 1477 w 2064"/>
                <a:gd name="T7" fmla="*/ 331 h 641"/>
                <a:gd name="T8" fmla="*/ 1443 w 2064"/>
                <a:gd name="T9" fmla="*/ 352 h 641"/>
                <a:gd name="T10" fmla="*/ 1889 w 2064"/>
                <a:gd name="T11" fmla="*/ 641 h 641"/>
                <a:gd name="T12" fmla="*/ 0 w 2064"/>
                <a:gd name="T13" fmla="*/ 641 h 641"/>
                <a:gd name="T14" fmla="*/ 1502 w 2064"/>
                <a:gd name="T15" fmla="*/ 0 h 641"/>
                <a:gd name="T16" fmla="*/ 1502 w 2064"/>
                <a:gd name="T17" fmla="*/ 0 h 64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2064"/>
                <a:gd name="T28" fmla="*/ 0 h 641"/>
                <a:gd name="T29" fmla="*/ 2064 w 2064"/>
                <a:gd name="T30" fmla="*/ 641 h 641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2064" h="641">
                  <a:moveTo>
                    <a:pt x="1502" y="0"/>
                  </a:moveTo>
                  <a:lnTo>
                    <a:pt x="2064" y="316"/>
                  </a:lnTo>
                  <a:lnTo>
                    <a:pt x="1766" y="495"/>
                  </a:lnTo>
                  <a:lnTo>
                    <a:pt x="1477" y="331"/>
                  </a:lnTo>
                  <a:lnTo>
                    <a:pt x="1443" y="352"/>
                  </a:lnTo>
                  <a:lnTo>
                    <a:pt x="1889" y="641"/>
                  </a:lnTo>
                  <a:lnTo>
                    <a:pt x="0" y="641"/>
                  </a:lnTo>
                  <a:lnTo>
                    <a:pt x="1502" y="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8" name="Freeform 1448"/>
            <p:cNvSpPr>
              <a:spLocks noChangeAspect="1"/>
            </p:cNvSpPr>
            <p:nvPr/>
          </p:nvSpPr>
          <p:spPr bwMode="auto">
            <a:xfrm>
              <a:off x="1193" y="3353"/>
              <a:ext cx="1030" cy="638"/>
            </a:xfrm>
            <a:custGeom>
              <a:avLst/>
              <a:gdLst>
                <a:gd name="T0" fmla="*/ 0 w 950"/>
                <a:gd name="T1" fmla="*/ 509 h 587"/>
                <a:gd name="T2" fmla="*/ 534 w 950"/>
                <a:gd name="T3" fmla="*/ 100 h 587"/>
                <a:gd name="T4" fmla="*/ 855 w 950"/>
                <a:gd name="T5" fmla="*/ 0 h 587"/>
                <a:gd name="T6" fmla="*/ 950 w 950"/>
                <a:gd name="T7" fmla="*/ 45 h 587"/>
                <a:gd name="T8" fmla="*/ 942 w 950"/>
                <a:gd name="T9" fmla="*/ 104 h 587"/>
                <a:gd name="T10" fmla="*/ 614 w 950"/>
                <a:gd name="T11" fmla="*/ 283 h 587"/>
                <a:gd name="T12" fmla="*/ 568 w 950"/>
                <a:gd name="T13" fmla="*/ 235 h 587"/>
                <a:gd name="T14" fmla="*/ 321 w 950"/>
                <a:gd name="T15" fmla="*/ 380 h 587"/>
                <a:gd name="T16" fmla="*/ 308 w 950"/>
                <a:gd name="T17" fmla="*/ 471 h 587"/>
                <a:gd name="T18" fmla="*/ 87 w 950"/>
                <a:gd name="T19" fmla="*/ 587 h 587"/>
                <a:gd name="T20" fmla="*/ 0 w 950"/>
                <a:gd name="T21" fmla="*/ 509 h 587"/>
                <a:gd name="T22" fmla="*/ 0 w 950"/>
                <a:gd name="T23" fmla="*/ 509 h 58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50"/>
                <a:gd name="T37" fmla="*/ 0 h 587"/>
                <a:gd name="T38" fmla="*/ 950 w 950"/>
                <a:gd name="T39" fmla="*/ 587 h 58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50" h="587">
                  <a:moveTo>
                    <a:pt x="0" y="509"/>
                  </a:moveTo>
                  <a:lnTo>
                    <a:pt x="534" y="100"/>
                  </a:lnTo>
                  <a:lnTo>
                    <a:pt x="855" y="0"/>
                  </a:lnTo>
                  <a:lnTo>
                    <a:pt x="950" y="45"/>
                  </a:lnTo>
                  <a:lnTo>
                    <a:pt x="942" y="104"/>
                  </a:lnTo>
                  <a:lnTo>
                    <a:pt x="614" y="283"/>
                  </a:lnTo>
                  <a:lnTo>
                    <a:pt x="568" y="235"/>
                  </a:lnTo>
                  <a:lnTo>
                    <a:pt x="321" y="380"/>
                  </a:lnTo>
                  <a:lnTo>
                    <a:pt x="308" y="471"/>
                  </a:lnTo>
                  <a:lnTo>
                    <a:pt x="87" y="587"/>
                  </a:lnTo>
                  <a:lnTo>
                    <a:pt x="0" y="509"/>
                  </a:lnTo>
                  <a:close/>
                </a:path>
              </a:pathLst>
            </a:custGeom>
            <a:solidFill>
              <a:srgbClr val="A67A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79" name="Freeform 1449"/>
            <p:cNvSpPr>
              <a:spLocks noChangeAspect="1"/>
            </p:cNvSpPr>
            <p:nvPr/>
          </p:nvSpPr>
          <p:spPr bwMode="auto">
            <a:xfrm>
              <a:off x="193" y="2702"/>
              <a:ext cx="1984" cy="1191"/>
            </a:xfrm>
            <a:custGeom>
              <a:avLst/>
              <a:gdLst>
                <a:gd name="T0" fmla="*/ 0 w 1830"/>
                <a:gd name="T1" fmla="*/ 483 h 1097"/>
                <a:gd name="T2" fmla="*/ 346 w 1830"/>
                <a:gd name="T3" fmla="*/ 338 h 1097"/>
                <a:gd name="T4" fmla="*/ 353 w 1830"/>
                <a:gd name="T5" fmla="*/ 201 h 1097"/>
                <a:gd name="T6" fmla="*/ 524 w 1830"/>
                <a:gd name="T7" fmla="*/ 161 h 1097"/>
                <a:gd name="T8" fmla="*/ 640 w 1830"/>
                <a:gd name="T9" fmla="*/ 253 h 1097"/>
                <a:gd name="T10" fmla="*/ 619 w 1830"/>
                <a:gd name="T11" fmla="*/ 437 h 1097"/>
                <a:gd name="T12" fmla="*/ 963 w 1830"/>
                <a:gd name="T13" fmla="*/ 292 h 1097"/>
                <a:gd name="T14" fmla="*/ 958 w 1830"/>
                <a:gd name="T15" fmla="*/ 112 h 1097"/>
                <a:gd name="T16" fmla="*/ 1256 w 1830"/>
                <a:gd name="T17" fmla="*/ 0 h 1097"/>
                <a:gd name="T18" fmla="*/ 1530 w 1830"/>
                <a:gd name="T19" fmla="*/ 175 h 1097"/>
                <a:gd name="T20" fmla="*/ 1515 w 1830"/>
                <a:gd name="T21" fmla="*/ 292 h 1097"/>
                <a:gd name="T22" fmla="*/ 1593 w 1830"/>
                <a:gd name="T23" fmla="*/ 266 h 1097"/>
                <a:gd name="T24" fmla="*/ 1830 w 1830"/>
                <a:gd name="T25" fmla="*/ 405 h 1097"/>
                <a:gd name="T26" fmla="*/ 1585 w 1830"/>
                <a:gd name="T27" fmla="*/ 711 h 1097"/>
                <a:gd name="T28" fmla="*/ 922 w 1830"/>
                <a:gd name="T29" fmla="*/ 802 h 1097"/>
                <a:gd name="T30" fmla="*/ 0 w 1830"/>
                <a:gd name="T31" fmla="*/ 1097 h 1097"/>
                <a:gd name="T32" fmla="*/ 0 w 1830"/>
                <a:gd name="T33" fmla="*/ 483 h 1097"/>
                <a:gd name="T34" fmla="*/ 0 w 1830"/>
                <a:gd name="T35" fmla="*/ 483 h 1097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30"/>
                <a:gd name="T55" fmla="*/ 0 h 1097"/>
                <a:gd name="T56" fmla="*/ 1830 w 1830"/>
                <a:gd name="T57" fmla="*/ 1097 h 1097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30" h="1097">
                  <a:moveTo>
                    <a:pt x="0" y="483"/>
                  </a:moveTo>
                  <a:lnTo>
                    <a:pt x="346" y="338"/>
                  </a:lnTo>
                  <a:lnTo>
                    <a:pt x="353" y="201"/>
                  </a:lnTo>
                  <a:lnTo>
                    <a:pt x="524" y="161"/>
                  </a:lnTo>
                  <a:lnTo>
                    <a:pt x="640" y="253"/>
                  </a:lnTo>
                  <a:lnTo>
                    <a:pt x="619" y="437"/>
                  </a:lnTo>
                  <a:lnTo>
                    <a:pt x="963" y="292"/>
                  </a:lnTo>
                  <a:lnTo>
                    <a:pt x="958" y="112"/>
                  </a:lnTo>
                  <a:lnTo>
                    <a:pt x="1256" y="0"/>
                  </a:lnTo>
                  <a:lnTo>
                    <a:pt x="1530" y="175"/>
                  </a:lnTo>
                  <a:lnTo>
                    <a:pt x="1515" y="292"/>
                  </a:lnTo>
                  <a:lnTo>
                    <a:pt x="1593" y="266"/>
                  </a:lnTo>
                  <a:lnTo>
                    <a:pt x="1830" y="405"/>
                  </a:lnTo>
                  <a:lnTo>
                    <a:pt x="1585" y="711"/>
                  </a:lnTo>
                  <a:lnTo>
                    <a:pt x="922" y="802"/>
                  </a:lnTo>
                  <a:lnTo>
                    <a:pt x="0" y="1097"/>
                  </a:lnTo>
                  <a:lnTo>
                    <a:pt x="0" y="483"/>
                  </a:lnTo>
                  <a:close/>
                </a:path>
              </a:pathLst>
            </a:custGeom>
            <a:solidFill>
              <a:srgbClr val="FFCC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0" name="Freeform 1450"/>
            <p:cNvSpPr>
              <a:spLocks noChangeAspect="1"/>
            </p:cNvSpPr>
            <p:nvPr/>
          </p:nvSpPr>
          <p:spPr bwMode="auto">
            <a:xfrm>
              <a:off x="193" y="2893"/>
              <a:ext cx="1984" cy="1202"/>
            </a:xfrm>
            <a:custGeom>
              <a:avLst/>
              <a:gdLst>
                <a:gd name="T0" fmla="*/ 0 w 1830"/>
                <a:gd name="T1" fmla="*/ 751 h 1108"/>
                <a:gd name="T2" fmla="*/ 827 w 1830"/>
                <a:gd name="T3" fmla="*/ 340 h 1108"/>
                <a:gd name="T4" fmla="*/ 827 w 1830"/>
                <a:gd name="T5" fmla="*/ 431 h 1108"/>
                <a:gd name="T6" fmla="*/ 893 w 1830"/>
                <a:gd name="T7" fmla="*/ 484 h 1108"/>
                <a:gd name="T8" fmla="*/ 1235 w 1830"/>
                <a:gd name="T9" fmla="*/ 302 h 1108"/>
                <a:gd name="T10" fmla="*/ 1256 w 1830"/>
                <a:gd name="T11" fmla="*/ 129 h 1108"/>
                <a:gd name="T12" fmla="*/ 1536 w 1830"/>
                <a:gd name="T13" fmla="*/ 0 h 1108"/>
                <a:gd name="T14" fmla="*/ 1509 w 1830"/>
                <a:gd name="T15" fmla="*/ 437 h 1108"/>
                <a:gd name="T16" fmla="*/ 1551 w 1830"/>
                <a:gd name="T17" fmla="*/ 431 h 1108"/>
                <a:gd name="T18" fmla="*/ 1556 w 1830"/>
                <a:gd name="T19" fmla="*/ 334 h 1108"/>
                <a:gd name="T20" fmla="*/ 1830 w 1830"/>
                <a:gd name="T21" fmla="*/ 222 h 1108"/>
                <a:gd name="T22" fmla="*/ 1804 w 1830"/>
                <a:gd name="T23" fmla="*/ 503 h 1108"/>
                <a:gd name="T24" fmla="*/ 1556 w 1830"/>
                <a:gd name="T25" fmla="*/ 633 h 1108"/>
                <a:gd name="T26" fmla="*/ 1484 w 1830"/>
                <a:gd name="T27" fmla="*/ 598 h 1108"/>
                <a:gd name="T28" fmla="*/ 1195 w 1830"/>
                <a:gd name="T29" fmla="*/ 764 h 1108"/>
                <a:gd name="T30" fmla="*/ 1195 w 1830"/>
                <a:gd name="T31" fmla="*/ 809 h 1108"/>
                <a:gd name="T32" fmla="*/ 979 w 1830"/>
                <a:gd name="T33" fmla="*/ 922 h 1108"/>
                <a:gd name="T34" fmla="*/ 542 w 1830"/>
                <a:gd name="T35" fmla="*/ 1108 h 1108"/>
                <a:gd name="T36" fmla="*/ 0 w 1830"/>
                <a:gd name="T37" fmla="*/ 1108 h 1108"/>
                <a:gd name="T38" fmla="*/ 0 w 1830"/>
                <a:gd name="T39" fmla="*/ 751 h 1108"/>
                <a:gd name="T40" fmla="*/ 0 w 1830"/>
                <a:gd name="T41" fmla="*/ 751 h 110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830"/>
                <a:gd name="T64" fmla="*/ 0 h 1108"/>
                <a:gd name="T65" fmla="*/ 1830 w 1830"/>
                <a:gd name="T66" fmla="*/ 1108 h 110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830" h="1108">
                  <a:moveTo>
                    <a:pt x="0" y="751"/>
                  </a:moveTo>
                  <a:lnTo>
                    <a:pt x="827" y="340"/>
                  </a:lnTo>
                  <a:lnTo>
                    <a:pt x="827" y="431"/>
                  </a:lnTo>
                  <a:lnTo>
                    <a:pt x="893" y="484"/>
                  </a:lnTo>
                  <a:lnTo>
                    <a:pt x="1235" y="302"/>
                  </a:lnTo>
                  <a:lnTo>
                    <a:pt x="1256" y="129"/>
                  </a:lnTo>
                  <a:lnTo>
                    <a:pt x="1536" y="0"/>
                  </a:lnTo>
                  <a:lnTo>
                    <a:pt x="1509" y="437"/>
                  </a:lnTo>
                  <a:lnTo>
                    <a:pt x="1551" y="431"/>
                  </a:lnTo>
                  <a:lnTo>
                    <a:pt x="1556" y="334"/>
                  </a:lnTo>
                  <a:lnTo>
                    <a:pt x="1830" y="222"/>
                  </a:lnTo>
                  <a:lnTo>
                    <a:pt x="1804" y="503"/>
                  </a:lnTo>
                  <a:lnTo>
                    <a:pt x="1556" y="633"/>
                  </a:lnTo>
                  <a:lnTo>
                    <a:pt x="1484" y="598"/>
                  </a:lnTo>
                  <a:lnTo>
                    <a:pt x="1195" y="764"/>
                  </a:lnTo>
                  <a:lnTo>
                    <a:pt x="1195" y="809"/>
                  </a:lnTo>
                  <a:lnTo>
                    <a:pt x="979" y="922"/>
                  </a:lnTo>
                  <a:lnTo>
                    <a:pt x="542" y="1108"/>
                  </a:lnTo>
                  <a:lnTo>
                    <a:pt x="0" y="1108"/>
                  </a:lnTo>
                  <a:lnTo>
                    <a:pt x="0" y="751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1" name="Freeform 1451"/>
            <p:cNvSpPr>
              <a:spLocks noChangeAspect="1"/>
            </p:cNvSpPr>
            <p:nvPr/>
          </p:nvSpPr>
          <p:spPr bwMode="auto">
            <a:xfrm>
              <a:off x="577" y="3147"/>
              <a:ext cx="384" cy="371"/>
            </a:xfrm>
            <a:custGeom>
              <a:avLst/>
              <a:gdLst>
                <a:gd name="T0" fmla="*/ 0 w 356"/>
                <a:gd name="T1" fmla="*/ 0 h 343"/>
                <a:gd name="T2" fmla="*/ 164 w 356"/>
                <a:gd name="T3" fmla="*/ 343 h 343"/>
                <a:gd name="T4" fmla="*/ 356 w 356"/>
                <a:gd name="T5" fmla="*/ 204 h 343"/>
                <a:gd name="T6" fmla="*/ 282 w 356"/>
                <a:gd name="T7" fmla="*/ 14 h 343"/>
                <a:gd name="T8" fmla="*/ 0 w 356"/>
                <a:gd name="T9" fmla="*/ 0 h 343"/>
                <a:gd name="T10" fmla="*/ 0 w 356"/>
                <a:gd name="T11" fmla="*/ 0 h 3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343"/>
                <a:gd name="T20" fmla="*/ 356 w 356"/>
                <a:gd name="T21" fmla="*/ 343 h 3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343">
                  <a:moveTo>
                    <a:pt x="0" y="0"/>
                  </a:moveTo>
                  <a:lnTo>
                    <a:pt x="164" y="343"/>
                  </a:lnTo>
                  <a:lnTo>
                    <a:pt x="356" y="204"/>
                  </a:lnTo>
                  <a:lnTo>
                    <a:pt x="282" y="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2" name="Freeform 1452"/>
            <p:cNvSpPr>
              <a:spLocks noChangeAspect="1"/>
            </p:cNvSpPr>
            <p:nvPr/>
          </p:nvSpPr>
          <p:spPr bwMode="auto">
            <a:xfrm>
              <a:off x="696" y="2989"/>
              <a:ext cx="208" cy="273"/>
            </a:xfrm>
            <a:custGeom>
              <a:avLst/>
              <a:gdLst>
                <a:gd name="T0" fmla="*/ 0 w 192"/>
                <a:gd name="T1" fmla="*/ 49 h 253"/>
                <a:gd name="T2" fmla="*/ 0 w 192"/>
                <a:gd name="T3" fmla="*/ 253 h 253"/>
                <a:gd name="T4" fmla="*/ 171 w 192"/>
                <a:gd name="T5" fmla="*/ 186 h 253"/>
                <a:gd name="T6" fmla="*/ 192 w 192"/>
                <a:gd name="T7" fmla="*/ 0 h 253"/>
                <a:gd name="T8" fmla="*/ 0 w 192"/>
                <a:gd name="T9" fmla="*/ 49 h 253"/>
                <a:gd name="T10" fmla="*/ 0 w 192"/>
                <a:gd name="T11" fmla="*/ 49 h 2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2"/>
                <a:gd name="T19" fmla="*/ 0 h 253"/>
                <a:gd name="T20" fmla="*/ 192 w 192"/>
                <a:gd name="T21" fmla="*/ 253 h 2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2" h="253">
                  <a:moveTo>
                    <a:pt x="0" y="49"/>
                  </a:moveTo>
                  <a:lnTo>
                    <a:pt x="0" y="253"/>
                  </a:lnTo>
                  <a:lnTo>
                    <a:pt x="171" y="186"/>
                  </a:lnTo>
                  <a:lnTo>
                    <a:pt x="192" y="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BF66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3" name="Freeform 1453"/>
            <p:cNvSpPr>
              <a:spLocks noChangeAspect="1"/>
            </p:cNvSpPr>
            <p:nvPr/>
          </p:nvSpPr>
          <p:spPr bwMode="auto">
            <a:xfrm>
              <a:off x="562" y="2919"/>
              <a:ext cx="149" cy="349"/>
            </a:xfrm>
            <a:custGeom>
              <a:avLst/>
              <a:gdLst>
                <a:gd name="T0" fmla="*/ 11 w 139"/>
                <a:gd name="T1" fmla="*/ 0 h 322"/>
                <a:gd name="T2" fmla="*/ 139 w 139"/>
                <a:gd name="T3" fmla="*/ 120 h 322"/>
                <a:gd name="T4" fmla="*/ 124 w 139"/>
                <a:gd name="T5" fmla="*/ 322 h 322"/>
                <a:gd name="T6" fmla="*/ 0 w 139"/>
                <a:gd name="T7" fmla="*/ 206 h 322"/>
                <a:gd name="T8" fmla="*/ 11 w 139"/>
                <a:gd name="T9" fmla="*/ 0 h 322"/>
                <a:gd name="T10" fmla="*/ 11 w 139"/>
                <a:gd name="T11" fmla="*/ 0 h 32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9"/>
                <a:gd name="T19" fmla="*/ 0 h 322"/>
                <a:gd name="T20" fmla="*/ 139 w 139"/>
                <a:gd name="T21" fmla="*/ 322 h 32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9" h="322">
                  <a:moveTo>
                    <a:pt x="11" y="0"/>
                  </a:moveTo>
                  <a:lnTo>
                    <a:pt x="139" y="120"/>
                  </a:lnTo>
                  <a:lnTo>
                    <a:pt x="124" y="322"/>
                  </a:lnTo>
                  <a:lnTo>
                    <a:pt x="0" y="206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4" name="Freeform 1454"/>
            <p:cNvSpPr>
              <a:spLocks noChangeAspect="1"/>
            </p:cNvSpPr>
            <p:nvPr/>
          </p:nvSpPr>
          <p:spPr bwMode="auto">
            <a:xfrm>
              <a:off x="1666" y="3572"/>
              <a:ext cx="106" cy="104"/>
            </a:xfrm>
            <a:custGeom>
              <a:avLst/>
              <a:gdLst>
                <a:gd name="T0" fmla="*/ 97 w 97"/>
                <a:gd name="T1" fmla="*/ 0 h 95"/>
                <a:gd name="T2" fmla="*/ 97 w 97"/>
                <a:gd name="T3" fmla="*/ 36 h 95"/>
                <a:gd name="T4" fmla="*/ 0 w 97"/>
                <a:gd name="T5" fmla="*/ 95 h 95"/>
                <a:gd name="T6" fmla="*/ 0 w 97"/>
                <a:gd name="T7" fmla="*/ 65 h 95"/>
                <a:gd name="T8" fmla="*/ 97 w 97"/>
                <a:gd name="T9" fmla="*/ 0 h 95"/>
                <a:gd name="T10" fmla="*/ 97 w 97"/>
                <a:gd name="T11" fmla="*/ 0 h 9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7"/>
                <a:gd name="T19" fmla="*/ 0 h 95"/>
                <a:gd name="T20" fmla="*/ 97 w 97"/>
                <a:gd name="T21" fmla="*/ 95 h 9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7" h="95">
                  <a:moveTo>
                    <a:pt x="97" y="0"/>
                  </a:moveTo>
                  <a:lnTo>
                    <a:pt x="97" y="36"/>
                  </a:lnTo>
                  <a:lnTo>
                    <a:pt x="0" y="95"/>
                  </a:lnTo>
                  <a:lnTo>
                    <a:pt x="0" y="65"/>
                  </a:lnTo>
                  <a:lnTo>
                    <a:pt x="97" y="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5" name="Freeform 1455"/>
            <p:cNvSpPr>
              <a:spLocks noChangeAspect="1"/>
            </p:cNvSpPr>
            <p:nvPr/>
          </p:nvSpPr>
          <p:spPr bwMode="auto">
            <a:xfrm>
              <a:off x="1889" y="3524"/>
              <a:ext cx="139" cy="111"/>
            </a:xfrm>
            <a:custGeom>
              <a:avLst/>
              <a:gdLst>
                <a:gd name="T0" fmla="*/ 0 w 127"/>
                <a:gd name="T1" fmla="*/ 65 h 103"/>
                <a:gd name="T2" fmla="*/ 127 w 127"/>
                <a:gd name="T3" fmla="*/ 0 h 103"/>
                <a:gd name="T4" fmla="*/ 127 w 127"/>
                <a:gd name="T5" fmla="*/ 33 h 103"/>
                <a:gd name="T6" fmla="*/ 6 w 127"/>
                <a:gd name="T7" fmla="*/ 103 h 103"/>
                <a:gd name="T8" fmla="*/ 0 w 127"/>
                <a:gd name="T9" fmla="*/ 65 h 103"/>
                <a:gd name="T10" fmla="*/ 0 w 127"/>
                <a:gd name="T11" fmla="*/ 65 h 1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103"/>
                <a:gd name="T20" fmla="*/ 127 w 127"/>
                <a:gd name="T21" fmla="*/ 103 h 1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103">
                  <a:moveTo>
                    <a:pt x="0" y="65"/>
                  </a:moveTo>
                  <a:lnTo>
                    <a:pt x="127" y="0"/>
                  </a:lnTo>
                  <a:lnTo>
                    <a:pt x="127" y="33"/>
                  </a:lnTo>
                  <a:lnTo>
                    <a:pt x="6" y="103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6" name="Freeform 1456"/>
            <p:cNvSpPr>
              <a:spLocks noChangeAspect="1"/>
            </p:cNvSpPr>
            <p:nvPr/>
          </p:nvSpPr>
          <p:spPr bwMode="auto">
            <a:xfrm>
              <a:off x="1384" y="3822"/>
              <a:ext cx="123" cy="99"/>
            </a:xfrm>
            <a:custGeom>
              <a:avLst/>
              <a:gdLst>
                <a:gd name="T0" fmla="*/ 114 w 114"/>
                <a:gd name="T1" fmla="*/ 0 h 93"/>
                <a:gd name="T2" fmla="*/ 109 w 114"/>
                <a:gd name="T3" fmla="*/ 32 h 93"/>
                <a:gd name="T4" fmla="*/ 0 w 114"/>
                <a:gd name="T5" fmla="*/ 93 h 93"/>
                <a:gd name="T6" fmla="*/ 0 w 114"/>
                <a:gd name="T7" fmla="*/ 63 h 93"/>
                <a:gd name="T8" fmla="*/ 114 w 114"/>
                <a:gd name="T9" fmla="*/ 0 h 93"/>
                <a:gd name="T10" fmla="*/ 114 w 114"/>
                <a:gd name="T11" fmla="*/ 0 h 9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4"/>
                <a:gd name="T19" fmla="*/ 0 h 93"/>
                <a:gd name="T20" fmla="*/ 114 w 114"/>
                <a:gd name="T21" fmla="*/ 93 h 9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4" h="93">
                  <a:moveTo>
                    <a:pt x="114" y="0"/>
                  </a:moveTo>
                  <a:lnTo>
                    <a:pt x="109" y="32"/>
                  </a:lnTo>
                  <a:lnTo>
                    <a:pt x="0" y="93"/>
                  </a:lnTo>
                  <a:lnTo>
                    <a:pt x="0" y="63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7" name="Freeform 1457"/>
            <p:cNvSpPr>
              <a:spLocks noChangeAspect="1"/>
            </p:cNvSpPr>
            <p:nvPr/>
          </p:nvSpPr>
          <p:spPr bwMode="auto">
            <a:xfrm>
              <a:off x="1544" y="3670"/>
              <a:ext cx="78" cy="76"/>
            </a:xfrm>
            <a:custGeom>
              <a:avLst/>
              <a:gdLst>
                <a:gd name="T0" fmla="*/ 0 w 72"/>
                <a:gd name="T1" fmla="*/ 40 h 71"/>
                <a:gd name="T2" fmla="*/ 0 w 72"/>
                <a:gd name="T3" fmla="*/ 71 h 71"/>
                <a:gd name="T4" fmla="*/ 72 w 72"/>
                <a:gd name="T5" fmla="*/ 27 h 71"/>
                <a:gd name="T6" fmla="*/ 72 w 72"/>
                <a:gd name="T7" fmla="*/ 0 h 71"/>
                <a:gd name="T8" fmla="*/ 0 w 72"/>
                <a:gd name="T9" fmla="*/ 40 h 71"/>
                <a:gd name="T10" fmla="*/ 0 w 72"/>
                <a:gd name="T11" fmla="*/ 40 h 7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2"/>
                <a:gd name="T19" fmla="*/ 0 h 71"/>
                <a:gd name="T20" fmla="*/ 72 w 72"/>
                <a:gd name="T21" fmla="*/ 71 h 7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2" h="71">
                  <a:moveTo>
                    <a:pt x="0" y="40"/>
                  </a:moveTo>
                  <a:lnTo>
                    <a:pt x="0" y="71"/>
                  </a:lnTo>
                  <a:lnTo>
                    <a:pt x="72" y="27"/>
                  </a:lnTo>
                  <a:lnTo>
                    <a:pt x="72" y="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8" name="Freeform 1458"/>
            <p:cNvSpPr>
              <a:spLocks noChangeAspect="1"/>
            </p:cNvSpPr>
            <p:nvPr/>
          </p:nvSpPr>
          <p:spPr bwMode="auto">
            <a:xfrm>
              <a:off x="1253" y="3906"/>
              <a:ext cx="96" cy="83"/>
            </a:xfrm>
            <a:custGeom>
              <a:avLst/>
              <a:gdLst>
                <a:gd name="T0" fmla="*/ 87 w 87"/>
                <a:gd name="T1" fmla="*/ 0 h 76"/>
                <a:gd name="T2" fmla="*/ 87 w 87"/>
                <a:gd name="T3" fmla="*/ 32 h 76"/>
                <a:gd name="T4" fmla="*/ 24 w 87"/>
                <a:gd name="T5" fmla="*/ 76 h 76"/>
                <a:gd name="T6" fmla="*/ 0 w 87"/>
                <a:gd name="T7" fmla="*/ 46 h 76"/>
                <a:gd name="T8" fmla="*/ 87 w 87"/>
                <a:gd name="T9" fmla="*/ 0 h 76"/>
                <a:gd name="T10" fmla="*/ 87 w 87"/>
                <a:gd name="T11" fmla="*/ 0 h 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7"/>
                <a:gd name="T19" fmla="*/ 0 h 76"/>
                <a:gd name="T20" fmla="*/ 87 w 87"/>
                <a:gd name="T21" fmla="*/ 76 h 7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7" h="76">
                  <a:moveTo>
                    <a:pt x="87" y="0"/>
                  </a:moveTo>
                  <a:lnTo>
                    <a:pt x="87" y="32"/>
                  </a:lnTo>
                  <a:lnTo>
                    <a:pt x="24" y="76"/>
                  </a:lnTo>
                  <a:lnTo>
                    <a:pt x="0" y="46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89" name="Freeform 1459"/>
            <p:cNvSpPr>
              <a:spLocks noChangeAspect="1"/>
            </p:cNvSpPr>
            <p:nvPr/>
          </p:nvSpPr>
          <p:spPr bwMode="auto">
            <a:xfrm>
              <a:off x="1221" y="2815"/>
              <a:ext cx="345" cy="803"/>
            </a:xfrm>
            <a:custGeom>
              <a:avLst/>
              <a:gdLst>
                <a:gd name="T0" fmla="*/ 10 w 318"/>
                <a:gd name="T1" fmla="*/ 0 h 742"/>
                <a:gd name="T2" fmla="*/ 318 w 318"/>
                <a:gd name="T3" fmla="*/ 209 h 742"/>
                <a:gd name="T4" fmla="*/ 282 w 318"/>
                <a:gd name="T5" fmla="*/ 742 h 742"/>
                <a:gd name="T6" fmla="*/ 232 w 318"/>
                <a:gd name="T7" fmla="*/ 582 h 742"/>
                <a:gd name="T8" fmla="*/ 244 w 318"/>
                <a:gd name="T9" fmla="*/ 390 h 742"/>
                <a:gd name="T10" fmla="*/ 0 w 318"/>
                <a:gd name="T11" fmla="*/ 206 h 742"/>
                <a:gd name="T12" fmla="*/ 10 w 318"/>
                <a:gd name="T13" fmla="*/ 0 h 742"/>
                <a:gd name="T14" fmla="*/ 10 w 318"/>
                <a:gd name="T15" fmla="*/ 0 h 7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18"/>
                <a:gd name="T25" fmla="*/ 0 h 742"/>
                <a:gd name="T26" fmla="*/ 318 w 318"/>
                <a:gd name="T27" fmla="*/ 742 h 7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18" h="742">
                  <a:moveTo>
                    <a:pt x="10" y="0"/>
                  </a:moveTo>
                  <a:lnTo>
                    <a:pt x="318" y="209"/>
                  </a:lnTo>
                  <a:lnTo>
                    <a:pt x="282" y="742"/>
                  </a:lnTo>
                  <a:lnTo>
                    <a:pt x="232" y="582"/>
                  </a:lnTo>
                  <a:lnTo>
                    <a:pt x="244" y="390"/>
                  </a:lnTo>
                  <a:lnTo>
                    <a:pt x="0" y="206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CC80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0" name="Freeform 1460"/>
            <p:cNvSpPr>
              <a:spLocks noChangeAspect="1"/>
            </p:cNvSpPr>
            <p:nvPr/>
          </p:nvSpPr>
          <p:spPr bwMode="auto">
            <a:xfrm>
              <a:off x="1767" y="3859"/>
              <a:ext cx="96" cy="56"/>
            </a:xfrm>
            <a:custGeom>
              <a:avLst/>
              <a:gdLst>
                <a:gd name="T0" fmla="*/ 2 w 87"/>
                <a:gd name="T1" fmla="*/ 0 h 54"/>
                <a:gd name="T2" fmla="*/ 0 w 87"/>
                <a:gd name="T3" fmla="*/ 27 h 54"/>
                <a:gd name="T4" fmla="*/ 4 w 87"/>
                <a:gd name="T5" fmla="*/ 48 h 54"/>
                <a:gd name="T6" fmla="*/ 38 w 87"/>
                <a:gd name="T7" fmla="*/ 54 h 54"/>
                <a:gd name="T8" fmla="*/ 87 w 87"/>
                <a:gd name="T9" fmla="*/ 17 h 54"/>
                <a:gd name="T10" fmla="*/ 2 w 87"/>
                <a:gd name="T11" fmla="*/ 0 h 54"/>
                <a:gd name="T12" fmla="*/ 2 w 87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7"/>
                <a:gd name="T22" fmla="*/ 0 h 54"/>
                <a:gd name="T23" fmla="*/ 87 w 87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7" h="54">
                  <a:moveTo>
                    <a:pt x="2" y="0"/>
                  </a:moveTo>
                  <a:lnTo>
                    <a:pt x="0" y="27"/>
                  </a:lnTo>
                  <a:lnTo>
                    <a:pt x="4" y="48"/>
                  </a:lnTo>
                  <a:lnTo>
                    <a:pt x="38" y="54"/>
                  </a:lnTo>
                  <a:lnTo>
                    <a:pt x="87" y="17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1" name="Freeform 1461"/>
            <p:cNvSpPr>
              <a:spLocks noChangeAspect="1"/>
            </p:cNvSpPr>
            <p:nvPr/>
          </p:nvSpPr>
          <p:spPr bwMode="auto">
            <a:xfrm>
              <a:off x="1813" y="3984"/>
              <a:ext cx="134" cy="78"/>
            </a:xfrm>
            <a:custGeom>
              <a:avLst/>
              <a:gdLst>
                <a:gd name="T0" fmla="*/ 9 w 123"/>
                <a:gd name="T1" fmla="*/ 6 h 73"/>
                <a:gd name="T2" fmla="*/ 0 w 123"/>
                <a:gd name="T3" fmla="*/ 35 h 73"/>
                <a:gd name="T4" fmla="*/ 4 w 123"/>
                <a:gd name="T5" fmla="*/ 67 h 73"/>
                <a:gd name="T6" fmla="*/ 32 w 123"/>
                <a:gd name="T7" fmla="*/ 73 h 73"/>
                <a:gd name="T8" fmla="*/ 47 w 123"/>
                <a:gd name="T9" fmla="*/ 73 h 73"/>
                <a:gd name="T10" fmla="*/ 55 w 123"/>
                <a:gd name="T11" fmla="*/ 61 h 73"/>
                <a:gd name="T12" fmla="*/ 78 w 123"/>
                <a:gd name="T13" fmla="*/ 57 h 73"/>
                <a:gd name="T14" fmla="*/ 123 w 123"/>
                <a:gd name="T15" fmla="*/ 21 h 73"/>
                <a:gd name="T16" fmla="*/ 102 w 123"/>
                <a:gd name="T17" fmla="*/ 0 h 73"/>
                <a:gd name="T18" fmla="*/ 59 w 123"/>
                <a:gd name="T19" fmla="*/ 2 h 73"/>
                <a:gd name="T20" fmla="*/ 9 w 123"/>
                <a:gd name="T21" fmla="*/ 6 h 73"/>
                <a:gd name="T22" fmla="*/ 9 w 123"/>
                <a:gd name="T23" fmla="*/ 6 h 7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3"/>
                <a:gd name="T37" fmla="*/ 0 h 73"/>
                <a:gd name="T38" fmla="*/ 123 w 123"/>
                <a:gd name="T39" fmla="*/ 73 h 73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3" h="73">
                  <a:moveTo>
                    <a:pt x="9" y="6"/>
                  </a:moveTo>
                  <a:lnTo>
                    <a:pt x="0" y="35"/>
                  </a:lnTo>
                  <a:lnTo>
                    <a:pt x="4" y="67"/>
                  </a:lnTo>
                  <a:lnTo>
                    <a:pt x="32" y="73"/>
                  </a:lnTo>
                  <a:lnTo>
                    <a:pt x="47" y="73"/>
                  </a:lnTo>
                  <a:lnTo>
                    <a:pt x="55" y="61"/>
                  </a:lnTo>
                  <a:lnTo>
                    <a:pt x="78" y="57"/>
                  </a:lnTo>
                  <a:lnTo>
                    <a:pt x="123" y="21"/>
                  </a:lnTo>
                  <a:lnTo>
                    <a:pt x="102" y="0"/>
                  </a:lnTo>
                  <a:lnTo>
                    <a:pt x="59" y="2"/>
                  </a:lnTo>
                  <a:lnTo>
                    <a:pt x="9" y="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2" name="Freeform 1462"/>
            <p:cNvSpPr>
              <a:spLocks noChangeAspect="1"/>
            </p:cNvSpPr>
            <p:nvPr/>
          </p:nvSpPr>
          <p:spPr bwMode="auto">
            <a:xfrm>
              <a:off x="1741" y="3134"/>
              <a:ext cx="131" cy="200"/>
            </a:xfrm>
            <a:custGeom>
              <a:avLst/>
              <a:gdLst>
                <a:gd name="T0" fmla="*/ 122 w 122"/>
                <a:gd name="T1" fmla="*/ 171 h 184"/>
                <a:gd name="T2" fmla="*/ 107 w 122"/>
                <a:gd name="T3" fmla="*/ 106 h 184"/>
                <a:gd name="T4" fmla="*/ 36 w 122"/>
                <a:gd name="T5" fmla="*/ 0 h 184"/>
                <a:gd name="T6" fmla="*/ 0 w 122"/>
                <a:gd name="T7" fmla="*/ 57 h 184"/>
                <a:gd name="T8" fmla="*/ 12 w 122"/>
                <a:gd name="T9" fmla="*/ 76 h 184"/>
                <a:gd name="T10" fmla="*/ 12 w 122"/>
                <a:gd name="T11" fmla="*/ 116 h 184"/>
                <a:gd name="T12" fmla="*/ 36 w 122"/>
                <a:gd name="T13" fmla="*/ 137 h 184"/>
                <a:gd name="T14" fmla="*/ 50 w 122"/>
                <a:gd name="T15" fmla="*/ 184 h 184"/>
                <a:gd name="T16" fmla="*/ 122 w 122"/>
                <a:gd name="T17" fmla="*/ 171 h 184"/>
                <a:gd name="T18" fmla="*/ 122 w 122"/>
                <a:gd name="T19" fmla="*/ 171 h 18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22"/>
                <a:gd name="T31" fmla="*/ 0 h 184"/>
                <a:gd name="T32" fmla="*/ 122 w 122"/>
                <a:gd name="T33" fmla="*/ 184 h 184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22" h="184">
                  <a:moveTo>
                    <a:pt x="122" y="171"/>
                  </a:moveTo>
                  <a:lnTo>
                    <a:pt x="107" y="106"/>
                  </a:lnTo>
                  <a:lnTo>
                    <a:pt x="36" y="0"/>
                  </a:lnTo>
                  <a:lnTo>
                    <a:pt x="0" y="57"/>
                  </a:lnTo>
                  <a:lnTo>
                    <a:pt x="12" y="76"/>
                  </a:lnTo>
                  <a:lnTo>
                    <a:pt x="12" y="116"/>
                  </a:lnTo>
                  <a:lnTo>
                    <a:pt x="36" y="137"/>
                  </a:lnTo>
                  <a:lnTo>
                    <a:pt x="50" y="184"/>
                  </a:lnTo>
                  <a:lnTo>
                    <a:pt x="122" y="171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3" name="Freeform 1463"/>
            <p:cNvSpPr>
              <a:spLocks noChangeAspect="1"/>
            </p:cNvSpPr>
            <p:nvPr/>
          </p:nvSpPr>
          <p:spPr bwMode="auto">
            <a:xfrm>
              <a:off x="1436" y="3284"/>
              <a:ext cx="223" cy="138"/>
            </a:xfrm>
            <a:custGeom>
              <a:avLst/>
              <a:gdLst>
                <a:gd name="T0" fmla="*/ 205 w 205"/>
                <a:gd name="T1" fmla="*/ 55 h 127"/>
                <a:gd name="T2" fmla="*/ 142 w 205"/>
                <a:gd name="T3" fmla="*/ 30 h 127"/>
                <a:gd name="T4" fmla="*/ 101 w 205"/>
                <a:gd name="T5" fmla="*/ 21 h 127"/>
                <a:gd name="T6" fmla="*/ 80 w 205"/>
                <a:gd name="T7" fmla="*/ 0 h 127"/>
                <a:gd name="T8" fmla="*/ 76 w 205"/>
                <a:gd name="T9" fmla="*/ 11 h 127"/>
                <a:gd name="T10" fmla="*/ 0 w 205"/>
                <a:gd name="T11" fmla="*/ 15 h 127"/>
                <a:gd name="T12" fmla="*/ 0 w 205"/>
                <a:gd name="T13" fmla="*/ 32 h 127"/>
                <a:gd name="T14" fmla="*/ 13 w 205"/>
                <a:gd name="T15" fmla="*/ 36 h 127"/>
                <a:gd name="T16" fmla="*/ 44 w 205"/>
                <a:gd name="T17" fmla="*/ 78 h 127"/>
                <a:gd name="T18" fmla="*/ 87 w 205"/>
                <a:gd name="T19" fmla="*/ 61 h 127"/>
                <a:gd name="T20" fmla="*/ 142 w 205"/>
                <a:gd name="T21" fmla="*/ 102 h 127"/>
                <a:gd name="T22" fmla="*/ 190 w 205"/>
                <a:gd name="T23" fmla="*/ 127 h 127"/>
                <a:gd name="T24" fmla="*/ 205 w 205"/>
                <a:gd name="T25" fmla="*/ 55 h 127"/>
                <a:gd name="T26" fmla="*/ 205 w 205"/>
                <a:gd name="T27" fmla="*/ 55 h 12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05"/>
                <a:gd name="T43" fmla="*/ 0 h 127"/>
                <a:gd name="T44" fmla="*/ 205 w 205"/>
                <a:gd name="T45" fmla="*/ 127 h 12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05" h="127">
                  <a:moveTo>
                    <a:pt x="205" y="55"/>
                  </a:moveTo>
                  <a:lnTo>
                    <a:pt x="142" y="30"/>
                  </a:lnTo>
                  <a:lnTo>
                    <a:pt x="101" y="21"/>
                  </a:lnTo>
                  <a:lnTo>
                    <a:pt x="80" y="0"/>
                  </a:lnTo>
                  <a:lnTo>
                    <a:pt x="76" y="11"/>
                  </a:lnTo>
                  <a:lnTo>
                    <a:pt x="0" y="15"/>
                  </a:lnTo>
                  <a:lnTo>
                    <a:pt x="0" y="32"/>
                  </a:lnTo>
                  <a:lnTo>
                    <a:pt x="13" y="36"/>
                  </a:lnTo>
                  <a:lnTo>
                    <a:pt x="44" y="78"/>
                  </a:lnTo>
                  <a:lnTo>
                    <a:pt x="87" y="61"/>
                  </a:lnTo>
                  <a:lnTo>
                    <a:pt x="142" y="102"/>
                  </a:lnTo>
                  <a:lnTo>
                    <a:pt x="190" y="127"/>
                  </a:lnTo>
                  <a:lnTo>
                    <a:pt x="205" y="55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4" name="Freeform 1464"/>
            <p:cNvSpPr>
              <a:spLocks noChangeAspect="1"/>
            </p:cNvSpPr>
            <p:nvPr/>
          </p:nvSpPr>
          <p:spPr bwMode="auto">
            <a:xfrm>
              <a:off x="1607" y="3290"/>
              <a:ext cx="466" cy="727"/>
            </a:xfrm>
            <a:custGeom>
              <a:avLst/>
              <a:gdLst>
                <a:gd name="T0" fmla="*/ 152 w 429"/>
                <a:gd name="T1" fmla="*/ 256 h 669"/>
                <a:gd name="T2" fmla="*/ 152 w 429"/>
                <a:gd name="T3" fmla="*/ 256 h 669"/>
                <a:gd name="T4" fmla="*/ 148 w 429"/>
                <a:gd name="T5" fmla="*/ 260 h 669"/>
                <a:gd name="T6" fmla="*/ 142 w 429"/>
                <a:gd name="T7" fmla="*/ 266 h 669"/>
                <a:gd name="T8" fmla="*/ 140 w 429"/>
                <a:gd name="T9" fmla="*/ 275 h 669"/>
                <a:gd name="T10" fmla="*/ 135 w 429"/>
                <a:gd name="T11" fmla="*/ 283 h 669"/>
                <a:gd name="T12" fmla="*/ 133 w 429"/>
                <a:gd name="T13" fmla="*/ 296 h 669"/>
                <a:gd name="T14" fmla="*/ 131 w 429"/>
                <a:gd name="T15" fmla="*/ 309 h 669"/>
                <a:gd name="T16" fmla="*/ 131 w 429"/>
                <a:gd name="T17" fmla="*/ 328 h 669"/>
                <a:gd name="T18" fmla="*/ 131 w 429"/>
                <a:gd name="T19" fmla="*/ 334 h 669"/>
                <a:gd name="T20" fmla="*/ 131 w 429"/>
                <a:gd name="T21" fmla="*/ 342 h 669"/>
                <a:gd name="T22" fmla="*/ 133 w 429"/>
                <a:gd name="T23" fmla="*/ 351 h 669"/>
                <a:gd name="T24" fmla="*/ 137 w 429"/>
                <a:gd name="T25" fmla="*/ 361 h 669"/>
                <a:gd name="T26" fmla="*/ 140 w 429"/>
                <a:gd name="T27" fmla="*/ 378 h 669"/>
                <a:gd name="T28" fmla="*/ 146 w 429"/>
                <a:gd name="T29" fmla="*/ 395 h 669"/>
                <a:gd name="T30" fmla="*/ 152 w 429"/>
                <a:gd name="T31" fmla="*/ 408 h 669"/>
                <a:gd name="T32" fmla="*/ 156 w 429"/>
                <a:gd name="T33" fmla="*/ 420 h 669"/>
                <a:gd name="T34" fmla="*/ 157 w 429"/>
                <a:gd name="T35" fmla="*/ 429 h 669"/>
                <a:gd name="T36" fmla="*/ 161 w 429"/>
                <a:gd name="T37" fmla="*/ 431 h 669"/>
                <a:gd name="T38" fmla="*/ 140 w 429"/>
                <a:gd name="T39" fmla="*/ 530 h 669"/>
                <a:gd name="T40" fmla="*/ 207 w 429"/>
                <a:gd name="T41" fmla="*/ 551 h 669"/>
                <a:gd name="T42" fmla="*/ 186 w 429"/>
                <a:gd name="T43" fmla="*/ 663 h 669"/>
                <a:gd name="T44" fmla="*/ 245 w 429"/>
                <a:gd name="T45" fmla="*/ 669 h 669"/>
                <a:gd name="T46" fmla="*/ 262 w 429"/>
                <a:gd name="T47" fmla="*/ 661 h 669"/>
                <a:gd name="T48" fmla="*/ 311 w 429"/>
                <a:gd name="T49" fmla="*/ 488 h 669"/>
                <a:gd name="T50" fmla="*/ 294 w 429"/>
                <a:gd name="T51" fmla="*/ 309 h 669"/>
                <a:gd name="T52" fmla="*/ 319 w 429"/>
                <a:gd name="T53" fmla="*/ 250 h 669"/>
                <a:gd name="T54" fmla="*/ 315 w 429"/>
                <a:gd name="T55" fmla="*/ 152 h 669"/>
                <a:gd name="T56" fmla="*/ 374 w 429"/>
                <a:gd name="T57" fmla="*/ 214 h 669"/>
                <a:gd name="T58" fmla="*/ 399 w 429"/>
                <a:gd name="T59" fmla="*/ 193 h 669"/>
                <a:gd name="T60" fmla="*/ 429 w 429"/>
                <a:gd name="T61" fmla="*/ 157 h 669"/>
                <a:gd name="T62" fmla="*/ 389 w 429"/>
                <a:gd name="T63" fmla="*/ 100 h 669"/>
                <a:gd name="T64" fmla="*/ 367 w 429"/>
                <a:gd name="T65" fmla="*/ 108 h 669"/>
                <a:gd name="T66" fmla="*/ 330 w 429"/>
                <a:gd name="T67" fmla="*/ 39 h 669"/>
                <a:gd name="T68" fmla="*/ 289 w 429"/>
                <a:gd name="T69" fmla="*/ 19 h 669"/>
                <a:gd name="T70" fmla="*/ 251 w 429"/>
                <a:gd name="T71" fmla="*/ 20 h 669"/>
                <a:gd name="T72" fmla="*/ 241 w 429"/>
                <a:gd name="T73" fmla="*/ 0 h 669"/>
                <a:gd name="T74" fmla="*/ 156 w 429"/>
                <a:gd name="T75" fmla="*/ 15 h 669"/>
                <a:gd name="T76" fmla="*/ 138 w 429"/>
                <a:gd name="T77" fmla="*/ 39 h 669"/>
                <a:gd name="T78" fmla="*/ 81 w 429"/>
                <a:gd name="T79" fmla="*/ 51 h 669"/>
                <a:gd name="T80" fmla="*/ 24 w 429"/>
                <a:gd name="T81" fmla="*/ 49 h 669"/>
                <a:gd name="T82" fmla="*/ 0 w 429"/>
                <a:gd name="T83" fmla="*/ 79 h 669"/>
                <a:gd name="T84" fmla="*/ 21 w 429"/>
                <a:gd name="T85" fmla="*/ 142 h 669"/>
                <a:gd name="T86" fmla="*/ 51 w 429"/>
                <a:gd name="T87" fmla="*/ 161 h 669"/>
                <a:gd name="T88" fmla="*/ 72 w 429"/>
                <a:gd name="T89" fmla="*/ 148 h 669"/>
                <a:gd name="T90" fmla="*/ 108 w 429"/>
                <a:gd name="T91" fmla="*/ 163 h 669"/>
                <a:gd name="T92" fmla="*/ 138 w 429"/>
                <a:gd name="T93" fmla="*/ 163 h 669"/>
                <a:gd name="T94" fmla="*/ 154 w 429"/>
                <a:gd name="T95" fmla="*/ 203 h 669"/>
                <a:gd name="T96" fmla="*/ 161 w 429"/>
                <a:gd name="T97" fmla="*/ 230 h 669"/>
                <a:gd name="T98" fmla="*/ 152 w 429"/>
                <a:gd name="T99" fmla="*/ 256 h 669"/>
                <a:gd name="T100" fmla="*/ 152 w 429"/>
                <a:gd name="T101" fmla="*/ 256 h 66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429"/>
                <a:gd name="T154" fmla="*/ 0 h 669"/>
                <a:gd name="T155" fmla="*/ 429 w 429"/>
                <a:gd name="T156" fmla="*/ 669 h 66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429" h="669">
                  <a:moveTo>
                    <a:pt x="152" y="256"/>
                  </a:moveTo>
                  <a:lnTo>
                    <a:pt x="152" y="256"/>
                  </a:lnTo>
                  <a:lnTo>
                    <a:pt x="148" y="260"/>
                  </a:lnTo>
                  <a:lnTo>
                    <a:pt x="142" y="266"/>
                  </a:lnTo>
                  <a:lnTo>
                    <a:pt x="140" y="275"/>
                  </a:lnTo>
                  <a:lnTo>
                    <a:pt x="135" y="283"/>
                  </a:lnTo>
                  <a:lnTo>
                    <a:pt x="133" y="296"/>
                  </a:lnTo>
                  <a:lnTo>
                    <a:pt x="131" y="309"/>
                  </a:lnTo>
                  <a:lnTo>
                    <a:pt x="131" y="328"/>
                  </a:lnTo>
                  <a:lnTo>
                    <a:pt x="131" y="334"/>
                  </a:lnTo>
                  <a:lnTo>
                    <a:pt x="131" y="342"/>
                  </a:lnTo>
                  <a:lnTo>
                    <a:pt x="133" y="351"/>
                  </a:lnTo>
                  <a:lnTo>
                    <a:pt x="137" y="361"/>
                  </a:lnTo>
                  <a:lnTo>
                    <a:pt x="140" y="378"/>
                  </a:lnTo>
                  <a:lnTo>
                    <a:pt x="146" y="395"/>
                  </a:lnTo>
                  <a:lnTo>
                    <a:pt x="152" y="408"/>
                  </a:lnTo>
                  <a:lnTo>
                    <a:pt x="156" y="420"/>
                  </a:lnTo>
                  <a:lnTo>
                    <a:pt x="157" y="429"/>
                  </a:lnTo>
                  <a:lnTo>
                    <a:pt x="161" y="431"/>
                  </a:lnTo>
                  <a:lnTo>
                    <a:pt x="140" y="530"/>
                  </a:lnTo>
                  <a:lnTo>
                    <a:pt x="207" y="551"/>
                  </a:lnTo>
                  <a:lnTo>
                    <a:pt x="186" y="663"/>
                  </a:lnTo>
                  <a:lnTo>
                    <a:pt x="245" y="669"/>
                  </a:lnTo>
                  <a:lnTo>
                    <a:pt x="262" y="661"/>
                  </a:lnTo>
                  <a:lnTo>
                    <a:pt x="311" y="488"/>
                  </a:lnTo>
                  <a:lnTo>
                    <a:pt x="294" y="309"/>
                  </a:lnTo>
                  <a:lnTo>
                    <a:pt x="319" y="250"/>
                  </a:lnTo>
                  <a:lnTo>
                    <a:pt x="315" y="152"/>
                  </a:lnTo>
                  <a:lnTo>
                    <a:pt x="374" y="214"/>
                  </a:lnTo>
                  <a:lnTo>
                    <a:pt x="399" y="193"/>
                  </a:lnTo>
                  <a:lnTo>
                    <a:pt x="429" y="157"/>
                  </a:lnTo>
                  <a:lnTo>
                    <a:pt x="389" y="100"/>
                  </a:lnTo>
                  <a:lnTo>
                    <a:pt x="367" y="108"/>
                  </a:lnTo>
                  <a:lnTo>
                    <a:pt x="330" y="39"/>
                  </a:lnTo>
                  <a:lnTo>
                    <a:pt x="289" y="19"/>
                  </a:lnTo>
                  <a:lnTo>
                    <a:pt x="251" y="20"/>
                  </a:lnTo>
                  <a:lnTo>
                    <a:pt x="241" y="0"/>
                  </a:lnTo>
                  <a:lnTo>
                    <a:pt x="156" y="15"/>
                  </a:lnTo>
                  <a:lnTo>
                    <a:pt x="138" y="39"/>
                  </a:lnTo>
                  <a:lnTo>
                    <a:pt x="81" y="51"/>
                  </a:lnTo>
                  <a:lnTo>
                    <a:pt x="24" y="49"/>
                  </a:lnTo>
                  <a:lnTo>
                    <a:pt x="0" y="79"/>
                  </a:lnTo>
                  <a:lnTo>
                    <a:pt x="21" y="142"/>
                  </a:lnTo>
                  <a:lnTo>
                    <a:pt x="51" y="161"/>
                  </a:lnTo>
                  <a:lnTo>
                    <a:pt x="72" y="148"/>
                  </a:lnTo>
                  <a:lnTo>
                    <a:pt x="108" y="163"/>
                  </a:lnTo>
                  <a:lnTo>
                    <a:pt x="138" y="163"/>
                  </a:lnTo>
                  <a:lnTo>
                    <a:pt x="154" y="203"/>
                  </a:lnTo>
                  <a:lnTo>
                    <a:pt x="161" y="230"/>
                  </a:lnTo>
                  <a:lnTo>
                    <a:pt x="152" y="256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5" name="Freeform 1465"/>
            <p:cNvSpPr>
              <a:spLocks noChangeAspect="1"/>
            </p:cNvSpPr>
            <p:nvPr/>
          </p:nvSpPr>
          <p:spPr bwMode="auto">
            <a:xfrm>
              <a:off x="1741" y="3563"/>
              <a:ext cx="144" cy="306"/>
            </a:xfrm>
            <a:custGeom>
              <a:avLst/>
              <a:gdLst>
                <a:gd name="T0" fmla="*/ 46 w 133"/>
                <a:gd name="T1" fmla="*/ 0 h 284"/>
                <a:gd name="T2" fmla="*/ 78 w 133"/>
                <a:gd name="T3" fmla="*/ 63 h 284"/>
                <a:gd name="T4" fmla="*/ 133 w 133"/>
                <a:gd name="T5" fmla="*/ 71 h 284"/>
                <a:gd name="T6" fmla="*/ 114 w 133"/>
                <a:gd name="T7" fmla="*/ 120 h 284"/>
                <a:gd name="T8" fmla="*/ 84 w 133"/>
                <a:gd name="T9" fmla="*/ 135 h 284"/>
                <a:gd name="T10" fmla="*/ 40 w 133"/>
                <a:gd name="T11" fmla="*/ 103 h 284"/>
                <a:gd name="T12" fmla="*/ 42 w 133"/>
                <a:gd name="T13" fmla="*/ 172 h 284"/>
                <a:gd name="T14" fmla="*/ 72 w 133"/>
                <a:gd name="T15" fmla="*/ 232 h 284"/>
                <a:gd name="T16" fmla="*/ 10 w 133"/>
                <a:gd name="T17" fmla="*/ 284 h 284"/>
                <a:gd name="T18" fmla="*/ 21 w 133"/>
                <a:gd name="T19" fmla="*/ 172 h 284"/>
                <a:gd name="T20" fmla="*/ 0 w 133"/>
                <a:gd name="T21" fmla="*/ 78 h 284"/>
                <a:gd name="T22" fmla="*/ 21 w 133"/>
                <a:gd name="T23" fmla="*/ 12 h 284"/>
                <a:gd name="T24" fmla="*/ 46 w 133"/>
                <a:gd name="T25" fmla="*/ 0 h 284"/>
                <a:gd name="T26" fmla="*/ 46 w 133"/>
                <a:gd name="T27" fmla="*/ 0 h 28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33"/>
                <a:gd name="T43" fmla="*/ 0 h 284"/>
                <a:gd name="T44" fmla="*/ 133 w 133"/>
                <a:gd name="T45" fmla="*/ 284 h 28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33" h="284">
                  <a:moveTo>
                    <a:pt x="46" y="0"/>
                  </a:moveTo>
                  <a:lnTo>
                    <a:pt x="78" y="63"/>
                  </a:lnTo>
                  <a:lnTo>
                    <a:pt x="133" y="71"/>
                  </a:lnTo>
                  <a:lnTo>
                    <a:pt x="114" y="120"/>
                  </a:lnTo>
                  <a:lnTo>
                    <a:pt x="84" y="135"/>
                  </a:lnTo>
                  <a:lnTo>
                    <a:pt x="40" y="103"/>
                  </a:lnTo>
                  <a:lnTo>
                    <a:pt x="42" y="172"/>
                  </a:lnTo>
                  <a:lnTo>
                    <a:pt x="72" y="232"/>
                  </a:lnTo>
                  <a:lnTo>
                    <a:pt x="10" y="284"/>
                  </a:lnTo>
                  <a:lnTo>
                    <a:pt x="21" y="172"/>
                  </a:lnTo>
                  <a:lnTo>
                    <a:pt x="0" y="78"/>
                  </a:lnTo>
                  <a:lnTo>
                    <a:pt x="21" y="12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6" name="Freeform 1466"/>
            <p:cNvSpPr>
              <a:spLocks noChangeAspect="1"/>
            </p:cNvSpPr>
            <p:nvPr/>
          </p:nvSpPr>
          <p:spPr bwMode="auto">
            <a:xfrm>
              <a:off x="1607" y="3301"/>
              <a:ext cx="219" cy="106"/>
            </a:xfrm>
            <a:custGeom>
              <a:avLst/>
              <a:gdLst>
                <a:gd name="T0" fmla="*/ 163 w 201"/>
                <a:gd name="T1" fmla="*/ 6 h 99"/>
                <a:gd name="T2" fmla="*/ 190 w 201"/>
                <a:gd name="T3" fmla="*/ 0 h 99"/>
                <a:gd name="T4" fmla="*/ 201 w 201"/>
                <a:gd name="T5" fmla="*/ 21 h 99"/>
                <a:gd name="T6" fmla="*/ 159 w 201"/>
                <a:gd name="T7" fmla="*/ 30 h 99"/>
                <a:gd name="T8" fmla="*/ 180 w 201"/>
                <a:gd name="T9" fmla="*/ 51 h 99"/>
                <a:gd name="T10" fmla="*/ 121 w 201"/>
                <a:gd name="T11" fmla="*/ 87 h 99"/>
                <a:gd name="T12" fmla="*/ 85 w 201"/>
                <a:gd name="T13" fmla="*/ 72 h 99"/>
                <a:gd name="T14" fmla="*/ 55 w 201"/>
                <a:gd name="T15" fmla="*/ 93 h 99"/>
                <a:gd name="T16" fmla="*/ 42 w 201"/>
                <a:gd name="T17" fmla="*/ 67 h 99"/>
                <a:gd name="T18" fmla="*/ 26 w 201"/>
                <a:gd name="T19" fmla="*/ 99 h 99"/>
                <a:gd name="T20" fmla="*/ 0 w 201"/>
                <a:gd name="T21" fmla="*/ 72 h 99"/>
                <a:gd name="T22" fmla="*/ 26 w 201"/>
                <a:gd name="T23" fmla="*/ 42 h 99"/>
                <a:gd name="T24" fmla="*/ 55 w 201"/>
                <a:gd name="T25" fmla="*/ 30 h 99"/>
                <a:gd name="T26" fmla="*/ 76 w 201"/>
                <a:gd name="T27" fmla="*/ 40 h 99"/>
                <a:gd name="T28" fmla="*/ 140 w 201"/>
                <a:gd name="T29" fmla="*/ 27 h 99"/>
                <a:gd name="T30" fmla="*/ 163 w 201"/>
                <a:gd name="T31" fmla="*/ 6 h 99"/>
                <a:gd name="T32" fmla="*/ 163 w 201"/>
                <a:gd name="T33" fmla="*/ 6 h 9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1"/>
                <a:gd name="T52" fmla="*/ 0 h 99"/>
                <a:gd name="T53" fmla="*/ 201 w 201"/>
                <a:gd name="T54" fmla="*/ 99 h 99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1" h="99">
                  <a:moveTo>
                    <a:pt x="163" y="6"/>
                  </a:moveTo>
                  <a:lnTo>
                    <a:pt x="190" y="0"/>
                  </a:lnTo>
                  <a:lnTo>
                    <a:pt x="201" y="21"/>
                  </a:lnTo>
                  <a:lnTo>
                    <a:pt x="159" y="30"/>
                  </a:lnTo>
                  <a:lnTo>
                    <a:pt x="180" y="51"/>
                  </a:lnTo>
                  <a:lnTo>
                    <a:pt x="121" y="87"/>
                  </a:lnTo>
                  <a:lnTo>
                    <a:pt x="85" y="72"/>
                  </a:lnTo>
                  <a:lnTo>
                    <a:pt x="55" y="93"/>
                  </a:lnTo>
                  <a:lnTo>
                    <a:pt x="42" y="67"/>
                  </a:lnTo>
                  <a:lnTo>
                    <a:pt x="26" y="99"/>
                  </a:lnTo>
                  <a:lnTo>
                    <a:pt x="0" y="72"/>
                  </a:lnTo>
                  <a:lnTo>
                    <a:pt x="26" y="42"/>
                  </a:lnTo>
                  <a:lnTo>
                    <a:pt x="55" y="30"/>
                  </a:lnTo>
                  <a:lnTo>
                    <a:pt x="76" y="40"/>
                  </a:lnTo>
                  <a:lnTo>
                    <a:pt x="140" y="27"/>
                  </a:lnTo>
                  <a:lnTo>
                    <a:pt x="163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7" name="Freeform 1467"/>
            <p:cNvSpPr>
              <a:spLocks noChangeAspect="1"/>
            </p:cNvSpPr>
            <p:nvPr/>
          </p:nvSpPr>
          <p:spPr bwMode="auto">
            <a:xfrm>
              <a:off x="1776" y="3173"/>
              <a:ext cx="109" cy="111"/>
            </a:xfrm>
            <a:custGeom>
              <a:avLst/>
              <a:gdLst>
                <a:gd name="T0" fmla="*/ 100 w 100"/>
                <a:gd name="T1" fmla="*/ 65 h 103"/>
                <a:gd name="T2" fmla="*/ 98 w 100"/>
                <a:gd name="T3" fmla="*/ 67 h 103"/>
                <a:gd name="T4" fmla="*/ 98 w 100"/>
                <a:gd name="T5" fmla="*/ 70 h 103"/>
                <a:gd name="T6" fmla="*/ 95 w 100"/>
                <a:gd name="T7" fmla="*/ 78 h 103"/>
                <a:gd name="T8" fmla="*/ 93 w 100"/>
                <a:gd name="T9" fmla="*/ 90 h 103"/>
                <a:gd name="T10" fmla="*/ 83 w 100"/>
                <a:gd name="T11" fmla="*/ 93 h 103"/>
                <a:gd name="T12" fmla="*/ 77 w 100"/>
                <a:gd name="T13" fmla="*/ 99 h 103"/>
                <a:gd name="T14" fmla="*/ 72 w 100"/>
                <a:gd name="T15" fmla="*/ 101 h 103"/>
                <a:gd name="T16" fmla="*/ 70 w 100"/>
                <a:gd name="T17" fmla="*/ 103 h 103"/>
                <a:gd name="T18" fmla="*/ 45 w 100"/>
                <a:gd name="T19" fmla="*/ 91 h 103"/>
                <a:gd name="T20" fmla="*/ 38 w 100"/>
                <a:gd name="T21" fmla="*/ 72 h 103"/>
                <a:gd name="T22" fmla="*/ 34 w 100"/>
                <a:gd name="T23" fmla="*/ 50 h 103"/>
                <a:gd name="T24" fmla="*/ 19 w 100"/>
                <a:gd name="T25" fmla="*/ 46 h 103"/>
                <a:gd name="T26" fmla="*/ 19 w 100"/>
                <a:gd name="T27" fmla="*/ 61 h 103"/>
                <a:gd name="T28" fmla="*/ 0 w 100"/>
                <a:gd name="T29" fmla="*/ 50 h 103"/>
                <a:gd name="T30" fmla="*/ 0 w 100"/>
                <a:gd name="T31" fmla="*/ 0 h 103"/>
                <a:gd name="T32" fmla="*/ 100 w 100"/>
                <a:gd name="T33" fmla="*/ 65 h 103"/>
                <a:gd name="T34" fmla="*/ 100 w 100"/>
                <a:gd name="T35" fmla="*/ 65 h 10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00"/>
                <a:gd name="T55" fmla="*/ 0 h 103"/>
                <a:gd name="T56" fmla="*/ 100 w 100"/>
                <a:gd name="T57" fmla="*/ 103 h 10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00" h="103">
                  <a:moveTo>
                    <a:pt x="100" y="65"/>
                  </a:moveTo>
                  <a:lnTo>
                    <a:pt x="98" y="67"/>
                  </a:lnTo>
                  <a:lnTo>
                    <a:pt x="98" y="70"/>
                  </a:lnTo>
                  <a:lnTo>
                    <a:pt x="95" y="78"/>
                  </a:lnTo>
                  <a:lnTo>
                    <a:pt x="93" y="90"/>
                  </a:lnTo>
                  <a:lnTo>
                    <a:pt x="83" y="93"/>
                  </a:lnTo>
                  <a:lnTo>
                    <a:pt x="77" y="99"/>
                  </a:lnTo>
                  <a:lnTo>
                    <a:pt x="72" y="101"/>
                  </a:lnTo>
                  <a:lnTo>
                    <a:pt x="70" y="103"/>
                  </a:lnTo>
                  <a:lnTo>
                    <a:pt x="45" y="91"/>
                  </a:lnTo>
                  <a:lnTo>
                    <a:pt x="38" y="72"/>
                  </a:lnTo>
                  <a:lnTo>
                    <a:pt x="34" y="50"/>
                  </a:lnTo>
                  <a:lnTo>
                    <a:pt x="19" y="46"/>
                  </a:lnTo>
                  <a:lnTo>
                    <a:pt x="19" y="61"/>
                  </a:lnTo>
                  <a:lnTo>
                    <a:pt x="0" y="50"/>
                  </a:lnTo>
                  <a:lnTo>
                    <a:pt x="0" y="0"/>
                  </a:lnTo>
                  <a:lnTo>
                    <a:pt x="100" y="6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8" name="Freeform 1468"/>
            <p:cNvSpPr>
              <a:spLocks noChangeAspect="1"/>
            </p:cNvSpPr>
            <p:nvPr/>
          </p:nvSpPr>
          <p:spPr bwMode="auto">
            <a:xfrm>
              <a:off x="1735" y="3093"/>
              <a:ext cx="178" cy="156"/>
            </a:xfrm>
            <a:custGeom>
              <a:avLst/>
              <a:gdLst>
                <a:gd name="T0" fmla="*/ 60 w 165"/>
                <a:gd name="T1" fmla="*/ 11 h 144"/>
                <a:gd name="T2" fmla="*/ 45 w 165"/>
                <a:gd name="T3" fmla="*/ 0 h 144"/>
                <a:gd name="T4" fmla="*/ 0 w 165"/>
                <a:gd name="T5" fmla="*/ 6 h 144"/>
                <a:gd name="T6" fmla="*/ 11 w 165"/>
                <a:gd name="T7" fmla="*/ 32 h 144"/>
                <a:gd name="T8" fmla="*/ 13 w 165"/>
                <a:gd name="T9" fmla="*/ 53 h 144"/>
                <a:gd name="T10" fmla="*/ 13 w 165"/>
                <a:gd name="T11" fmla="*/ 57 h 144"/>
                <a:gd name="T12" fmla="*/ 20 w 165"/>
                <a:gd name="T13" fmla="*/ 65 h 144"/>
                <a:gd name="T14" fmla="*/ 22 w 165"/>
                <a:gd name="T15" fmla="*/ 70 h 144"/>
                <a:gd name="T16" fmla="*/ 30 w 165"/>
                <a:gd name="T17" fmla="*/ 78 h 144"/>
                <a:gd name="T18" fmla="*/ 38 w 165"/>
                <a:gd name="T19" fmla="*/ 86 h 144"/>
                <a:gd name="T20" fmla="*/ 47 w 165"/>
                <a:gd name="T21" fmla="*/ 95 h 144"/>
                <a:gd name="T22" fmla="*/ 57 w 165"/>
                <a:gd name="T23" fmla="*/ 103 h 144"/>
                <a:gd name="T24" fmla="*/ 68 w 165"/>
                <a:gd name="T25" fmla="*/ 112 h 144"/>
                <a:gd name="T26" fmla="*/ 79 w 165"/>
                <a:gd name="T27" fmla="*/ 120 h 144"/>
                <a:gd name="T28" fmla="*/ 93 w 165"/>
                <a:gd name="T29" fmla="*/ 129 h 144"/>
                <a:gd name="T30" fmla="*/ 100 w 165"/>
                <a:gd name="T31" fmla="*/ 133 h 144"/>
                <a:gd name="T32" fmla="*/ 110 w 165"/>
                <a:gd name="T33" fmla="*/ 141 h 144"/>
                <a:gd name="T34" fmla="*/ 114 w 165"/>
                <a:gd name="T35" fmla="*/ 143 h 144"/>
                <a:gd name="T36" fmla="*/ 117 w 165"/>
                <a:gd name="T37" fmla="*/ 144 h 144"/>
                <a:gd name="T38" fmla="*/ 165 w 165"/>
                <a:gd name="T39" fmla="*/ 112 h 144"/>
                <a:gd name="T40" fmla="*/ 165 w 165"/>
                <a:gd name="T41" fmla="*/ 110 h 144"/>
                <a:gd name="T42" fmla="*/ 165 w 165"/>
                <a:gd name="T43" fmla="*/ 103 h 144"/>
                <a:gd name="T44" fmla="*/ 165 w 165"/>
                <a:gd name="T45" fmla="*/ 93 h 144"/>
                <a:gd name="T46" fmla="*/ 165 w 165"/>
                <a:gd name="T47" fmla="*/ 82 h 144"/>
                <a:gd name="T48" fmla="*/ 163 w 165"/>
                <a:gd name="T49" fmla="*/ 67 h 144"/>
                <a:gd name="T50" fmla="*/ 161 w 165"/>
                <a:gd name="T51" fmla="*/ 53 h 144"/>
                <a:gd name="T52" fmla="*/ 155 w 165"/>
                <a:gd name="T53" fmla="*/ 40 h 144"/>
                <a:gd name="T54" fmla="*/ 152 w 165"/>
                <a:gd name="T55" fmla="*/ 29 h 144"/>
                <a:gd name="T56" fmla="*/ 142 w 165"/>
                <a:gd name="T57" fmla="*/ 17 h 144"/>
                <a:gd name="T58" fmla="*/ 133 w 165"/>
                <a:gd name="T59" fmla="*/ 11 h 144"/>
                <a:gd name="T60" fmla="*/ 123 w 165"/>
                <a:gd name="T61" fmla="*/ 6 h 144"/>
                <a:gd name="T62" fmla="*/ 114 w 165"/>
                <a:gd name="T63" fmla="*/ 2 h 144"/>
                <a:gd name="T64" fmla="*/ 98 w 165"/>
                <a:gd name="T65" fmla="*/ 0 h 144"/>
                <a:gd name="T66" fmla="*/ 93 w 165"/>
                <a:gd name="T67" fmla="*/ 0 h 144"/>
                <a:gd name="T68" fmla="*/ 60 w 165"/>
                <a:gd name="T69" fmla="*/ 11 h 144"/>
                <a:gd name="T70" fmla="*/ 60 w 165"/>
                <a:gd name="T71" fmla="*/ 11 h 14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165"/>
                <a:gd name="T109" fmla="*/ 0 h 144"/>
                <a:gd name="T110" fmla="*/ 165 w 165"/>
                <a:gd name="T111" fmla="*/ 144 h 14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165" h="144">
                  <a:moveTo>
                    <a:pt x="60" y="11"/>
                  </a:moveTo>
                  <a:lnTo>
                    <a:pt x="45" y="0"/>
                  </a:lnTo>
                  <a:lnTo>
                    <a:pt x="0" y="6"/>
                  </a:lnTo>
                  <a:lnTo>
                    <a:pt x="11" y="32"/>
                  </a:lnTo>
                  <a:lnTo>
                    <a:pt x="13" y="53"/>
                  </a:lnTo>
                  <a:lnTo>
                    <a:pt x="13" y="57"/>
                  </a:lnTo>
                  <a:lnTo>
                    <a:pt x="20" y="65"/>
                  </a:lnTo>
                  <a:lnTo>
                    <a:pt x="22" y="70"/>
                  </a:lnTo>
                  <a:lnTo>
                    <a:pt x="30" y="78"/>
                  </a:lnTo>
                  <a:lnTo>
                    <a:pt x="38" y="86"/>
                  </a:lnTo>
                  <a:lnTo>
                    <a:pt x="47" y="95"/>
                  </a:lnTo>
                  <a:lnTo>
                    <a:pt x="57" y="103"/>
                  </a:lnTo>
                  <a:lnTo>
                    <a:pt x="68" y="112"/>
                  </a:lnTo>
                  <a:lnTo>
                    <a:pt x="79" y="120"/>
                  </a:lnTo>
                  <a:lnTo>
                    <a:pt x="93" y="129"/>
                  </a:lnTo>
                  <a:lnTo>
                    <a:pt x="100" y="133"/>
                  </a:lnTo>
                  <a:lnTo>
                    <a:pt x="110" y="141"/>
                  </a:lnTo>
                  <a:lnTo>
                    <a:pt x="114" y="143"/>
                  </a:lnTo>
                  <a:lnTo>
                    <a:pt x="117" y="144"/>
                  </a:lnTo>
                  <a:lnTo>
                    <a:pt x="165" y="112"/>
                  </a:lnTo>
                  <a:lnTo>
                    <a:pt x="165" y="110"/>
                  </a:lnTo>
                  <a:lnTo>
                    <a:pt x="165" y="103"/>
                  </a:lnTo>
                  <a:lnTo>
                    <a:pt x="165" y="93"/>
                  </a:lnTo>
                  <a:lnTo>
                    <a:pt x="165" y="82"/>
                  </a:lnTo>
                  <a:lnTo>
                    <a:pt x="163" y="67"/>
                  </a:lnTo>
                  <a:lnTo>
                    <a:pt x="161" y="53"/>
                  </a:lnTo>
                  <a:lnTo>
                    <a:pt x="155" y="40"/>
                  </a:lnTo>
                  <a:lnTo>
                    <a:pt x="152" y="29"/>
                  </a:lnTo>
                  <a:lnTo>
                    <a:pt x="142" y="17"/>
                  </a:lnTo>
                  <a:lnTo>
                    <a:pt x="133" y="11"/>
                  </a:lnTo>
                  <a:lnTo>
                    <a:pt x="123" y="6"/>
                  </a:lnTo>
                  <a:lnTo>
                    <a:pt x="114" y="2"/>
                  </a:lnTo>
                  <a:lnTo>
                    <a:pt x="98" y="0"/>
                  </a:lnTo>
                  <a:lnTo>
                    <a:pt x="93" y="0"/>
                  </a:lnTo>
                  <a:lnTo>
                    <a:pt x="60" y="11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499" name="Freeform 1469"/>
            <p:cNvSpPr>
              <a:spLocks noChangeAspect="1"/>
            </p:cNvSpPr>
            <p:nvPr/>
          </p:nvSpPr>
          <p:spPr bwMode="auto">
            <a:xfrm>
              <a:off x="1728" y="3099"/>
              <a:ext cx="185" cy="156"/>
            </a:xfrm>
            <a:custGeom>
              <a:avLst/>
              <a:gdLst>
                <a:gd name="T0" fmla="*/ 167 w 171"/>
                <a:gd name="T1" fmla="*/ 95 h 144"/>
                <a:gd name="T2" fmla="*/ 135 w 171"/>
                <a:gd name="T3" fmla="*/ 108 h 144"/>
                <a:gd name="T4" fmla="*/ 135 w 171"/>
                <a:gd name="T5" fmla="*/ 102 h 144"/>
                <a:gd name="T6" fmla="*/ 135 w 171"/>
                <a:gd name="T7" fmla="*/ 91 h 144"/>
                <a:gd name="T8" fmla="*/ 133 w 171"/>
                <a:gd name="T9" fmla="*/ 83 h 144"/>
                <a:gd name="T10" fmla="*/ 133 w 171"/>
                <a:gd name="T11" fmla="*/ 76 h 144"/>
                <a:gd name="T12" fmla="*/ 133 w 171"/>
                <a:gd name="T13" fmla="*/ 66 h 144"/>
                <a:gd name="T14" fmla="*/ 133 w 171"/>
                <a:gd name="T15" fmla="*/ 61 h 144"/>
                <a:gd name="T16" fmla="*/ 127 w 171"/>
                <a:gd name="T17" fmla="*/ 49 h 144"/>
                <a:gd name="T18" fmla="*/ 120 w 171"/>
                <a:gd name="T19" fmla="*/ 43 h 144"/>
                <a:gd name="T20" fmla="*/ 116 w 171"/>
                <a:gd name="T21" fmla="*/ 40 h 144"/>
                <a:gd name="T22" fmla="*/ 114 w 171"/>
                <a:gd name="T23" fmla="*/ 40 h 144"/>
                <a:gd name="T24" fmla="*/ 118 w 171"/>
                <a:gd name="T25" fmla="*/ 45 h 144"/>
                <a:gd name="T26" fmla="*/ 118 w 171"/>
                <a:gd name="T27" fmla="*/ 51 h 144"/>
                <a:gd name="T28" fmla="*/ 120 w 171"/>
                <a:gd name="T29" fmla="*/ 61 h 144"/>
                <a:gd name="T30" fmla="*/ 118 w 171"/>
                <a:gd name="T31" fmla="*/ 70 h 144"/>
                <a:gd name="T32" fmla="*/ 118 w 171"/>
                <a:gd name="T33" fmla="*/ 81 h 144"/>
                <a:gd name="T34" fmla="*/ 114 w 171"/>
                <a:gd name="T35" fmla="*/ 89 h 144"/>
                <a:gd name="T36" fmla="*/ 114 w 171"/>
                <a:gd name="T37" fmla="*/ 93 h 144"/>
                <a:gd name="T38" fmla="*/ 110 w 171"/>
                <a:gd name="T39" fmla="*/ 91 h 144"/>
                <a:gd name="T40" fmla="*/ 104 w 171"/>
                <a:gd name="T41" fmla="*/ 89 h 144"/>
                <a:gd name="T42" fmla="*/ 93 w 171"/>
                <a:gd name="T43" fmla="*/ 83 h 144"/>
                <a:gd name="T44" fmla="*/ 83 w 171"/>
                <a:gd name="T45" fmla="*/ 76 h 144"/>
                <a:gd name="T46" fmla="*/ 68 w 171"/>
                <a:gd name="T47" fmla="*/ 62 h 144"/>
                <a:gd name="T48" fmla="*/ 57 w 171"/>
                <a:gd name="T49" fmla="*/ 49 h 144"/>
                <a:gd name="T50" fmla="*/ 47 w 171"/>
                <a:gd name="T51" fmla="*/ 38 h 144"/>
                <a:gd name="T52" fmla="*/ 44 w 171"/>
                <a:gd name="T53" fmla="*/ 36 h 144"/>
                <a:gd name="T54" fmla="*/ 44 w 171"/>
                <a:gd name="T55" fmla="*/ 61 h 144"/>
                <a:gd name="T56" fmla="*/ 26 w 171"/>
                <a:gd name="T57" fmla="*/ 47 h 144"/>
                <a:gd name="T58" fmla="*/ 32 w 171"/>
                <a:gd name="T59" fmla="*/ 21 h 144"/>
                <a:gd name="T60" fmla="*/ 7 w 171"/>
                <a:gd name="T61" fmla="*/ 0 h 144"/>
                <a:gd name="T62" fmla="*/ 0 w 171"/>
                <a:gd name="T63" fmla="*/ 5 h 144"/>
                <a:gd name="T64" fmla="*/ 11 w 171"/>
                <a:gd name="T65" fmla="*/ 21 h 144"/>
                <a:gd name="T66" fmla="*/ 19 w 171"/>
                <a:gd name="T67" fmla="*/ 57 h 144"/>
                <a:gd name="T68" fmla="*/ 21 w 171"/>
                <a:gd name="T69" fmla="*/ 59 h 144"/>
                <a:gd name="T70" fmla="*/ 28 w 171"/>
                <a:gd name="T71" fmla="*/ 70 h 144"/>
                <a:gd name="T72" fmla="*/ 32 w 171"/>
                <a:gd name="T73" fmla="*/ 76 h 144"/>
                <a:gd name="T74" fmla="*/ 40 w 171"/>
                <a:gd name="T75" fmla="*/ 85 h 144"/>
                <a:gd name="T76" fmla="*/ 47 w 171"/>
                <a:gd name="T77" fmla="*/ 93 h 144"/>
                <a:gd name="T78" fmla="*/ 59 w 171"/>
                <a:gd name="T79" fmla="*/ 102 h 144"/>
                <a:gd name="T80" fmla="*/ 68 w 171"/>
                <a:gd name="T81" fmla="*/ 108 h 144"/>
                <a:gd name="T82" fmla="*/ 80 w 171"/>
                <a:gd name="T83" fmla="*/ 118 h 144"/>
                <a:gd name="T84" fmla="*/ 91 w 171"/>
                <a:gd name="T85" fmla="*/ 123 h 144"/>
                <a:gd name="T86" fmla="*/ 102 w 171"/>
                <a:gd name="T87" fmla="*/ 131 h 144"/>
                <a:gd name="T88" fmla="*/ 110 w 171"/>
                <a:gd name="T89" fmla="*/ 135 h 144"/>
                <a:gd name="T90" fmla="*/ 120 w 171"/>
                <a:gd name="T91" fmla="*/ 138 h 144"/>
                <a:gd name="T92" fmla="*/ 125 w 171"/>
                <a:gd name="T93" fmla="*/ 142 h 144"/>
                <a:gd name="T94" fmla="*/ 127 w 171"/>
                <a:gd name="T95" fmla="*/ 144 h 144"/>
                <a:gd name="T96" fmla="*/ 171 w 171"/>
                <a:gd name="T97" fmla="*/ 108 h 144"/>
                <a:gd name="T98" fmla="*/ 167 w 171"/>
                <a:gd name="T99" fmla="*/ 95 h 144"/>
                <a:gd name="T100" fmla="*/ 167 w 171"/>
                <a:gd name="T101" fmla="*/ 95 h 14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71"/>
                <a:gd name="T154" fmla="*/ 0 h 144"/>
                <a:gd name="T155" fmla="*/ 171 w 171"/>
                <a:gd name="T156" fmla="*/ 144 h 14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71" h="144">
                  <a:moveTo>
                    <a:pt x="167" y="95"/>
                  </a:moveTo>
                  <a:lnTo>
                    <a:pt x="135" y="108"/>
                  </a:lnTo>
                  <a:lnTo>
                    <a:pt x="135" y="102"/>
                  </a:lnTo>
                  <a:lnTo>
                    <a:pt x="135" y="91"/>
                  </a:lnTo>
                  <a:lnTo>
                    <a:pt x="133" y="83"/>
                  </a:lnTo>
                  <a:lnTo>
                    <a:pt x="133" y="76"/>
                  </a:lnTo>
                  <a:lnTo>
                    <a:pt x="133" y="66"/>
                  </a:lnTo>
                  <a:lnTo>
                    <a:pt x="133" y="61"/>
                  </a:lnTo>
                  <a:lnTo>
                    <a:pt x="127" y="49"/>
                  </a:lnTo>
                  <a:lnTo>
                    <a:pt x="120" y="43"/>
                  </a:lnTo>
                  <a:lnTo>
                    <a:pt x="116" y="40"/>
                  </a:lnTo>
                  <a:lnTo>
                    <a:pt x="114" y="40"/>
                  </a:lnTo>
                  <a:lnTo>
                    <a:pt x="118" y="45"/>
                  </a:lnTo>
                  <a:lnTo>
                    <a:pt x="118" y="51"/>
                  </a:lnTo>
                  <a:lnTo>
                    <a:pt x="120" y="61"/>
                  </a:lnTo>
                  <a:lnTo>
                    <a:pt x="118" y="70"/>
                  </a:lnTo>
                  <a:lnTo>
                    <a:pt x="118" y="81"/>
                  </a:lnTo>
                  <a:lnTo>
                    <a:pt x="114" y="89"/>
                  </a:lnTo>
                  <a:lnTo>
                    <a:pt x="114" y="93"/>
                  </a:lnTo>
                  <a:lnTo>
                    <a:pt x="110" y="91"/>
                  </a:lnTo>
                  <a:lnTo>
                    <a:pt x="104" y="89"/>
                  </a:lnTo>
                  <a:lnTo>
                    <a:pt x="93" y="83"/>
                  </a:lnTo>
                  <a:lnTo>
                    <a:pt x="83" y="76"/>
                  </a:lnTo>
                  <a:lnTo>
                    <a:pt x="68" y="62"/>
                  </a:lnTo>
                  <a:lnTo>
                    <a:pt x="57" y="49"/>
                  </a:lnTo>
                  <a:lnTo>
                    <a:pt x="47" y="38"/>
                  </a:lnTo>
                  <a:lnTo>
                    <a:pt x="44" y="36"/>
                  </a:lnTo>
                  <a:lnTo>
                    <a:pt x="44" y="61"/>
                  </a:lnTo>
                  <a:lnTo>
                    <a:pt x="26" y="47"/>
                  </a:lnTo>
                  <a:lnTo>
                    <a:pt x="32" y="21"/>
                  </a:lnTo>
                  <a:lnTo>
                    <a:pt x="7" y="0"/>
                  </a:lnTo>
                  <a:lnTo>
                    <a:pt x="0" y="5"/>
                  </a:lnTo>
                  <a:lnTo>
                    <a:pt x="11" y="21"/>
                  </a:lnTo>
                  <a:lnTo>
                    <a:pt x="19" y="57"/>
                  </a:lnTo>
                  <a:lnTo>
                    <a:pt x="21" y="59"/>
                  </a:lnTo>
                  <a:lnTo>
                    <a:pt x="28" y="70"/>
                  </a:lnTo>
                  <a:lnTo>
                    <a:pt x="32" y="76"/>
                  </a:lnTo>
                  <a:lnTo>
                    <a:pt x="40" y="85"/>
                  </a:lnTo>
                  <a:lnTo>
                    <a:pt x="47" y="93"/>
                  </a:lnTo>
                  <a:lnTo>
                    <a:pt x="59" y="102"/>
                  </a:lnTo>
                  <a:lnTo>
                    <a:pt x="68" y="108"/>
                  </a:lnTo>
                  <a:lnTo>
                    <a:pt x="80" y="118"/>
                  </a:lnTo>
                  <a:lnTo>
                    <a:pt x="91" y="123"/>
                  </a:lnTo>
                  <a:lnTo>
                    <a:pt x="102" y="131"/>
                  </a:lnTo>
                  <a:lnTo>
                    <a:pt x="110" y="135"/>
                  </a:lnTo>
                  <a:lnTo>
                    <a:pt x="120" y="138"/>
                  </a:lnTo>
                  <a:lnTo>
                    <a:pt x="125" y="142"/>
                  </a:lnTo>
                  <a:lnTo>
                    <a:pt x="127" y="144"/>
                  </a:lnTo>
                  <a:lnTo>
                    <a:pt x="171" y="108"/>
                  </a:lnTo>
                  <a:lnTo>
                    <a:pt x="167" y="95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0" name="Freeform 1470"/>
            <p:cNvSpPr>
              <a:spLocks noChangeAspect="1"/>
            </p:cNvSpPr>
            <p:nvPr/>
          </p:nvSpPr>
          <p:spPr bwMode="auto">
            <a:xfrm>
              <a:off x="1874" y="3609"/>
              <a:ext cx="50" cy="15"/>
            </a:xfrm>
            <a:custGeom>
              <a:avLst/>
              <a:gdLst>
                <a:gd name="T0" fmla="*/ 45 w 45"/>
                <a:gd name="T1" fmla="*/ 0 h 16"/>
                <a:gd name="T2" fmla="*/ 4 w 45"/>
                <a:gd name="T3" fmla="*/ 0 h 16"/>
                <a:gd name="T4" fmla="*/ 0 w 45"/>
                <a:gd name="T5" fmla="*/ 16 h 16"/>
                <a:gd name="T6" fmla="*/ 44 w 45"/>
                <a:gd name="T7" fmla="*/ 16 h 16"/>
                <a:gd name="T8" fmla="*/ 45 w 45"/>
                <a:gd name="T9" fmla="*/ 0 h 16"/>
                <a:gd name="T10" fmla="*/ 45 w 45"/>
                <a:gd name="T11" fmla="*/ 0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16"/>
                <a:gd name="T20" fmla="*/ 45 w 45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16">
                  <a:moveTo>
                    <a:pt x="45" y="0"/>
                  </a:moveTo>
                  <a:lnTo>
                    <a:pt x="4" y="0"/>
                  </a:lnTo>
                  <a:lnTo>
                    <a:pt x="0" y="16"/>
                  </a:lnTo>
                  <a:lnTo>
                    <a:pt x="44" y="16"/>
                  </a:lnTo>
                  <a:lnTo>
                    <a:pt x="45" y="0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1" name="Freeform 1471"/>
            <p:cNvSpPr>
              <a:spLocks noChangeAspect="1"/>
            </p:cNvSpPr>
            <p:nvPr/>
          </p:nvSpPr>
          <p:spPr bwMode="auto">
            <a:xfrm>
              <a:off x="1802" y="3563"/>
              <a:ext cx="54" cy="55"/>
            </a:xfrm>
            <a:custGeom>
              <a:avLst/>
              <a:gdLst>
                <a:gd name="T0" fmla="*/ 50 w 50"/>
                <a:gd name="T1" fmla="*/ 38 h 52"/>
                <a:gd name="T2" fmla="*/ 6 w 50"/>
                <a:gd name="T3" fmla="*/ 0 h 52"/>
                <a:gd name="T4" fmla="*/ 0 w 50"/>
                <a:gd name="T5" fmla="*/ 18 h 52"/>
                <a:gd name="T6" fmla="*/ 21 w 50"/>
                <a:gd name="T7" fmla="*/ 38 h 52"/>
                <a:gd name="T8" fmla="*/ 42 w 50"/>
                <a:gd name="T9" fmla="*/ 52 h 52"/>
                <a:gd name="T10" fmla="*/ 50 w 50"/>
                <a:gd name="T11" fmla="*/ 38 h 52"/>
                <a:gd name="T12" fmla="*/ 50 w 50"/>
                <a:gd name="T13" fmla="*/ 38 h 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52"/>
                <a:gd name="T23" fmla="*/ 50 w 50"/>
                <a:gd name="T24" fmla="*/ 52 h 5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52">
                  <a:moveTo>
                    <a:pt x="50" y="38"/>
                  </a:moveTo>
                  <a:lnTo>
                    <a:pt x="6" y="0"/>
                  </a:lnTo>
                  <a:lnTo>
                    <a:pt x="0" y="18"/>
                  </a:lnTo>
                  <a:lnTo>
                    <a:pt x="21" y="38"/>
                  </a:lnTo>
                  <a:lnTo>
                    <a:pt x="42" y="52"/>
                  </a:lnTo>
                  <a:lnTo>
                    <a:pt x="50" y="38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2" name="Freeform 1472"/>
            <p:cNvSpPr>
              <a:spLocks noChangeAspect="1"/>
            </p:cNvSpPr>
            <p:nvPr/>
          </p:nvSpPr>
          <p:spPr bwMode="auto">
            <a:xfrm>
              <a:off x="1783" y="3535"/>
              <a:ext cx="19" cy="33"/>
            </a:xfrm>
            <a:custGeom>
              <a:avLst/>
              <a:gdLst>
                <a:gd name="T0" fmla="*/ 19 w 19"/>
                <a:gd name="T1" fmla="*/ 15 h 28"/>
                <a:gd name="T2" fmla="*/ 2 w 19"/>
                <a:gd name="T3" fmla="*/ 0 h 28"/>
                <a:gd name="T4" fmla="*/ 0 w 19"/>
                <a:gd name="T5" fmla="*/ 11 h 28"/>
                <a:gd name="T6" fmla="*/ 10 w 19"/>
                <a:gd name="T7" fmla="*/ 28 h 28"/>
                <a:gd name="T8" fmla="*/ 19 w 19"/>
                <a:gd name="T9" fmla="*/ 15 h 28"/>
                <a:gd name="T10" fmla="*/ 19 w 19"/>
                <a:gd name="T11" fmla="*/ 15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28"/>
                <a:gd name="T20" fmla="*/ 19 w 19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28">
                  <a:moveTo>
                    <a:pt x="19" y="15"/>
                  </a:moveTo>
                  <a:lnTo>
                    <a:pt x="2" y="0"/>
                  </a:lnTo>
                  <a:lnTo>
                    <a:pt x="0" y="11"/>
                  </a:lnTo>
                  <a:lnTo>
                    <a:pt x="10" y="28"/>
                  </a:lnTo>
                  <a:lnTo>
                    <a:pt x="19" y="15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3" name="Freeform 1473"/>
            <p:cNvSpPr>
              <a:spLocks noChangeAspect="1"/>
            </p:cNvSpPr>
            <p:nvPr/>
          </p:nvSpPr>
          <p:spPr bwMode="auto">
            <a:xfrm>
              <a:off x="1813" y="3813"/>
              <a:ext cx="67" cy="193"/>
            </a:xfrm>
            <a:custGeom>
              <a:avLst/>
              <a:gdLst>
                <a:gd name="T0" fmla="*/ 36 w 62"/>
                <a:gd name="T1" fmla="*/ 0 h 178"/>
                <a:gd name="T2" fmla="*/ 59 w 62"/>
                <a:gd name="T3" fmla="*/ 11 h 178"/>
                <a:gd name="T4" fmla="*/ 47 w 62"/>
                <a:gd name="T5" fmla="*/ 22 h 178"/>
                <a:gd name="T6" fmla="*/ 62 w 62"/>
                <a:gd name="T7" fmla="*/ 49 h 178"/>
                <a:gd name="T8" fmla="*/ 62 w 62"/>
                <a:gd name="T9" fmla="*/ 51 h 178"/>
                <a:gd name="T10" fmla="*/ 62 w 62"/>
                <a:gd name="T11" fmla="*/ 60 h 178"/>
                <a:gd name="T12" fmla="*/ 61 w 62"/>
                <a:gd name="T13" fmla="*/ 68 h 178"/>
                <a:gd name="T14" fmla="*/ 61 w 62"/>
                <a:gd name="T15" fmla="*/ 77 h 178"/>
                <a:gd name="T16" fmla="*/ 55 w 62"/>
                <a:gd name="T17" fmla="*/ 87 h 178"/>
                <a:gd name="T18" fmla="*/ 51 w 62"/>
                <a:gd name="T19" fmla="*/ 100 h 178"/>
                <a:gd name="T20" fmla="*/ 43 w 62"/>
                <a:gd name="T21" fmla="*/ 110 h 178"/>
                <a:gd name="T22" fmla="*/ 36 w 62"/>
                <a:gd name="T23" fmla="*/ 125 h 178"/>
                <a:gd name="T24" fmla="*/ 26 w 62"/>
                <a:gd name="T25" fmla="*/ 138 h 178"/>
                <a:gd name="T26" fmla="*/ 19 w 62"/>
                <a:gd name="T27" fmla="*/ 150 h 178"/>
                <a:gd name="T28" fmla="*/ 9 w 62"/>
                <a:gd name="T29" fmla="*/ 159 h 178"/>
                <a:gd name="T30" fmla="*/ 4 w 62"/>
                <a:gd name="T31" fmla="*/ 169 h 178"/>
                <a:gd name="T32" fmla="*/ 0 w 62"/>
                <a:gd name="T33" fmla="*/ 174 h 178"/>
                <a:gd name="T34" fmla="*/ 0 w 62"/>
                <a:gd name="T35" fmla="*/ 178 h 178"/>
                <a:gd name="T36" fmla="*/ 11 w 62"/>
                <a:gd name="T37" fmla="*/ 43 h 178"/>
                <a:gd name="T38" fmla="*/ 36 w 62"/>
                <a:gd name="T39" fmla="*/ 0 h 178"/>
                <a:gd name="T40" fmla="*/ 36 w 62"/>
                <a:gd name="T41" fmla="*/ 0 h 17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62"/>
                <a:gd name="T64" fmla="*/ 0 h 178"/>
                <a:gd name="T65" fmla="*/ 62 w 62"/>
                <a:gd name="T66" fmla="*/ 178 h 178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62" h="178">
                  <a:moveTo>
                    <a:pt x="36" y="0"/>
                  </a:moveTo>
                  <a:lnTo>
                    <a:pt x="59" y="11"/>
                  </a:lnTo>
                  <a:lnTo>
                    <a:pt x="47" y="22"/>
                  </a:lnTo>
                  <a:lnTo>
                    <a:pt x="62" y="49"/>
                  </a:lnTo>
                  <a:lnTo>
                    <a:pt x="62" y="51"/>
                  </a:lnTo>
                  <a:lnTo>
                    <a:pt x="62" y="60"/>
                  </a:lnTo>
                  <a:lnTo>
                    <a:pt x="61" y="68"/>
                  </a:lnTo>
                  <a:lnTo>
                    <a:pt x="61" y="77"/>
                  </a:lnTo>
                  <a:lnTo>
                    <a:pt x="55" y="87"/>
                  </a:lnTo>
                  <a:lnTo>
                    <a:pt x="51" y="100"/>
                  </a:lnTo>
                  <a:lnTo>
                    <a:pt x="43" y="110"/>
                  </a:lnTo>
                  <a:lnTo>
                    <a:pt x="36" y="125"/>
                  </a:lnTo>
                  <a:lnTo>
                    <a:pt x="26" y="138"/>
                  </a:lnTo>
                  <a:lnTo>
                    <a:pt x="19" y="150"/>
                  </a:lnTo>
                  <a:lnTo>
                    <a:pt x="9" y="159"/>
                  </a:lnTo>
                  <a:lnTo>
                    <a:pt x="4" y="169"/>
                  </a:lnTo>
                  <a:lnTo>
                    <a:pt x="0" y="174"/>
                  </a:lnTo>
                  <a:lnTo>
                    <a:pt x="0" y="178"/>
                  </a:lnTo>
                  <a:lnTo>
                    <a:pt x="11" y="43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4" name="Freeform 1474"/>
            <p:cNvSpPr>
              <a:spLocks noChangeAspect="1"/>
            </p:cNvSpPr>
            <p:nvPr/>
          </p:nvSpPr>
          <p:spPr bwMode="auto">
            <a:xfrm>
              <a:off x="1436" y="3271"/>
              <a:ext cx="193" cy="76"/>
            </a:xfrm>
            <a:custGeom>
              <a:avLst/>
              <a:gdLst>
                <a:gd name="T0" fmla="*/ 55 w 179"/>
                <a:gd name="T1" fmla="*/ 0 h 70"/>
                <a:gd name="T2" fmla="*/ 80 w 179"/>
                <a:gd name="T3" fmla="*/ 7 h 70"/>
                <a:gd name="T4" fmla="*/ 89 w 179"/>
                <a:gd name="T5" fmla="*/ 28 h 70"/>
                <a:gd name="T6" fmla="*/ 122 w 179"/>
                <a:gd name="T7" fmla="*/ 32 h 70"/>
                <a:gd name="T8" fmla="*/ 179 w 179"/>
                <a:gd name="T9" fmla="*/ 58 h 70"/>
                <a:gd name="T10" fmla="*/ 110 w 179"/>
                <a:gd name="T11" fmla="*/ 70 h 70"/>
                <a:gd name="T12" fmla="*/ 76 w 179"/>
                <a:gd name="T13" fmla="*/ 39 h 70"/>
                <a:gd name="T14" fmla="*/ 0 w 179"/>
                <a:gd name="T15" fmla="*/ 39 h 70"/>
                <a:gd name="T16" fmla="*/ 0 w 179"/>
                <a:gd name="T17" fmla="*/ 24 h 70"/>
                <a:gd name="T18" fmla="*/ 61 w 179"/>
                <a:gd name="T19" fmla="*/ 22 h 70"/>
                <a:gd name="T20" fmla="*/ 55 w 179"/>
                <a:gd name="T21" fmla="*/ 0 h 70"/>
                <a:gd name="T22" fmla="*/ 55 w 179"/>
                <a:gd name="T23" fmla="*/ 0 h 7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79"/>
                <a:gd name="T37" fmla="*/ 0 h 70"/>
                <a:gd name="T38" fmla="*/ 179 w 179"/>
                <a:gd name="T39" fmla="*/ 70 h 7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79" h="70">
                  <a:moveTo>
                    <a:pt x="55" y="0"/>
                  </a:moveTo>
                  <a:lnTo>
                    <a:pt x="80" y="7"/>
                  </a:lnTo>
                  <a:lnTo>
                    <a:pt x="89" y="28"/>
                  </a:lnTo>
                  <a:lnTo>
                    <a:pt x="122" y="32"/>
                  </a:lnTo>
                  <a:lnTo>
                    <a:pt x="179" y="58"/>
                  </a:lnTo>
                  <a:lnTo>
                    <a:pt x="110" y="70"/>
                  </a:lnTo>
                  <a:lnTo>
                    <a:pt x="76" y="39"/>
                  </a:lnTo>
                  <a:lnTo>
                    <a:pt x="0" y="39"/>
                  </a:lnTo>
                  <a:lnTo>
                    <a:pt x="0" y="24"/>
                  </a:lnTo>
                  <a:lnTo>
                    <a:pt x="61" y="22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FFC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5" name="Freeform 1475"/>
            <p:cNvSpPr>
              <a:spLocks noChangeAspect="1"/>
            </p:cNvSpPr>
            <p:nvPr/>
          </p:nvSpPr>
          <p:spPr bwMode="auto">
            <a:xfrm>
              <a:off x="4012" y="1318"/>
              <a:ext cx="41" cy="352"/>
            </a:xfrm>
            <a:custGeom>
              <a:avLst/>
              <a:gdLst>
                <a:gd name="T0" fmla="*/ 0 w 38"/>
                <a:gd name="T1" fmla="*/ 0 h 325"/>
                <a:gd name="T2" fmla="*/ 32 w 38"/>
                <a:gd name="T3" fmla="*/ 70 h 325"/>
                <a:gd name="T4" fmla="*/ 38 w 38"/>
                <a:gd name="T5" fmla="*/ 325 h 325"/>
                <a:gd name="T6" fmla="*/ 4 w 38"/>
                <a:gd name="T7" fmla="*/ 287 h 325"/>
                <a:gd name="T8" fmla="*/ 0 w 38"/>
                <a:gd name="T9" fmla="*/ 0 h 325"/>
                <a:gd name="T10" fmla="*/ 0 w 38"/>
                <a:gd name="T11" fmla="*/ 0 h 3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"/>
                <a:gd name="T19" fmla="*/ 0 h 325"/>
                <a:gd name="T20" fmla="*/ 38 w 38"/>
                <a:gd name="T21" fmla="*/ 325 h 3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" h="325">
                  <a:moveTo>
                    <a:pt x="0" y="0"/>
                  </a:moveTo>
                  <a:lnTo>
                    <a:pt x="32" y="70"/>
                  </a:lnTo>
                  <a:lnTo>
                    <a:pt x="38" y="325"/>
                  </a:lnTo>
                  <a:lnTo>
                    <a:pt x="4" y="2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DC9D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6" name="Freeform 1476"/>
            <p:cNvSpPr>
              <a:spLocks noChangeAspect="1"/>
            </p:cNvSpPr>
            <p:nvPr/>
          </p:nvSpPr>
          <p:spPr bwMode="auto">
            <a:xfrm>
              <a:off x="4058" y="1158"/>
              <a:ext cx="54" cy="553"/>
            </a:xfrm>
            <a:custGeom>
              <a:avLst/>
              <a:gdLst>
                <a:gd name="T0" fmla="*/ 0 w 51"/>
                <a:gd name="T1" fmla="*/ 0 h 509"/>
                <a:gd name="T2" fmla="*/ 47 w 51"/>
                <a:gd name="T3" fmla="*/ 32 h 509"/>
                <a:gd name="T4" fmla="*/ 51 w 51"/>
                <a:gd name="T5" fmla="*/ 471 h 509"/>
                <a:gd name="T6" fmla="*/ 11 w 51"/>
                <a:gd name="T7" fmla="*/ 509 h 509"/>
                <a:gd name="T8" fmla="*/ 0 w 51"/>
                <a:gd name="T9" fmla="*/ 0 h 509"/>
                <a:gd name="T10" fmla="*/ 0 w 51"/>
                <a:gd name="T11" fmla="*/ 0 h 50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1"/>
                <a:gd name="T19" fmla="*/ 0 h 509"/>
                <a:gd name="T20" fmla="*/ 51 w 51"/>
                <a:gd name="T21" fmla="*/ 509 h 50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1" h="509">
                  <a:moveTo>
                    <a:pt x="0" y="0"/>
                  </a:moveTo>
                  <a:lnTo>
                    <a:pt x="47" y="32"/>
                  </a:lnTo>
                  <a:lnTo>
                    <a:pt x="51" y="471"/>
                  </a:lnTo>
                  <a:lnTo>
                    <a:pt x="11" y="50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80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7" name="Freeform 1477"/>
            <p:cNvSpPr>
              <a:spLocks noChangeAspect="1"/>
            </p:cNvSpPr>
            <p:nvPr/>
          </p:nvSpPr>
          <p:spPr bwMode="auto">
            <a:xfrm>
              <a:off x="2310" y="3273"/>
              <a:ext cx="776" cy="401"/>
            </a:xfrm>
            <a:custGeom>
              <a:avLst/>
              <a:gdLst>
                <a:gd name="T0" fmla="*/ 163 w 716"/>
                <a:gd name="T1" fmla="*/ 105 h 371"/>
                <a:gd name="T2" fmla="*/ 171 w 716"/>
                <a:gd name="T3" fmla="*/ 113 h 371"/>
                <a:gd name="T4" fmla="*/ 182 w 716"/>
                <a:gd name="T5" fmla="*/ 122 h 371"/>
                <a:gd name="T6" fmla="*/ 199 w 716"/>
                <a:gd name="T7" fmla="*/ 137 h 371"/>
                <a:gd name="T8" fmla="*/ 220 w 716"/>
                <a:gd name="T9" fmla="*/ 151 h 371"/>
                <a:gd name="T10" fmla="*/ 249 w 716"/>
                <a:gd name="T11" fmla="*/ 170 h 371"/>
                <a:gd name="T12" fmla="*/ 262 w 716"/>
                <a:gd name="T13" fmla="*/ 179 h 371"/>
                <a:gd name="T14" fmla="*/ 279 w 716"/>
                <a:gd name="T15" fmla="*/ 189 h 371"/>
                <a:gd name="T16" fmla="*/ 298 w 716"/>
                <a:gd name="T17" fmla="*/ 200 h 371"/>
                <a:gd name="T18" fmla="*/ 319 w 716"/>
                <a:gd name="T19" fmla="*/ 211 h 371"/>
                <a:gd name="T20" fmla="*/ 340 w 716"/>
                <a:gd name="T21" fmla="*/ 219 h 371"/>
                <a:gd name="T22" fmla="*/ 363 w 716"/>
                <a:gd name="T23" fmla="*/ 229 h 371"/>
                <a:gd name="T24" fmla="*/ 388 w 716"/>
                <a:gd name="T25" fmla="*/ 238 h 371"/>
                <a:gd name="T26" fmla="*/ 410 w 716"/>
                <a:gd name="T27" fmla="*/ 248 h 371"/>
                <a:gd name="T28" fmla="*/ 433 w 716"/>
                <a:gd name="T29" fmla="*/ 253 h 371"/>
                <a:gd name="T30" fmla="*/ 456 w 716"/>
                <a:gd name="T31" fmla="*/ 261 h 371"/>
                <a:gd name="T32" fmla="*/ 477 w 716"/>
                <a:gd name="T33" fmla="*/ 267 h 371"/>
                <a:gd name="T34" fmla="*/ 498 w 716"/>
                <a:gd name="T35" fmla="*/ 270 h 371"/>
                <a:gd name="T36" fmla="*/ 515 w 716"/>
                <a:gd name="T37" fmla="*/ 272 h 371"/>
                <a:gd name="T38" fmla="*/ 534 w 716"/>
                <a:gd name="T39" fmla="*/ 274 h 371"/>
                <a:gd name="T40" fmla="*/ 564 w 716"/>
                <a:gd name="T41" fmla="*/ 274 h 371"/>
                <a:gd name="T42" fmla="*/ 583 w 716"/>
                <a:gd name="T43" fmla="*/ 268 h 371"/>
                <a:gd name="T44" fmla="*/ 591 w 716"/>
                <a:gd name="T45" fmla="*/ 255 h 371"/>
                <a:gd name="T46" fmla="*/ 583 w 716"/>
                <a:gd name="T47" fmla="*/ 234 h 371"/>
                <a:gd name="T48" fmla="*/ 566 w 716"/>
                <a:gd name="T49" fmla="*/ 210 h 371"/>
                <a:gd name="T50" fmla="*/ 542 w 716"/>
                <a:gd name="T51" fmla="*/ 183 h 371"/>
                <a:gd name="T52" fmla="*/ 515 w 716"/>
                <a:gd name="T53" fmla="*/ 158 h 371"/>
                <a:gd name="T54" fmla="*/ 486 w 716"/>
                <a:gd name="T55" fmla="*/ 132 h 371"/>
                <a:gd name="T56" fmla="*/ 462 w 716"/>
                <a:gd name="T57" fmla="*/ 111 h 371"/>
                <a:gd name="T58" fmla="*/ 447 w 716"/>
                <a:gd name="T59" fmla="*/ 97 h 371"/>
                <a:gd name="T60" fmla="*/ 218 w 716"/>
                <a:gd name="T61" fmla="*/ 31 h 371"/>
                <a:gd name="T62" fmla="*/ 277 w 716"/>
                <a:gd name="T63" fmla="*/ 21 h 371"/>
                <a:gd name="T64" fmla="*/ 447 w 716"/>
                <a:gd name="T65" fmla="*/ 48 h 371"/>
                <a:gd name="T66" fmla="*/ 659 w 716"/>
                <a:gd name="T67" fmla="*/ 371 h 371"/>
                <a:gd name="T68" fmla="*/ 654 w 716"/>
                <a:gd name="T69" fmla="*/ 369 h 371"/>
                <a:gd name="T70" fmla="*/ 635 w 716"/>
                <a:gd name="T71" fmla="*/ 364 h 371"/>
                <a:gd name="T72" fmla="*/ 608 w 716"/>
                <a:gd name="T73" fmla="*/ 354 h 371"/>
                <a:gd name="T74" fmla="*/ 593 w 716"/>
                <a:gd name="T75" fmla="*/ 348 h 371"/>
                <a:gd name="T76" fmla="*/ 576 w 716"/>
                <a:gd name="T77" fmla="*/ 345 h 371"/>
                <a:gd name="T78" fmla="*/ 555 w 716"/>
                <a:gd name="T79" fmla="*/ 337 h 371"/>
                <a:gd name="T80" fmla="*/ 532 w 716"/>
                <a:gd name="T81" fmla="*/ 327 h 371"/>
                <a:gd name="T82" fmla="*/ 507 w 716"/>
                <a:gd name="T83" fmla="*/ 318 h 371"/>
                <a:gd name="T84" fmla="*/ 485 w 716"/>
                <a:gd name="T85" fmla="*/ 310 h 371"/>
                <a:gd name="T86" fmla="*/ 456 w 716"/>
                <a:gd name="T87" fmla="*/ 299 h 371"/>
                <a:gd name="T88" fmla="*/ 429 w 716"/>
                <a:gd name="T89" fmla="*/ 289 h 371"/>
                <a:gd name="T90" fmla="*/ 401 w 716"/>
                <a:gd name="T91" fmla="*/ 276 h 371"/>
                <a:gd name="T92" fmla="*/ 372 w 716"/>
                <a:gd name="T93" fmla="*/ 265 h 371"/>
                <a:gd name="T94" fmla="*/ 340 w 716"/>
                <a:gd name="T95" fmla="*/ 248 h 371"/>
                <a:gd name="T96" fmla="*/ 310 w 716"/>
                <a:gd name="T97" fmla="*/ 234 h 371"/>
                <a:gd name="T98" fmla="*/ 277 w 716"/>
                <a:gd name="T99" fmla="*/ 219 h 371"/>
                <a:gd name="T100" fmla="*/ 247 w 716"/>
                <a:gd name="T101" fmla="*/ 202 h 371"/>
                <a:gd name="T102" fmla="*/ 215 w 716"/>
                <a:gd name="T103" fmla="*/ 185 h 371"/>
                <a:gd name="T104" fmla="*/ 184 w 716"/>
                <a:gd name="T105" fmla="*/ 168 h 371"/>
                <a:gd name="T106" fmla="*/ 154 w 716"/>
                <a:gd name="T107" fmla="*/ 151 h 371"/>
                <a:gd name="T108" fmla="*/ 127 w 716"/>
                <a:gd name="T109" fmla="*/ 137 h 371"/>
                <a:gd name="T110" fmla="*/ 99 w 716"/>
                <a:gd name="T111" fmla="*/ 120 h 371"/>
                <a:gd name="T112" fmla="*/ 76 w 716"/>
                <a:gd name="T113" fmla="*/ 107 h 371"/>
                <a:gd name="T114" fmla="*/ 51 w 716"/>
                <a:gd name="T115" fmla="*/ 92 h 371"/>
                <a:gd name="T116" fmla="*/ 34 w 716"/>
                <a:gd name="T117" fmla="*/ 82 h 371"/>
                <a:gd name="T118" fmla="*/ 7 w 716"/>
                <a:gd name="T119" fmla="*/ 67 h 371"/>
                <a:gd name="T120" fmla="*/ 0 w 716"/>
                <a:gd name="T121" fmla="*/ 61 h 371"/>
                <a:gd name="T122" fmla="*/ 63 w 716"/>
                <a:gd name="T123" fmla="*/ 90 h 37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716"/>
                <a:gd name="T187" fmla="*/ 0 h 371"/>
                <a:gd name="T188" fmla="*/ 716 w 716"/>
                <a:gd name="T189" fmla="*/ 371 h 37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716" h="371">
                  <a:moveTo>
                    <a:pt x="63" y="90"/>
                  </a:moveTo>
                  <a:lnTo>
                    <a:pt x="163" y="105"/>
                  </a:lnTo>
                  <a:lnTo>
                    <a:pt x="165" y="107"/>
                  </a:lnTo>
                  <a:lnTo>
                    <a:pt x="171" y="113"/>
                  </a:lnTo>
                  <a:lnTo>
                    <a:pt x="177" y="118"/>
                  </a:lnTo>
                  <a:lnTo>
                    <a:pt x="182" y="122"/>
                  </a:lnTo>
                  <a:lnTo>
                    <a:pt x="190" y="128"/>
                  </a:lnTo>
                  <a:lnTo>
                    <a:pt x="199" y="137"/>
                  </a:lnTo>
                  <a:lnTo>
                    <a:pt x="209" y="143"/>
                  </a:lnTo>
                  <a:lnTo>
                    <a:pt x="220" y="151"/>
                  </a:lnTo>
                  <a:lnTo>
                    <a:pt x="234" y="160"/>
                  </a:lnTo>
                  <a:lnTo>
                    <a:pt x="249" y="170"/>
                  </a:lnTo>
                  <a:lnTo>
                    <a:pt x="255" y="175"/>
                  </a:lnTo>
                  <a:lnTo>
                    <a:pt x="262" y="179"/>
                  </a:lnTo>
                  <a:lnTo>
                    <a:pt x="270" y="185"/>
                  </a:lnTo>
                  <a:lnTo>
                    <a:pt x="279" y="189"/>
                  </a:lnTo>
                  <a:lnTo>
                    <a:pt x="287" y="194"/>
                  </a:lnTo>
                  <a:lnTo>
                    <a:pt x="298" y="200"/>
                  </a:lnTo>
                  <a:lnTo>
                    <a:pt x="308" y="206"/>
                  </a:lnTo>
                  <a:lnTo>
                    <a:pt x="319" y="211"/>
                  </a:lnTo>
                  <a:lnTo>
                    <a:pt x="329" y="215"/>
                  </a:lnTo>
                  <a:lnTo>
                    <a:pt x="340" y="219"/>
                  </a:lnTo>
                  <a:lnTo>
                    <a:pt x="351" y="225"/>
                  </a:lnTo>
                  <a:lnTo>
                    <a:pt x="363" y="229"/>
                  </a:lnTo>
                  <a:lnTo>
                    <a:pt x="374" y="232"/>
                  </a:lnTo>
                  <a:lnTo>
                    <a:pt x="388" y="238"/>
                  </a:lnTo>
                  <a:lnTo>
                    <a:pt x="397" y="242"/>
                  </a:lnTo>
                  <a:lnTo>
                    <a:pt x="410" y="248"/>
                  </a:lnTo>
                  <a:lnTo>
                    <a:pt x="420" y="249"/>
                  </a:lnTo>
                  <a:lnTo>
                    <a:pt x="433" y="253"/>
                  </a:lnTo>
                  <a:lnTo>
                    <a:pt x="443" y="257"/>
                  </a:lnTo>
                  <a:lnTo>
                    <a:pt x="456" y="261"/>
                  </a:lnTo>
                  <a:lnTo>
                    <a:pt x="466" y="263"/>
                  </a:lnTo>
                  <a:lnTo>
                    <a:pt x="477" y="267"/>
                  </a:lnTo>
                  <a:lnTo>
                    <a:pt x="486" y="268"/>
                  </a:lnTo>
                  <a:lnTo>
                    <a:pt x="498" y="270"/>
                  </a:lnTo>
                  <a:lnTo>
                    <a:pt x="505" y="270"/>
                  </a:lnTo>
                  <a:lnTo>
                    <a:pt x="515" y="272"/>
                  </a:lnTo>
                  <a:lnTo>
                    <a:pt x="524" y="272"/>
                  </a:lnTo>
                  <a:lnTo>
                    <a:pt x="534" y="274"/>
                  </a:lnTo>
                  <a:lnTo>
                    <a:pt x="549" y="274"/>
                  </a:lnTo>
                  <a:lnTo>
                    <a:pt x="564" y="274"/>
                  </a:lnTo>
                  <a:lnTo>
                    <a:pt x="574" y="270"/>
                  </a:lnTo>
                  <a:lnTo>
                    <a:pt x="583" y="268"/>
                  </a:lnTo>
                  <a:lnTo>
                    <a:pt x="587" y="261"/>
                  </a:lnTo>
                  <a:lnTo>
                    <a:pt x="591" y="255"/>
                  </a:lnTo>
                  <a:lnTo>
                    <a:pt x="587" y="244"/>
                  </a:lnTo>
                  <a:lnTo>
                    <a:pt x="583" y="234"/>
                  </a:lnTo>
                  <a:lnTo>
                    <a:pt x="576" y="221"/>
                  </a:lnTo>
                  <a:lnTo>
                    <a:pt x="566" y="210"/>
                  </a:lnTo>
                  <a:lnTo>
                    <a:pt x="555" y="196"/>
                  </a:lnTo>
                  <a:lnTo>
                    <a:pt x="542" y="183"/>
                  </a:lnTo>
                  <a:lnTo>
                    <a:pt x="526" y="170"/>
                  </a:lnTo>
                  <a:lnTo>
                    <a:pt x="515" y="158"/>
                  </a:lnTo>
                  <a:lnTo>
                    <a:pt x="500" y="143"/>
                  </a:lnTo>
                  <a:lnTo>
                    <a:pt x="486" y="132"/>
                  </a:lnTo>
                  <a:lnTo>
                    <a:pt x="471" y="120"/>
                  </a:lnTo>
                  <a:lnTo>
                    <a:pt x="462" y="111"/>
                  </a:lnTo>
                  <a:lnTo>
                    <a:pt x="452" y="101"/>
                  </a:lnTo>
                  <a:lnTo>
                    <a:pt x="447" y="97"/>
                  </a:lnTo>
                  <a:lnTo>
                    <a:pt x="439" y="94"/>
                  </a:lnTo>
                  <a:lnTo>
                    <a:pt x="218" y="31"/>
                  </a:lnTo>
                  <a:lnTo>
                    <a:pt x="236" y="0"/>
                  </a:lnTo>
                  <a:lnTo>
                    <a:pt x="277" y="21"/>
                  </a:lnTo>
                  <a:lnTo>
                    <a:pt x="317" y="12"/>
                  </a:lnTo>
                  <a:lnTo>
                    <a:pt x="447" y="48"/>
                  </a:lnTo>
                  <a:lnTo>
                    <a:pt x="716" y="278"/>
                  </a:lnTo>
                  <a:lnTo>
                    <a:pt x="659" y="371"/>
                  </a:lnTo>
                  <a:lnTo>
                    <a:pt x="656" y="369"/>
                  </a:lnTo>
                  <a:lnTo>
                    <a:pt x="654" y="369"/>
                  </a:lnTo>
                  <a:lnTo>
                    <a:pt x="644" y="365"/>
                  </a:lnTo>
                  <a:lnTo>
                    <a:pt x="635" y="364"/>
                  </a:lnTo>
                  <a:lnTo>
                    <a:pt x="623" y="358"/>
                  </a:lnTo>
                  <a:lnTo>
                    <a:pt x="608" y="354"/>
                  </a:lnTo>
                  <a:lnTo>
                    <a:pt x="600" y="350"/>
                  </a:lnTo>
                  <a:lnTo>
                    <a:pt x="593" y="348"/>
                  </a:lnTo>
                  <a:lnTo>
                    <a:pt x="583" y="346"/>
                  </a:lnTo>
                  <a:lnTo>
                    <a:pt x="576" y="345"/>
                  </a:lnTo>
                  <a:lnTo>
                    <a:pt x="564" y="339"/>
                  </a:lnTo>
                  <a:lnTo>
                    <a:pt x="555" y="337"/>
                  </a:lnTo>
                  <a:lnTo>
                    <a:pt x="543" y="331"/>
                  </a:lnTo>
                  <a:lnTo>
                    <a:pt x="532" y="327"/>
                  </a:lnTo>
                  <a:lnTo>
                    <a:pt x="519" y="324"/>
                  </a:lnTo>
                  <a:lnTo>
                    <a:pt x="507" y="318"/>
                  </a:lnTo>
                  <a:lnTo>
                    <a:pt x="496" y="314"/>
                  </a:lnTo>
                  <a:lnTo>
                    <a:pt x="485" y="310"/>
                  </a:lnTo>
                  <a:lnTo>
                    <a:pt x="469" y="305"/>
                  </a:lnTo>
                  <a:lnTo>
                    <a:pt x="456" y="299"/>
                  </a:lnTo>
                  <a:lnTo>
                    <a:pt x="443" y="293"/>
                  </a:lnTo>
                  <a:lnTo>
                    <a:pt x="429" y="289"/>
                  </a:lnTo>
                  <a:lnTo>
                    <a:pt x="416" y="282"/>
                  </a:lnTo>
                  <a:lnTo>
                    <a:pt x="401" y="276"/>
                  </a:lnTo>
                  <a:lnTo>
                    <a:pt x="388" y="268"/>
                  </a:lnTo>
                  <a:lnTo>
                    <a:pt x="372" y="265"/>
                  </a:lnTo>
                  <a:lnTo>
                    <a:pt x="357" y="257"/>
                  </a:lnTo>
                  <a:lnTo>
                    <a:pt x="340" y="248"/>
                  </a:lnTo>
                  <a:lnTo>
                    <a:pt x="325" y="240"/>
                  </a:lnTo>
                  <a:lnTo>
                    <a:pt x="310" y="234"/>
                  </a:lnTo>
                  <a:lnTo>
                    <a:pt x="293" y="227"/>
                  </a:lnTo>
                  <a:lnTo>
                    <a:pt x="277" y="219"/>
                  </a:lnTo>
                  <a:lnTo>
                    <a:pt x="260" y="210"/>
                  </a:lnTo>
                  <a:lnTo>
                    <a:pt x="247" y="202"/>
                  </a:lnTo>
                  <a:lnTo>
                    <a:pt x="230" y="192"/>
                  </a:lnTo>
                  <a:lnTo>
                    <a:pt x="215" y="185"/>
                  </a:lnTo>
                  <a:lnTo>
                    <a:pt x="198" y="177"/>
                  </a:lnTo>
                  <a:lnTo>
                    <a:pt x="184" y="168"/>
                  </a:lnTo>
                  <a:lnTo>
                    <a:pt x="169" y="158"/>
                  </a:lnTo>
                  <a:lnTo>
                    <a:pt x="154" y="151"/>
                  </a:lnTo>
                  <a:lnTo>
                    <a:pt x="139" y="143"/>
                  </a:lnTo>
                  <a:lnTo>
                    <a:pt x="127" y="137"/>
                  </a:lnTo>
                  <a:lnTo>
                    <a:pt x="112" y="128"/>
                  </a:lnTo>
                  <a:lnTo>
                    <a:pt x="99" y="120"/>
                  </a:lnTo>
                  <a:lnTo>
                    <a:pt x="85" y="113"/>
                  </a:lnTo>
                  <a:lnTo>
                    <a:pt x="76" y="107"/>
                  </a:lnTo>
                  <a:lnTo>
                    <a:pt x="63" y="97"/>
                  </a:lnTo>
                  <a:lnTo>
                    <a:pt x="51" y="92"/>
                  </a:lnTo>
                  <a:lnTo>
                    <a:pt x="42" y="88"/>
                  </a:lnTo>
                  <a:lnTo>
                    <a:pt x="34" y="82"/>
                  </a:lnTo>
                  <a:lnTo>
                    <a:pt x="19" y="73"/>
                  </a:lnTo>
                  <a:lnTo>
                    <a:pt x="7" y="67"/>
                  </a:lnTo>
                  <a:lnTo>
                    <a:pt x="0" y="61"/>
                  </a:lnTo>
                  <a:lnTo>
                    <a:pt x="63" y="90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08" name="Freeform 1478"/>
            <p:cNvSpPr>
              <a:spLocks noChangeAspect="1"/>
            </p:cNvSpPr>
            <p:nvPr/>
          </p:nvSpPr>
          <p:spPr bwMode="auto">
            <a:xfrm>
              <a:off x="2865" y="3563"/>
              <a:ext cx="841" cy="432"/>
            </a:xfrm>
            <a:custGeom>
              <a:avLst/>
              <a:gdLst>
                <a:gd name="T0" fmla="*/ 61 w 778"/>
                <a:gd name="T1" fmla="*/ 54 h 400"/>
                <a:gd name="T2" fmla="*/ 0 w 778"/>
                <a:gd name="T3" fmla="*/ 130 h 400"/>
                <a:gd name="T4" fmla="*/ 50 w 778"/>
                <a:gd name="T5" fmla="*/ 289 h 400"/>
                <a:gd name="T6" fmla="*/ 61 w 778"/>
                <a:gd name="T7" fmla="*/ 286 h 400"/>
                <a:gd name="T8" fmla="*/ 74 w 778"/>
                <a:gd name="T9" fmla="*/ 286 h 400"/>
                <a:gd name="T10" fmla="*/ 91 w 778"/>
                <a:gd name="T11" fmla="*/ 293 h 400"/>
                <a:gd name="T12" fmla="*/ 110 w 778"/>
                <a:gd name="T13" fmla="*/ 307 h 400"/>
                <a:gd name="T14" fmla="*/ 133 w 778"/>
                <a:gd name="T15" fmla="*/ 324 h 400"/>
                <a:gd name="T16" fmla="*/ 154 w 778"/>
                <a:gd name="T17" fmla="*/ 339 h 400"/>
                <a:gd name="T18" fmla="*/ 181 w 778"/>
                <a:gd name="T19" fmla="*/ 348 h 400"/>
                <a:gd name="T20" fmla="*/ 204 w 778"/>
                <a:gd name="T21" fmla="*/ 343 h 400"/>
                <a:gd name="T22" fmla="*/ 224 w 778"/>
                <a:gd name="T23" fmla="*/ 333 h 400"/>
                <a:gd name="T24" fmla="*/ 240 w 778"/>
                <a:gd name="T25" fmla="*/ 324 h 400"/>
                <a:gd name="T26" fmla="*/ 245 w 778"/>
                <a:gd name="T27" fmla="*/ 320 h 400"/>
                <a:gd name="T28" fmla="*/ 344 w 778"/>
                <a:gd name="T29" fmla="*/ 345 h 400"/>
                <a:gd name="T30" fmla="*/ 344 w 778"/>
                <a:gd name="T31" fmla="*/ 255 h 400"/>
                <a:gd name="T32" fmla="*/ 413 w 778"/>
                <a:gd name="T33" fmla="*/ 248 h 400"/>
                <a:gd name="T34" fmla="*/ 576 w 778"/>
                <a:gd name="T35" fmla="*/ 320 h 400"/>
                <a:gd name="T36" fmla="*/ 580 w 778"/>
                <a:gd name="T37" fmla="*/ 352 h 400"/>
                <a:gd name="T38" fmla="*/ 593 w 778"/>
                <a:gd name="T39" fmla="*/ 362 h 400"/>
                <a:gd name="T40" fmla="*/ 618 w 778"/>
                <a:gd name="T41" fmla="*/ 373 h 400"/>
                <a:gd name="T42" fmla="*/ 641 w 778"/>
                <a:gd name="T43" fmla="*/ 383 h 400"/>
                <a:gd name="T44" fmla="*/ 660 w 778"/>
                <a:gd name="T45" fmla="*/ 390 h 400"/>
                <a:gd name="T46" fmla="*/ 677 w 778"/>
                <a:gd name="T47" fmla="*/ 394 h 400"/>
                <a:gd name="T48" fmla="*/ 694 w 778"/>
                <a:gd name="T49" fmla="*/ 398 h 400"/>
                <a:gd name="T50" fmla="*/ 711 w 778"/>
                <a:gd name="T51" fmla="*/ 400 h 400"/>
                <a:gd name="T52" fmla="*/ 730 w 778"/>
                <a:gd name="T53" fmla="*/ 400 h 400"/>
                <a:gd name="T54" fmla="*/ 751 w 778"/>
                <a:gd name="T55" fmla="*/ 396 h 400"/>
                <a:gd name="T56" fmla="*/ 772 w 778"/>
                <a:gd name="T57" fmla="*/ 385 h 400"/>
                <a:gd name="T58" fmla="*/ 776 w 778"/>
                <a:gd name="T59" fmla="*/ 367 h 400"/>
                <a:gd name="T60" fmla="*/ 762 w 778"/>
                <a:gd name="T61" fmla="*/ 341 h 400"/>
                <a:gd name="T62" fmla="*/ 747 w 778"/>
                <a:gd name="T63" fmla="*/ 320 h 400"/>
                <a:gd name="T64" fmla="*/ 734 w 778"/>
                <a:gd name="T65" fmla="*/ 305 h 400"/>
                <a:gd name="T66" fmla="*/ 749 w 778"/>
                <a:gd name="T67" fmla="*/ 263 h 400"/>
                <a:gd name="T68" fmla="*/ 631 w 778"/>
                <a:gd name="T69" fmla="*/ 213 h 400"/>
                <a:gd name="T70" fmla="*/ 612 w 778"/>
                <a:gd name="T71" fmla="*/ 221 h 400"/>
                <a:gd name="T72" fmla="*/ 593 w 778"/>
                <a:gd name="T73" fmla="*/ 223 h 400"/>
                <a:gd name="T74" fmla="*/ 572 w 778"/>
                <a:gd name="T75" fmla="*/ 221 h 400"/>
                <a:gd name="T76" fmla="*/ 549 w 778"/>
                <a:gd name="T77" fmla="*/ 210 h 400"/>
                <a:gd name="T78" fmla="*/ 529 w 778"/>
                <a:gd name="T79" fmla="*/ 192 h 400"/>
                <a:gd name="T80" fmla="*/ 511 w 778"/>
                <a:gd name="T81" fmla="*/ 177 h 400"/>
                <a:gd name="T82" fmla="*/ 625 w 778"/>
                <a:gd name="T83" fmla="*/ 130 h 400"/>
                <a:gd name="T84" fmla="*/ 701 w 778"/>
                <a:gd name="T85" fmla="*/ 120 h 400"/>
                <a:gd name="T86" fmla="*/ 631 w 778"/>
                <a:gd name="T87" fmla="*/ 69 h 400"/>
                <a:gd name="T88" fmla="*/ 540 w 778"/>
                <a:gd name="T89" fmla="*/ 99 h 400"/>
                <a:gd name="T90" fmla="*/ 530 w 778"/>
                <a:gd name="T91" fmla="*/ 99 h 400"/>
                <a:gd name="T92" fmla="*/ 506 w 778"/>
                <a:gd name="T93" fmla="*/ 101 h 400"/>
                <a:gd name="T94" fmla="*/ 487 w 778"/>
                <a:gd name="T95" fmla="*/ 99 h 400"/>
                <a:gd name="T96" fmla="*/ 462 w 778"/>
                <a:gd name="T97" fmla="*/ 97 h 400"/>
                <a:gd name="T98" fmla="*/ 435 w 778"/>
                <a:gd name="T99" fmla="*/ 90 h 400"/>
                <a:gd name="T100" fmla="*/ 405 w 778"/>
                <a:gd name="T101" fmla="*/ 84 h 400"/>
                <a:gd name="T102" fmla="*/ 386 w 778"/>
                <a:gd name="T103" fmla="*/ 78 h 400"/>
                <a:gd name="T104" fmla="*/ 369 w 778"/>
                <a:gd name="T105" fmla="*/ 71 h 400"/>
                <a:gd name="T106" fmla="*/ 350 w 778"/>
                <a:gd name="T107" fmla="*/ 65 h 400"/>
                <a:gd name="T108" fmla="*/ 333 w 778"/>
                <a:gd name="T109" fmla="*/ 59 h 400"/>
                <a:gd name="T110" fmla="*/ 312 w 778"/>
                <a:gd name="T111" fmla="*/ 50 h 400"/>
                <a:gd name="T112" fmla="*/ 293 w 778"/>
                <a:gd name="T113" fmla="*/ 44 h 400"/>
                <a:gd name="T114" fmla="*/ 274 w 778"/>
                <a:gd name="T115" fmla="*/ 37 h 400"/>
                <a:gd name="T116" fmla="*/ 259 w 778"/>
                <a:gd name="T117" fmla="*/ 31 h 400"/>
                <a:gd name="T118" fmla="*/ 226 w 778"/>
                <a:gd name="T119" fmla="*/ 18 h 400"/>
                <a:gd name="T120" fmla="*/ 204 w 778"/>
                <a:gd name="T121" fmla="*/ 8 h 400"/>
                <a:gd name="T122" fmla="*/ 184 w 778"/>
                <a:gd name="T123" fmla="*/ 0 h 400"/>
                <a:gd name="T124" fmla="*/ 148 w 778"/>
                <a:gd name="T125" fmla="*/ 37 h 400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778"/>
                <a:gd name="T190" fmla="*/ 0 h 400"/>
                <a:gd name="T191" fmla="*/ 778 w 778"/>
                <a:gd name="T192" fmla="*/ 400 h 400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778" h="400">
                  <a:moveTo>
                    <a:pt x="148" y="37"/>
                  </a:moveTo>
                  <a:lnTo>
                    <a:pt x="61" y="54"/>
                  </a:lnTo>
                  <a:lnTo>
                    <a:pt x="143" y="90"/>
                  </a:lnTo>
                  <a:lnTo>
                    <a:pt x="0" y="130"/>
                  </a:lnTo>
                  <a:lnTo>
                    <a:pt x="67" y="181"/>
                  </a:lnTo>
                  <a:lnTo>
                    <a:pt x="50" y="289"/>
                  </a:lnTo>
                  <a:lnTo>
                    <a:pt x="51" y="288"/>
                  </a:lnTo>
                  <a:lnTo>
                    <a:pt x="61" y="286"/>
                  </a:lnTo>
                  <a:lnTo>
                    <a:pt x="65" y="286"/>
                  </a:lnTo>
                  <a:lnTo>
                    <a:pt x="74" y="286"/>
                  </a:lnTo>
                  <a:lnTo>
                    <a:pt x="82" y="288"/>
                  </a:lnTo>
                  <a:lnTo>
                    <a:pt x="91" y="293"/>
                  </a:lnTo>
                  <a:lnTo>
                    <a:pt x="101" y="299"/>
                  </a:lnTo>
                  <a:lnTo>
                    <a:pt x="110" y="307"/>
                  </a:lnTo>
                  <a:lnTo>
                    <a:pt x="120" y="314"/>
                  </a:lnTo>
                  <a:lnTo>
                    <a:pt x="133" y="324"/>
                  </a:lnTo>
                  <a:lnTo>
                    <a:pt x="143" y="331"/>
                  </a:lnTo>
                  <a:lnTo>
                    <a:pt x="154" y="339"/>
                  </a:lnTo>
                  <a:lnTo>
                    <a:pt x="165" y="343"/>
                  </a:lnTo>
                  <a:lnTo>
                    <a:pt x="181" y="348"/>
                  </a:lnTo>
                  <a:lnTo>
                    <a:pt x="192" y="346"/>
                  </a:lnTo>
                  <a:lnTo>
                    <a:pt x="204" y="343"/>
                  </a:lnTo>
                  <a:lnTo>
                    <a:pt x="215" y="339"/>
                  </a:lnTo>
                  <a:lnTo>
                    <a:pt x="224" y="333"/>
                  </a:lnTo>
                  <a:lnTo>
                    <a:pt x="234" y="327"/>
                  </a:lnTo>
                  <a:lnTo>
                    <a:pt x="240" y="324"/>
                  </a:lnTo>
                  <a:lnTo>
                    <a:pt x="243" y="320"/>
                  </a:lnTo>
                  <a:lnTo>
                    <a:pt x="245" y="320"/>
                  </a:lnTo>
                  <a:lnTo>
                    <a:pt x="312" y="362"/>
                  </a:lnTo>
                  <a:lnTo>
                    <a:pt x="344" y="345"/>
                  </a:lnTo>
                  <a:lnTo>
                    <a:pt x="323" y="289"/>
                  </a:lnTo>
                  <a:lnTo>
                    <a:pt x="344" y="255"/>
                  </a:lnTo>
                  <a:lnTo>
                    <a:pt x="318" y="210"/>
                  </a:lnTo>
                  <a:lnTo>
                    <a:pt x="413" y="248"/>
                  </a:lnTo>
                  <a:lnTo>
                    <a:pt x="483" y="231"/>
                  </a:lnTo>
                  <a:lnTo>
                    <a:pt x="576" y="320"/>
                  </a:lnTo>
                  <a:lnTo>
                    <a:pt x="551" y="335"/>
                  </a:lnTo>
                  <a:lnTo>
                    <a:pt x="580" y="352"/>
                  </a:lnTo>
                  <a:lnTo>
                    <a:pt x="586" y="356"/>
                  </a:lnTo>
                  <a:lnTo>
                    <a:pt x="593" y="362"/>
                  </a:lnTo>
                  <a:lnTo>
                    <a:pt x="605" y="367"/>
                  </a:lnTo>
                  <a:lnTo>
                    <a:pt x="618" y="373"/>
                  </a:lnTo>
                  <a:lnTo>
                    <a:pt x="633" y="381"/>
                  </a:lnTo>
                  <a:lnTo>
                    <a:pt x="641" y="383"/>
                  </a:lnTo>
                  <a:lnTo>
                    <a:pt x="650" y="386"/>
                  </a:lnTo>
                  <a:lnTo>
                    <a:pt x="660" y="390"/>
                  </a:lnTo>
                  <a:lnTo>
                    <a:pt x="669" y="392"/>
                  </a:lnTo>
                  <a:lnTo>
                    <a:pt x="677" y="394"/>
                  </a:lnTo>
                  <a:lnTo>
                    <a:pt x="686" y="396"/>
                  </a:lnTo>
                  <a:lnTo>
                    <a:pt x="694" y="398"/>
                  </a:lnTo>
                  <a:lnTo>
                    <a:pt x="703" y="400"/>
                  </a:lnTo>
                  <a:lnTo>
                    <a:pt x="711" y="400"/>
                  </a:lnTo>
                  <a:lnTo>
                    <a:pt x="720" y="400"/>
                  </a:lnTo>
                  <a:lnTo>
                    <a:pt x="730" y="400"/>
                  </a:lnTo>
                  <a:lnTo>
                    <a:pt x="740" y="400"/>
                  </a:lnTo>
                  <a:lnTo>
                    <a:pt x="751" y="396"/>
                  </a:lnTo>
                  <a:lnTo>
                    <a:pt x="764" y="390"/>
                  </a:lnTo>
                  <a:lnTo>
                    <a:pt x="772" y="385"/>
                  </a:lnTo>
                  <a:lnTo>
                    <a:pt x="778" y="379"/>
                  </a:lnTo>
                  <a:lnTo>
                    <a:pt x="776" y="367"/>
                  </a:lnTo>
                  <a:lnTo>
                    <a:pt x="770" y="354"/>
                  </a:lnTo>
                  <a:lnTo>
                    <a:pt x="762" y="341"/>
                  </a:lnTo>
                  <a:lnTo>
                    <a:pt x="757" y="331"/>
                  </a:lnTo>
                  <a:lnTo>
                    <a:pt x="747" y="320"/>
                  </a:lnTo>
                  <a:lnTo>
                    <a:pt x="740" y="310"/>
                  </a:lnTo>
                  <a:lnTo>
                    <a:pt x="734" y="305"/>
                  </a:lnTo>
                  <a:lnTo>
                    <a:pt x="776" y="293"/>
                  </a:lnTo>
                  <a:lnTo>
                    <a:pt x="749" y="263"/>
                  </a:lnTo>
                  <a:lnTo>
                    <a:pt x="701" y="261"/>
                  </a:lnTo>
                  <a:lnTo>
                    <a:pt x="631" y="213"/>
                  </a:lnTo>
                  <a:lnTo>
                    <a:pt x="625" y="215"/>
                  </a:lnTo>
                  <a:lnTo>
                    <a:pt x="612" y="221"/>
                  </a:lnTo>
                  <a:lnTo>
                    <a:pt x="603" y="221"/>
                  </a:lnTo>
                  <a:lnTo>
                    <a:pt x="593" y="223"/>
                  </a:lnTo>
                  <a:lnTo>
                    <a:pt x="582" y="223"/>
                  </a:lnTo>
                  <a:lnTo>
                    <a:pt x="572" y="221"/>
                  </a:lnTo>
                  <a:lnTo>
                    <a:pt x="559" y="215"/>
                  </a:lnTo>
                  <a:lnTo>
                    <a:pt x="549" y="210"/>
                  </a:lnTo>
                  <a:lnTo>
                    <a:pt x="538" y="200"/>
                  </a:lnTo>
                  <a:lnTo>
                    <a:pt x="529" y="192"/>
                  </a:lnTo>
                  <a:lnTo>
                    <a:pt x="519" y="183"/>
                  </a:lnTo>
                  <a:lnTo>
                    <a:pt x="511" y="177"/>
                  </a:lnTo>
                  <a:lnTo>
                    <a:pt x="508" y="172"/>
                  </a:lnTo>
                  <a:lnTo>
                    <a:pt x="625" y="130"/>
                  </a:lnTo>
                  <a:lnTo>
                    <a:pt x="671" y="154"/>
                  </a:lnTo>
                  <a:lnTo>
                    <a:pt x="701" y="120"/>
                  </a:lnTo>
                  <a:lnTo>
                    <a:pt x="684" y="84"/>
                  </a:lnTo>
                  <a:lnTo>
                    <a:pt x="631" y="69"/>
                  </a:lnTo>
                  <a:lnTo>
                    <a:pt x="513" y="61"/>
                  </a:lnTo>
                  <a:lnTo>
                    <a:pt x="540" y="99"/>
                  </a:lnTo>
                  <a:lnTo>
                    <a:pt x="536" y="99"/>
                  </a:lnTo>
                  <a:lnTo>
                    <a:pt x="530" y="99"/>
                  </a:lnTo>
                  <a:lnTo>
                    <a:pt x="521" y="99"/>
                  </a:lnTo>
                  <a:lnTo>
                    <a:pt x="506" y="101"/>
                  </a:lnTo>
                  <a:lnTo>
                    <a:pt x="496" y="99"/>
                  </a:lnTo>
                  <a:lnTo>
                    <a:pt x="487" y="99"/>
                  </a:lnTo>
                  <a:lnTo>
                    <a:pt x="473" y="97"/>
                  </a:lnTo>
                  <a:lnTo>
                    <a:pt x="462" y="97"/>
                  </a:lnTo>
                  <a:lnTo>
                    <a:pt x="449" y="94"/>
                  </a:lnTo>
                  <a:lnTo>
                    <a:pt x="435" y="90"/>
                  </a:lnTo>
                  <a:lnTo>
                    <a:pt x="420" y="88"/>
                  </a:lnTo>
                  <a:lnTo>
                    <a:pt x="405" y="84"/>
                  </a:lnTo>
                  <a:lnTo>
                    <a:pt x="395" y="80"/>
                  </a:lnTo>
                  <a:lnTo>
                    <a:pt x="386" y="78"/>
                  </a:lnTo>
                  <a:lnTo>
                    <a:pt x="376" y="75"/>
                  </a:lnTo>
                  <a:lnTo>
                    <a:pt x="369" y="71"/>
                  </a:lnTo>
                  <a:lnTo>
                    <a:pt x="359" y="69"/>
                  </a:lnTo>
                  <a:lnTo>
                    <a:pt x="350" y="65"/>
                  </a:lnTo>
                  <a:lnTo>
                    <a:pt x="340" y="61"/>
                  </a:lnTo>
                  <a:lnTo>
                    <a:pt x="333" y="59"/>
                  </a:lnTo>
                  <a:lnTo>
                    <a:pt x="323" y="54"/>
                  </a:lnTo>
                  <a:lnTo>
                    <a:pt x="312" y="50"/>
                  </a:lnTo>
                  <a:lnTo>
                    <a:pt x="302" y="48"/>
                  </a:lnTo>
                  <a:lnTo>
                    <a:pt x="293" y="44"/>
                  </a:lnTo>
                  <a:lnTo>
                    <a:pt x="283" y="40"/>
                  </a:lnTo>
                  <a:lnTo>
                    <a:pt x="274" y="37"/>
                  </a:lnTo>
                  <a:lnTo>
                    <a:pt x="266" y="33"/>
                  </a:lnTo>
                  <a:lnTo>
                    <a:pt x="259" y="31"/>
                  </a:lnTo>
                  <a:lnTo>
                    <a:pt x="242" y="23"/>
                  </a:lnTo>
                  <a:lnTo>
                    <a:pt x="226" y="18"/>
                  </a:lnTo>
                  <a:lnTo>
                    <a:pt x="213" y="12"/>
                  </a:lnTo>
                  <a:lnTo>
                    <a:pt x="204" y="8"/>
                  </a:lnTo>
                  <a:lnTo>
                    <a:pt x="192" y="2"/>
                  </a:lnTo>
                  <a:lnTo>
                    <a:pt x="184" y="0"/>
                  </a:lnTo>
                  <a:lnTo>
                    <a:pt x="181" y="0"/>
                  </a:lnTo>
                  <a:lnTo>
                    <a:pt x="148" y="37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09" name="Group 1479"/>
            <p:cNvGrpSpPr>
              <a:grpSpLocks noChangeAspect="1"/>
            </p:cNvGrpSpPr>
            <p:nvPr/>
          </p:nvGrpSpPr>
          <p:grpSpPr bwMode="auto">
            <a:xfrm>
              <a:off x="2541" y="2012"/>
              <a:ext cx="428" cy="619"/>
              <a:chOff x="2251" y="3220"/>
              <a:chExt cx="536" cy="776"/>
            </a:xfrm>
          </p:grpSpPr>
          <p:sp>
            <p:nvSpPr>
              <p:cNvPr id="15617" name="Freeform 1480"/>
              <p:cNvSpPr>
                <a:spLocks noChangeAspect="1"/>
              </p:cNvSpPr>
              <p:nvPr/>
            </p:nvSpPr>
            <p:spPr bwMode="auto">
              <a:xfrm>
                <a:off x="2537" y="3238"/>
                <a:ext cx="74" cy="70"/>
              </a:xfrm>
              <a:custGeom>
                <a:avLst/>
                <a:gdLst>
                  <a:gd name="T0" fmla="*/ 0 w 66"/>
                  <a:gd name="T1" fmla="*/ 29 h 65"/>
                  <a:gd name="T2" fmla="*/ 40 w 66"/>
                  <a:gd name="T3" fmla="*/ 0 h 65"/>
                  <a:gd name="T4" fmla="*/ 66 w 66"/>
                  <a:gd name="T5" fmla="*/ 0 h 65"/>
                  <a:gd name="T6" fmla="*/ 66 w 66"/>
                  <a:gd name="T7" fmla="*/ 31 h 65"/>
                  <a:gd name="T8" fmla="*/ 0 w 66"/>
                  <a:gd name="T9" fmla="*/ 65 h 65"/>
                  <a:gd name="T10" fmla="*/ 0 w 66"/>
                  <a:gd name="T11" fmla="*/ 29 h 65"/>
                  <a:gd name="T12" fmla="*/ 0 w 66"/>
                  <a:gd name="T13" fmla="*/ 29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65"/>
                  <a:gd name="T23" fmla="*/ 66 w 66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65">
                    <a:moveTo>
                      <a:pt x="0" y="29"/>
                    </a:moveTo>
                    <a:lnTo>
                      <a:pt x="40" y="0"/>
                    </a:lnTo>
                    <a:lnTo>
                      <a:pt x="66" y="0"/>
                    </a:lnTo>
                    <a:lnTo>
                      <a:pt x="66" y="31"/>
                    </a:lnTo>
                    <a:lnTo>
                      <a:pt x="0" y="6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8" name="Freeform 1481"/>
              <p:cNvSpPr>
                <a:spLocks noChangeAspect="1"/>
              </p:cNvSpPr>
              <p:nvPr/>
            </p:nvSpPr>
            <p:spPr bwMode="auto">
              <a:xfrm>
                <a:off x="2258" y="3301"/>
                <a:ext cx="104" cy="65"/>
              </a:xfrm>
              <a:custGeom>
                <a:avLst/>
                <a:gdLst>
                  <a:gd name="T0" fmla="*/ 74 w 95"/>
                  <a:gd name="T1" fmla="*/ 0 h 61"/>
                  <a:gd name="T2" fmla="*/ 17 w 95"/>
                  <a:gd name="T3" fmla="*/ 10 h 61"/>
                  <a:gd name="T4" fmla="*/ 0 w 95"/>
                  <a:gd name="T5" fmla="*/ 27 h 61"/>
                  <a:gd name="T6" fmla="*/ 78 w 95"/>
                  <a:gd name="T7" fmla="*/ 61 h 61"/>
                  <a:gd name="T8" fmla="*/ 95 w 95"/>
                  <a:gd name="T9" fmla="*/ 36 h 61"/>
                  <a:gd name="T10" fmla="*/ 74 w 95"/>
                  <a:gd name="T11" fmla="*/ 0 h 61"/>
                  <a:gd name="T12" fmla="*/ 74 w 95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61"/>
                  <a:gd name="T23" fmla="*/ 95 w 95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61">
                    <a:moveTo>
                      <a:pt x="74" y="0"/>
                    </a:moveTo>
                    <a:lnTo>
                      <a:pt x="17" y="10"/>
                    </a:lnTo>
                    <a:lnTo>
                      <a:pt x="0" y="27"/>
                    </a:lnTo>
                    <a:lnTo>
                      <a:pt x="78" y="61"/>
                    </a:lnTo>
                    <a:lnTo>
                      <a:pt x="95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9" name="Freeform 1482"/>
              <p:cNvSpPr>
                <a:spLocks noChangeAspect="1"/>
              </p:cNvSpPr>
              <p:nvPr/>
            </p:nvSpPr>
            <p:spPr bwMode="auto">
              <a:xfrm>
                <a:off x="2251" y="3220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0" name="Freeform 1483"/>
              <p:cNvSpPr>
                <a:spLocks noChangeAspect="1"/>
              </p:cNvSpPr>
              <p:nvPr/>
            </p:nvSpPr>
            <p:spPr bwMode="auto">
              <a:xfrm>
                <a:off x="2275" y="3341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1" name="Freeform 1484"/>
              <p:cNvSpPr>
                <a:spLocks noChangeAspect="1"/>
              </p:cNvSpPr>
              <p:nvPr/>
            </p:nvSpPr>
            <p:spPr bwMode="auto">
              <a:xfrm>
                <a:off x="2268" y="328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22" name="Freeform 1485"/>
              <p:cNvSpPr>
                <a:spLocks noChangeAspect="1"/>
              </p:cNvSpPr>
              <p:nvPr/>
            </p:nvSpPr>
            <p:spPr bwMode="auto">
              <a:xfrm>
                <a:off x="2251" y="357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10" name="Freeform 1486"/>
            <p:cNvSpPr>
              <a:spLocks noChangeAspect="1"/>
            </p:cNvSpPr>
            <p:nvPr/>
          </p:nvSpPr>
          <p:spPr bwMode="auto">
            <a:xfrm>
              <a:off x="193" y="1461"/>
              <a:ext cx="510" cy="213"/>
            </a:xfrm>
            <a:custGeom>
              <a:avLst/>
              <a:gdLst>
                <a:gd name="T0" fmla="*/ 0 w 469"/>
                <a:gd name="T1" fmla="*/ 112 h 196"/>
                <a:gd name="T2" fmla="*/ 363 w 469"/>
                <a:gd name="T3" fmla="*/ 0 h 196"/>
                <a:gd name="T4" fmla="*/ 469 w 469"/>
                <a:gd name="T5" fmla="*/ 40 h 196"/>
                <a:gd name="T6" fmla="*/ 0 w 469"/>
                <a:gd name="T7" fmla="*/ 196 h 196"/>
                <a:gd name="T8" fmla="*/ 0 w 469"/>
                <a:gd name="T9" fmla="*/ 112 h 196"/>
                <a:gd name="T10" fmla="*/ 0 w 469"/>
                <a:gd name="T11" fmla="*/ 112 h 19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9"/>
                <a:gd name="T19" fmla="*/ 0 h 196"/>
                <a:gd name="T20" fmla="*/ 469 w 469"/>
                <a:gd name="T21" fmla="*/ 196 h 19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9" h="196">
                  <a:moveTo>
                    <a:pt x="0" y="112"/>
                  </a:moveTo>
                  <a:lnTo>
                    <a:pt x="363" y="0"/>
                  </a:lnTo>
                  <a:lnTo>
                    <a:pt x="469" y="40"/>
                  </a:lnTo>
                  <a:lnTo>
                    <a:pt x="0" y="196"/>
                  </a:lnTo>
                  <a:lnTo>
                    <a:pt x="0" y="112"/>
                  </a:lnTo>
                  <a:close/>
                </a:path>
              </a:pathLst>
            </a:custGeom>
            <a:solidFill>
              <a:srgbClr val="E6E6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1" name="Freeform 1487"/>
            <p:cNvSpPr>
              <a:spLocks noChangeAspect="1"/>
            </p:cNvSpPr>
            <p:nvPr/>
          </p:nvSpPr>
          <p:spPr bwMode="auto">
            <a:xfrm>
              <a:off x="193" y="2249"/>
              <a:ext cx="722" cy="453"/>
            </a:xfrm>
            <a:custGeom>
              <a:avLst/>
              <a:gdLst>
                <a:gd name="T0" fmla="*/ 0 w 665"/>
                <a:gd name="T1" fmla="*/ 230 h 419"/>
                <a:gd name="T2" fmla="*/ 511 w 665"/>
                <a:gd name="T3" fmla="*/ 0 h 419"/>
                <a:gd name="T4" fmla="*/ 665 w 665"/>
                <a:gd name="T5" fmla="*/ 73 h 419"/>
                <a:gd name="T6" fmla="*/ 0 w 665"/>
                <a:gd name="T7" fmla="*/ 419 h 419"/>
                <a:gd name="T8" fmla="*/ 0 w 665"/>
                <a:gd name="T9" fmla="*/ 230 h 419"/>
                <a:gd name="T10" fmla="*/ 0 w 665"/>
                <a:gd name="T11" fmla="*/ 230 h 41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5"/>
                <a:gd name="T19" fmla="*/ 0 h 419"/>
                <a:gd name="T20" fmla="*/ 665 w 665"/>
                <a:gd name="T21" fmla="*/ 419 h 41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5" h="419">
                  <a:moveTo>
                    <a:pt x="0" y="230"/>
                  </a:moveTo>
                  <a:lnTo>
                    <a:pt x="511" y="0"/>
                  </a:lnTo>
                  <a:lnTo>
                    <a:pt x="665" y="73"/>
                  </a:lnTo>
                  <a:lnTo>
                    <a:pt x="0" y="419"/>
                  </a:lnTo>
                  <a:lnTo>
                    <a:pt x="0" y="23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2" name="Freeform 1488"/>
            <p:cNvSpPr>
              <a:spLocks noChangeAspect="1"/>
            </p:cNvSpPr>
            <p:nvPr/>
          </p:nvSpPr>
          <p:spPr bwMode="auto">
            <a:xfrm>
              <a:off x="711" y="2197"/>
              <a:ext cx="219" cy="306"/>
            </a:xfrm>
            <a:custGeom>
              <a:avLst/>
              <a:gdLst>
                <a:gd name="T0" fmla="*/ 152 w 201"/>
                <a:gd name="T1" fmla="*/ 7 h 281"/>
                <a:gd name="T2" fmla="*/ 201 w 201"/>
                <a:gd name="T3" fmla="*/ 0 h 281"/>
                <a:gd name="T4" fmla="*/ 72 w 201"/>
                <a:gd name="T5" fmla="*/ 234 h 281"/>
                <a:gd name="T6" fmla="*/ 0 w 201"/>
                <a:gd name="T7" fmla="*/ 281 h 281"/>
                <a:gd name="T8" fmla="*/ 152 w 201"/>
                <a:gd name="T9" fmla="*/ 7 h 281"/>
                <a:gd name="T10" fmla="*/ 152 w 201"/>
                <a:gd name="T11" fmla="*/ 7 h 2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1"/>
                <a:gd name="T19" fmla="*/ 0 h 281"/>
                <a:gd name="T20" fmla="*/ 201 w 201"/>
                <a:gd name="T21" fmla="*/ 281 h 2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1" h="281">
                  <a:moveTo>
                    <a:pt x="152" y="7"/>
                  </a:moveTo>
                  <a:lnTo>
                    <a:pt x="201" y="0"/>
                  </a:lnTo>
                  <a:lnTo>
                    <a:pt x="72" y="234"/>
                  </a:lnTo>
                  <a:lnTo>
                    <a:pt x="0" y="281"/>
                  </a:lnTo>
                  <a:lnTo>
                    <a:pt x="152" y="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3" name="Freeform 1489"/>
            <p:cNvSpPr>
              <a:spLocks noChangeAspect="1"/>
            </p:cNvSpPr>
            <p:nvPr/>
          </p:nvSpPr>
          <p:spPr bwMode="auto">
            <a:xfrm>
              <a:off x="510" y="2277"/>
              <a:ext cx="227" cy="330"/>
            </a:xfrm>
            <a:custGeom>
              <a:avLst/>
              <a:gdLst>
                <a:gd name="T0" fmla="*/ 152 w 209"/>
                <a:gd name="T1" fmla="*/ 32 h 304"/>
                <a:gd name="T2" fmla="*/ 209 w 209"/>
                <a:gd name="T3" fmla="*/ 0 h 304"/>
                <a:gd name="T4" fmla="*/ 74 w 209"/>
                <a:gd name="T5" fmla="*/ 259 h 304"/>
                <a:gd name="T6" fmla="*/ 0 w 209"/>
                <a:gd name="T7" fmla="*/ 304 h 304"/>
                <a:gd name="T8" fmla="*/ 152 w 209"/>
                <a:gd name="T9" fmla="*/ 32 h 304"/>
                <a:gd name="T10" fmla="*/ 152 w 209"/>
                <a:gd name="T11" fmla="*/ 32 h 30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09"/>
                <a:gd name="T19" fmla="*/ 0 h 304"/>
                <a:gd name="T20" fmla="*/ 209 w 209"/>
                <a:gd name="T21" fmla="*/ 304 h 30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09" h="304">
                  <a:moveTo>
                    <a:pt x="152" y="32"/>
                  </a:moveTo>
                  <a:lnTo>
                    <a:pt x="209" y="0"/>
                  </a:lnTo>
                  <a:lnTo>
                    <a:pt x="74" y="259"/>
                  </a:lnTo>
                  <a:lnTo>
                    <a:pt x="0" y="304"/>
                  </a:lnTo>
                  <a:lnTo>
                    <a:pt x="152" y="32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4" name="Freeform 1490"/>
            <p:cNvSpPr>
              <a:spLocks noChangeAspect="1"/>
            </p:cNvSpPr>
            <p:nvPr/>
          </p:nvSpPr>
          <p:spPr bwMode="auto">
            <a:xfrm>
              <a:off x="326" y="2357"/>
              <a:ext cx="227" cy="343"/>
            </a:xfrm>
            <a:custGeom>
              <a:avLst/>
              <a:gdLst>
                <a:gd name="T0" fmla="*/ 162 w 211"/>
                <a:gd name="T1" fmla="*/ 19 h 318"/>
                <a:gd name="T2" fmla="*/ 211 w 211"/>
                <a:gd name="T3" fmla="*/ 0 h 318"/>
                <a:gd name="T4" fmla="*/ 76 w 211"/>
                <a:gd name="T5" fmla="*/ 272 h 318"/>
                <a:gd name="T6" fmla="*/ 0 w 211"/>
                <a:gd name="T7" fmla="*/ 318 h 318"/>
                <a:gd name="T8" fmla="*/ 162 w 211"/>
                <a:gd name="T9" fmla="*/ 19 h 318"/>
                <a:gd name="T10" fmla="*/ 162 w 211"/>
                <a:gd name="T11" fmla="*/ 19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1"/>
                <a:gd name="T19" fmla="*/ 0 h 318"/>
                <a:gd name="T20" fmla="*/ 211 w 211"/>
                <a:gd name="T21" fmla="*/ 318 h 31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1" h="318">
                  <a:moveTo>
                    <a:pt x="162" y="19"/>
                  </a:moveTo>
                  <a:lnTo>
                    <a:pt x="211" y="0"/>
                  </a:lnTo>
                  <a:lnTo>
                    <a:pt x="76" y="272"/>
                  </a:lnTo>
                  <a:lnTo>
                    <a:pt x="0" y="318"/>
                  </a:lnTo>
                  <a:lnTo>
                    <a:pt x="162" y="19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5" name="Freeform 1491"/>
            <p:cNvSpPr>
              <a:spLocks noChangeAspect="1"/>
            </p:cNvSpPr>
            <p:nvPr/>
          </p:nvSpPr>
          <p:spPr bwMode="auto">
            <a:xfrm>
              <a:off x="200" y="2451"/>
              <a:ext cx="143" cy="308"/>
            </a:xfrm>
            <a:custGeom>
              <a:avLst/>
              <a:gdLst>
                <a:gd name="T0" fmla="*/ 77 w 133"/>
                <a:gd name="T1" fmla="*/ 24 h 283"/>
                <a:gd name="T2" fmla="*/ 133 w 133"/>
                <a:gd name="T3" fmla="*/ 0 h 283"/>
                <a:gd name="T4" fmla="*/ 0 w 133"/>
                <a:gd name="T5" fmla="*/ 283 h 283"/>
                <a:gd name="T6" fmla="*/ 5 w 133"/>
                <a:gd name="T7" fmla="*/ 165 h 283"/>
                <a:gd name="T8" fmla="*/ 77 w 133"/>
                <a:gd name="T9" fmla="*/ 24 h 283"/>
                <a:gd name="T10" fmla="*/ 77 w 133"/>
                <a:gd name="T11" fmla="*/ 24 h 2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283"/>
                <a:gd name="T20" fmla="*/ 133 w 133"/>
                <a:gd name="T21" fmla="*/ 283 h 2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283">
                  <a:moveTo>
                    <a:pt x="77" y="24"/>
                  </a:moveTo>
                  <a:lnTo>
                    <a:pt x="133" y="0"/>
                  </a:lnTo>
                  <a:lnTo>
                    <a:pt x="0" y="283"/>
                  </a:lnTo>
                  <a:lnTo>
                    <a:pt x="5" y="165"/>
                  </a:lnTo>
                  <a:lnTo>
                    <a:pt x="77" y="24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16" name="Freeform 1492"/>
            <p:cNvSpPr>
              <a:spLocks noChangeAspect="1"/>
            </p:cNvSpPr>
            <p:nvPr/>
          </p:nvSpPr>
          <p:spPr bwMode="auto">
            <a:xfrm>
              <a:off x="254" y="3271"/>
              <a:ext cx="343" cy="347"/>
            </a:xfrm>
            <a:custGeom>
              <a:avLst/>
              <a:gdLst>
                <a:gd name="T0" fmla="*/ 274 w 315"/>
                <a:gd name="T1" fmla="*/ 321 h 321"/>
                <a:gd name="T2" fmla="*/ 0 w 315"/>
                <a:gd name="T3" fmla="*/ 0 h 321"/>
                <a:gd name="T4" fmla="*/ 315 w 315"/>
                <a:gd name="T5" fmla="*/ 290 h 321"/>
                <a:gd name="T6" fmla="*/ 274 w 315"/>
                <a:gd name="T7" fmla="*/ 321 h 321"/>
                <a:gd name="T8" fmla="*/ 274 w 315"/>
                <a:gd name="T9" fmla="*/ 321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15"/>
                <a:gd name="T16" fmla="*/ 0 h 321"/>
                <a:gd name="T17" fmla="*/ 315 w 315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15" h="321">
                  <a:moveTo>
                    <a:pt x="274" y="321"/>
                  </a:moveTo>
                  <a:lnTo>
                    <a:pt x="0" y="0"/>
                  </a:lnTo>
                  <a:lnTo>
                    <a:pt x="315" y="290"/>
                  </a:lnTo>
                  <a:lnTo>
                    <a:pt x="274" y="321"/>
                  </a:lnTo>
                  <a:close/>
                </a:path>
              </a:pathLst>
            </a:custGeom>
            <a:solidFill>
              <a:srgbClr val="B34D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17" name="Group 1493"/>
            <p:cNvGrpSpPr>
              <a:grpSpLocks noChangeAspect="1"/>
            </p:cNvGrpSpPr>
            <p:nvPr/>
          </p:nvGrpSpPr>
          <p:grpSpPr bwMode="auto">
            <a:xfrm>
              <a:off x="291" y="3663"/>
              <a:ext cx="1134" cy="432"/>
              <a:chOff x="291" y="3663"/>
              <a:chExt cx="1134" cy="432"/>
            </a:xfrm>
          </p:grpSpPr>
          <p:sp>
            <p:nvSpPr>
              <p:cNvPr id="15614" name="Freeform 1494"/>
              <p:cNvSpPr>
                <a:spLocks noChangeAspect="1"/>
              </p:cNvSpPr>
              <p:nvPr/>
            </p:nvSpPr>
            <p:spPr bwMode="auto">
              <a:xfrm>
                <a:off x="291" y="3908"/>
                <a:ext cx="1125" cy="183"/>
              </a:xfrm>
              <a:custGeom>
                <a:avLst/>
                <a:gdLst>
                  <a:gd name="T0" fmla="*/ 0 w 1040"/>
                  <a:gd name="T1" fmla="*/ 0 h 167"/>
                  <a:gd name="T2" fmla="*/ 1040 w 1040"/>
                  <a:gd name="T3" fmla="*/ 103 h 167"/>
                  <a:gd name="T4" fmla="*/ 1038 w 1040"/>
                  <a:gd name="T5" fmla="*/ 165 h 167"/>
                  <a:gd name="T6" fmla="*/ 0 w 1040"/>
                  <a:gd name="T7" fmla="*/ 167 h 167"/>
                  <a:gd name="T8" fmla="*/ 0 w 1040"/>
                  <a:gd name="T9" fmla="*/ 0 h 167"/>
                  <a:gd name="T10" fmla="*/ 0 w 1040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167"/>
                  <a:gd name="T20" fmla="*/ 1040 w 1040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167">
                    <a:moveTo>
                      <a:pt x="0" y="0"/>
                    </a:moveTo>
                    <a:lnTo>
                      <a:pt x="1040" y="103"/>
                    </a:lnTo>
                    <a:lnTo>
                      <a:pt x="1038" y="165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2B1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5" name="Freeform 1495"/>
              <p:cNvSpPr>
                <a:spLocks noChangeAspect="1"/>
              </p:cNvSpPr>
              <p:nvPr/>
            </p:nvSpPr>
            <p:spPr bwMode="auto">
              <a:xfrm>
                <a:off x="295" y="3663"/>
                <a:ext cx="1130" cy="432"/>
              </a:xfrm>
              <a:custGeom>
                <a:avLst/>
                <a:gdLst>
                  <a:gd name="T0" fmla="*/ 0 w 1041"/>
                  <a:gd name="T1" fmla="*/ 226 h 397"/>
                  <a:gd name="T2" fmla="*/ 536 w 1041"/>
                  <a:gd name="T3" fmla="*/ 0 h 397"/>
                  <a:gd name="T4" fmla="*/ 1041 w 1041"/>
                  <a:gd name="T5" fmla="*/ 330 h 397"/>
                  <a:gd name="T6" fmla="*/ 910 w 1041"/>
                  <a:gd name="T7" fmla="*/ 397 h 397"/>
                  <a:gd name="T8" fmla="*/ 218 w 1041"/>
                  <a:gd name="T9" fmla="*/ 393 h 397"/>
                  <a:gd name="T10" fmla="*/ 0 w 1041"/>
                  <a:gd name="T11" fmla="*/ 226 h 397"/>
                  <a:gd name="T12" fmla="*/ 0 w 1041"/>
                  <a:gd name="T13" fmla="*/ 226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1"/>
                  <a:gd name="T22" fmla="*/ 0 h 397"/>
                  <a:gd name="T23" fmla="*/ 1041 w 1041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1" h="397">
                    <a:moveTo>
                      <a:pt x="0" y="226"/>
                    </a:moveTo>
                    <a:lnTo>
                      <a:pt x="536" y="0"/>
                    </a:lnTo>
                    <a:lnTo>
                      <a:pt x="1041" y="330"/>
                    </a:lnTo>
                    <a:lnTo>
                      <a:pt x="910" y="397"/>
                    </a:lnTo>
                    <a:lnTo>
                      <a:pt x="218" y="393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6" name="Freeform 1496"/>
              <p:cNvSpPr>
                <a:spLocks noChangeAspect="1"/>
              </p:cNvSpPr>
              <p:nvPr/>
            </p:nvSpPr>
            <p:spPr bwMode="auto">
              <a:xfrm>
                <a:off x="326" y="3680"/>
                <a:ext cx="579" cy="226"/>
              </a:xfrm>
              <a:custGeom>
                <a:avLst/>
                <a:gdLst>
                  <a:gd name="T0" fmla="*/ 0 w 535"/>
                  <a:gd name="T1" fmla="*/ 207 h 207"/>
                  <a:gd name="T2" fmla="*/ 462 w 535"/>
                  <a:gd name="T3" fmla="*/ 0 h 207"/>
                  <a:gd name="T4" fmla="*/ 535 w 535"/>
                  <a:gd name="T5" fmla="*/ 144 h 207"/>
                  <a:gd name="T6" fmla="*/ 0 w 535"/>
                  <a:gd name="T7" fmla="*/ 207 h 207"/>
                  <a:gd name="T8" fmla="*/ 0 w 535"/>
                  <a:gd name="T9" fmla="*/ 207 h 2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207"/>
                  <a:gd name="T17" fmla="*/ 535 w 535"/>
                  <a:gd name="T18" fmla="*/ 207 h 2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207">
                    <a:moveTo>
                      <a:pt x="0" y="207"/>
                    </a:moveTo>
                    <a:lnTo>
                      <a:pt x="462" y="0"/>
                    </a:lnTo>
                    <a:lnTo>
                      <a:pt x="535" y="144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FFA6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18" name="Group 1497"/>
            <p:cNvGrpSpPr>
              <a:grpSpLocks noChangeAspect="1"/>
            </p:cNvGrpSpPr>
            <p:nvPr/>
          </p:nvGrpSpPr>
          <p:grpSpPr bwMode="auto">
            <a:xfrm>
              <a:off x="1203" y="3663"/>
              <a:ext cx="1134" cy="432"/>
              <a:chOff x="291" y="3663"/>
              <a:chExt cx="1134" cy="432"/>
            </a:xfrm>
          </p:grpSpPr>
          <p:sp>
            <p:nvSpPr>
              <p:cNvPr id="15611" name="Freeform 1498"/>
              <p:cNvSpPr>
                <a:spLocks noChangeAspect="1"/>
              </p:cNvSpPr>
              <p:nvPr/>
            </p:nvSpPr>
            <p:spPr bwMode="auto">
              <a:xfrm>
                <a:off x="291" y="3908"/>
                <a:ext cx="1125" cy="183"/>
              </a:xfrm>
              <a:custGeom>
                <a:avLst/>
                <a:gdLst>
                  <a:gd name="T0" fmla="*/ 0 w 1040"/>
                  <a:gd name="T1" fmla="*/ 0 h 167"/>
                  <a:gd name="T2" fmla="*/ 1040 w 1040"/>
                  <a:gd name="T3" fmla="*/ 103 h 167"/>
                  <a:gd name="T4" fmla="*/ 1038 w 1040"/>
                  <a:gd name="T5" fmla="*/ 165 h 167"/>
                  <a:gd name="T6" fmla="*/ 0 w 1040"/>
                  <a:gd name="T7" fmla="*/ 167 h 167"/>
                  <a:gd name="T8" fmla="*/ 0 w 1040"/>
                  <a:gd name="T9" fmla="*/ 0 h 167"/>
                  <a:gd name="T10" fmla="*/ 0 w 1040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167"/>
                  <a:gd name="T20" fmla="*/ 1040 w 1040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167">
                    <a:moveTo>
                      <a:pt x="0" y="0"/>
                    </a:moveTo>
                    <a:lnTo>
                      <a:pt x="1040" y="103"/>
                    </a:lnTo>
                    <a:lnTo>
                      <a:pt x="1038" y="165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2" name="Freeform 1499"/>
              <p:cNvSpPr>
                <a:spLocks noChangeAspect="1"/>
              </p:cNvSpPr>
              <p:nvPr/>
            </p:nvSpPr>
            <p:spPr bwMode="auto">
              <a:xfrm>
                <a:off x="295" y="3663"/>
                <a:ext cx="1130" cy="432"/>
              </a:xfrm>
              <a:custGeom>
                <a:avLst/>
                <a:gdLst>
                  <a:gd name="T0" fmla="*/ 0 w 1041"/>
                  <a:gd name="T1" fmla="*/ 226 h 397"/>
                  <a:gd name="T2" fmla="*/ 536 w 1041"/>
                  <a:gd name="T3" fmla="*/ 0 h 397"/>
                  <a:gd name="T4" fmla="*/ 1041 w 1041"/>
                  <a:gd name="T5" fmla="*/ 330 h 397"/>
                  <a:gd name="T6" fmla="*/ 910 w 1041"/>
                  <a:gd name="T7" fmla="*/ 397 h 397"/>
                  <a:gd name="T8" fmla="*/ 218 w 1041"/>
                  <a:gd name="T9" fmla="*/ 393 h 397"/>
                  <a:gd name="T10" fmla="*/ 0 w 1041"/>
                  <a:gd name="T11" fmla="*/ 226 h 397"/>
                  <a:gd name="T12" fmla="*/ 0 w 1041"/>
                  <a:gd name="T13" fmla="*/ 226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1"/>
                  <a:gd name="T22" fmla="*/ 0 h 397"/>
                  <a:gd name="T23" fmla="*/ 1041 w 1041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1" h="397">
                    <a:moveTo>
                      <a:pt x="0" y="226"/>
                    </a:moveTo>
                    <a:lnTo>
                      <a:pt x="536" y="0"/>
                    </a:lnTo>
                    <a:lnTo>
                      <a:pt x="1041" y="330"/>
                    </a:lnTo>
                    <a:lnTo>
                      <a:pt x="910" y="397"/>
                    </a:lnTo>
                    <a:lnTo>
                      <a:pt x="218" y="393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3" name="Freeform 1500"/>
              <p:cNvSpPr>
                <a:spLocks noChangeAspect="1"/>
              </p:cNvSpPr>
              <p:nvPr/>
            </p:nvSpPr>
            <p:spPr bwMode="auto">
              <a:xfrm>
                <a:off x="326" y="3680"/>
                <a:ext cx="579" cy="226"/>
              </a:xfrm>
              <a:custGeom>
                <a:avLst/>
                <a:gdLst>
                  <a:gd name="T0" fmla="*/ 0 w 535"/>
                  <a:gd name="T1" fmla="*/ 207 h 207"/>
                  <a:gd name="T2" fmla="*/ 462 w 535"/>
                  <a:gd name="T3" fmla="*/ 0 h 207"/>
                  <a:gd name="T4" fmla="*/ 535 w 535"/>
                  <a:gd name="T5" fmla="*/ 144 h 207"/>
                  <a:gd name="T6" fmla="*/ 0 w 535"/>
                  <a:gd name="T7" fmla="*/ 207 h 207"/>
                  <a:gd name="T8" fmla="*/ 0 w 535"/>
                  <a:gd name="T9" fmla="*/ 207 h 2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207"/>
                  <a:gd name="T17" fmla="*/ 535 w 535"/>
                  <a:gd name="T18" fmla="*/ 207 h 2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207">
                    <a:moveTo>
                      <a:pt x="0" y="207"/>
                    </a:moveTo>
                    <a:lnTo>
                      <a:pt x="462" y="0"/>
                    </a:lnTo>
                    <a:lnTo>
                      <a:pt x="535" y="144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19" name="Group 1501"/>
            <p:cNvGrpSpPr>
              <a:grpSpLocks noChangeAspect="1"/>
            </p:cNvGrpSpPr>
            <p:nvPr/>
          </p:nvGrpSpPr>
          <p:grpSpPr bwMode="auto">
            <a:xfrm>
              <a:off x="4232" y="1895"/>
              <a:ext cx="536" cy="776"/>
              <a:chOff x="2251" y="3220"/>
              <a:chExt cx="536" cy="776"/>
            </a:xfrm>
          </p:grpSpPr>
          <p:sp>
            <p:nvSpPr>
              <p:cNvPr id="15605" name="Freeform 1502"/>
              <p:cNvSpPr>
                <a:spLocks noChangeAspect="1"/>
              </p:cNvSpPr>
              <p:nvPr/>
            </p:nvSpPr>
            <p:spPr bwMode="auto">
              <a:xfrm>
                <a:off x="2537" y="3238"/>
                <a:ext cx="74" cy="70"/>
              </a:xfrm>
              <a:custGeom>
                <a:avLst/>
                <a:gdLst>
                  <a:gd name="T0" fmla="*/ 0 w 66"/>
                  <a:gd name="T1" fmla="*/ 29 h 65"/>
                  <a:gd name="T2" fmla="*/ 40 w 66"/>
                  <a:gd name="T3" fmla="*/ 0 h 65"/>
                  <a:gd name="T4" fmla="*/ 66 w 66"/>
                  <a:gd name="T5" fmla="*/ 0 h 65"/>
                  <a:gd name="T6" fmla="*/ 66 w 66"/>
                  <a:gd name="T7" fmla="*/ 31 h 65"/>
                  <a:gd name="T8" fmla="*/ 0 w 66"/>
                  <a:gd name="T9" fmla="*/ 65 h 65"/>
                  <a:gd name="T10" fmla="*/ 0 w 66"/>
                  <a:gd name="T11" fmla="*/ 29 h 65"/>
                  <a:gd name="T12" fmla="*/ 0 w 66"/>
                  <a:gd name="T13" fmla="*/ 29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65"/>
                  <a:gd name="T23" fmla="*/ 66 w 66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65">
                    <a:moveTo>
                      <a:pt x="0" y="29"/>
                    </a:moveTo>
                    <a:lnTo>
                      <a:pt x="40" y="0"/>
                    </a:lnTo>
                    <a:lnTo>
                      <a:pt x="66" y="0"/>
                    </a:lnTo>
                    <a:lnTo>
                      <a:pt x="66" y="31"/>
                    </a:lnTo>
                    <a:lnTo>
                      <a:pt x="0" y="6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6" name="Freeform 1503"/>
              <p:cNvSpPr>
                <a:spLocks noChangeAspect="1"/>
              </p:cNvSpPr>
              <p:nvPr/>
            </p:nvSpPr>
            <p:spPr bwMode="auto">
              <a:xfrm>
                <a:off x="2258" y="3301"/>
                <a:ext cx="104" cy="65"/>
              </a:xfrm>
              <a:custGeom>
                <a:avLst/>
                <a:gdLst>
                  <a:gd name="T0" fmla="*/ 74 w 95"/>
                  <a:gd name="T1" fmla="*/ 0 h 61"/>
                  <a:gd name="T2" fmla="*/ 17 w 95"/>
                  <a:gd name="T3" fmla="*/ 10 h 61"/>
                  <a:gd name="T4" fmla="*/ 0 w 95"/>
                  <a:gd name="T5" fmla="*/ 27 h 61"/>
                  <a:gd name="T6" fmla="*/ 78 w 95"/>
                  <a:gd name="T7" fmla="*/ 61 h 61"/>
                  <a:gd name="T8" fmla="*/ 95 w 95"/>
                  <a:gd name="T9" fmla="*/ 36 h 61"/>
                  <a:gd name="T10" fmla="*/ 74 w 95"/>
                  <a:gd name="T11" fmla="*/ 0 h 61"/>
                  <a:gd name="T12" fmla="*/ 74 w 95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61"/>
                  <a:gd name="T23" fmla="*/ 95 w 95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61">
                    <a:moveTo>
                      <a:pt x="74" y="0"/>
                    </a:moveTo>
                    <a:lnTo>
                      <a:pt x="17" y="10"/>
                    </a:lnTo>
                    <a:lnTo>
                      <a:pt x="0" y="27"/>
                    </a:lnTo>
                    <a:lnTo>
                      <a:pt x="78" y="61"/>
                    </a:lnTo>
                    <a:lnTo>
                      <a:pt x="95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7" name="Freeform 1504"/>
              <p:cNvSpPr>
                <a:spLocks noChangeAspect="1"/>
              </p:cNvSpPr>
              <p:nvPr/>
            </p:nvSpPr>
            <p:spPr bwMode="auto">
              <a:xfrm>
                <a:off x="2251" y="3220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8" name="Freeform 1505"/>
              <p:cNvSpPr>
                <a:spLocks noChangeAspect="1"/>
              </p:cNvSpPr>
              <p:nvPr/>
            </p:nvSpPr>
            <p:spPr bwMode="auto">
              <a:xfrm>
                <a:off x="2275" y="3341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9" name="Freeform 1506"/>
              <p:cNvSpPr>
                <a:spLocks noChangeAspect="1"/>
              </p:cNvSpPr>
              <p:nvPr/>
            </p:nvSpPr>
            <p:spPr bwMode="auto">
              <a:xfrm>
                <a:off x="2268" y="328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10" name="Freeform 1507"/>
              <p:cNvSpPr>
                <a:spLocks noChangeAspect="1"/>
              </p:cNvSpPr>
              <p:nvPr/>
            </p:nvSpPr>
            <p:spPr bwMode="auto">
              <a:xfrm>
                <a:off x="2251" y="357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20" name="Freeform 1508"/>
            <p:cNvSpPr>
              <a:spLocks noChangeAspect="1"/>
            </p:cNvSpPr>
            <p:nvPr/>
          </p:nvSpPr>
          <p:spPr bwMode="auto">
            <a:xfrm>
              <a:off x="2019" y="1047"/>
              <a:ext cx="735" cy="1683"/>
            </a:xfrm>
            <a:custGeom>
              <a:avLst/>
              <a:gdLst>
                <a:gd name="T0" fmla="*/ 0 w 678"/>
                <a:gd name="T1" fmla="*/ 6 h 1551"/>
                <a:gd name="T2" fmla="*/ 7 w 678"/>
                <a:gd name="T3" fmla="*/ 1135 h 1551"/>
                <a:gd name="T4" fmla="*/ 678 w 678"/>
                <a:gd name="T5" fmla="*/ 1551 h 1551"/>
                <a:gd name="T6" fmla="*/ 663 w 678"/>
                <a:gd name="T7" fmla="*/ 0 h 1551"/>
                <a:gd name="T8" fmla="*/ 623 w 678"/>
                <a:gd name="T9" fmla="*/ 0 h 1551"/>
                <a:gd name="T10" fmla="*/ 627 w 678"/>
                <a:gd name="T11" fmla="*/ 1466 h 1551"/>
                <a:gd name="T12" fmla="*/ 32 w 678"/>
                <a:gd name="T13" fmla="*/ 1108 h 1551"/>
                <a:gd name="T14" fmla="*/ 38 w 678"/>
                <a:gd name="T15" fmla="*/ 6 h 1551"/>
                <a:gd name="T16" fmla="*/ 0 w 678"/>
                <a:gd name="T17" fmla="*/ 6 h 1551"/>
                <a:gd name="T18" fmla="*/ 0 w 678"/>
                <a:gd name="T19" fmla="*/ 6 h 155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78"/>
                <a:gd name="T31" fmla="*/ 0 h 1551"/>
                <a:gd name="T32" fmla="*/ 678 w 678"/>
                <a:gd name="T33" fmla="*/ 1551 h 155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78" h="1551">
                  <a:moveTo>
                    <a:pt x="0" y="6"/>
                  </a:moveTo>
                  <a:lnTo>
                    <a:pt x="7" y="1135"/>
                  </a:lnTo>
                  <a:lnTo>
                    <a:pt x="678" y="1551"/>
                  </a:lnTo>
                  <a:lnTo>
                    <a:pt x="663" y="0"/>
                  </a:lnTo>
                  <a:lnTo>
                    <a:pt x="623" y="0"/>
                  </a:lnTo>
                  <a:lnTo>
                    <a:pt x="627" y="1466"/>
                  </a:lnTo>
                  <a:lnTo>
                    <a:pt x="32" y="1108"/>
                  </a:lnTo>
                  <a:lnTo>
                    <a:pt x="38" y="6"/>
                  </a:lnTo>
                  <a:lnTo>
                    <a:pt x="0" y="6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1" name="Freeform 1509"/>
            <p:cNvSpPr>
              <a:spLocks noChangeAspect="1"/>
            </p:cNvSpPr>
            <p:nvPr/>
          </p:nvSpPr>
          <p:spPr bwMode="auto">
            <a:xfrm>
              <a:off x="2065" y="3440"/>
              <a:ext cx="121" cy="93"/>
            </a:xfrm>
            <a:custGeom>
              <a:avLst/>
              <a:gdLst>
                <a:gd name="T0" fmla="*/ 0 w 112"/>
                <a:gd name="T1" fmla="*/ 65 h 88"/>
                <a:gd name="T2" fmla="*/ 112 w 112"/>
                <a:gd name="T3" fmla="*/ 0 h 88"/>
                <a:gd name="T4" fmla="*/ 108 w 112"/>
                <a:gd name="T5" fmla="*/ 29 h 88"/>
                <a:gd name="T6" fmla="*/ 3 w 112"/>
                <a:gd name="T7" fmla="*/ 88 h 88"/>
                <a:gd name="T8" fmla="*/ 0 w 112"/>
                <a:gd name="T9" fmla="*/ 65 h 88"/>
                <a:gd name="T10" fmla="*/ 0 w 112"/>
                <a:gd name="T11" fmla="*/ 65 h 8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12"/>
                <a:gd name="T19" fmla="*/ 0 h 88"/>
                <a:gd name="T20" fmla="*/ 112 w 112"/>
                <a:gd name="T21" fmla="*/ 88 h 8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12" h="88">
                  <a:moveTo>
                    <a:pt x="0" y="65"/>
                  </a:moveTo>
                  <a:lnTo>
                    <a:pt x="112" y="0"/>
                  </a:lnTo>
                  <a:lnTo>
                    <a:pt x="108" y="29"/>
                  </a:lnTo>
                  <a:lnTo>
                    <a:pt x="3" y="88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61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2" name="Freeform 1510"/>
            <p:cNvSpPr>
              <a:spLocks noChangeAspect="1"/>
            </p:cNvSpPr>
            <p:nvPr/>
          </p:nvSpPr>
          <p:spPr bwMode="auto">
            <a:xfrm>
              <a:off x="1991" y="3245"/>
              <a:ext cx="173" cy="240"/>
            </a:xfrm>
            <a:custGeom>
              <a:avLst/>
              <a:gdLst>
                <a:gd name="T0" fmla="*/ 0 w 162"/>
                <a:gd name="T1" fmla="*/ 159 h 220"/>
                <a:gd name="T2" fmla="*/ 72 w 162"/>
                <a:gd name="T3" fmla="*/ 91 h 220"/>
                <a:gd name="T4" fmla="*/ 95 w 162"/>
                <a:gd name="T5" fmla="*/ 72 h 220"/>
                <a:gd name="T6" fmla="*/ 88 w 162"/>
                <a:gd name="T7" fmla="*/ 34 h 220"/>
                <a:gd name="T8" fmla="*/ 105 w 162"/>
                <a:gd name="T9" fmla="*/ 15 h 220"/>
                <a:gd name="T10" fmla="*/ 109 w 162"/>
                <a:gd name="T11" fmla="*/ 42 h 220"/>
                <a:gd name="T12" fmla="*/ 145 w 162"/>
                <a:gd name="T13" fmla="*/ 0 h 220"/>
                <a:gd name="T14" fmla="*/ 156 w 162"/>
                <a:gd name="T15" fmla="*/ 11 h 220"/>
                <a:gd name="T16" fmla="*/ 150 w 162"/>
                <a:gd name="T17" fmla="*/ 30 h 220"/>
                <a:gd name="T18" fmla="*/ 162 w 162"/>
                <a:gd name="T19" fmla="*/ 78 h 220"/>
                <a:gd name="T20" fmla="*/ 110 w 162"/>
                <a:gd name="T21" fmla="*/ 108 h 220"/>
                <a:gd name="T22" fmla="*/ 53 w 162"/>
                <a:gd name="T23" fmla="*/ 220 h 220"/>
                <a:gd name="T24" fmla="*/ 0 w 162"/>
                <a:gd name="T25" fmla="*/ 159 h 220"/>
                <a:gd name="T26" fmla="*/ 0 w 162"/>
                <a:gd name="T27" fmla="*/ 159 h 22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62"/>
                <a:gd name="T43" fmla="*/ 0 h 220"/>
                <a:gd name="T44" fmla="*/ 162 w 162"/>
                <a:gd name="T45" fmla="*/ 220 h 22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62" h="220">
                  <a:moveTo>
                    <a:pt x="0" y="159"/>
                  </a:moveTo>
                  <a:lnTo>
                    <a:pt x="72" y="91"/>
                  </a:lnTo>
                  <a:lnTo>
                    <a:pt x="95" y="72"/>
                  </a:lnTo>
                  <a:lnTo>
                    <a:pt x="88" y="34"/>
                  </a:lnTo>
                  <a:lnTo>
                    <a:pt x="105" y="15"/>
                  </a:lnTo>
                  <a:lnTo>
                    <a:pt x="109" y="42"/>
                  </a:lnTo>
                  <a:lnTo>
                    <a:pt x="145" y="0"/>
                  </a:lnTo>
                  <a:lnTo>
                    <a:pt x="156" y="11"/>
                  </a:lnTo>
                  <a:lnTo>
                    <a:pt x="150" y="30"/>
                  </a:lnTo>
                  <a:lnTo>
                    <a:pt x="162" y="78"/>
                  </a:lnTo>
                  <a:lnTo>
                    <a:pt x="110" y="108"/>
                  </a:lnTo>
                  <a:lnTo>
                    <a:pt x="53" y="220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E085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3" name="Freeform 1511"/>
            <p:cNvSpPr>
              <a:spLocks noChangeAspect="1"/>
            </p:cNvSpPr>
            <p:nvPr/>
          </p:nvSpPr>
          <p:spPr bwMode="auto">
            <a:xfrm>
              <a:off x="2002" y="3247"/>
              <a:ext cx="143" cy="162"/>
            </a:xfrm>
            <a:custGeom>
              <a:avLst/>
              <a:gdLst>
                <a:gd name="T0" fmla="*/ 40 w 131"/>
                <a:gd name="T1" fmla="*/ 150 h 150"/>
                <a:gd name="T2" fmla="*/ 43 w 131"/>
                <a:gd name="T3" fmla="*/ 148 h 150"/>
                <a:gd name="T4" fmla="*/ 53 w 131"/>
                <a:gd name="T5" fmla="*/ 140 h 150"/>
                <a:gd name="T6" fmla="*/ 62 w 131"/>
                <a:gd name="T7" fmla="*/ 129 h 150"/>
                <a:gd name="T8" fmla="*/ 74 w 131"/>
                <a:gd name="T9" fmla="*/ 117 h 150"/>
                <a:gd name="T10" fmla="*/ 76 w 131"/>
                <a:gd name="T11" fmla="*/ 102 h 150"/>
                <a:gd name="T12" fmla="*/ 76 w 131"/>
                <a:gd name="T13" fmla="*/ 91 h 150"/>
                <a:gd name="T14" fmla="*/ 74 w 131"/>
                <a:gd name="T15" fmla="*/ 81 h 150"/>
                <a:gd name="T16" fmla="*/ 74 w 131"/>
                <a:gd name="T17" fmla="*/ 79 h 150"/>
                <a:gd name="T18" fmla="*/ 106 w 131"/>
                <a:gd name="T19" fmla="*/ 70 h 150"/>
                <a:gd name="T20" fmla="*/ 131 w 131"/>
                <a:gd name="T21" fmla="*/ 0 h 150"/>
                <a:gd name="T22" fmla="*/ 97 w 131"/>
                <a:gd name="T23" fmla="*/ 38 h 150"/>
                <a:gd name="T24" fmla="*/ 85 w 131"/>
                <a:gd name="T25" fmla="*/ 11 h 150"/>
                <a:gd name="T26" fmla="*/ 72 w 131"/>
                <a:gd name="T27" fmla="*/ 28 h 150"/>
                <a:gd name="T28" fmla="*/ 72 w 131"/>
                <a:gd name="T29" fmla="*/ 59 h 150"/>
                <a:gd name="T30" fmla="*/ 40 w 131"/>
                <a:gd name="T31" fmla="*/ 91 h 150"/>
                <a:gd name="T32" fmla="*/ 0 w 131"/>
                <a:gd name="T33" fmla="*/ 146 h 150"/>
                <a:gd name="T34" fmla="*/ 24 w 131"/>
                <a:gd name="T35" fmla="*/ 146 h 150"/>
                <a:gd name="T36" fmla="*/ 40 w 131"/>
                <a:gd name="T37" fmla="*/ 150 h 150"/>
                <a:gd name="T38" fmla="*/ 40 w 131"/>
                <a:gd name="T39" fmla="*/ 150 h 150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31"/>
                <a:gd name="T61" fmla="*/ 0 h 150"/>
                <a:gd name="T62" fmla="*/ 131 w 131"/>
                <a:gd name="T63" fmla="*/ 150 h 150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31" h="150">
                  <a:moveTo>
                    <a:pt x="40" y="150"/>
                  </a:moveTo>
                  <a:lnTo>
                    <a:pt x="43" y="148"/>
                  </a:lnTo>
                  <a:lnTo>
                    <a:pt x="53" y="140"/>
                  </a:lnTo>
                  <a:lnTo>
                    <a:pt x="62" y="129"/>
                  </a:lnTo>
                  <a:lnTo>
                    <a:pt x="74" y="117"/>
                  </a:lnTo>
                  <a:lnTo>
                    <a:pt x="76" y="102"/>
                  </a:lnTo>
                  <a:lnTo>
                    <a:pt x="76" y="91"/>
                  </a:lnTo>
                  <a:lnTo>
                    <a:pt x="74" y="81"/>
                  </a:lnTo>
                  <a:lnTo>
                    <a:pt x="74" y="79"/>
                  </a:lnTo>
                  <a:lnTo>
                    <a:pt x="106" y="70"/>
                  </a:lnTo>
                  <a:lnTo>
                    <a:pt x="131" y="0"/>
                  </a:lnTo>
                  <a:lnTo>
                    <a:pt x="97" y="38"/>
                  </a:lnTo>
                  <a:lnTo>
                    <a:pt x="85" y="11"/>
                  </a:lnTo>
                  <a:lnTo>
                    <a:pt x="72" y="28"/>
                  </a:lnTo>
                  <a:lnTo>
                    <a:pt x="72" y="59"/>
                  </a:lnTo>
                  <a:lnTo>
                    <a:pt x="40" y="91"/>
                  </a:lnTo>
                  <a:lnTo>
                    <a:pt x="0" y="146"/>
                  </a:lnTo>
                  <a:lnTo>
                    <a:pt x="24" y="146"/>
                  </a:lnTo>
                  <a:lnTo>
                    <a:pt x="40" y="150"/>
                  </a:lnTo>
                  <a:close/>
                </a:path>
              </a:pathLst>
            </a:custGeom>
            <a:solidFill>
              <a:srgbClr val="FFC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4" name="Freeform 1512"/>
            <p:cNvSpPr>
              <a:spLocks noChangeAspect="1"/>
            </p:cNvSpPr>
            <p:nvPr/>
          </p:nvSpPr>
          <p:spPr bwMode="auto">
            <a:xfrm>
              <a:off x="2299" y="2902"/>
              <a:ext cx="279" cy="464"/>
            </a:xfrm>
            <a:custGeom>
              <a:avLst/>
              <a:gdLst>
                <a:gd name="T0" fmla="*/ 130 w 259"/>
                <a:gd name="T1" fmla="*/ 0 h 430"/>
                <a:gd name="T2" fmla="*/ 259 w 259"/>
                <a:gd name="T3" fmla="*/ 188 h 430"/>
                <a:gd name="T4" fmla="*/ 240 w 259"/>
                <a:gd name="T5" fmla="*/ 360 h 430"/>
                <a:gd name="T6" fmla="*/ 200 w 259"/>
                <a:gd name="T7" fmla="*/ 310 h 430"/>
                <a:gd name="T8" fmla="*/ 198 w 259"/>
                <a:gd name="T9" fmla="*/ 308 h 430"/>
                <a:gd name="T10" fmla="*/ 198 w 259"/>
                <a:gd name="T11" fmla="*/ 301 h 430"/>
                <a:gd name="T12" fmla="*/ 198 w 259"/>
                <a:gd name="T13" fmla="*/ 291 h 430"/>
                <a:gd name="T14" fmla="*/ 198 w 259"/>
                <a:gd name="T15" fmla="*/ 280 h 430"/>
                <a:gd name="T16" fmla="*/ 194 w 259"/>
                <a:gd name="T17" fmla="*/ 266 h 430"/>
                <a:gd name="T18" fmla="*/ 192 w 259"/>
                <a:gd name="T19" fmla="*/ 251 h 430"/>
                <a:gd name="T20" fmla="*/ 189 w 259"/>
                <a:gd name="T21" fmla="*/ 238 h 430"/>
                <a:gd name="T22" fmla="*/ 187 w 259"/>
                <a:gd name="T23" fmla="*/ 223 h 430"/>
                <a:gd name="T24" fmla="*/ 179 w 259"/>
                <a:gd name="T25" fmla="*/ 207 h 430"/>
                <a:gd name="T26" fmla="*/ 173 w 259"/>
                <a:gd name="T27" fmla="*/ 196 h 430"/>
                <a:gd name="T28" fmla="*/ 168 w 259"/>
                <a:gd name="T29" fmla="*/ 185 h 430"/>
                <a:gd name="T30" fmla="*/ 162 w 259"/>
                <a:gd name="T31" fmla="*/ 177 h 430"/>
                <a:gd name="T32" fmla="*/ 150 w 259"/>
                <a:gd name="T33" fmla="*/ 166 h 430"/>
                <a:gd name="T34" fmla="*/ 149 w 259"/>
                <a:gd name="T35" fmla="*/ 162 h 430"/>
                <a:gd name="T36" fmla="*/ 145 w 259"/>
                <a:gd name="T37" fmla="*/ 162 h 430"/>
                <a:gd name="T38" fmla="*/ 137 w 259"/>
                <a:gd name="T39" fmla="*/ 169 h 430"/>
                <a:gd name="T40" fmla="*/ 126 w 259"/>
                <a:gd name="T41" fmla="*/ 175 h 430"/>
                <a:gd name="T42" fmla="*/ 112 w 259"/>
                <a:gd name="T43" fmla="*/ 185 h 430"/>
                <a:gd name="T44" fmla="*/ 99 w 259"/>
                <a:gd name="T45" fmla="*/ 190 h 430"/>
                <a:gd name="T46" fmla="*/ 90 w 259"/>
                <a:gd name="T47" fmla="*/ 196 h 430"/>
                <a:gd name="T48" fmla="*/ 82 w 259"/>
                <a:gd name="T49" fmla="*/ 196 h 430"/>
                <a:gd name="T50" fmla="*/ 80 w 259"/>
                <a:gd name="T51" fmla="*/ 198 h 430"/>
                <a:gd name="T52" fmla="*/ 80 w 259"/>
                <a:gd name="T53" fmla="*/ 200 h 430"/>
                <a:gd name="T54" fmla="*/ 78 w 259"/>
                <a:gd name="T55" fmla="*/ 207 h 430"/>
                <a:gd name="T56" fmla="*/ 76 w 259"/>
                <a:gd name="T57" fmla="*/ 219 h 430"/>
                <a:gd name="T58" fmla="*/ 76 w 259"/>
                <a:gd name="T59" fmla="*/ 236 h 430"/>
                <a:gd name="T60" fmla="*/ 74 w 259"/>
                <a:gd name="T61" fmla="*/ 244 h 430"/>
                <a:gd name="T62" fmla="*/ 74 w 259"/>
                <a:gd name="T63" fmla="*/ 251 h 430"/>
                <a:gd name="T64" fmla="*/ 73 w 259"/>
                <a:gd name="T65" fmla="*/ 261 h 430"/>
                <a:gd name="T66" fmla="*/ 73 w 259"/>
                <a:gd name="T67" fmla="*/ 270 h 430"/>
                <a:gd name="T68" fmla="*/ 73 w 259"/>
                <a:gd name="T69" fmla="*/ 280 h 430"/>
                <a:gd name="T70" fmla="*/ 73 w 259"/>
                <a:gd name="T71" fmla="*/ 289 h 430"/>
                <a:gd name="T72" fmla="*/ 73 w 259"/>
                <a:gd name="T73" fmla="*/ 299 h 430"/>
                <a:gd name="T74" fmla="*/ 73 w 259"/>
                <a:gd name="T75" fmla="*/ 308 h 430"/>
                <a:gd name="T76" fmla="*/ 73 w 259"/>
                <a:gd name="T77" fmla="*/ 321 h 430"/>
                <a:gd name="T78" fmla="*/ 73 w 259"/>
                <a:gd name="T79" fmla="*/ 335 h 430"/>
                <a:gd name="T80" fmla="*/ 74 w 259"/>
                <a:gd name="T81" fmla="*/ 344 h 430"/>
                <a:gd name="T82" fmla="*/ 76 w 259"/>
                <a:gd name="T83" fmla="*/ 356 h 430"/>
                <a:gd name="T84" fmla="*/ 78 w 259"/>
                <a:gd name="T85" fmla="*/ 365 h 430"/>
                <a:gd name="T86" fmla="*/ 80 w 259"/>
                <a:gd name="T87" fmla="*/ 369 h 430"/>
                <a:gd name="T88" fmla="*/ 63 w 259"/>
                <a:gd name="T89" fmla="*/ 430 h 430"/>
                <a:gd name="T90" fmla="*/ 0 w 259"/>
                <a:gd name="T91" fmla="*/ 213 h 430"/>
                <a:gd name="T92" fmla="*/ 0 w 259"/>
                <a:gd name="T93" fmla="*/ 74 h 430"/>
                <a:gd name="T94" fmla="*/ 130 w 259"/>
                <a:gd name="T95" fmla="*/ 0 h 430"/>
                <a:gd name="T96" fmla="*/ 130 w 259"/>
                <a:gd name="T97" fmla="*/ 0 h 43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259"/>
                <a:gd name="T148" fmla="*/ 0 h 430"/>
                <a:gd name="T149" fmla="*/ 259 w 259"/>
                <a:gd name="T150" fmla="*/ 430 h 43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259" h="430">
                  <a:moveTo>
                    <a:pt x="130" y="0"/>
                  </a:moveTo>
                  <a:lnTo>
                    <a:pt x="259" y="188"/>
                  </a:lnTo>
                  <a:lnTo>
                    <a:pt x="240" y="360"/>
                  </a:lnTo>
                  <a:lnTo>
                    <a:pt x="200" y="310"/>
                  </a:lnTo>
                  <a:lnTo>
                    <a:pt x="198" y="308"/>
                  </a:lnTo>
                  <a:lnTo>
                    <a:pt x="198" y="301"/>
                  </a:lnTo>
                  <a:lnTo>
                    <a:pt x="198" y="291"/>
                  </a:lnTo>
                  <a:lnTo>
                    <a:pt x="198" y="280"/>
                  </a:lnTo>
                  <a:lnTo>
                    <a:pt x="194" y="266"/>
                  </a:lnTo>
                  <a:lnTo>
                    <a:pt x="192" y="251"/>
                  </a:lnTo>
                  <a:lnTo>
                    <a:pt x="189" y="238"/>
                  </a:lnTo>
                  <a:lnTo>
                    <a:pt x="187" y="223"/>
                  </a:lnTo>
                  <a:lnTo>
                    <a:pt x="179" y="207"/>
                  </a:lnTo>
                  <a:lnTo>
                    <a:pt x="173" y="196"/>
                  </a:lnTo>
                  <a:lnTo>
                    <a:pt x="168" y="185"/>
                  </a:lnTo>
                  <a:lnTo>
                    <a:pt x="162" y="177"/>
                  </a:lnTo>
                  <a:lnTo>
                    <a:pt x="150" y="166"/>
                  </a:lnTo>
                  <a:lnTo>
                    <a:pt x="149" y="162"/>
                  </a:lnTo>
                  <a:lnTo>
                    <a:pt x="145" y="162"/>
                  </a:lnTo>
                  <a:lnTo>
                    <a:pt x="137" y="169"/>
                  </a:lnTo>
                  <a:lnTo>
                    <a:pt x="126" y="175"/>
                  </a:lnTo>
                  <a:lnTo>
                    <a:pt x="112" y="185"/>
                  </a:lnTo>
                  <a:lnTo>
                    <a:pt x="99" y="190"/>
                  </a:lnTo>
                  <a:lnTo>
                    <a:pt x="90" y="196"/>
                  </a:lnTo>
                  <a:lnTo>
                    <a:pt x="82" y="196"/>
                  </a:lnTo>
                  <a:lnTo>
                    <a:pt x="80" y="198"/>
                  </a:lnTo>
                  <a:lnTo>
                    <a:pt x="80" y="200"/>
                  </a:lnTo>
                  <a:lnTo>
                    <a:pt x="78" y="207"/>
                  </a:lnTo>
                  <a:lnTo>
                    <a:pt x="76" y="219"/>
                  </a:lnTo>
                  <a:lnTo>
                    <a:pt x="76" y="236"/>
                  </a:lnTo>
                  <a:lnTo>
                    <a:pt x="74" y="244"/>
                  </a:lnTo>
                  <a:lnTo>
                    <a:pt x="74" y="251"/>
                  </a:lnTo>
                  <a:lnTo>
                    <a:pt x="73" y="261"/>
                  </a:lnTo>
                  <a:lnTo>
                    <a:pt x="73" y="270"/>
                  </a:lnTo>
                  <a:lnTo>
                    <a:pt x="73" y="280"/>
                  </a:lnTo>
                  <a:lnTo>
                    <a:pt x="73" y="289"/>
                  </a:lnTo>
                  <a:lnTo>
                    <a:pt x="73" y="299"/>
                  </a:lnTo>
                  <a:lnTo>
                    <a:pt x="73" y="308"/>
                  </a:lnTo>
                  <a:lnTo>
                    <a:pt x="73" y="321"/>
                  </a:lnTo>
                  <a:lnTo>
                    <a:pt x="73" y="335"/>
                  </a:lnTo>
                  <a:lnTo>
                    <a:pt x="74" y="344"/>
                  </a:lnTo>
                  <a:lnTo>
                    <a:pt x="76" y="356"/>
                  </a:lnTo>
                  <a:lnTo>
                    <a:pt x="78" y="365"/>
                  </a:lnTo>
                  <a:lnTo>
                    <a:pt x="80" y="369"/>
                  </a:lnTo>
                  <a:lnTo>
                    <a:pt x="63" y="430"/>
                  </a:lnTo>
                  <a:lnTo>
                    <a:pt x="0" y="213"/>
                  </a:lnTo>
                  <a:lnTo>
                    <a:pt x="0" y="74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5" name="Freeform 1513"/>
            <p:cNvSpPr>
              <a:spLocks noChangeAspect="1"/>
            </p:cNvSpPr>
            <p:nvPr/>
          </p:nvSpPr>
          <p:spPr bwMode="auto">
            <a:xfrm>
              <a:off x="2004" y="2683"/>
              <a:ext cx="219" cy="271"/>
            </a:xfrm>
            <a:custGeom>
              <a:avLst/>
              <a:gdLst>
                <a:gd name="T0" fmla="*/ 112 w 201"/>
                <a:gd name="T1" fmla="*/ 21 h 251"/>
                <a:gd name="T2" fmla="*/ 28 w 201"/>
                <a:gd name="T3" fmla="*/ 61 h 251"/>
                <a:gd name="T4" fmla="*/ 22 w 201"/>
                <a:gd name="T5" fmla="*/ 62 h 251"/>
                <a:gd name="T6" fmla="*/ 15 w 201"/>
                <a:gd name="T7" fmla="*/ 78 h 251"/>
                <a:gd name="T8" fmla="*/ 9 w 201"/>
                <a:gd name="T9" fmla="*/ 83 h 251"/>
                <a:gd name="T10" fmla="*/ 3 w 201"/>
                <a:gd name="T11" fmla="*/ 93 h 251"/>
                <a:gd name="T12" fmla="*/ 1 w 201"/>
                <a:gd name="T13" fmla="*/ 102 h 251"/>
                <a:gd name="T14" fmla="*/ 0 w 201"/>
                <a:gd name="T15" fmla="*/ 112 h 251"/>
                <a:gd name="T16" fmla="*/ 1 w 201"/>
                <a:gd name="T17" fmla="*/ 127 h 251"/>
                <a:gd name="T18" fmla="*/ 7 w 201"/>
                <a:gd name="T19" fmla="*/ 140 h 251"/>
                <a:gd name="T20" fmla="*/ 11 w 201"/>
                <a:gd name="T21" fmla="*/ 148 h 251"/>
                <a:gd name="T22" fmla="*/ 15 w 201"/>
                <a:gd name="T23" fmla="*/ 156 h 251"/>
                <a:gd name="T24" fmla="*/ 20 w 201"/>
                <a:gd name="T25" fmla="*/ 165 h 251"/>
                <a:gd name="T26" fmla="*/ 24 w 201"/>
                <a:gd name="T27" fmla="*/ 176 h 251"/>
                <a:gd name="T28" fmla="*/ 26 w 201"/>
                <a:gd name="T29" fmla="*/ 186 h 251"/>
                <a:gd name="T30" fmla="*/ 28 w 201"/>
                <a:gd name="T31" fmla="*/ 199 h 251"/>
                <a:gd name="T32" fmla="*/ 28 w 201"/>
                <a:gd name="T33" fmla="*/ 211 h 251"/>
                <a:gd name="T34" fmla="*/ 30 w 201"/>
                <a:gd name="T35" fmla="*/ 224 h 251"/>
                <a:gd name="T36" fmla="*/ 30 w 201"/>
                <a:gd name="T37" fmla="*/ 232 h 251"/>
                <a:gd name="T38" fmla="*/ 30 w 201"/>
                <a:gd name="T39" fmla="*/ 241 h 251"/>
                <a:gd name="T40" fmla="*/ 30 w 201"/>
                <a:gd name="T41" fmla="*/ 249 h 251"/>
                <a:gd name="T42" fmla="*/ 30 w 201"/>
                <a:gd name="T43" fmla="*/ 251 h 251"/>
                <a:gd name="T44" fmla="*/ 117 w 201"/>
                <a:gd name="T45" fmla="*/ 201 h 251"/>
                <a:gd name="T46" fmla="*/ 74 w 201"/>
                <a:gd name="T47" fmla="*/ 74 h 251"/>
                <a:gd name="T48" fmla="*/ 172 w 201"/>
                <a:gd name="T49" fmla="*/ 19 h 251"/>
                <a:gd name="T50" fmla="*/ 201 w 201"/>
                <a:gd name="T51" fmla="*/ 30 h 251"/>
                <a:gd name="T52" fmla="*/ 178 w 201"/>
                <a:gd name="T53" fmla="*/ 0 h 251"/>
                <a:gd name="T54" fmla="*/ 112 w 201"/>
                <a:gd name="T55" fmla="*/ 21 h 251"/>
                <a:gd name="T56" fmla="*/ 112 w 201"/>
                <a:gd name="T57" fmla="*/ 21 h 25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01"/>
                <a:gd name="T88" fmla="*/ 0 h 251"/>
                <a:gd name="T89" fmla="*/ 201 w 201"/>
                <a:gd name="T90" fmla="*/ 251 h 251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01" h="251">
                  <a:moveTo>
                    <a:pt x="112" y="21"/>
                  </a:moveTo>
                  <a:lnTo>
                    <a:pt x="28" y="61"/>
                  </a:lnTo>
                  <a:lnTo>
                    <a:pt x="22" y="62"/>
                  </a:lnTo>
                  <a:lnTo>
                    <a:pt x="15" y="78"/>
                  </a:lnTo>
                  <a:lnTo>
                    <a:pt x="9" y="83"/>
                  </a:lnTo>
                  <a:lnTo>
                    <a:pt x="3" y="93"/>
                  </a:lnTo>
                  <a:lnTo>
                    <a:pt x="1" y="102"/>
                  </a:lnTo>
                  <a:lnTo>
                    <a:pt x="0" y="112"/>
                  </a:lnTo>
                  <a:lnTo>
                    <a:pt x="1" y="127"/>
                  </a:lnTo>
                  <a:lnTo>
                    <a:pt x="7" y="140"/>
                  </a:lnTo>
                  <a:lnTo>
                    <a:pt x="11" y="148"/>
                  </a:lnTo>
                  <a:lnTo>
                    <a:pt x="15" y="156"/>
                  </a:lnTo>
                  <a:lnTo>
                    <a:pt x="20" y="165"/>
                  </a:lnTo>
                  <a:lnTo>
                    <a:pt x="24" y="176"/>
                  </a:lnTo>
                  <a:lnTo>
                    <a:pt x="26" y="186"/>
                  </a:lnTo>
                  <a:lnTo>
                    <a:pt x="28" y="199"/>
                  </a:lnTo>
                  <a:lnTo>
                    <a:pt x="28" y="211"/>
                  </a:lnTo>
                  <a:lnTo>
                    <a:pt x="30" y="224"/>
                  </a:lnTo>
                  <a:lnTo>
                    <a:pt x="30" y="232"/>
                  </a:lnTo>
                  <a:lnTo>
                    <a:pt x="30" y="241"/>
                  </a:lnTo>
                  <a:lnTo>
                    <a:pt x="30" y="249"/>
                  </a:lnTo>
                  <a:lnTo>
                    <a:pt x="30" y="251"/>
                  </a:lnTo>
                  <a:lnTo>
                    <a:pt x="117" y="201"/>
                  </a:lnTo>
                  <a:lnTo>
                    <a:pt x="74" y="74"/>
                  </a:lnTo>
                  <a:lnTo>
                    <a:pt x="172" y="19"/>
                  </a:lnTo>
                  <a:lnTo>
                    <a:pt x="201" y="30"/>
                  </a:lnTo>
                  <a:lnTo>
                    <a:pt x="178" y="0"/>
                  </a:lnTo>
                  <a:lnTo>
                    <a:pt x="112" y="21"/>
                  </a:lnTo>
                  <a:close/>
                </a:path>
              </a:pathLst>
            </a:custGeom>
            <a:solidFill>
              <a:srgbClr val="FFFF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6" name="Freeform 1514"/>
            <p:cNvSpPr>
              <a:spLocks noChangeAspect="1"/>
            </p:cNvSpPr>
            <p:nvPr/>
          </p:nvSpPr>
          <p:spPr bwMode="auto">
            <a:xfrm>
              <a:off x="2065" y="2694"/>
              <a:ext cx="255" cy="271"/>
            </a:xfrm>
            <a:custGeom>
              <a:avLst/>
              <a:gdLst>
                <a:gd name="T0" fmla="*/ 38 w 235"/>
                <a:gd name="T1" fmla="*/ 46 h 251"/>
                <a:gd name="T2" fmla="*/ 0 w 235"/>
                <a:gd name="T3" fmla="*/ 74 h 251"/>
                <a:gd name="T4" fmla="*/ 102 w 235"/>
                <a:gd name="T5" fmla="*/ 251 h 251"/>
                <a:gd name="T6" fmla="*/ 235 w 235"/>
                <a:gd name="T7" fmla="*/ 181 h 251"/>
                <a:gd name="T8" fmla="*/ 148 w 235"/>
                <a:gd name="T9" fmla="*/ 0 h 251"/>
                <a:gd name="T10" fmla="*/ 38 w 235"/>
                <a:gd name="T11" fmla="*/ 46 h 251"/>
                <a:gd name="T12" fmla="*/ 38 w 235"/>
                <a:gd name="T13" fmla="*/ 46 h 25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35"/>
                <a:gd name="T22" fmla="*/ 0 h 251"/>
                <a:gd name="T23" fmla="*/ 235 w 235"/>
                <a:gd name="T24" fmla="*/ 251 h 25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35" h="251">
                  <a:moveTo>
                    <a:pt x="38" y="46"/>
                  </a:moveTo>
                  <a:lnTo>
                    <a:pt x="0" y="74"/>
                  </a:lnTo>
                  <a:lnTo>
                    <a:pt x="102" y="251"/>
                  </a:lnTo>
                  <a:lnTo>
                    <a:pt x="235" y="181"/>
                  </a:lnTo>
                  <a:lnTo>
                    <a:pt x="148" y="0"/>
                  </a:lnTo>
                  <a:lnTo>
                    <a:pt x="38" y="46"/>
                  </a:lnTo>
                  <a:close/>
                </a:path>
              </a:pathLst>
            </a:custGeom>
            <a:solidFill>
              <a:srgbClr val="6B0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7" name="Freeform 1515"/>
            <p:cNvSpPr>
              <a:spLocks noChangeAspect="1"/>
            </p:cNvSpPr>
            <p:nvPr/>
          </p:nvSpPr>
          <p:spPr bwMode="auto">
            <a:xfrm>
              <a:off x="2097" y="2696"/>
              <a:ext cx="193" cy="212"/>
            </a:xfrm>
            <a:custGeom>
              <a:avLst/>
              <a:gdLst>
                <a:gd name="T0" fmla="*/ 0 w 179"/>
                <a:gd name="T1" fmla="*/ 48 h 198"/>
                <a:gd name="T2" fmla="*/ 105 w 179"/>
                <a:gd name="T3" fmla="*/ 0 h 198"/>
                <a:gd name="T4" fmla="*/ 179 w 179"/>
                <a:gd name="T5" fmla="*/ 114 h 198"/>
                <a:gd name="T6" fmla="*/ 74 w 179"/>
                <a:gd name="T7" fmla="*/ 198 h 198"/>
                <a:gd name="T8" fmla="*/ 0 w 179"/>
                <a:gd name="T9" fmla="*/ 48 h 198"/>
                <a:gd name="T10" fmla="*/ 0 w 179"/>
                <a:gd name="T11" fmla="*/ 48 h 19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9"/>
                <a:gd name="T19" fmla="*/ 0 h 198"/>
                <a:gd name="T20" fmla="*/ 179 w 179"/>
                <a:gd name="T21" fmla="*/ 198 h 19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9" h="198">
                  <a:moveTo>
                    <a:pt x="0" y="48"/>
                  </a:moveTo>
                  <a:lnTo>
                    <a:pt x="105" y="0"/>
                  </a:lnTo>
                  <a:lnTo>
                    <a:pt x="179" y="114"/>
                  </a:lnTo>
                  <a:lnTo>
                    <a:pt x="74" y="198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8" name="Freeform 1516"/>
            <p:cNvSpPr>
              <a:spLocks noChangeAspect="1"/>
            </p:cNvSpPr>
            <p:nvPr/>
          </p:nvSpPr>
          <p:spPr bwMode="auto">
            <a:xfrm>
              <a:off x="2117" y="2672"/>
              <a:ext cx="149" cy="252"/>
            </a:xfrm>
            <a:custGeom>
              <a:avLst/>
              <a:gdLst>
                <a:gd name="T0" fmla="*/ 139 w 139"/>
                <a:gd name="T1" fmla="*/ 116 h 232"/>
                <a:gd name="T2" fmla="*/ 67 w 139"/>
                <a:gd name="T3" fmla="*/ 59 h 232"/>
                <a:gd name="T4" fmla="*/ 65 w 139"/>
                <a:gd name="T5" fmla="*/ 8 h 232"/>
                <a:gd name="T6" fmla="*/ 40 w 139"/>
                <a:gd name="T7" fmla="*/ 0 h 232"/>
                <a:gd name="T8" fmla="*/ 0 w 139"/>
                <a:gd name="T9" fmla="*/ 40 h 232"/>
                <a:gd name="T10" fmla="*/ 55 w 139"/>
                <a:gd name="T11" fmla="*/ 90 h 232"/>
                <a:gd name="T12" fmla="*/ 70 w 139"/>
                <a:gd name="T13" fmla="*/ 186 h 232"/>
                <a:gd name="T14" fmla="*/ 86 w 139"/>
                <a:gd name="T15" fmla="*/ 232 h 232"/>
                <a:gd name="T16" fmla="*/ 128 w 139"/>
                <a:gd name="T17" fmla="*/ 211 h 232"/>
                <a:gd name="T18" fmla="*/ 139 w 139"/>
                <a:gd name="T19" fmla="*/ 116 h 232"/>
                <a:gd name="T20" fmla="*/ 139 w 139"/>
                <a:gd name="T21" fmla="*/ 116 h 23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39"/>
                <a:gd name="T34" fmla="*/ 0 h 232"/>
                <a:gd name="T35" fmla="*/ 139 w 139"/>
                <a:gd name="T36" fmla="*/ 232 h 23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39" h="232">
                  <a:moveTo>
                    <a:pt x="139" y="116"/>
                  </a:moveTo>
                  <a:lnTo>
                    <a:pt x="67" y="59"/>
                  </a:lnTo>
                  <a:lnTo>
                    <a:pt x="65" y="8"/>
                  </a:lnTo>
                  <a:lnTo>
                    <a:pt x="40" y="0"/>
                  </a:lnTo>
                  <a:lnTo>
                    <a:pt x="0" y="40"/>
                  </a:lnTo>
                  <a:lnTo>
                    <a:pt x="55" y="90"/>
                  </a:lnTo>
                  <a:lnTo>
                    <a:pt x="70" y="186"/>
                  </a:lnTo>
                  <a:lnTo>
                    <a:pt x="86" y="232"/>
                  </a:lnTo>
                  <a:lnTo>
                    <a:pt x="128" y="211"/>
                  </a:lnTo>
                  <a:lnTo>
                    <a:pt x="139" y="116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29" name="Freeform 1517"/>
            <p:cNvSpPr>
              <a:spLocks noChangeAspect="1"/>
            </p:cNvSpPr>
            <p:nvPr/>
          </p:nvSpPr>
          <p:spPr bwMode="auto">
            <a:xfrm>
              <a:off x="2561" y="2466"/>
              <a:ext cx="252" cy="238"/>
            </a:xfrm>
            <a:custGeom>
              <a:avLst/>
              <a:gdLst>
                <a:gd name="T0" fmla="*/ 0 w 232"/>
                <a:gd name="T1" fmla="*/ 146 h 221"/>
                <a:gd name="T2" fmla="*/ 144 w 232"/>
                <a:gd name="T3" fmla="*/ 84 h 221"/>
                <a:gd name="T4" fmla="*/ 146 w 232"/>
                <a:gd name="T5" fmla="*/ 44 h 221"/>
                <a:gd name="T6" fmla="*/ 180 w 232"/>
                <a:gd name="T7" fmla="*/ 23 h 221"/>
                <a:gd name="T8" fmla="*/ 232 w 232"/>
                <a:gd name="T9" fmla="*/ 0 h 221"/>
                <a:gd name="T10" fmla="*/ 226 w 232"/>
                <a:gd name="T11" fmla="*/ 19 h 221"/>
                <a:gd name="T12" fmla="*/ 205 w 232"/>
                <a:gd name="T13" fmla="*/ 32 h 221"/>
                <a:gd name="T14" fmla="*/ 222 w 232"/>
                <a:gd name="T15" fmla="*/ 63 h 221"/>
                <a:gd name="T16" fmla="*/ 201 w 232"/>
                <a:gd name="T17" fmla="*/ 89 h 221"/>
                <a:gd name="T18" fmla="*/ 159 w 232"/>
                <a:gd name="T19" fmla="*/ 95 h 221"/>
                <a:gd name="T20" fmla="*/ 118 w 232"/>
                <a:gd name="T21" fmla="*/ 152 h 221"/>
                <a:gd name="T22" fmla="*/ 45 w 232"/>
                <a:gd name="T23" fmla="*/ 221 h 221"/>
                <a:gd name="T24" fmla="*/ 0 w 232"/>
                <a:gd name="T25" fmla="*/ 146 h 221"/>
                <a:gd name="T26" fmla="*/ 0 w 232"/>
                <a:gd name="T27" fmla="*/ 146 h 221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32"/>
                <a:gd name="T43" fmla="*/ 0 h 221"/>
                <a:gd name="T44" fmla="*/ 232 w 232"/>
                <a:gd name="T45" fmla="*/ 221 h 221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32" h="221">
                  <a:moveTo>
                    <a:pt x="0" y="146"/>
                  </a:moveTo>
                  <a:lnTo>
                    <a:pt x="144" y="84"/>
                  </a:lnTo>
                  <a:lnTo>
                    <a:pt x="146" y="44"/>
                  </a:lnTo>
                  <a:lnTo>
                    <a:pt x="180" y="23"/>
                  </a:lnTo>
                  <a:lnTo>
                    <a:pt x="232" y="0"/>
                  </a:lnTo>
                  <a:lnTo>
                    <a:pt x="226" y="19"/>
                  </a:lnTo>
                  <a:lnTo>
                    <a:pt x="205" y="32"/>
                  </a:lnTo>
                  <a:lnTo>
                    <a:pt x="222" y="63"/>
                  </a:lnTo>
                  <a:lnTo>
                    <a:pt x="201" y="89"/>
                  </a:lnTo>
                  <a:lnTo>
                    <a:pt x="159" y="95"/>
                  </a:lnTo>
                  <a:lnTo>
                    <a:pt x="118" y="152"/>
                  </a:lnTo>
                  <a:lnTo>
                    <a:pt x="45" y="221"/>
                  </a:lnTo>
                  <a:lnTo>
                    <a:pt x="0" y="146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0" name="Freeform 1518"/>
            <p:cNvSpPr>
              <a:spLocks noChangeAspect="1"/>
            </p:cNvSpPr>
            <p:nvPr/>
          </p:nvSpPr>
          <p:spPr bwMode="auto">
            <a:xfrm>
              <a:off x="2179" y="2609"/>
              <a:ext cx="462" cy="390"/>
            </a:xfrm>
            <a:custGeom>
              <a:avLst/>
              <a:gdLst>
                <a:gd name="T0" fmla="*/ 171 w 426"/>
                <a:gd name="T1" fmla="*/ 78 h 361"/>
                <a:gd name="T2" fmla="*/ 105 w 426"/>
                <a:gd name="T3" fmla="*/ 78 h 361"/>
                <a:gd name="T4" fmla="*/ 51 w 426"/>
                <a:gd name="T5" fmla="*/ 160 h 361"/>
                <a:gd name="T6" fmla="*/ 23 w 426"/>
                <a:gd name="T7" fmla="*/ 185 h 361"/>
                <a:gd name="T8" fmla="*/ 0 w 426"/>
                <a:gd name="T9" fmla="*/ 221 h 361"/>
                <a:gd name="T10" fmla="*/ 42 w 426"/>
                <a:gd name="T11" fmla="*/ 283 h 361"/>
                <a:gd name="T12" fmla="*/ 114 w 426"/>
                <a:gd name="T13" fmla="*/ 211 h 361"/>
                <a:gd name="T14" fmla="*/ 112 w 426"/>
                <a:gd name="T15" fmla="*/ 211 h 361"/>
                <a:gd name="T16" fmla="*/ 110 w 426"/>
                <a:gd name="T17" fmla="*/ 219 h 361"/>
                <a:gd name="T18" fmla="*/ 108 w 426"/>
                <a:gd name="T19" fmla="*/ 226 h 361"/>
                <a:gd name="T20" fmla="*/ 107 w 426"/>
                <a:gd name="T21" fmla="*/ 240 h 361"/>
                <a:gd name="T22" fmla="*/ 101 w 426"/>
                <a:gd name="T23" fmla="*/ 251 h 361"/>
                <a:gd name="T24" fmla="*/ 99 w 426"/>
                <a:gd name="T25" fmla="*/ 266 h 361"/>
                <a:gd name="T26" fmla="*/ 99 w 426"/>
                <a:gd name="T27" fmla="*/ 282 h 361"/>
                <a:gd name="T28" fmla="*/ 99 w 426"/>
                <a:gd name="T29" fmla="*/ 299 h 361"/>
                <a:gd name="T30" fmla="*/ 99 w 426"/>
                <a:gd name="T31" fmla="*/ 308 h 361"/>
                <a:gd name="T32" fmla="*/ 101 w 426"/>
                <a:gd name="T33" fmla="*/ 322 h 361"/>
                <a:gd name="T34" fmla="*/ 103 w 426"/>
                <a:gd name="T35" fmla="*/ 331 h 361"/>
                <a:gd name="T36" fmla="*/ 108 w 426"/>
                <a:gd name="T37" fmla="*/ 342 h 361"/>
                <a:gd name="T38" fmla="*/ 112 w 426"/>
                <a:gd name="T39" fmla="*/ 356 h 361"/>
                <a:gd name="T40" fmla="*/ 116 w 426"/>
                <a:gd name="T41" fmla="*/ 361 h 361"/>
                <a:gd name="T42" fmla="*/ 173 w 426"/>
                <a:gd name="T43" fmla="*/ 361 h 361"/>
                <a:gd name="T44" fmla="*/ 259 w 426"/>
                <a:gd name="T45" fmla="*/ 299 h 361"/>
                <a:gd name="T46" fmla="*/ 308 w 426"/>
                <a:gd name="T47" fmla="*/ 99 h 361"/>
                <a:gd name="T48" fmla="*/ 426 w 426"/>
                <a:gd name="T49" fmla="*/ 40 h 361"/>
                <a:gd name="T50" fmla="*/ 359 w 426"/>
                <a:gd name="T51" fmla="*/ 0 h 361"/>
                <a:gd name="T52" fmla="*/ 310 w 426"/>
                <a:gd name="T53" fmla="*/ 10 h 361"/>
                <a:gd name="T54" fmla="*/ 316 w 426"/>
                <a:gd name="T55" fmla="*/ 34 h 361"/>
                <a:gd name="T56" fmla="*/ 253 w 426"/>
                <a:gd name="T57" fmla="*/ 59 h 361"/>
                <a:gd name="T58" fmla="*/ 232 w 426"/>
                <a:gd name="T59" fmla="*/ 80 h 361"/>
                <a:gd name="T60" fmla="*/ 171 w 426"/>
                <a:gd name="T61" fmla="*/ 78 h 361"/>
                <a:gd name="T62" fmla="*/ 171 w 426"/>
                <a:gd name="T63" fmla="*/ 78 h 36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26"/>
                <a:gd name="T97" fmla="*/ 0 h 361"/>
                <a:gd name="T98" fmla="*/ 426 w 426"/>
                <a:gd name="T99" fmla="*/ 361 h 361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26" h="361">
                  <a:moveTo>
                    <a:pt x="171" y="78"/>
                  </a:moveTo>
                  <a:lnTo>
                    <a:pt x="105" y="78"/>
                  </a:lnTo>
                  <a:lnTo>
                    <a:pt x="51" y="160"/>
                  </a:lnTo>
                  <a:lnTo>
                    <a:pt x="23" y="185"/>
                  </a:lnTo>
                  <a:lnTo>
                    <a:pt x="0" y="221"/>
                  </a:lnTo>
                  <a:lnTo>
                    <a:pt x="42" y="283"/>
                  </a:lnTo>
                  <a:lnTo>
                    <a:pt x="114" y="211"/>
                  </a:lnTo>
                  <a:lnTo>
                    <a:pt x="112" y="211"/>
                  </a:lnTo>
                  <a:lnTo>
                    <a:pt x="110" y="219"/>
                  </a:lnTo>
                  <a:lnTo>
                    <a:pt x="108" y="226"/>
                  </a:lnTo>
                  <a:lnTo>
                    <a:pt x="107" y="240"/>
                  </a:lnTo>
                  <a:lnTo>
                    <a:pt x="101" y="251"/>
                  </a:lnTo>
                  <a:lnTo>
                    <a:pt x="99" y="266"/>
                  </a:lnTo>
                  <a:lnTo>
                    <a:pt x="99" y="282"/>
                  </a:lnTo>
                  <a:lnTo>
                    <a:pt x="99" y="299"/>
                  </a:lnTo>
                  <a:lnTo>
                    <a:pt x="99" y="308"/>
                  </a:lnTo>
                  <a:lnTo>
                    <a:pt x="101" y="322"/>
                  </a:lnTo>
                  <a:lnTo>
                    <a:pt x="103" y="331"/>
                  </a:lnTo>
                  <a:lnTo>
                    <a:pt x="108" y="342"/>
                  </a:lnTo>
                  <a:lnTo>
                    <a:pt x="112" y="356"/>
                  </a:lnTo>
                  <a:lnTo>
                    <a:pt x="116" y="361"/>
                  </a:lnTo>
                  <a:lnTo>
                    <a:pt x="173" y="361"/>
                  </a:lnTo>
                  <a:lnTo>
                    <a:pt x="259" y="299"/>
                  </a:lnTo>
                  <a:lnTo>
                    <a:pt x="308" y="99"/>
                  </a:lnTo>
                  <a:lnTo>
                    <a:pt x="426" y="40"/>
                  </a:lnTo>
                  <a:lnTo>
                    <a:pt x="359" y="0"/>
                  </a:lnTo>
                  <a:lnTo>
                    <a:pt x="310" y="10"/>
                  </a:lnTo>
                  <a:lnTo>
                    <a:pt x="316" y="34"/>
                  </a:lnTo>
                  <a:lnTo>
                    <a:pt x="253" y="59"/>
                  </a:lnTo>
                  <a:lnTo>
                    <a:pt x="232" y="80"/>
                  </a:lnTo>
                  <a:lnTo>
                    <a:pt x="171" y="78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1" name="Freeform 1519"/>
            <p:cNvSpPr>
              <a:spLocks noChangeAspect="1"/>
            </p:cNvSpPr>
            <p:nvPr/>
          </p:nvSpPr>
          <p:spPr bwMode="auto">
            <a:xfrm>
              <a:off x="2336" y="2557"/>
              <a:ext cx="123" cy="134"/>
            </a:xfrm>
            <a:custGeom>
              <a:avLst/>
              <a:gdLst>
                <a:gd name="T0" fmla="*/ 0 w 114"/>
                <a:gd name="T1" fmla="*/ 74 h 123"/>
                <a:gd name="T2" fmla="*/ 114 w 114"/>
                <a:gd name="T3" fmla="*/ 0 h 123"/>
                <a:gd name="T4" fmla="*/ 104 w 114"/>
                <a:gd name="T5" fmla="*/ 74 h 123"/>
                <a:gd name="T6" fmla="*/ 77 w 114"/>
                <a:gd name="T7" fmla="*/ 93 h 123"/>
                <a:gd name="T8" fmla="*/ 74 w 114"/>
                <a:gd name="T9" fmla="*/ 123 h 123"/>
                <a:gd name="T10" fmla="*/ 5 w 114"/>
                <a:gd name="T11" fmla="*/ 110 h 123"/>
                <a:gd name="T12" fmla="*/ 0 w 114"/>
                <a:gd name="T13" fmla="*/ 74 h 123"/>
                <a:gd name="T14" fmla="*/ 0 w 114"/>
                <a:gd name="T15" fmla="*/ 74 h 12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14"/>
                <a:gd name="T25" fmla="*/ 0 h 123"/>
                <a:gd name="T26" fmla="*/ 114 w 114"/>
                <a:gd name="T27" fmla="*/ 123 h 12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14" h="123">
                  <a:moveTo>
                    <a:pt x="0" y="74"/>
                  </a:moveTo>
                  <a:lnTo>
                    <a:pt x="114" y="0"/>
                  </a:lnTo>
                  <a:lnTo>
                    <a:pt x="104" y="74"/>
                  </a:lnTo>
                  <a:lnTo>
                    <a:pt x="77" y="93"/>
                  </a:lnTo>
                  <a:lnTo>
                    <a:pt x="74" y="123"/>
                  </a:lnTo>
                  <a:lnTo>
                    <a:pt x="5" y="110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C7695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2" name="Freeform 1520"/>
            <p:cNvSpPr>
              <a:spLocks noChangeAspect="1"/>
            </p:cNvSpPr>
            <p:nvPr/>
          </p:nvSpPr>
          <p:spPr bwMode="auto">
            <a:xfrm>
              <a:off x="2331" y="2637"/>
              <a:ext cx="50" cy="50"/>
            </a:xfrm>
            <a:custGeom>
              <a:avLst/>
              <a:gdLst>
                <a:gd name="T0" fmla="*/ 0 w 45"/>
                <a:gd name="T1" fmla="*/ 0 h 45"/>
                <a:gd name="T2" fmla="*/ 9 w 45"/>
                <a:gd name="T3" fmla="*/ 34 h 45"/>
                <a:gd name="T4" fmla="*/ 42 w 45"/>
                <a:gd name="T5" fmla="*/ 45 h 45"/>
                <a:gd name="T6" fmla="*/ 45 w 45"/>
                <a:gd name="T7" fmla="*/ 30 h 45"/>
                <a:gd name="T8" fmla="*/ 0 w 45"/>
                <a:gd name="T9" fmla="*/ 0 h 45"/>
                <a:gd name="T10" fmla="*/ 0 w 45"/>
                <a:gd name="T11" fmla="*/ 0 h 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45"/>
                <a:gd name="T20" fmla="*/ 45 w 45"/>
                <a:gd name="T21" fmla="*/ 45 h 4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45">
                  <a:moveTo>
                    <a:pt x="0" y="0"/>
                  </a:moveTo>
                  <a:lnTo>
                    <a:pt x="9" y="34"/>
                  </a:lnTo>
                  <a:lnTo>
                    <a:pt x="42" y="45"/>
                  </a:lnTo>
                  <a:lnTo>
                    <a:pt x="45" y="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C4B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3" name="Freeform 1521"/>
            <p:cNvSpPr>
              <a:spLocks noChangeAspect="1"/>
            </p:cNvSpPr>
            <p:nvPr/>
          </p:nvSpPr>
          <p:spPr bwMode="auto">
            <a:xfrm>
              <a:off x="2299" y="2487"/>
              <a:ext cx="182" cy="165"/>
            </a:xfrm>
            <a:custGeom>
              <a:avLst/>
              <a:gdLst>
                <a:gd name="T0" fmla="*/ 168 w 168"/>
                <a:gd name="T1" fmla="*/ 34 h 152"/>
                <a:gd name="T2" fmla="*/ 143 w 168"/>
                <a:gd name="T3" fmla="*/ 11 h 152"/>
                <a:gd name="T4" fmla="*/ 128 w 168"/>
                <a:gd name="T5" fmla="*/ 19 h 152"/>
                <a:gd name="T6" fmla="*/ 124 w 168"/>
                <a:gd name="T7" fmla="*/ 17 h 152"/>
                <a:gd name="T8" fmla="*/ 118 w 168"/>
                <a:gd name="T9" fmla="*/ 13 h 152"/>
                <a:gd name="T10" fmla="*/ 109 w 168"/>
                <a:gd name="T11" fmla="*/ 10 h 152"/>
                <a:gd name="T12" fmla="*/ 101 w 168"/>
                <a:gd name="T13" fmla="*/ 6 h 152"/>
                <a:gd name="T14" fmla="*/ 90 w 168"/>
                <a:gd name="T15" fmla="*/ 0 h 152"/>
                <a:gd name="T16" fmla="*/ 80 w 168"/>
                <a:gd name="T17" fmla="*/ 0 h 152"/>
                <a:gd name="T18" fmla="*/ 67 w 168"/>
                <a:gd name="T19" fmla="*/ 0 h 152"/>
                <a:gd name="T20" fmla="*/ 57 w 168"/>
                <a:gd name="T21" fmla="*/ 2 h 152"/>
                <a:gd name="T22" fmla="*/ 46 w 168"/>
                <a:gd name="T23" fmla="*/ 6 h 152"/>
                <a:gd name="T24" fmla="*/ 38 w 168"/>
                <a:gd name="T25" fmla="*/ 10 h 152"/>
                <a:gd name="T26" fmla="*/ 29 w 168"/>
                <a:gd name="T27" fmla="*/ 17 h 152"/>
                <a:gd name="T28" fmla="*/ 25 w 168"/>
                <a:gd name="T29" fmla="*/ 23 h 152"/>
                <a:gd name="T30" fmla="*/ 16 w 168"/>
                <a:gd name="T31" fmla="*/ 32 h 152"/>
                <a:gd name="T32" fmla="*/ 14 w 168"/>
                <a:gd name="T33" fmla="*/ 38 h 152"/>
                <a:gd name="T34" fmla="*/ 10 w 168"/>
                <a:gd name="T35" fmla="*/ 42 h 152"/>
                <a:gd name="T36" fmla="*/ 8 w 168"/>
                <a:gd name="T37" fmla="*/ 59 h 152"/>
                <a:gd name="T38" fmla="*/ 4 w 168"/>
                <a:gd name="T39" fmla="*/ 68 h 152"/>
                <a:gd name="T40" fmla="*/ 4 w 168"/>
                <a:gd name="T41" fmla="*/ 78 h 152"/>
                <a:gd name="T42" fmla="*/ 0 w 168"/>
                <a:gd name="T43" fmla="*/ 86 h 152"/>
                <a:gd name="T44" fmla="*/ 0 w 168"/>
                <a:gd name="T45" fmla="*/ 95 h 152"/>
                <a:gd name="T46" fmla="*/ 0 w 168"/>
                <a:gd name="T47" fmla="*/ 107 h 152"/>
                <a:gd name="T48" fmla="*/ 4 w 168"/>
                <a:gd name="T49" fmla="*/ 116 h 152"/>
                <a:gd name="T50" fmla="*/ 6 w 168"/>
                <a:gd name="T51" fmla="*/ 124 h 152"/>
                <a:gd name="T52" fmla="*/ 10 w 168"/>
                <a:gd name="T53" fmla="*/ 127 h 152"/>
                <a:gd name="T54" fmla="*/ 6 w 168"/>
                <a:gd name="T55" fmla="*/ 143 h 152"/>
                <a:gd name="T56" fmla="*/ 42 w 168"/>
                <a:gd name="T57" fmla="*/ 152 h 152"/>
                <a:gd name="T58" fmla="*/ 92 w 168"/>
                <a:gd name="T59" fmla="*/ 139 h 152"/>
                <a:gd name="T60" fmla="*/ 145 w 168"/>
                <a:gd name="T61" fmla="*/ 65 h 152"/>
                <a:gd name="T62" fmla="*/ 168 w 168"/>
                <a:gd name="T63" fmla="*/ 34 h 152"/>
                <a:gd name="T64" fmla="*/ 168 w 168"/>
                <a:gd name="T65" fmla="*/ 34 h 15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68"/>
                <a:gd name="T100" fmla="*/ 0 h 152"/>
                <a:gd name="T101" fmla="*/ 168 w 168"/>
                <a:gd name="T102" fmla="*/ 152 h 15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68" h="152">
                  <a:moveTo>
                    <a:pt x="168" y="34"/>
                  </a:moveTo>
                  <a:lnTo>
                    <a:pt x="143" y="11"/>
                  </a:lnTo>
                  <a:lnTo>
                    <a:pt x="128" y="19"/>
                  </a:lnTo>
                  <a:lnTo>
                    <a:pt x="124" y="17"/>
                  </a:lnTo>
                  <a:lnTo>
                    <a:pt x="118" y="13"/>
                  </a:lnTo>
                  <a:lnTo>
                    <a:pt x="109" y="10"/>
                  </a:lnTo>
                  <a:lnTo>
                    <a:pt x="101" y="6"/>
                  </a:lnTo>
                  <a:lnTo>
                    <a:pt x="9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7" y="2"/>
                  </a:lnTo>
                  <a:lnTo>
                    <a:pt x="46" y="6"/>
                  </a:lnTo>
                  <a:lnTo>
                    <a:pt x="38" y="10"/>
                  </a:lnTo>
                  <a:lnTo>
                    <a:pt x="29" y="17"/>
                  </a:lnTo>
                  <a:lnTo>
                    <a:pt x="25" y="23"/>
                  </a:lnTo>
                  <a:lnTo>
                    <a:pt x="16" y="32"/>
                  </a:lnTo>
                  <a:lnTo>
                    <a:pt x="14" y="38"/>
                  </a:lnTo>
                  <a:lnTo>
                    <a:pt x="10" y="42"/>
                  </a:lnTo>
                  <a:lnTo>
                    <a:pt x="8" y="59"/>
                  </a:lnTo>
                  <a:lnTo>
                    <a:pt x="4" y="68"/>
                  </a:lnTo>
                  <a:lnTo>
                    <a:pt x="4" y="78"/>
                  </a:lnTo>
                  <a:lnTo>
                    <a:pt x="0" y="86"/>
                  </a:lnTo>
                  <a:lnTo>
                    <a:pt x="0" y="95"/>
                  </a:lnTo>
                  <a:lnTo>
                    <a:pt x="0" y="107"/>
                  </a:lnTo>
                  <a:lnTo>
                    <a:pt x="4" y="116"/>
                  </a:lnTo>
                  <a:lnTo>
                    <a:pt x="6" y="124"/>
                  </a:lnTo>
                  <a:lnTo>
                    <a:pt x="10" y="127"/>
                  </a:lnTo>
                  <a:lnTo>
                    <a:pt x="6" y="143"/>
                  </a:lnTo>
                  <a:lnTo>
                    <a:pt x="42" y="152"/>
                  </a:lnTo>
                  <a:lnTo>
                    <a:pt x="92" y="139"/>
                  </a:lnTo>
                  <a:lnTo>
                    <a:pt x="145" y="65"/>
                  </a:lnTo>
                  <a:lnTo>
                    <a:pt x="168" y="3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4" name="Freeform 1522"/>
            <p:cNvSpPr>
              <a:spLocks noChangeAspect="1"/>
            </p:cNvSpPr>
            <p:nvPr/>
          </p:nvSpPr>
          <p:spPr bwMode="auto">
            <a:xfrm>
              <a:off x="2338" y="2503"/>
              <a:ext cx="154" cy="149"/>
            </a:xfrm>
            <a:custGeom>
              <a:avLst/>
              <a:gdLst>
                <a:gd name="T0" fmla="*/ 0 w 141"/>
                <a:gd name="T1" fmla="*/ 107 h 137"/>
                <a:gd name="T2" fmla="*/ 0 w 141"/>
                <a:gd name="T3" fmla="*/ 105 h 137"/>
                <a:gd name="T4" fmla="*/ 0 w 141"/>
                <a:gd name="T5" fmla="*/ 97 h 137"/>
                <a:gd name="T6" fmla="*/ 0 w 141"/>
                <a:gd name="T7" fmla="*/ 88 h 137"/>
                <a:gd name="T8" fmla="*/ 2 w 141"/>
                <a:gd name="T9" fmla="*/ 76 h 137"/>
                <a:gd name="T10" fmla="*/ 4 w 141"/>
                <a:gd name="T11" fmla="*/ 65 h 137"/>
                <a:gd name="T12" fmla="*/ 8 w 141"/>
                <a:gd name="T13" fmla="*/ 52 h 137"/>
                <a:gd name="T14" fmla="*/ 14 w 141"/>
                <a:gd name="T15" fmla="*/ 38 h 137"/>
                <a:gd name="T16" fmla="*/ 19 w 141"/>
                <a:gd name="T17" fmla="*/ 29 h 137"/>
                <a:gd name="T18" fmla="*/ 23 w 141"/>
                <a:gd name="T19" fmla="*/ 19 h 137"/>
                <a:gd name="T20" fmla="*/ 31 w 141"/>
                <a:gd name="T21" fmla="*/ 14 h 137"/>
                <a:gd name="T22" fmla="*/ 37 w 141"/>
                <a:gd name="T23" fmla="*/ 6 h 137"/>
                <a:gd name="T24" fmla="*/ 44 w 141"/>
                <a:gd name="T25" fmla="*/ 4 h 137"/>
                <a:gd name="T26" fmla="*/ 59 w 141"/>
                <a:gd name="T27" fmla="*/ 0 h 137"/>
                <a:gd name="T28" fmla="*/ 73 w 141"/>
                <a:gd name="T29" fmla="*/ 4 h 137"/>
                <a:gd name="T30" fmla="*/ 82 w 141"/>
                <a:gd name="T31" fmla="*/ 10 h 137"/>
                <a:gd name="T32" fmla="*/ 92 w 141"/>
                <a:gd name="T33" fmla="*/ 21 h 137"/>
                <a:gd name="T34" fmla="*/ 95 w 141"/>
                <a:gd name="T35" fmla="*/ 29 h 137"/>
                <a:gd name="T36" fmla="*/ 97 w 141"/>
                <a:gd name="T37" fmla="*/ 34 h 137"/>
                <a:gd name="T38" fmla="*/ 128 w 141"/>
                <a:gd name="T39" fmla="*/ 14 h 137"/>
                <a:gd name="T40" fmla="*/ 141 w 141"/>
                <a:gd name="T41" fmla="*/ 25 h 137"/>
                <a:gd name="T42" fmla="*/ 122 w 141"/>
                <a:gd name="T43" fmla="*/ 44 h 137"/>
                <a:gd name="T44" fmla="*/ 122 w 141"/>
                <a:gd name="T45" fmla="*/ 46 h 137"/>
                <a:gd name="T46" fmla="*/ 120 w 141"/>
                <a:gd name="T47" fmla="*/ 55 h 137"/>
                <a:gd name="T48" fmla="*/ 113 w 141"/>
                <a:gd name="T49" fmla="*/ 69 h 137"/>
                <a:gd name="T50" fmla="*/ 109 w 141"/>
                <a:gd name="T51" fmla="*/ 86 h 137"/>
                <a:gd name="T52" fmla="*/ 95 w 141"/>
                <a:gd name="T53" fmla="*/ 97 h 137"/>
                <a:gd name="T54" fmla="*/ 82 w 141"/>
                <a:gd name="T55" fmla="*/ 112 h 137"/>
                <a:gd name="T56" fmla="*/ 65 w 141"/>
                <a:gd name="T57" fmla="*/ 122 h 137"/>
                <a:gd name="T58" fmla="*/ 50 w 141"/>
                <a:gd name="T59" fmla="*/ 131 h 137"/>
                <a:gd name="T60" fmla="*/ 40 w 141"/>
                <a:gd name="T61" fmla="*/ 133 h 137"/>
                <a:gd name="T62" fmla="*/ 31 w 141"/>
                <a:gd name="T63" fmla="*/ 135 h 137"/>
                <a:gd name="T64" fmla="*/ 23 w 141"/>
                <a:gd name="T65" fmla="*/ 135 h 137"/>
                <a:gd name="T66" fmla="*/ 16 w 141"/>
                <a:gd name="T67" fmla="*/ 137 h 137"/>
                <a:gd name="T68" fmla="*/ 6 w 141"/>
                <a:gd name="T69" fmla="*/ 137 h 137"/>
                <a:gd name="T70" fmla="*/ 2 w 141"/>
                <a:gd name="T71" fmla="*/ 137 h 137"/>
                <a:gd name="T72" fmla="*/ 40 w 141"/>
                <a:gd name="T73" fmla="*/ 116 h 137"/>
                <a:gd name="T74" fmla="*/ 0 w 141"/>
                <a:gd name="T75" fmla="*/ 107 h 137"/>
                <a:gd name="T76" fmla="*/ 0 w 141"/>
                <a:gd name="T77" fmla="*/ 107 h 137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141"/>
                <a:gd name="T118" fmla="*/ 0 h 137"/>
                <a:gd name="T119" fmla="*/ 141 w 141"/>
                <a:gd name="T120" fmla="*/ 137 h 137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141" h="137">
                  <a:moveTo>
                    <a:pt x="0" y="107"/>
                  </a:moveTo>
                  <a:lnTo>
                    <a:pt x="0" y="105"/>
                  </a:lnTo>
                  <a:lnTo>
                    <a:pt x="0" y="97"/>
                  </a:lnTo>
                  <a:lnTo>
                    <a:pt x="0" y="88"/>
                  </a:lnTo>
                  <a:lnTo>
                    <a:pt x="2" y="76"/>
                  </a:lnTo>
                  <a:lnTo>
                    <a:pt x="4" y="65"/>
                  </a:lnTo>
                  <a:lnTo>
                    <a:pt x="8" y="52"/>
                  </a:lnTo>
                  <a:lnTo>
                    <a:pt x="14" y="38"/>
                  </a:lnTo>
                  <a:lnTo>
                    <a:pt x="19" y="29"/>
                  </a:lnTo>
                  <a:lnTo>
                    <a:pt x="23" y="19"/>
                  </a:lnTo>
                  <a:lnTo>
                    <a:pt x="31" y="14"/>
                  </a:lnTo>
                  <a:lnTo>
                    <a:pt x="37" y="6"/>
                  </a:lnTo>
                  <a:lnTo>
                    <a:pt x="44" y="4"/>
                  </a:lnTo>
                  <a:lnTo>
                    <a:pt x="59" y="0"/>
                  </a:lnTo>
                  <a:lnTo>
                    <a:pt x="73" y="4"/>
                  </a:lnTo>
                  <a:lnTo>
                    <a:pt x="82" y="10"/>
                  </a:lnTo>
                  <a:lnTo>
                    <a:pt x="92" y="21"/>
                  </a:lnTo>
                  <a:lnTo>
                    <a:pt x="95" y="29"/>
                  </a:lnTo>
                  <a:lnTo>
                    <a:pt x="97" y="34"/>
                  </a:lnTo>
                  <a:lnTo>
                    <a:pt x="128" y="14"/>
                  </a:lnTo>
                  <a:lnTo>
                    <a:pt x="141" y="25"/>
                  </a:lnTo>
                  <a:lnTo>
                    <a:pt x="122" y="44"/>
                  </a:lnTo>
                  <a:lnTo>
                    <a:pt x="122" y="46"/>
                  </a:lnTo>
                  <a:lnTo>
                    <a:pt x="120" y="55"/>
                  </a:lnTo>
                  <a:lnTo>
                    <a:pt x="113" y="69"/>
                  </a:lnTo>
                  <a:lnTo>
                    <a:pt x="109" y="86"/>
                  </a:lnTo>
                  <a:lnTo>
                    <a:pt x="95" y="97"/>
                  </a:lnTo>
                  <a:lnTo>
                    <a:pt x="82" y="112"/>
                  </a:lnTo>
                  <a:lnTo>
                    <a:pt x="65" y="122"/>
                  </a:lnTo>
                  <a:lnTo>
                    <a:pt x="50" y="131"/>
                  </a:lnTo>
                  <a:lnTo>
                    <a:pt x="40" y="133"/>
                  </a:lnTo>
                  <a:lnTo>
                    <a:pt x="31" y="135"/>
                  </a:lnTo>
                  <a:lnTo>
                    <a:pt x="23" y="135"/>
                  </a:lnTo>
                  <a:lnTo>
                    <a:pt x="16" y="137"/>
                  </a:lnTo>
                  <a:lnTo>
                    <a:pt x="6" y="137"/>
                  </a:lnTo>
                  <a:lnTo>
                    <a:pt x="2" y="137"/>
                  </a:lnTo>
                  <a:lnTo>
                    <a:pt x="40" y="116"/>
                  </a:lnTo>
                  <a:lnTo>
                    <a:pt x="0" y="107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5" name="Freeform 1523"/>
            <p:cNvSpPr>
              <a:spLocks noChangeAspect="1"/>
            </p:cNvSpPr>
            <p:nvPr/>
          </p:nvSpPr>
          <p:spPr bwMode="auto">
            <a:xfrm>
              <a:off x="2208" y="2637"/>
              <a:ext cx="433" cy="371"/>
            </a:xfrm>
            <a:custGeom>
              <a:avLst/>
              <a:gdLst>
                <a:gd name="T0" fmla="*/ 131 w 399"/>
                <a:gd name="T1" fmla="*/ 32 h 342"/>
                <a:gd name="T2" fmla="*/ 197 w 399"/>
                <a:gd name="T3" fmla="*/ 64 h 342"/>
                <a:gd name="T4" fmla="*/ 180 w 399"/>
                <a:gd name="T5" fmla="*/ 74 h 342"/>
                <a:gd name="T6" fmla="*/ 163 w 399"/>
                <a:gd name="T7" fmla="*/ 83 h 342"/>
                <a:gd name="T8" fmla="*/ 144 w 399"/>
                <a:gd name="T9" fmla="*/ 101 h 342"/>
                <a:gd name="T10" fmla="*/ 125 w 399"/>
                <a:gd name="T11" fmla="*/ 114 h 342"/>
                <a:gd name="T12" fmla="*/ 112 w 399"/>
                <a:gd name="T13" fmla="*/ 131 h 342"/>
                <a:gd name="T14" fmla="*/ 100 w 399"/>
                <a:gd name="T15" fmla="*/ 148 h 342"/>
                <a:gd name="T16" fmla="*/ 85 w 399"/>
                <a:gd name="T17" fmla="*/ 91 h 342"/>
                <a:gd name="T18" fmla="*/ 81 w 399"/>
                <a:gd name="T19" fmla="*/ 104 h 342"/>
                <a:gd name="T20" fmla="*/ 74 w 399"/>
                <a:gd name="T21" fmla="*/ 129 h 342"/>
                <a:gd name="T22" fmla="*/ 62 w 399"/>
                <a:gd name="T23" fmla="*/ 154 h 342"/>
                <a:gd name="T24" fmla="*/ 45 w 399"/>
                <a:gd name="T25" fmla="*/ 179 h 342"/>
                <a:gd name="T26" fmla="*/ 26 w 399"/>
                <a:gd name="T27" fmla="*/ 198 h 342"/>
                <a:gd name="T28" fmla="*/ 4 w 399"/>
                <a:gd name="T29" fmla="*/ 215 h 342"/>
                <a:gd name="T30" fmla="*/ 17 w 399"/>
                <a:gd name="T31" fmla="*/ 260 h 342"/>
                <a:gd name="T32" fmla="*/ 78 w 399"/>
                <a:gd name="T33" fmla="*/ 222 h 342"/>
                <a:gd name="T34" fmla="*/ 102 w 399"/>
                <a:gd name="T35" fmla="*/ 262 h 342"/>
                <a:gd name="T36" fmla="*/ 108 w 399"/>
                <a:gd name="T37" fmla="*/ 247 h 342"/>
                <a:gd name="T38" fmla="*/ 118 w 399"/>
                <a:gd name="T39" fmla="*/ 224 h 342"/>
                <a:gd name="T40" fmla="*/ 133 w 399"/>
                <a:gd name="T41" fmla="*/ 199 h 342"/>
                <a:gd name="T42" fmla="*/ 154 w 399"/>
                <a:gd name="T43" fmla="*/ 173 h 342"/>
                <a:gd name="T44" fmla="*/ 173 w 399"/>
                <a:gd name="T45" fmla="*/ 152 h 342"/>
                <a:gd name="T46" fmla="*/ 192 w 399"/>
                <a:gd name="T47" fmla="*/ 137 h 342"/>
                <a:gd name="T48" fmla="*/ 203 w 399"/>
                <a:gd name="T49" fmla="*/ 129 h 342"/>
                <a:gd name="T50" fmla="*/ 203 w 399"/>
                <a:gd name="T51" fmla="*/ 133 h 342"/>
                <a:gd name="T52" fmla="*/ 194 w 399"/>
                <a:gd name="T53" fmla="*/ 144 h 342"/>
                <a:gd name="T54" fmla="*/ 186 w 399"/>
                <a:gd name="T55" fmla="*/ 163 h 342"/>
                <a:gd name="T56" fmla="*/ 176 w 399"/>
                <a:gd name="T57" fmla="*/ 182 h 342"/>
                <a:gd name="T58" fmla="*/ 167 w 399"/>
                <a:gd name="T59" fmla="*/ 201 h 342"/>
                <a:gd name="T60" fmla="*/ 157 w 399"/>
                <a:gd name="T61" fmla="*/ 222 h 342"/>
                <a:gd name="T62" fmla="*/ 148 w 399"/>
                <a:gd name="T63" fmla="*/ 241 h 342"/>
                <a:gd name="T64" fmla="*/ 137 w 399"/>
                <a:gd name="T65" fmla="*/ 264 h 342"/>
                <a:gd name="T66" fmla="*/ 127 w 399"/>
                <a:gd name="T67" fmla="*/ 289 h 342"/>
                <a:gd name="T68" fmla="*/ 123 w 399"/>
                <a:gd name="T69" fmla="*/ 308 h 342"/>
                <a:gd name="T70" fmla="*/ 186 w 399"/>
                <a:gd name="T71" fmla="*/ 281 h 342"/>
                <a:gd name="T72" fmla="*/ 135 w 399"/>
                <a:gd name="T73" fmla="*/ 342 h 342"/>
                <a:gd name="T74" fmla="*/ 150 w 399"/>
                <a:gd name="T75" fmla="*/ 334 h 342"/>
                <a:gd name="T76" fmla="*/ 173 w 399"/>
                <a:gd name="T77" fmla="*/ 327 h 342"/>
                <a:gd name="T78" fmla="*/ 199 w 399"/>
                <a:gd name="T79" fmla="*/ 317 h 342"/>
                <a:gd name="T80" fmla="*/ 220 w 399"/>
                <a:gd name="T81" fmla="*/ 306 h 342"/>
                <a:gd name="T82" fmla="*/ 237 w 399"/>
                <a:gd name="T83" fmla="*/ 296 h 342"/>
                <a:gd name="T84" fmla="*/ 251 w 399"/>
                <a:gd name="T85" fmla="*/ 289 h 342"/>
                <a:gd name="T86" fmla="*/ 252 w 399"/>
                <a:gd name="T87" fmla="*/ 285 h 342"/>
                <a:gd name="T88" fmla="*/ 252 w 399"/>
                <a:gd name="T89" fmla="*/ 272 h 342"/>
                <a:gd name="T90" fmla="*/ 256 w 399"/>
                <a:gd name="T91" fmla="*/ 251 h 342"/>
                <a:gd name="T92" fmla="*/ 262 w 399"/>
                <a:gd name="T93" fmla="*/ 224 h 342"/>
                <a:gd name="T94" fmla="*/ 264 w 399"/>
                <a:gd name="T95" fmla="*/ 199 h 342"/>
                <a:gd name="T96" fmla="*/ 270 w 399"/>
                <a:gd name="T97" fmla="*/ 173 h 342"/>
                <a:gd name="T98" fmla="*/ 275 w 399"/>
                <a:gd name="T99" fmla="*/ 152 h 342"/>
                <a:gd name="T100" fmla="*/ 351 w 399"/>
                <a:gd name="T101" fmla="*/ 64 h 342"/>
                <a:gd name="T102" fmla="*/ 399 w 399"/>
                <a:gd name="T103" fmla="*/ 13 h 342"/>
                <a:gd name="T104" fmla="*/ 311 w 399"/>
                <a:gd name="T105" fmla="*/ 9 h 342"/>
                <a:gd name="T106" fmla="*/ 323 w 399"/>
                <a:gd name="T107" fmla="*/ 28 h 342"/>
                <a:gd name="T108" fmla="*/ 298 w 399"/>
                <a:gd name="T109" fmla="*/ 34 h 342"/>
                <a:gd name="T110" fmla="*/ 270 w 399"/>
                <a:gd name="T111" fmla="*/ 45 h 342"/>
                <a:gd name="T112" fmla="*/ 252 w 399"/>
                <a:gd name="T113" fmla="*/ 57 h 342"/>
                <a:gd name="T114" fmla="*/ 232 w 399"/>
                <a:gd name="T115" fmla="*/ 42 h 342"/>
                <a:gd name="T116" fmla="*/ 197 w 399"/>
                <a:gd name="T117" fmla="*/ 42 h 34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9"/>
                <a:gd name="T178" fmla="*/ 0 h 342"/>
                <a:gd name="T179" fmla="*/ 399 w 399"/>
                <a:gd name="T180" fmla="*/ 342 h 34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9" h="342">
                  <a:moveTo>
                    <a:pt x="197" y="42"/>
                  </a:moveTo>
                  <a:lnTo>
                    <a:pt x="131" y="32"/>
                  </a:lnTo>
                  <a:lnTo>
                    <a:pt x="131" y="49"/>
                  </a:lnTo>
                  <a:lnTo>
                    <a:pt x="197" y="64"/>
                  </a:lnTo>
                  <a:lnTo>
                    <a:pt x="192" y="66"/>
                  </a:lnTo>
                  <a:lnTo>
                    <a:pt x="180" y="74"/>
                  </a:lnTo>
                  <a:lnTo>
                    <a:pt x="171" y="80"/>
                  </a:lnTo>
                  <a:lnTo>
                    <a:pt x="163" y="83"/>
                  </a:lnTo>
                  <a:lnTo>
                    <a:pt x="154" y="91"/>
                  </a:lnTo>
                  <a:lnTo>
                    <a:pt x="144" y="101"/>
                  </a:lnTo>
                  <a:lnTo>
                    <a:pt x="135" y="106"/>
                  </a:lnTo>
                  <a:lnTo>
                    <a:pt x="125" y="114"/>
                  </a:lnTo>
                  <a:lnTo>
                    <a:pt x="118" y="122"/>
                  </a:lnTo>
                  <a:lnTo>
                    <a:pt x="112" y="131"/>
                  </a:lnTo>
                  <a:lnTo>
                    <a:pt x="102" y="142"/>
                  </a:lnTo>
                  <a:lnTo>
                    <a:pt x="100" y="148"/>
                  </a:lnTo>
                  <a:lnTo>
                    <a:pt x="87" y="91"/>
                  </a:lnTo>
                  <a:lnTo>
                    <a:pt x="85" y="91"/>
                  </a:lnTo>
                  <a:lnTo>
                    <a:pt x="83" y="97"/>
                  </a:lnTo>
                  <a:lnTo>
                    <a:pt x="81" y="104"/>
                  </a:lnTo>
                  <a:lnTo>
                    <a:pt x="80" y="118"/>
                  </a:lnTo>
                  <a:lnTo>
                    <a:pt x="74" y="129"/>
                  </a:lnTo>
                  <a:lnTo>
                    <a:pt x="70" y="142"/>
                  </a:lnTo>
                  <a:lnTo>
                    <a:pt x="62" y="154"/>
                  </a:lnTo>
                  <a:lnTo>
                    <a:pt x="57" y="169"/>
                  </a:lnTo>
                  <a:lnTo>
                    <a:pt x="45" y="179"/>
                  </a:lnTo>
                  <a:lnTo>
                    <a:pt x="36" y="190"/>
                  </a:lnTo>
                  <a:lnTo>
                    <a:pt x="26" y="198"/>
                  </a:lnTo>
                  <a:lnTo>
                    <a:pt x="19" y="205"/>
                  </a:lnTo>
                  <a:lnTo>
                    <a:pt x="4" y="215"/>
                  </a:lnTo>
                  <a:lnTo>
                    <a:pt x="0" y="220"/>
                  </a:lnTo>
                  <a:lnTo>
                    <a:pt x="17" y="260"/>
                  </a:lnTo>
                  <a:lnTo>
                    <a:pt x="42" y="272"/>
                  </a:lnTo>
                  <a:lnTo>
                    <a:pt x="78" y="222"/>
                  </a:lnTo>
                  <a:lnTo>
                    <a:pt x="102" y="264"/>
                  </a:lnTo>
                  <a:lnTo>
                    <a:pt x="102" y="262"/>
                  </a:lnTo>
                  <a:lnTo>
                    <a:pt x="104" y="256"/>
                  </a:lnTo>
                  <a:lnTo>
                    <a:pt x="108" y="247"/>
                  </a:lnTo>
                  <a:lnTo>
                    <a:pt x="112" y="237"/>
                  </a:lnTo>
                  <a:lnTo>
                    <a:pt x="118" y="224"/>
                  </a:lnTo>
                  <a:lnTo>
                    <a:pt x="125" y="213"/>
                  </a:lnTo>
                  <a:lnTo>
                    <a:pt x="133" y="199"/>
                  </a:lnTo>
                  <a:lnTo>
                    <a:pt x="142" y="188"/>
                  </a:lnTo>
                  <a:lnTo>
                    <a:pt x="154" y="173"/>
                  </a:lnTo>
                  <a:lnTo>
                    <a:pt x="163" y="163"/>
                  </a:lnTo>
                  <a:lnTo>
                    <a:pt x="173" y="152"/>
                  </a:lnTo>
                  <a:lnTo>
                    <a:pt x="184" y="144"/>
                  </a:lnTo>
                  <a:lnTo>
                    <a:pt x="192" y="137"/>
                  </a:lnTo>
                  <a:lnTo>
                    <a:pt x="201" y="133"/>
                  </a:lnTo>
                  <a:lnTo>
                    <a:pt x="203" y="129"/>
                  </a:lnTo>
                  <a:lnTo>
                    <a:pt x="207" y="129"/>
                  </a:lnTo>
                  <a:lnTo>
                    <a:pt x="203" y="133"/>
                  </a:lnTo>
                  <a:lnTo>
                    <a:pt x="199" y="141"/>
                  </a:lnTo>
                  <a:lnTo>
                    <a:pt x="194" y="144"/>
                  </a:lnTo>
                  <a:lnTo>
                    <a:pt x="192" y="152"/>
                  </a:lnTo>
                  <a:lnTo>
                    <a:pt x="186" y="163"/>
                  </a:lnTo>
                  <a:lnTo>
                    <a:pt x="182" y="173"/>
                  </a:lnTo>
                  <a:lnTo>
                    <a:pt x="176" y="182"/>
                  </a:lnTo>
                  <a:lnTo>
                    <a:pt x="173" y="192"/>
                  </a:lnTo>
                  <a:lnTo>
                    <a:pt x="167" y="201"/>
                  </a:lnTo>
                  <a:lnTo>
                    <a:pt x="163" y="213"/>
                  </a:lnTo>
                  <a:lnTo>
                    <a:pt x="157" y="222"/>
                  </a:lnTo>
                  <a:lnTo>
                    <a:pt x="154" y="232"/>
                  </a:lnTo>
                  <a:lnTo>
                    <a:pt x="148" y="241"/>
                  </a:lnTo>
                  <a:lnTo>
                    <a:pt x="144" y="251"/>
                  </a:lnTo>
                  <a:lnTo>
                    <a:pt x="137" y="264"/>
                  </a:lnTo>
                  <a:lnTo>
                    <a:pt x="133" y="279"/>
                  </a:lnTo>
                  <a:lnTo>
                    <a:pt x="127" y="289"/>
                  </a:lnTo>
                  <a:lnTo>
                    <a:pt x="125" y="298"/>
                  </a:lnTo>
                  <a:lnTo>
                    <a:pt x="123" y="308"/>
                  </a:lnTo>
                  <a:lnTo>
                    <a:pt x="123" y="314"/>
                  </a:lnTo>
                  <a:lnTo>
                    <a:pt x="186" y="281"/>
                  </a:lnTo>
                  <a:lnTo>
                    <a:pt x="135" y="342"/>
                  </a:lnTo>
                  <a:lnTo>
                    <a:pt x="142" y="340"/>
                  </a:lnTo>
                  <a:lnTo>
                    <a:pt x="150" y="334"/>
                  </a:lnTo>
                  <a:lnTo>
                    <a:pt x="161" y="333"/>
                  </a:lnTo>
                  <a:lnTo>
                    <a:pt x="173" y="327"/>
                  </a:lnTo>
                  <a:lnTo>
                    <a:pt x="186" y="323"/>
                  </a:lnTo>
                  <a:lnTo>
                    <a:pt x="199" y="317"/>
                  </a:lnTo>
                  <a:lnTo>
                    <a:pt x="213" y="314"/>
                  </a:lnTo>
                  <a:lnTo>
                    <a:pt x="220" y="306"/>
                  </a:lnTo>
                  <a:lnTo>
                    <a:pt x="230" y="302"/>
                  </a:lnTo>
                  <a:lnTo>
                    <a:pt x="237" y="296"/>
                  </a:lnTo>
                  <a:lnTo>
                    <a:pt x="243" y="295"/>
                  </a:lnTo>
                  <a:lnTo>
                    <a:pt x="251" y="289"/>
                  </a:lnTo>
                  <a:lnTo>
                    <a:pt x="252" y="289"/>
                  </a:lnTo>
                  <a:lnTo>
                    <a:pt x="252" y="285"/>
                  </a:lnTo>
                  <a:lnTo>
                    <a:pt x="252" y="281"/>
                  </a:lnTo>
                  <a:lnTo>
                    <a:pt x="252" y="272"/>
                  </a:lnTo>
                  <a:lnTo>
                    <a:pt x="256" y="262"/>
                  </a:lnTo>
                  <a:lnTo>
                    <a:pt x="256" y="251"/>
                  </a:lnTo>
                  <a:lnTo>
                    <a:pt x="260" y="237"/>
                  </a:lnTo>
                  <a:lnTo>
                    <a:pt x="262" y="224"/>
                  </a:lnTo>
                  <a:lnTo>
                    <a:pt x="264" y="213"/>
                  </a:lnTo>
                  <a:lnTo>
                    <a:pt x="264" y="199"/>
                  </a:lnTo>
                  <a:lnTo>
                    <a:pt x="268" y="186"/>
                  </a:lnTo>
                  <a:lnTo>
                    <a:pt x="270" y="173"/>
                  </a:lnTo>
                  <a:lnTo>
                    <a:pt x="272" y="165"/>
                  </a:lnTo>
                  <a:lnTo>
                    <a:pt x="275" y="152"/>
                  </a:lnTo>
                  <a:lnTo>
                    <a:pt x="279" y="148"/>
                  </a:lnTo>
                  <a:lnTo>
                    <a:pt x="351" y="64"/>
                  </a:lnTo>
                  <a:lnTo>
                    <a:pt x="386" y="74"/>
                  </a:lnTo>
                  <a:lnTo>
                    <a:pt x="399" y="13"/>
                  </a:lnTo>
                  <a:lnTo>
                    <a:pt x="329" y="0"/>
                  </a:lnTo>
                  <a:lnTo>
                    <a:pt x="311" y="9"/>
                  </a:lnTo>
                  <a:lnTo>
                    <a:pt x="329" y="28"/>
                  </a:lnTo>
                  <a:lnTo>
                    <a:pt x="323" y="28"/>
                  </a:lnTo>
                  <a:lnTo>
                    <a:pt x="311" y="32"/>
                  </a:lnTo>
                  <a:lnTo>
                    <a:pt x="298" y="34"/>
                  </a:lnTo>
                  <a:lnTo>
                    <a:pt x="283" y="42"/>
                  </a:lnTo>
                  <a:lnTo>
                    <a:pt x="270" y="45"/>
                  </a:lnTo>
                  <a:lnTo>
                    <a:pt x="260" y="51"/>
                  </a:lnTo>
                  <a:lnTo>
                    <a:pt x="252" y="57"/>
                  </a:lnTo>
                  <a:lnTo>
                    <a:pt x="251" y="61"/>
                  </a:lnTo>
                  <a:lnTo>
                    <a:pt x="232" y="42"/>
                  </a:lnTo>
                  <a:lnTo>
                    <a:pt x="197" y="42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6" name="Freeform 1524"/>
            <p:cNvSpPr>
              <a:spLocks noChangeAspect="1"/>
            </p:cNvSpPr>
            <p:nvPr/>
          </p:nvSpPr>
          <p:spPr bwMode="auto">
            <a:xfrm>
              <a:off x="2600" y="2466"/>
              <a:ext cx="213" cy="158"/>
            </a:xfrm>
            <a:custGeom>
              <a:avLst/>
              <a:gdLst>
                <a:gd name="T0" fmla="*/ 0 w 196"/>
                <a:gd name="T1" fmla="*/ 141 h 146"/>
                <a:gd name="T2" fmla="*/ 51 w 196"/>
                <a:gd name="T3" fmla="*/ 146 h 146"/>
                <a:gd name="T4" fmla="*/ 112 w 196"/>
                <a:gd name="T5" fmla="*/ 80 h 146"/>
                <a:gd name="T6" fmla="*/ 150 w 196"/>
                <a:gd name="T7" fmla="*/ 72 h 146"/>
                <a:gd name="T8" fmla="*/ 129 w 196"/>
                <a:gd name="T9" fmla="*/ 38 h 146"/>
                <a:gd name="T10" fmla="*/ 150 w 196"/>
                <a:gd name="T11" fmla="*/ 32 h 146"/>
                <a:gd name="T12" fmla="*/ 196 w 196"/>
                <a:gd name="T13" fmla="*/ 0 h 146"/>
                <a:gd name="T14" fmla="*/ 104 w 196"/>
                <a:gd name="T15" fmla="*/ 29 h 146"/>
                <a:gd name="T16" fmla="*/ 97 w 196"/>
                <a:gd name="T17" fmla="*/ 68 h 146"/>
                <a:gd name="T18" fmla="*/ 0 w 196"/>
                <a:gd name="T19" fmla="*/ 141 h 146"/>
                <a:gd name="T20" fmla="*/ 0 w 196"/>
                <a:gd name="T21" fmla="*/ 141 h 14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6"/>
                <a:gd name="T34" fmla="*/ 0 h 146"/>
                <a:gd name="T35" fmla="*/ 196 w 196"/>
                <a:gd name="T36" fmla="*/ 146 h 14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6" h="146">
                  <a:moveTo>
                    <a:pt x="0" y="141"/>
                  </a:moveTo>
                  <a:lnTo>
                    <a:pt x="51" y="146"/>
                  </a:lnTo>
                  <a:lnTo>
                    <a:pt x="112" y="80"/>
                  </a:lnTo>
                  <a:lnTo>
                    <a:pt x="150" y="72"/>
                  </a:lnTo>
                  <a:lnTo>
                    <a:pt x="129" y="38"/>
                  </a:lnTo>
                  <a:lnTo>
                    <a:pt x="150" y="32"/>
                  </a:lnTo>
                  <a:lnTo>
                    <a:pt x="196" y="0"/>
                  </a:lnTo>
                  <a:lnTo>
                    <a:pt x="104" y="29"/>
                  </a:lnTo>
                  <a:lnTo>
                    <a:pt x="97" y="68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B5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7" name="Freeform 1525"/>
            <p:cNvSpPr>
              <a:spLocks noChangeAspect="1"/>
            </p:cNvSpPr>
            <p:nvPr/>
          </p:nvSpPr>
          <p:spPr bwMode="auto">
            <a:xfrm>
              <a:off x="2117" y="2670"/>
              <a:ext cx="54" cy="45"/>
            </a:xfrm>
            <a:custGeom>
              <a:avLst/>
              <a:gdLst>
                <a:gd name="T0" fmla="*/ 0 w 51"/>
                <a:gd name="T1" fmla="*/ 42 h 42"/>
                <a:gd name="T2" fmla="*/ 13 w 51"/>
                <a:gd name="T3" fmla="*/ 15 h 42"/>
                <a:gd name="T4" fmla="*/ 31 w 51"/>
                <a:gd name="T5" fmla="*/ 0 h 42"/>
                <a:gd name="T6" fmla="*/ 51 w 51"/>
                <a:gd name="T7" fmla="*/ 2 h 42"/>
                <a:gd name="T8" fmla="*/ 40 w 51"/>
                <a:gd name="T9" fmla="*/ 19 h 42"/>
                <a:gd name="T10" fmla="*/ 27 w 51"/>
                <a:gd name="T11" fmla="*/ 29 h 42"/>
                <a:gd name="T12" fmla="*/ 0 w 51"/>
                <a:gd name="T13" fmla="*/ 42 h 42"/>
                <a:gd name="T14" fmla="*/ 0 w 51"/>
                <a:gd name="T15" fmla="*/ 42 h 4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1"/>
                <a:gd name="T25" fmla="*/ 0 h 42"/>
                <a:gd name="T26" fmla="*/ 51 w 51"/>
                <a:gd name="T27" fmla="*/ 42 h 4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1" h="42">
                  <a:moveTo>
                    <a:pt x="0" y="42"/>
                  </a:moveTo>
                  <a:lnTo>
                    <a:pt x="13" y="15"/>
                  </a:lnTo>
                  <a:lnTo>
                    <a:pt x="31" y="0"/>
                  </a:lnTo>
                  <a:lnTo>
                    <a:pt x="51" y="2"/>
                  </a:lnTo>
                  <a:lnTo>
                    <a:pt x="40" y="19"/>
                  </a:lnTo>
                  <a:lnTo>
                    <a:pt x="27" y="29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F59E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8" name="Freeform 1526"/>
            <p:cNvSpPr>
              <a:spLocks noChangeAspect="1"/>
            </p:cNvSpPr>
            <p:nvPr/>
          </p:nvSpPr>
          <p:spPr bwMode="auto">
            <a:xfrm>
              <a:off x="2021" y="2759"/>
              <a:ext cx="109" cy="178"/>
            </a:xfrm>
            <a:custGeom>
              <a:avLst/>
              <a:gdLst>
                <a:gd name="T0" fmla="*/ 55 w 100"/>
                <a:gd name="T1" fmla="*/ 0 h 164"/>
                <a:gd name="T2" fmla="*/ 19 w 100"/>
                <a:gd name="T3" fmla="*/ 0 h 164"/>
                <a:gd name="T4" fmla="*/ 0 w 100"/>
                <a:gd name="T5" fmla="*/ 46 h 164"/>
                <a:gd name="T6" fmla="*/ 23 w 100"/>
                <a:gd name="T7" fmla="*/ 82 h 164"/>
                <a:gd name="T8" fmla="*/ 28 w 100"/>
                <a:gd name="T9" fmla="*/ 164 h 164"/>
                <a:gd name="T10" fmla="*/ 100 w 100"/>
                <a:gd name="T11" fmla="*/ 131 h 164"/>
                <a:gd name="T12" fmla="*/ 55 w 100"/>
                <a:gd name="T13" fmla="*/ 0 h 164"/>
                <a:gd name="T14" fmla="*/ 55 w 100"/>
                <a:gd name="T15" fmla="*/ 0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0"/>
                <a:gd name="T25" fmla="*/ 0 h 164"/>
                <a:gd name="T26" fmla="*/ 100 w 100"/>
                <a:gd name="T27" fmla="*/ 164 h 1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0" h="164">
                  <a:moveTo>
                    <a:pt x="55" y="0"/>
                  </a:moveTo>
                  <a:lnTo>
                    <a:pt x="19" y="0"/>
                  </a:lnTo>
                  <a:lnTo>
                    <a:pt x="0" y="46"/>
                  </a:lnTo>
                  <a:lnTo>
                    <a:pt x="23" y="82"/>
                  </a:lnTo>
                  <a:lnTo>
                    <a:pt x="28" y="164"/>
                  </a:lnTo>
                  <a:lnTo>
                    <a:pt x="100" y="131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39" name="Freeform 1527"/>
            <p:cNvSpPr>
              <a:spLocks noChangeAspect="1"/>
            </p:cNvSpPr>
            <p:nvPr/>
          </p:nvSpPr>
          <p:spPr bwMode="auto">
            <a:xfrm>
              <a:off x="2286" y="2958"/>
              <a:ext cx="84" cy="408"/>
            </a:xfrm>
            <a:custGeom>
              <a:avLst/>
              <a:gdLst>
                <a:gd name="T0" fmla="*/ 17 w 78"/>
                <a:gd name="T1" fmla="*/ 46 h 377"/>
                <a:gd name="T2" fmla="*/ 63 w 78"/>
                <a:gd name="T3" fmla="*/ 76 h 377"/>
                <a:gd name="T4" fmla="*/ 63 w 78"/>
                <a:gd name="T5" fmla="*/ 128 h 377"/>
                <a:gd name="T6" fmla="*/ 30 w 78"/>
                <a:gd name="T7" fmla="*/ 149 h 377"/>
                <a:gd name="T8" fmla="*/ 68 w 78"/>
                <a:gd name="T9" fmla="*/ 263 h 377"/>
                <a:gd name="T10" fmla="*/ 78 w 78"/>
                <a:gd name="T11" fmla="*/ 377 h 377"/>
                <a:gd name="T12" fmla="*/ 30 w 78"/>
                <a:gd name="T13" fmla="*/ 331 h 377"/>
                <a:gd name="T14" fmla="*/ 30 w 78"/>
                <a:gd name="T15" fmla="*/ 326 h 377"/>
                <a:gd name="T16" fmla="*/ 27 w 78"/>
                <a:gd name="T17" fmla="*/ 312 h 377"/>
                <a:gd name="T18" fmla="*/ 23 w 78"/>
                <a:gd name="T19" fmla="*/ 301 h 377"/>
                <a:gd name="T20" fmla="*/ 23 w 78"/>
                <a:gd name="T21" fmla="*/ 291 h 377"/>
                <a:gd name="T22" fmla="*/ 21 w 78"/>
                <a:gd name="T23" fmla="*/ 278 h 377"/>
                <a:gd name="T24" fmla="*/ 21 w 78"/>
                <a:gd name="T25" fmla="*/ 267 h 377"/>
                <a:gd name="T26" fmla="*/ 17 w 78"/>
                <a:gd name="T27" fmla="*/ 251 h 377"/>
                <a:gd name="T28" fmla="*/ 15 w 78"/>
                <a:gd name="T29" fmla="*/ 236 h 377"/>
                <a:gd name="T30" fmla="*/ 11 w 78"/>
                <a:gd name="T31" fmla="*/ 221 h 377"/>
                <a:gd name="T32" fmla="*/ 11 w 78"/>
                <a:gd name="T33" fmla="*/ 206 h 377"/>
                <a:gd name="T34" fmla="*/ 8 w 78"/>
                <a:gd name="T35" fmla="*/ 189 h 377"/>
                <a:gd name="T36" fmla="*/ 6 w 78"/>
                <a:gd name="T37" fmla="*/ 175 h 377"/>
                <a:gd name="T38" fmla="*/ 4 w 78"/>
                <a:gd name="T39" fmla="*/ 158 h 377"/>
                <a:gd name="T40" fmla="*/ 4 w 78"/>
                <a:gd name="T41" fmla="*/ 145 h 377"/>
                <a:gd name="T42" fmla="*/ 2 w 78"/>
                <a:gd name="T43" fmla="*/ 126 h 377"/>
                <a:gd name="T44" fmla="*/ 0 w 78"/>
                <a:gd name="T45" fmla="*/ 113 h 377"/>
                <a:gd name="T46" fmla="*/ 0 w 78"/>
                <a:gd name="T47" fmla="*/ 97 h 377"/>
                <a:gd name="T48" fmla="*/ 0 w 78"/>
                <a:gd name="T49" fmla="*/ 86 h 377"/>
                <a:gd name="T50" fmla="*/ 0 w 78"/>
                <a:gd name="T51" fmla="*/ 71 h 377"/>
                <a:gd name="T52" fmla="*/ 0 w 78"/>
                <a:gd name="T53" fmla="*/ 59 h 377"/>
                <a:gd name="T54" fmla="*/ 0 w 78"/>
                <a:gd name="T55" fmla="*/ 50 h 377"/>
                <a:gd name="T56" fmla="*/ 0 w 78"/>
                <a:gd name="T57" fmla="*/ 40 h 377"/>
                <a:gd name="T58" fmla="*/ 0 w 78"/>
                <a:gd name="T59" fmla="*/ 31 h 377"/>
                <a:gd name="T60" fmla="*/ 0 w 78"/>
                <a:gd name="T61" fmla="*/ 23 h 377"/>
                <a:gd name="T62" fmla="*/ 0 w 78"/>
                <a:gd name="T63" fmla="*/ 16 h 377"/>
                <a:gd name="T64" fmla="*/ 2 w 78"/>
                <a:gd name="T65" fmla="*/ 10 h 377"/>
                <a:gd name="T66" fmla="*/ 2 w 78"/>
                <a:gd name="T67" fmla="*/ 2 h 377"/>
                <a:gd name="T68" fmla="*/ 4 w 78"/>
                <a:gd name="T69" fmla="*/ 0 h 377"/>
                <a:gd name="T70" fmla="*/ 17 w 78"/>
                <a:gd name="T71" fmla="*/ 46 h 377"/>
                <a:gd name="T72" fmla="*/ 17 w 78"/>
                <a:gd name="T73" fmla="*/ 46 h 37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8"/>
                <a:gd name="T112" fmla="*/ 0 h 377"/>
                <a:gd name="T113" fmla="*/ 78 w 78"/>
                <a:gd name="T114" fmla="*/ 377 h 377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8" h="377">
                  <a:moveTo>
                    <a:pt x="17" y="46"/>
                  </a:moveTo>
                  <a:lnTo>
                    <a:pt x="63" y="76"/>
                  </a:lnTo>
                  <a:lnTo>
                    <a:pt x="63" y="128"/>
                  </a:lnTo>
                  <a:lnTo>
                    <a:pt x="30" y="149"/>
                  </a:lnTo>
                  <a:lnTo>
                    <a:pt x="68" y="263"/>
                  </a:lnTo>
                  <a:lnTo>
                    <a:pt x="78" y="377"/>
                  </a:lnTo>
                  <a:lnTo>
                    <a:pt x="30" y="331"/>
                  </a:lnTo>
                  <a:lnTo>
                    <a:pt x="30" y="326"/>
                  </a:lnTo>
                  <a:lnTo>
                    <a:pt x="27" y="312"/>
                  </a:lnTo>
                  <a:lnTo>
                    <a:pt x="23" y="301"/>
                  </a:lnTo>
                  <a:lnTo>
                    <a:pt x="23" y="291"/>
                  </a:lnTo>
                  <a:lnTo>
                    <a:pt x="21" y="278"/>
                  </a:lnTo>
                  <a:lnTo>
                    <a:pt x="21" y="267"/>
                  </a:lnTo>
                  <a:lnTo>
                    <a:pt x="17" y="251"/>
                  </a:lnTo>
                  <a:lnTo>
                    <a:pt x="15" y="236"/>
                  </a:lnTo>
                  <a:lnTo>
                    <a:pt x="11" y="221"/>
                  </a:lnTo>
                  <a:lnTo>
                    <a:pt x="11" y="206"/>
                  </a:lnTo>
                  <a:lnTo>
                    <a:pt x="8" y="189"/>
                  </a:lnTo>
                  <a:lnTo>
                    <a:pt x="6" y="175"/>
                  </a:lnTo>
                  <a:lnTo>
                    <a:pt x="4" y="158"/>
                  </a:lnTo>
                  <a:lnTo>
                    <a:pt x="4" y="145"/>
                  </a:lnTo>
                  <a:lnTo>
                    <a:pt x="2" y="126"/>
                  </a:lnTo>
                  <a:lnTo>
                    <a:pt x="0" y="113"/>
                  </a:lnTo>
                  <a:lnTo>
                    <a:pt x="0" y="97"/>
                  </a:lnTo>
                  <a:lnTo>
                    <a:pt x="0" y="86"/>
                  </a:lnTo>
                  <a:lnTo>
                    <a:pt x="0" y="71"/>
                  </a:lnTo>
                  <a:lnTo>
                    <a:pt x="0" y="59"/>
                  </a:lnTo>
                  <a:lnTo>
                    <a:pt x="0" y="50"/>
                  </a:lnTo>
                  <a:lnTo>
                    <a:pt x="0" y="40"/>
                  </a:lnTo>
                  <a:lnTo>
                    <a:pt x="0" y="31"/>
                  </a:lnTo>
                  <a:lnTo>
                    <a:pt x="0" y="23"/>
                  </a:lnTo>
                  <a:lnTo>
                    <a:pt x="0" y="16"/>
                  </a:lnTo>
                  <a:lnTo>
                    <a:pt x="2" y="10"/>
                  </a:lnTo>
                  <a:lnTo>
                    <a:pt x="2" y="2"/>
                  </a:lnTo>
                  <a:lnTo>
                    <a:pt x="4" y="0"/>
                  </a:lnTo>
                  <a:lnTo>
                    <a:pt x="17" y="46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40" name="Freeform 1528"/>
            <p:cNvSpPr>
              <a:spLocks noChangeAspect="1"/>
            </p:cNvSpPr>
            <p:nvPr/>
          </p:nvSpPr>
          <p:spPr bwMode="auto">
            <a:xfrm>
              <a:off x="2487" y="3110"/>
              <a:ext cx="70" cy="198"/>
            </a:xfrm>
            <a:custGeom>
              <a:avLst/>
              <a:gdLst>
                <a:gd name="T0" fmla="*/ 0 w 65"/>
                <a:gd name="T1" fmla="*/ 0 h 183"/>
                <a:gd name="T2" fmla="*/ 65 w 65"/>
                <a:gd name="T3" fmla="*/ 57 h 183"/>
                <a:gd name="T4" fmla="*/ 44 w 65"/>
                <a:gd name="T5" fmla="*/ 183 h 183"/>
                <a:gd name="T6" fmla="*/ 16 w 65"/>
                <a:gd name="T7" fmla="*/ 72 h 183"/>
                <a:gd name="T8" fmla="*/ 0 w 65"/>
                <a:gd name="T9" fmla="*/ 0 h 183"/>
                <a:gd name="T10" fmla="*/ 0 w 65"/>
                <a:gd name="T11" fmla="*/ 0 h 1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183"/>
                <a:gd name="T20" fmla="*/ 65 w 65"/>
                <a:gd name="T21" fmla="*/ 183 h 18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183">
                  <a:moveTo>
                    <a:pt x="0" y="0"/>
                  </a:moveTo>
                  <a:lnTo>
                    <a:pt x="65" y="57"/>
                  </a:lnTo>
                  <a:lnTo>
                    <a:pt x="44" y="183"/>
                  </a:lnTo>
                  <a:lnTo>
                    <a:pt x="16" y="7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5541" name="Freeform 1529"/>
            <p:cNvSpPr>
              <a:spLocks noChangeAspect="1"/>
            </p:cNvSpPr>
            <p:nvPr/>
          </p:nvSpPr>
          <p:spPr bwMode="auto">
            <a:xfrm>
              <a:off x="2045" y="1544"/>
              <a:ext cx="664" cy="436"/>
            </a:xfrm>
            <a:custGeom>
              <a:avLst/>
              <a:gdLst>
                <a:gd name="T0" fmla="*/ 13 w 612"/>
                <a:gd name="T1" fmla="*/ 0 h 401"/>
                <a:gd name="T2" fmla="*/ 612 w 612"/>
                <a:gd name="T3" fmla="*/ 346 h 401"/>
                <a:gd name="T4" fmla="*/ 612 w 612"/>
                <a:gd name="T5" fmla="*/ 401 h 401"/>
                <a:gd name="T6" fmla="*/ 0 w 612"/>
                <a:gd name="T7" fmla="*/ 27 h 401"/>
                <a:gd name="T8" fmla="*/ 13 w 612"/>
                <a:gd name="T9" fmla="*/ 0 h 401"/>
                <a:gd name="T10" fmla="*/ 13 w 612"/>
                <a:gd name="T11" fmla="*/ 0 h 4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2"/>
                <a:gd name="T19" fmla="*/ 0 h 401"/>
                <a:gd name="T20" fmla="*/ 612 w 612"/>
                <a:gd name="T21" fmla="*/ 401 h 40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2" h="401">
                  <a:moveTo>
                    <a:pt x="13" y="0"/>
                  </a:moveTo>
                  <a:lnTo>
                    <a:pt x="612" y="346"/>
                  </a:lnTo>
                  <a:lnTo>
                    <a:pt x="612" y="401"/>
                  </a:lnTo>
                  <a:lnTo>
                    <a:pt x="0" y="27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42" name="Group 1530"/>
            <p:cNvGrpSpPr>
              <a:grpSpLocks noChangeAspect="1"/>
            </p:cNvGrpSpPr>
            <p:nvPr/>
          </p:nvGrpSpPr>
          <p:grpSpPr bwMode="auto">
            <a:xfrm>
              <a:off x="2251" y="3220"/>
              <a:ext cx="536" cy="776"/>
              <a:chOff x="2251" y="3220"/>
              <a:chExt cx="536" cy="776"/>
            </a:xfrm>
          </p:grpSpPr>
          <p:sp>
            <p:nvSpPr>
              <p:cNvPr id="15599" name="Freeform 1531"/>
              <p:cNvSpPr>
                <a:spLocks noChangeAspect="1"/>
              </p:cNvSpPr>
              <p:nvPr/>
            </p:nvSpPr>
            <p:spPr bwMode="auto">
              <a:xfrm>
                <a:off x="2537" y="3238"/>
                <a:ext cx="74" cy="70"/>
              </a:xfrm>
              <a:custGeom>
                <a:avLst/>
                <a:gdLst>
                  <a:gd name="T0" fmla="*/ 0 w 66"/>
                  <a:gd name="T1" fmla="*/ 29 h 65"/>
                  <a:gd name="T2" fmla="*/ 40 w 66"/>
                  <a:gd name="T3" fmla="*/ 0 h 65"/>
                  <a:gd name="T4" fmla="*/ 66 w 66"/>
                  <a:gd name="T5" fmla="*/ 0 h 65"/>
                  <a:gd name="T6" fmla="*/ 66 w 66"/>
                  <a:gd name="T7" fmla="*/ 31 h 65"/>
                  <a:gd name="T8" fmla="*/ 0 w 66"/>
                  <a:gd name="T9" fmla="*/ 65 h 65"/>
                  <a:gd name="T10" fmla="*/ 0 w 66"/>
                  <a:gd name="T11" fmla="*/ 29 h 65"/>
                  <a:gd name="T12" fmla="*/ 0 w 66"/>
                  <a:gd name="T13" fmla="*/ 29 h 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6"/>
                  <a:gd name="T22" fmla="*/ 0 h 65"/>
                  <a:gd name="T23" fmla="*/ 66 w 66"/>
                  <a:gd name="T24" fmla="*/ 65 h 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6" h="65">
                    <a:moveTo>
                      <a:pt x="0" y="29"/>
                    </a:moveTo>
                    <a:lnTo>
                      <a:pt x="40" y="0"/>
                    </a:lnTo>
                    <a:lnTo>
                      <a:pt x="66" y="0"/>
                    </a:lnTo>
                    <a:lnTo>
                      <a:pt x="66" y="31"/>
                    </a:lnTo>
                    <a:lnTo>
                      <a:pt x="0" y="65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0" name="Freeform 1532"/>
              <p:cNvSpPr>
                <a:spLocks noChangeAspect="1"/>
              </p:cNvSpPr>
              <p:nvPr/>
            </p:nvSpPr>
            <p:spPr bwMode="auto">
              <a:xfrm>
                <a:off x="2258" y="3301"/>
                <a:ext cx="104" cy="65"/>
              </a:xfrm>
              <a:custGeom>
                <a:avLst/>
                <a:gdLst>
                  <a:gd name="T0" fmla="*/ 74 w 95"/>
                  <a:gd name="T1" fmla="*/ 0 h 61"/>
                  <a:gd name="T2" fmla="*/ 17 w 95"/>
                  <a:gd name="T3" fmla="*/ 10 h 61"/>
                  <a:gd name="T4" fmla="*/ 0 w 95"/>
                  <a:gd name="T5" fmla="*/ 27 h 61"/>
                  <a:gd name="T6" fmla="*/ 78 w 95"/>
                  <a:gd name="T7" fmla="*/ 61 h 61"/>
                  <a:gd name="T8" fmla="*/ 95 w 95"/>
                  <a:gd name="T9" fmla="*/ 36 h 61"/>
                  <a:gd name="T10" fmla="*/ 74 w 95"/>
                  <a:gd name="T11" fmla="*/ 0 h 61"/>
                  <a:gd name="T12" fmla="*/ 74 w 95"/>
                  <a:gd name="T13" fmla="*/ 0 h 6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5"/>
                  <a:gd name="T22" fmla="*/ 0 h 61"/>
                  <a:gd name="T23" fmla="*/ 95 w 95"/>
                  <a:gd name="T24" fmla="*/ 61 h 6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5" h="61">
                    <a:moveTo>
                      <a:pt x="74" y="0"/>
                    </a:moveTo>
                    <a:lnTo>
                      <a:pt x="17" y="10"/>
                    </a:lnTo>
                    <a:lnTo>
                      <a:pt x="0" y="27"/>
                    </a:lnTo>
                    <a:lnTo>
                      <a:pt x="78" y="61"/>
                    </a:lnTo>
                    <a:lnTo>
                      <a:pt x="95" y="36"/>
                    </a:lnTo>
                    <a:lnTo>
                      <a:pt x="74" y="0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1" name="Freeform 1533"/>
              <p:cNvSpPr>
                <a:spLocks noChangeAspect="1"/>
              </p:cNvSpPr>
              <p:nvPr/>
            </p:nvSpPr>
            <p:spPr bwMode="auto">
              <a:xfrm>
                <a:off x="2251" y="3220"/>
                <a:ext cx="507" cy="776"/>
              </a:xfrm>
              <a:custGeom>
                <a:avLst/>
                <a:gdLst>
                  <a:gd name="T0" fmla="*/ 232 w 468"/>
                  <a:gd name="T1" fmla="*/ 0 h 716"/>
                  <a:gd name="T2" fmla="*/ 17 w 468"/>
                  <a:gd name="T3" fmla="*/ 334 h 716"/>
                  <a:gd name="T4" fmla="*/ 6 w 468"/>
                  <a:gd name="T5" fmla="*/ 566 h 716"/>
                  <a:gd name="T6" fmla="*/ 15 w 468"/>
                  <a:gd name="T7" fmla="*/ 572 h 716"/>
                  <a:gd name="T8" fmla="*/ 42 w 468"/>
                  <a:gd name="T9" fmla="*/ 591 h 716"/>
                  <a:gd name="T10" fmla="*/ 61 w 468"/>
                  <a:gd name="T11" fmla="*/ 602 h 716"/>
                  <a:gd name="T12" fmla="*/ 82 w 468"/>
                  <a:gd name="T13" fmla="*/ 618 h 716"/>
                  <a:gd name="T14" fmla="*/ 101 w 468"/>
                  <a:gd name="T15" fmla="*/ 631 h 716"/>
                  <a:gd name="T16" fmla="*/ 126 w 468"/>
                  <a:gd name="T17" fmla="*/ 648 h 716"/>
                  <a:gd name="T18" fmla="*/ 147 w 468"/>
                  <a:gd name="T19" fmla="*/ 659 h 716"/>
                  <a:gd name="T20" fmla="*/ 169 w 468"/>
                  <a:gd name="T21" fmla="*/ 675 h 716"/>
                  <a:gd name="T22" fmla="*/ 190 w 468"/>
                  <a:gd name="T23" fmla="*/ 688 h 716"/>
                  <a:gd name="T24" fmla="*/ 209 w 468"/>
                  <a:gd name="T25" fmla="*/ 699 h 716"/>
                  <a:gd name="T26" fmla="*/ 236 w 468"/>
                  <a:gd name="T27" fmla="*/ 715 h 716"/>
                  <a:gd name="T28" fmla="*/ 249 w 468"/>
                  <a:gd name="T29" fmla="*/ 716 h 716"/>
                  <a:gd name="T30" fmla="*/ 249 w 468"/>
                  <a:gd name="T31" fmla="*/ 705 h 716"/>
                  <a:gd name="T32" fmla="*/ 259 w 468"/>
                  <a:gd name="T33" fmla="*/ 684 h 716"/>
                  <a:gd name="T34" fmla="*/ 268 w 468"/>
                  <a:gd name="T35" fmla="*/ 652 h 716"/>
                  <a:gd name="T36" fmla="*/ 274 w 468"/>
                  <a:gd name="T37" fmla="*/ 631 h 716"/>
                  <a:gd name="T38" fmla="*/ 283 w 468"/>
                  <a:gd name="T39" fmla="*/ 612 h 716"/>
                  <a:gd name="T40" fmla="*/ 289 w 468"/>
                  <a:gd name="T41" fmla="*/ 589 h 716"/>
                  <a:gd name="T42" fmla="*/ 299 w 468"/>
                  <a:gd name="T43" fmla="*/ 566 h 716"/>
                  <a:gd name="T44" fmla="*/ 310 w 468"/>
                  <a:gd name="T45" fmla="*/ 540 h 716"/>
                  <a:gd name="T46" fmla="*/ 320 w 468"/>
                  <a:gd name="T47" fmla="*/ 515 h 716"/>
                  <a:gd name="T48" fmla="*/ 329 w 468"/>
                  <a:gd name="T49" fmla="*/ 486 h 716"/>
                  <a:gd name="T50" fmla="*/ 339 w 468"/>
                  <a:gd name="T51" fmla="*/ 460 h 716"/>
                  <a:gd name="T52" fmla="*/ 348 w 468"/>
                  <a:gd name="T53" fmla="*/ 431 h 716"/>
                  <a:gd name="T54" fmla="*/ 359 w 468"/>
                  <a:gd name="T55" fmla="*/ 405 h 716"/>
                  <a:gd name="T56" fmla="*/ 369 w 468"/>
                  <a:gd name="T57" fmla="*/ 376 h 716"/>
                  <a:gd name="T58" fmla="*/ 378 w 468"/>
                  <a:gd name="T59" fmla="*/ 348 h 716"/>
                  <a:gd name="T60" fmla="*/ 388 w 468"/>
                  <a:gd name="T61" fmla="*/ 319 h 716"/>
                  <a:gd name="T62" fmla="*/ 397 w 468"/>
                  <a:gd name="T63" fmla="*/ 294 h 716"/>
                  <a:gd name="T64" fmla="*/ 405 w 468"/>
                  <a:gd name="T65" fmla="*/ 268 h 716"/>
                  <a:gd name="T66" fmla="*/ 415 w 468"/>
                  <a:gd name="T67" fmla="*/ 243 h 716"/>
                  <a:gd name="T68" fmla="*/ 422 w 468"/>
                  <a:gd name="T69" fmla="*/ 218 h 716"/>
                  <a:gd name="T70" fmla="*/ 432 w 468"/>
                  <a:gd name="T71" fmla="*/ 199 h 716"/>
                  <a:gd name="T72" fmla="*/ 439 w 468"/>
                  <a:gd name="T73" fmla="*/ 178 h 716"/>
                  <a:gd name="T74" fmla="*/ 445 w 468"/>
                  <a:gd name="T75" fmla="*/ 159 h 716"/>
                  <a:gd name="T76" fmla="*/ 456 w 468"/>
                  <a:gd name="T77" fmla="*/ 131 h 716"/>
                  <a:gd name="T78" fmla="*/ 464 w 468"/>
                  <a:gd name="T79" fmla="*/ 112 h 716"/>
                  <a:gd name="T80" fmla="*/ 468 w 468"/>
                  <a:gd name="T81" fmla="*/ 108 h 71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468"/>
                  <a:gd name="T124" fmla="*/ 0 h 716"/>
                  <a:gd name="T125" fmla="*/ 468 w 468"/>
                  <a:gd name="T126" fmla="*/ 716 h 71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468" h="716">
                    <a:moveTo>
                      <a:pt x="468" y="108"/>
                    </a:moveTo>
                    <a:lnTo>
                      <a:pt x="232" y="0"/>
                    </a:lnTo>
                    <a:lnTo>
                      <a:pt x="21" y="81"/>
                    </a:lnTo>
                    <a:lnTo>
                      <a:pt x="17" y="334"/>
                    </a:lnTo>
                    <a:lnTo>
                      <a:pt x="0" y="340"/>
                    </a:lnTo>
                    <a:lnTo>
                      <a:pt x="6" y="566"/>
                    </a:lnTo>
                    <a:lnTo>
                      <a:pt x="8" y="566"/>
                    </a:lnTo>
                    <a:lnTo>
                      <a:pt x="15" y="572"/>
                    </a:lnTo>
                    <a:lnTo>
                      <a:pt x="27" y="580"/>
                    </a:lnTo>
                    <a:lnTo>
                      <a:pt x="42" y="591"/>
                    </a:lnTo>
                    <a:lnTo>
                      <a:pt x="52" y="597"/>
                    </a:lnTo>
                    <a:lnTo>
                      <a:pt x="61" y="602"/>
                    </a:lnTo>
                    <a:lnTo>
                      <a:pt x="71" y="610"/>
                    </a:lnTo>
                    <a:lnTo>
                      <a:pt x="82" y="618"/>
                    </a:lnTo>
                    <a:lnTo>
                      <a:pt x="91" y="623"/>
                    </a:lnTo>
                    <a:lnTo>
                      <a:pt x="101" y="631"/>
                    </a:lnTo>
                    <a:lnTo>
                      <a:pt x="112" y="638"/>
                    </a:lnTo>
                    <a:lnTo>
                      <a:pt x="126" y="648"/>
                    </a:lnTo>
                    <a:lnTo>
                      <a:pt x="135" y="654"/>
                    </a:lnTo>
                    <a:lnTo>
                      <a:pt x="147" y="659"/>
                    </a:lnTo>
                    <a:lnTo>
                      <a:pt x="158" y="667"/>
                    </a:lnTo>
                    <a:lnTo>
                      <a:pt x="169" y="675"/>
                    </a:lnTo>
                    <a:lnTo>
                      <a:pt x="179" y="680"/>
                    </a:lnTo>
                    <a:lnTo>
                      <a:pt x="190" y="688"/>
                    </a:lnTo>
                    <a:lnTo>
                      <a:pt x="200" y="694"/>
                    </a:lnTo>
                    <a:lnTo>
                      <a:pt x="209" y="699"/>
                    </a:lnTo>
                    <a:lnTo>
                      <a:pt x="223" y="709"/>
                    </a:lnTo>
                    <a:lnTo>
                      <a:pt x="236" y="715"/>
                    </a:lnTo>
                    <a:lnTo>
                      <a:pt x="243" y="716"/>
                    </a:lnTo>
                    <a:lnTo>
                      <a:pt x="249" y="716"/>
                    </a:lnTo>
                    <a:lnTo>
                      <a:pt x="249" y="711"/>
                    </a:lnTo>
                    <a:lnTo>
                      <a:pt x="249" y="705"/>
                    </a:lnTo>
                    <a:lnTo>
                      <a:pt x="253" y="696"/>
                    </a:lnTo>
                    <a:lnTo>
                      <a:pt x="259" y="684"/>
                    </a:lnTo>
                    <a:lnTo>
                      <a:pt x="262" y="669"/>
                    </a:lnTo>
                    <a:lnTo>
                      <a:pt x="268" y="652"/>
                    </a:lnTo>
                    <a:lnTo>
                      <a:pt x="270" y="640"/>
                    </a:lnTo>
                    <a:lnTo>
                      <a:pt x="274" y="631"/>
                    </a:lnTo>
                    <a:lnTo>
                      <a:pt x="280" y="621"/>
                    </a:lnTo>
                    <a:lnTo>
                      <a:pt x="283" y="612"/>
                    </a:lnTo>
                    <a:lnTo>
                      <a:pt x="287" y="599"/>
                    </a:lnTo>
                    <a:lnTo>
                      <a:pt x="289" y="589"/>
                    </a:lnTo>
                    <a:lnTo>
                      <a:pt x="295" y="578"/>
                    </a:lnTo>
                    <a:lnTo>
                      <a:pt x="299" y="566"/>
                    </a:lnTo>
                    <a:lnTo>
                      <a:pt x="304" y="551"/>
                    </a:lnTo>
                    <a:lnTo>
                      <a:pt x="310" y="540"/>
                    </a:lnTo>
                    <a:lnTo>
                      <a:pt x="314" y="526"/>
                    </a:lnTo>
                    <a:lnTo>
                      <a:pt x="320" y="515"/>
                    </a:lnTo>
                    <a:lnTo>
                      <a:pt x="323" y="500"/>
                    </a:lnTo>
                    <a:lnTo>
                      <a:pt x="329" y="486"/>
                    </a:lnTo>
                    <a:lnTo>
                      <a:pt x="333" y="471"/>
                    </a:lnTo>
                    <a:lnTo>
                      <a:pt x="339" y="460"/>
                    </a:lnTo>
                    <a:lnTo>
                      <a:pt x="342" y="445"/>
                    </a:lnTo>
                    <a:lnTo>
                      <a:pt x="348" y="431"/>
                    </a:lnTo>
                    <a:lnTo>
                      <a:pt x="352" y="418"/>
                    </a:lnTo>
                    <a:lnTo>
                      <a:pt x="359" y="405"/>
                    </a:lnTo>
                    <a:lnTo>
                      <a:pt x="363" y="389"/>
                    </a:lnTo>
                    <a:lnTo>
                      <a:pt x="369" y="376"/>
                    </a:lnTo>
                    <a:lnTo>
                      <a:pt x="373" y="361"/>
                    </a:lnTo>
                    <a:lnTo>
                      <a:pt x="378" y="348"/>
                    </a:lnTo>
                    <a:lnTo>
                      <a:pt x="382" y="332"/>
                    </a:lnTo>
                    <a:lnTo>
                      <a:pt x="388" y="319"/>
                    </a:lnTo>
                    <a:lnTo>
                      <a:pt x="392" y="308"/>
                    </a:lnTo>
                    <a:lnTo>
                      <a:pt x="397" y="294"/>
                    </a:lnTo>
                    <a:lnTo>
                      <a:pt x="399" y="279"/>
                    </a:lnTo>
                    <a:lnTo>
                      <a:pt x="405" y="268"/>
                    </a:lnTo>
                    <a:lnTo>
                      <a:pt x="409" y="254"/>
                    </a:lnTo>
                    <a:lnTo>
                      <a:pt x="415" y="243"/>
                    </a:lnTo>
                    <a:lnTo>
                      <a:pt x="418" y="230"/>
                    </a:lnTo>
                    <a:lnTo>
                      <a:pt x="422" y="218"/>
                    </a:lnTo>
                    <a:lnTo>
                      <a:pt x="428" y="209"/>
                    </a:lnTo>
                    <a:lnTo>
                      <a:pt x="432" y="199"/>
                    </a:lnTo>
                    <a:lnTo>
                      <a:pt x="435" y="188"/>
                    </a:lnTo>
                    <a:lnTo>
                      <a:pt x="439" y="178"/>
                    </a:lnTo>
                    <a:lnTo>
                      <a:pt x="441" y="169"/>
                    </a:lnTo>
                    <a:lnTo>
                      <a:pt x="445" y="159"/>
                    </a:lnTo>
                    <a:lnTo>
                      <a:pt x="449" y="144"/>
                    </a:lnTo>
                    <a:lnTo>
                      <a:pt x="456" y="131"/>
                    </a:lnTo>
                    <a:lnTo>
                      <a:pt x="458" y="119"/>
                    </a:lnTo>
                    <a:lnTo>
                      <a:pt x="464" y="112"/>
                    </a:lnTo>
                    <a:lnTo>
                      <a:pt x="466" y="108"/>
                    </a:lnTo>
                    <a:lnTo>
                      <a:pt x="468" y="108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2" name="Freeform 1534"/>
              <p:cNvSpPr>
                <a:spLocks noChangeAspect="1"/>
              </p:cNvSpPr>
              <p:nvPr/>
            </p:nvSpPr>
            <p:spPr bwMode="auto">
              <a:xfrm>
                <a:off x="2275" y="3341"/>
                <a:ext cx="512" cy="649"/>
              </a:xfrm>
              <a:custGeom>
                <a:avLst/>
                <a:gdLst>
                  <a:gd name="T0" fmla="*/ 226 w 473"/>
                  <a:gd name="T1" fmla="*/ 97 h 599"/>
                  <a:gd name="T2" fmla="*/ 228 w 473"/>
                  <a:gd name="T3" fmla="*/ 315 h 599"/>
                  <a:gd name="T4" fmla="*/ 0 w 473"/>
                  <a:gd name="T5" fmla="*/ 224 h 599"/>
                  <a:gd name="T6" fmla="*/ 230 w 473"/>
                  <a:gd name="T7" fmla="*/ 350 h 599"/>
                  <a:gd name="T8" fmla="*/ 228 w 473"/>
                  <a:gd name="T9" fmla="*/ 599 h 599"/>
                  <a:gd name="T10" fmla="*/ 468 w 473"/>
                  <a:gd name="T11" fmla="*/ 445 h 599"/>
                  <a:gd name="T12" fmla="*/ 473 w 473"/>
                  <a:gd name="T13" fmla="*/ 234 h 599"/>
                  <a:gd name="T14" fmla="*/ 447 w 473"/>
                  <a:gd name="T15" fmla="*/ 241 h 599"/>
                  <a:gd name="T16" fmla="*/ 447 w 473"/>
                  <a:gd name="T17" fmla="*/ 0 h 599"/>
                  <a:gd name="T18" fmla="*/ 226 w 473"/>
                  <a:gd name="T19" fmla="*/ 97 h 599"/>
                  <a:gd name="T20" fmla="*/ 226 w 473"/>
                  <a:gd name="T21" fmla="*/ 97 h 59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73"/>
                  <a:gd name="T34" fmla="*/ 0 h 599"/>
                  <a:gd name="T35" fmla="*/ 473 w 473"/>
                  <a:gd name="T36" fmla="*/ 599 h 59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73" h="599">
                    <a:moveTo>
                      <a:pt x="226" y="97"/>
                    </a:moveTo>
                    <a:lnTo>
                      <a:pt x="228" y="315"/>
                    </a:lnTo>
                    <a:lnTo>
                      <a:pt x="0" y="224"/>
                    </a:lnTo>
                    <a:lnTo>
                      <a:pt x="230" y="350"/>
                    </a:lnTo>
                    <a:lnTo>
                      <a:pt x="228" y="599"/>
                    </a:lnTo>
                    <a:lnTo>
                      <a:pt x="468" y="445"/>
                    </a:lnTo>
                    <a:lnTo>
                      <a:pt x="473" y="234"/>
                    </a:lnTo>
                    <a:lnTo>
                      <a:pt x="447" y="241"/>
                    </a:lnTo>
                    <a:lnTo>
                      <a:pt x="447" y="0"/>
                    </a:lnTo>
                    <a:lnTo>
                      <a:pt x="226" y="97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3" name="Freeform 1535"/>
              <p:cNvSpPr>
                <a:spLocks noChangeAspect="1"/>
              </p:cNvSpPr>
              <p:nvPr/>
            </p:nvSpPr>
            <p:spPr bwMode="auto">
              <a:xfrm>
                <a:off x="2268" y="328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604" name="Freeform 1536"/>
              <p:cNvSpPr>
                <a:spLocks noChangeAspect="1"/>
              </p:cNvSpPr>
              <p:nvPr/>
            </p:nvSpPr>
            <p:spPr bwMode="auto">
              <a:xfrm>
                <a:off x="2251" y="357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43" name="Group 1537"/>
            <p:cNvGrpSpPr>
              <a:grpSpLocks noChangeAspect="1"/>
            </p:cNvGrpSpPr>
            <p:nvPr/>
          </p:nvGrpSpPr>
          <p:grpSpPr bwMode="auto">
            <a:xfrm>
              <a:off x="2603" y="3400"/>
              <a:ext cx="536" cy="694"/>
              <a:chOff x="2603" y="3400"/>
              <a:chExt cx="536" cy="694"/>
            </a:xfrm>
          </p:grpSpPr>
          <p:sp>
            <p:nvSpPr>
              <p:cNvPr id="15595" name="Freeform 1538"/>
              <p:cNvSpPr>
                <a:spLocks noChangeAspect="1"/>
              </p:cNvSpPr>
              <p:nvPr/>
            </p:nvSpPr>
            <p:spPr bwMode="auto">
              <a:xfrm>
                <a:off x="2603" y="3400"/>
                <a:ext cx="507" cy="694"/>
              </a:xfrm>
              <a:custGeom>
                <a:avLst/>
                <a:gdLst>
                  <a:gd name="T0" fmla="*/ 251 w 507"/>
                  <a:gd name="T1" fmla="*/ 0 h 694"/>
                  <a:gd name="T2" fmla="*/ 18 w 507"/>
                  <a:gd name="T3" fmla="*/ 362 h 694"/>
                  <a:gd name="T4" fmla="*/ 7 w 507"/>
                  <a:gd name="T5" fmla="*/ 613 h 694"/>
                  <a:gd name="T6" fmla="*/ 16 w 507"/>
                  <a:gd name="T7" fmla="*/ 620 h 694"/>
                  <a:gd name="T8" fmla="*/ 46 w 507"/>
                  <a:gd name="T9" fmla="*/ 641 h 694"/>
                  <a:gd name="T10" fmla="*/ 66 w 507"/>
                  <a:gd name="T11" fmla="*/ 652 h 694"/>
                  <a:gd name="T12" fmla="*/ 89 w 507"/>
                  <a:gd name="T13" fmla="*/ 670 h 694"/>
                  <a:gd name="T14" fmla="*/ 109 w 507"/>
                  <a:gd name="T15" fmla="*/ 684 h 694"/>
                  <a:gd name="T16" fmla="*/ 293 w 507"/>
                  <a:gd name="T17" fmla="*/ 694 h 694"/>
                  <a:gd name="T18" fmla="*/ 303 w 507"/>
                  <a:gd name="T19" fmla="*/ 673 h 694"/>
                  <a:gd name="T20" fmla="*/ 311 w 507"/>
                  <a:gd name="T21" fmla="*/ 649 h 694"/>
                  <a:gd name="T22" fmla="*/ 320 w 507"/>
                  <a:gd name="T23" fmla="*/ 626 h 694"/>
                  <a:gd name="T24" fmla="*/ 329 w 507"/>
                  <a:gd name="T25" fmla="*/ 597 h 694"/>
                  <a:gd name="T26" fmla="*/ 340 w 507"/>
                  <a:gd name="T27" fmla="*/ 570 h 694"/>
                  <a:gd name="T28" fmla="*/ 350 w 507"/>
                  <a:gd name="T29" fmla="*/ 542 h 694"/>
                  <a:gd name="T30" fmla="*/ 361 w 507"/>
                  <a:gd name="T31" fmla="*/ 510 h 694"/>
                  <a:gd name="T32" fmla="*/ 371 w 507"/>
                  <a:gd name="T33" fmla="*/ 482 h 694"/>
                  <a:gd name="T34" fmla="*/ 381 w 507"/>
                  <a:gd name="T35" fmla="*/ 453 h 694"/>
                  <a:gd name="T36" fmla="*/ 393 w 507"/>
                  <a:gd name="T37" fmla="*/ 422 h 694"/>
                  <a:gd name="T38" fmla="*/ 404 w 507"/>
                  <a:gd name="T39" fmla="*/ 391 h 694"/>
                  <a:gd name="T40" fmla="*/ 414 w 507"/>
                  <a:gd name="T41" fmla="*/ 360 h 694"/>
                  <a:gd name="T42" fmla="*/ 425 w 507"/>
                  <a:gd name="T43" fmla="*/ 334 h 694"/>
                  <a:gd name="T44" fmla="*/ 432 w 507"/>
                  <a:gd name="T45" fmla="*/ 302 h 694"/>
                  <a:gd name="T46" fmla="*/ 443 w 507"/>
                  <a:gd name="T47" fmla="*/ 275 h 694"/>
                  <a:gd name="T48" fmla="*/ 453 w 507"/>
                  <a:gd name="T49" fmla="*/ 249 h 694"/>
                  <a:gd name="T50" fmla="*/ 464 w 507"/>
                  <a:gd name="T51" fmla="*/ 227 h 694"/>
                  <a:gd name="T52" fmla="*/ 471 w 507"/>
                  <a:gd name="T53" fmla="*/ 204 h 694"/>
                  <a:gd name="T54" fmla="*/ 478 w 507"/>
                  <a:gd name="T55" fmla="*/ 183 h 694"/>
                  <a:gd name="T56" fmla="*/ 486 w 507"/>
                  <a:gd name="T57" fmla="*/ 156 h 694"/>
                  <a:gd name="T58" fmla="*/ 496 w 507"/>
                  <a:gd name="T59" fmla="*/ 129 h 694"/>
                  <a:gd name="T60" fmla="*/ 505 w 507"/>
                  <a:gd name="T61" fmla="*/ 117 h 694"/>
                  <a:gd name="T62" fmla="*/ 507 w 507"/>
                  <a:gd name="T63" fmla="*/ 117 h 69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7"/>
                  <a:gd name="T97" fmla="*/ 0 h 694"/>
                  <a:gd name="T98" fmla="*/ 507 w 507"/>
                  <a:gd name="T99" fmla="*/ 694 h 69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7" h="694">
                    <a:moveTo>
                      <a:pt x="507" y="117"/>
                    </a:moveTo>
                    <a:lnTo>
                      <a:pt x="251" y="0"/>
                    </a:lnTo>
                    <a:lnTo>
                      <a:pt x="23" y="88"/>
                    </a:lnTo>
                    <a:lnTo>
                      <a:pt x="18" y="362"/>
                    </a:lnTo>
                    <a:lnTo>
                      <a:pt x="0" y="368"/>
                    </a:lnTo>
                    <a:lnTo>
                      <a:pt x="7" y="613"/>
                    </a:lnTo>
                    <a:lnTo>
                      <a:pt x="9" y="613"/>
                    </a:lnTo>
                    <a:lnTo>
                      <a:pt x="16" y="620"/>
                    </a:lnTo>
                    <a:lnTo>
                      <a:pt x="29" y="629"/>
                    </a:lnTo>
                    <a:lnTo>
                      <a:pt x="46" y="641"/>
                    </a:lnTo>
                    <a:lnTo>
                      <a:pt x="56" y="647"/>
                    </a:lnTo>
                    <a:lnTo>
                      <a:pt x="66" y="652"/>
                    </a:lnTo>
                    <a:lnTo>
                      <a:pt x="77" y="661"/>
                    </a:lnTo>
                    <a:lnTo>
                      <a:pt x="89" y="670"/>
                    </a:lnTo>
                    <a:lnTo>
                      <a:pt x="99" y="675"/>
                    </a:lnTo>
                    <a:lnTo>
                      <a:pt x="109" y="684"/>
                    </a:lnTo>
                    <a:lnTo>
                      <a:pt x="121" y="691"/>
                    </a:lnTo>
                    <a:lnTo>
                      <a:pt x="293" y="694"/>
                    </a:lnTo>
                    <a:lnTo>
                      <a:pt x="297" y="684"/>
                    </a:lnTo>
                    <a:lnTo>
                      <a:pt x="303" y="673"/>
                    </a:lnTo>
                    <a:lnTo>
                      <a:pt x="307" y="663"/>
                    </a:lnTo>
                    <a:lnTo>
                      <a:pt x="311" y="649"/>
                    </a:lnTo>
                    <a:lnTo>
                      <a:pt x="313" y="638"/>
                    </a:lnTo>
                    <a:lnTo>
                      <a:pt x="320" y="626"/>
                    </a:lnTo>
                    <a:lnTo>
                      <a:pt x="324" y="613"/>
                    </a:lnTo>
                    <a:lnTo>
                      <a:pt x="329" y="597"/>
                    </a:lnTo>
                    <a:lnTo>
                      <a:pt x="336" y="585"/>
                    </a:lnTo>
                    <a:lnTo>
                      <a:pt x="340" y="570"/>
                    </a:lnTo>
                    <a:lnTo>
                      <a:pt x="347" y="558"/>
                    </a:lnTo>
                    <a:lnTo>
                      <a:pt x="350" y="542"/>
                    </a:lnTo>
                    <a:lnTo>
                      <a:pt x="356" y="527"/>
                    </a:lnTo>
                    <a:lnTo>
                      <a:pt x="361" y="510"/>
                    </a:lnTo>
                    <a:lnTo>
                      <a:pt x="367" y="499"/>
                    </a:lnTo>
                    <a:lnTo>
                      <a:pt x="371" y="482"/>
                    </a:lnTo>
                    <a:lnTo>
                      <a:pt x="377" y="467"/>
                    </a:lnTo>
                    <a:lnTo>
                      <a:pt x="381" y="453"/>
                    </a:lnTo>
                    <a:lnTo>
                      <a:pt x="389" y="439"/>
                    </a:lnTo>
                    <a:lnTo>
                      <a:pt x="393" y="422"/>
                    </a:lnTo>
                    <a:lnTo>
                      <a:pt x="400" y="408"/>
                    </a:lnTo>
                    <a:lnTo>
                      <a:pt x="404" y="391"/>
                    </a:lnTo>
                    <a:lnTo>
                      <a:pt x="410" y="377"/>
                    </a:lnTo>
                    <a:lnTo>
                      <a:pt x="414" y="360"/>
                    </a:lnTo>
                    <a:lnTo>
                      <a:pt x="420" y="346"/>
                    </a:lnTo>
                    <a:lnTo>
                      <a:pt x="425" y="334"/>
                    </a:lnTo>
                    <a:lnTo>
                      <a:pt x="430" y="319"/>
                    </a:lnTo>
                    <a:lnTo>
                      <a:pt x="432" y="302"/>
                    </a:lnTo>
                    <a:lnTo>
                      <a:pt x="439" y="290"/>
                    </a:lnTo>
                    <a:lnTo>
                      <a:pt x="443" y="275"/>
                    </a:lnTo>
                    <a:lnTo>
                      <a:pt x="450" y="263"/>
                    </a:lnTo>
                    <a:lnTo>
                      <a:pt x="453" y="249"/>
                    </a:lnTo>
                    <a:lnTo>
                      <a:pt x="457" y="236"/>
                    </a:lnTo>
                    <a:lnTo>
                      <a:pt x="464" y="227"/>
                    </a:lnTo>
                    <a:lnTo>
                      <a:pt x="468" y="216"/>
                    </a:lnTo>
                    <a:lnTo>
                      <a:pt x="471" y="204"/>
                    </a:lnTo>
                    <a:lnTo>
                      <a:pt x="476" y="193"/>
                    </a:lnTo>
                    <a:lnTo>
                      <a:pt x="478" y="183"/>
                    </a:lnTo>
                    <a:lnTo>
                      <a:pt x="482" y="172"/>
                    </a:lnTo>
                    <a:lnTo>
                      <a:pt x="486" y="156"/>
                    </a:lnTo>
                    <a:lnTo>
                      <a:pt x="494" y="142"/>
                    </a:lnTo>
                    <a:lnTo>
                      <a:pt x="496" y="129"/>
                    </a:lnTo>
                    <a:lnTo>
                      <a:pt x="503" y="121"/>
                    </a:lnTo>
                    <a:lnTo>
                      <a:pt x="505" y="117"/>
                    </a:lnTo>
                    <a:lnTo>
                      <a:pt x="507" y="117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6" name="Freeform 1539"/>
              <p:cNvSpPr>
                <a:spLocks noChangeAspect="1"/>
              </p:cNvSpPr>
              <p:nvPr/>
            </p:nvSpPr>
            <p:spPr bwMode="auto">
              <a:xfrm>
                <a:off x="2627" y="3521"/>
                <a:ext cx="512" cy="573"/>
              </a:xfrm>
              <a:custGeom>
                <a:avLst/>
                <a:gdLst>
                  <a:gd name="T0" fmla="*/ 245 w 512"/>
                  <a:gd name="T1" fmla="*/ 105 h 573"/>
                  <a:gd name="T2" fmla="*/ 247 w 512"/>
                  <a:gd name="T3" fmla="*/ 341 h 573"/>
                  <a:gd name="T4" fmla="*/ 0 w 512"/>
                  <a:gd name="T5" fmla="*/ 243 h 573"/>
                  <a:gd name="T6" fmla="*/ 249 w 512"/>
                  <a:gd name="T7" fmla="*/ 379 h 573"/>
                  <a:gd name="T8" fmla="*/ 252 w 512"/>
                  <a:gd name="T9" fmla="*/ 568 h 573"/>
                  <a:gd name="T10" fmla="*/ 364 w 512"/>
                  <a:gd name="T11" fmla="*/ 573 h 573"/>
                  <a:gd name="T12" fmla="*/ 507 w 512"/>
                  <a:gd name="T13" fmla="*/ 482 h 573"/>
                  <a:gd name="T14" fmla="*/ 512 w 512"/>
                  <a:gd name="T15" fmla="*/ 254 h 573"/>
                  <a:gd name="T16" fmla="*/ 484 w 512"/>
                  <a:gd name="T17" fmla="*/ 261 h 573"/>
                  <a:gd name="T18" fmla="*/ 484 w 512"/>
                  <a:gd name="T19" fmla="*/ 0 h 573"/>
                  <a:gd name="T20" fmla="*/ 245 w 512"/>
                  <a:gd name="T21" fmla="*/ 105 h 573"/>
                  <a:gd name="T22" fmla="*/ 245 w 512"/>
                  <a:gd name="T23" fmla="*/ 105 h 5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12"/>
                  <a:gd name="T37" fmla="*/ 0 h 573"/>
                  <a:gd name="T38" fmla="*/ 512 w 512"/>
                  <a:gd name="T39" fmla="*/ 573 h 57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12" h="573">
                    <a:moveTo>
                      <a:pt x="245" y="105"/>
                    </a:moveTo>
                    <a:lnTo>
                      <a:pt x="247" y="341"/>
                    </a:lnTo>
                    <a:lnTo>
                      <a:pt x="0" y="243"/>
                    </a:lnTo>
                    <a:lnTo>
                      <a:pt x="249" y="379"/>
                    </a:lnTo>
                    <a:lnTo>
                      <a:pt x="252" y="568"/>
                    </a:lnTo>
                    <a:lnTo>
                      <a:pt x="364" y="573"/>
                    </a:lnTo>
                    <a:lnTo>
                      <a:pt x="507" y="482"/>
                    </a:lnTo>
                    <a:lnTo>
                      <a:pt x="512" y="254"/>
                    </a:lnTo>
                    <a:lnTo>
                      <a:pt x="484" y="261"/>
                    </a:lnTo>
                    <a:lnTo>
                      <a:pt x="484" y="0"/>
                    </a:lnTo>
                    <a:lnTo>
                      <a:pt x="245" y="105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7" name="Freeform 1540"/>
              <p:cNvSpPr>
                <a:spLocks noChangeAspect="1"/>
              </p:cNvSpPr>
              <p:nvPr/>
            </p:nvSpPr>
            <p:spPr bwMode="auto">
              <a:xfrm>
                <a:off x="2620" y="346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8" name="Freeform 1541"/>
              <p:cNvSpPr>
                <a:spLocks noChangeAspect="1"/>
              </p:cNvSpPr>
              <p:nvPr/>
            </p:nvSpPr>
            <p:spPr bwMode="auto">
              <a:xfrm>
                <a:off x="2603" y="375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44" name="Group 1542"/>
            <p:cNvGrpSpPr>
              <a:grpSpLocks noChangeAspect="1"/>
            </p:cNvGrpSpPr>
            <p:nvPr/>
          </p:nvGrpSpPr>
          <p:grpSpPr bwMode="auto">
            <a:xfrm>
              <a:off x="2657" y="3669"/>
              <a:ext cx="1134" cy="432"/>
              <a:chOff x="291" y="3663"/>
              <a:chExt cx="1134" cy="432"/>
            </a:xfrm>
          </p:grpSpPr>
          <p:sp>
            <p:nvSpPr>
              <p:cNvPr id="15592" name="Freeform 1543"/>
              <p:cNvSpPr>
                <a:spLocks noChangeAspect="1"/>
              </p:cNvSpPr>
              <p:nvPr/>
            </p:nvSpPr>
            <p:spPr bwMode="auto">
              <a:xfrm>
                <a:off x="291" y="3908"/>
                <a:ext cx="1125" cy="183"/>
              </a:xfrm>
              <a:custGeom>
                <a:avLst/>
                <a:gdLst>
                  <a:gd name="T0" fmla="*/ 0 w 1040"/>
                  <a:gd name="T1" fmla="*/ 0 h 167"/>
                  <a:gd name="T2" fmla="*/ 1040 w 1040"/>
                  <a:gd name="T3" fmla="*/ 103 h 167"/>
                  <a:gd name="T4" fmla="*/ 1038 w 1040"/>
                  <a:gd name="T5" fmla="*/ 165 h 167"/>
                  <a:gd name="T6" fmla="*/ 0 w 1040"/>
                  <a:gd name="T7" fmla="*/ 167 h 167"/>
                  <a:gd name="T8" fmla="*/ 0 w 1040"/>
                  <a:gd name="T9" fmla="*/ 0 h 167"/>
                  <a:gd name="T10" fmla="*/ 0 w 1040"/>
                  <a:gd name="T11" fmla="*/ 0 h 1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40"/>
                  <a:gd name="T19" fmla="*/ 0 h 167"/>
                  <a:gd name="T20" fmla="*/ 1040 w 1040"/>
                  <a:gd name="T21" fmla="*/ 167 h 16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40" h="167">
                    <a:moveTo>
                      <a:pt x="0" y="0"/>
                    </a:moveTo>
                    <a:lnTo>
                      <a:pt x="1040" y="103"/>
                    </a:lnTo>
                    <a:lnTo>
                      <a:pt x="1038" y="165"/>
                    </a:lnTo>
                    <a:lnTo>
                      <a:pt x="0" y="1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D2B1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3" name="Freeform 1544"/>
              <p:cNvSpPr>
                <a:spLocks noChangeAspect="1"/>
              </p:cNvSpPr>
              <p:nvPr/>
            </p:nvSpPr>
            <p:spPr bwMode="auto">
              <a:xfrm>
                <a:off x="295" y="3663"/>
                <a:ext cx="1130" cy="432"/>
              </a:xfrm>
              <a:custGeom>
                <a:avLst/>
                <a:gdLst>
                  <a:gd name="T0" fmla="*/ 0 w 1041"/>
                  <a:gd name="T1" fmla="*/ 226 h 397"/>
                  <a:gd name="T2" fmla="*/ 536 w 1041"/>
                  <a:gd name="T3" fmla="*/ 0 h 397"/>
                  <a:gd name="T4" fmla="*/ 1041 w 1041"/>
                  <a:gd name="T5" fmla="*/ 330 h 397"/>
                  <a:gd name="T6" fmla="*/ 910 w 1041"/>
                  <a:gd name="T7" fmla="*/ 397 h 397"/>
                  <a:gd name="T8" fmla="*/ 218 w 1041"/>
                  <a:gd name="T9" fmla="*/ 393 h 397"/>
                  <a:gd name="T10" fmla="*/ 0 w 1041"/>
                  <a:gd name="T11" fmla="*/ 226 h 397"/>
                  <a:gd name="T12" fmla="*/ 0 w 1041"/>
                  <a:gd name="T13" fmla="*/ 226 h 39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041"/>
                  <a:gd name="T22" fmla="*/ 0 h 397"/>
                  <a:gd name="T23" fmla="*/ 1041 w 1041"/>
                  <a:gd name="T24" fmla="*/ 397 h 39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041" h="397">
                    <a:moveTo>
                      <a:pt x="0" y="226"/>
                    </a:moveTo>
                    <a:lnTo>
                      <a:pt x="536" y="0"/>
                    </a:lnTo>
                    <a:lnTo>
                      <a:pt x="1041" y="330"/>
                    </a:lnTo>
                    <a:lnTo>
                      <a:pt x="910" y="397"/>
                    </a:lnTo>
                    <a:lnTo>
                      <a:pt x="218" y="393"/>
                    </a:lnTo>
                    <a:lnTo>
                      <a:pt x="0" y="226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4" name="Freeform 1545"/>
              <p:cNvSpPr>
                <a:spLocks noChangeAspect="1"/>
              </p:cNvSpPr>
              <p:nvPr/>
            </p:nvSpPr>
            <p:spPr bwMode="auto">
              <a:xfrm>
                <a:off x="326" y="3680"/>
                <a:ext cx="579" cy="226"/>
              </a:xfrm>
              <a:custGeom>
                <a:avLst/>
                <a:gdLst>
                  <a:gd name="T0" fmla="*/ 0 w 535"/>
                  <a:gd name="T1" fmla="*/ 207 h 207"/>
                  <a:gd name="T2" fmla="*/ 462 w 535"/>
                  <a:gd name="T3" fmla="*/ 0 h 207"/>
                  <a:gd name="T4" fmla="*/ 535 w 535"/>
                  <a:gd name="T5" fmla="*/ 144 h 207"/>
                  <a:gd name="T6" fmla="*/ 0 w 535"/>
                  <a:gd name="T7" fmla="*/ 207 h 207"/>
                  <a:gd name="T8" fmla="*/ 0 w 535"/>
                  <a:gd name="T9" fmla="*/ 207 h 20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35"/>
                  <a:gd name="T16" fmla="*/ 0 h 207"/>
                  <a:gd name="T17" fmla="*/ 535 w 535"/>
                  <a:gd name="T18" fmla="*/ 207 h 20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35" h="207">
                    <a:moveTo>
                      <a:pt x="0" y="207"/>
                    </a:moveTo>
                    <a:lnTo>
                      <a:pt x="462" y="0"/>
                    </a:lnTo>
                    <a:lnTo>
                      <a:pt x="535" y="144"/>
                    </a:lnTo>
                    <a:lnTo>
                      <a:pt x="0" y="207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5545" name="Group 1546"/>
            <p:cNvGrpSpPr>
              <a:grpSpLocks noChangeAspect="1"/>
            </p:cNvGrpSpPr>
            <p:nvPr/>
          </p:nvGrpSpPr>
          <p:grpSpPr bwMode="auto">
            <a:xfrm>
              <a:off x="4301" y="3400"/>
              <a:ext cx="536" cy="694"/>
              <a:chOff x="2603" y="3400"/>
              <a:chExt cx="536" cy="694"/>
            </a:xfrm>
          </p:grpSpPr>
          <p:sp>
            <p:nvSpPr>
              <p:cNvPr id="15588" name="Freeform 1547"/>
              <p:cNvSpPr>
                <a:spLocks noChangeAspect="1"/>
              </p:cNvSpPr>
              <p:nvPr/>
            </p:nvSpPr>
            <p:spPr bwMode="auto">
              <a:xfrm>
                <a:off x="2603" y="3400"/>
                <a:ext cx="507" cy="694"/>
              </a:xfrm>
              <a:custGeom>
                <a:avLst/>
                <a:gdLst>
                  <a:gd name="T0" fmla="*/ 251 w 507"/>
                  <a:gd name="T1" fmla="*/ 0 h 694"/>
                  <a:gd name="T2" fmla="*/ 18 w 507"/>
                  <a:gd name="T3" fmla="*/ 362 h 694"/>
                  <a:gd name="T4" fmla="*/ 7 w 507"/>
                  <a:gd name="T5" fmla="*/ 613 h 694"/>
                  <a:gd name="T6" fmla="*/ 16 w 507"/>
                  <a:gd name="T7" fmla="*/ 620 h 694"/>
                  <a:gd name="T8" fmla="*/ 46 w 507"/>
                  <a:gd name="T9" fmla="*/ 641 h 694"/>
                  <a:gd name="T10" fmla="*/ 66 w 507"/>
                  <a:gd name="T11" fmla="*/ 652 h 694"/>
                  <a:gd name="T12" fmla="*/ 89 w 507"/>
                  <a:gd name="T13" fmla="*/ 670 h 694"/>
                  <a:gd name="T14" fmla="*/ 109 w 507"/>
                  <a:gd name="T15" fmla="*/ 684 h 694"/>
                  <a:gd name="T16" fmla="*/ 293 w 507"/>
                  <a:gd name="T17" fmla="*/ 694 h 694"/>
                  <a:gd name="T18" fmla="*/ 303 w 507"/>
                  <a:gd name="T19" fmla="*/ 673 h 694"/>
                  <a:gd name="T20" fmla="*/ 311 w 507"/>
                  <a:gd name="T21" fmla="*/ 649 h 694"/>
                  <a:gd name="T22" fmla="*/ 320 w 507"/>
                  <a:gd name="T23" fmla="*/ 626 h 694"/>
                  <a:gd name="T24" fmla="*/ 329 w 507"/>
                  <a:gd name="T25" fmla="*/ 597 h 694"/>
                  <a:gd name="T26" fmla="*/ 340 w 507"/>
                  <a:gd name="T27" fmla="*/ 570 h 694"/>
                  <a:gd name="T28" fmla="*/ 350 w 507"/>
                  <a:gd name="T29" fmla="*/ 542 h 694"/>
                  <a:gd name="T30" fmla="*/ 361 w 507"/>
                  <a:gd name="T31" fmla="*/ 510 h 694"/>
                  <a:gd name="T32" fmla="*/ 371 w 507"/>
                  <a:gd name="T33" fmla="*/ 482 h 694"/>
                  <a:gd name="T34" fmla="*/ 381 w 507"/>
                  <a:gd name="T35" fmla="*/ 453 h 694"/>
                  <a:gd name="T36" fmla="*/ 393 w 507"/>
                  <a:gd name="T37" fmla="*/ 422 h 694"/>
                  <a:gd name="T38" fmla="*/ 404 w 507"/>
                  <a:gd name="T39" fmla="*/ 391 h 694"/>
                  <a:gd name="T40" fmla="*/ 414 w 507"/>
                  <a:gd name="T41" fmla="*/ 360 h 694"/>
                  <a:gd name="T42" fmla="*/ 425 w 507"/>
                  <a:gd name="T43" fmla="*/ 334 h 694"/>
                  <a:gd name="T44" fmla="*/ 432 w 507"/>
                  <a:gd name="T45" fmla="*/ 302 h 694"/>
                  <a:gd name="T46" fmla="*/ 443 w 507"/>
                  <a:gd name="T47" fmla="*/ 275 h 694"/>
                  <a:gd name="T48" fmla="*/ 453 w 507"/>
                  <a:gd name="T49" fmla="*/ 249 h 694"/>
                  <a:gd name="T50" fmla="*/ 464 w 507"/>
                  <a:gd name="T51" fmla="*/ 227 h 694"/>
                  <a:gd name="T52" fmla="*/ 471 w 507"/>
                  <a:gd name="T53" fmla="*/ 204 h 694"/>
                  <a:gd name="T54" fmla="*/ 478 w 507"/>
                  <a:gd name="T55" fmla="*/ 183 h 694"/>
                  <a:gd name="T56" fmla="*/ 486 w 507"/>
                  <a:gd name="T57" fmla="*/ 156 h 694"/>
                  <a:gd name="T58" fmla="*/ 496 w 507"/>
                  <a:gd name="T59" fmla="*/ 129 h 694"/>
                  <a:gd name="T60" fmla="*/ 505 w 507"/>
                  <a:gd name="T61" fmla="*/ 117 h 694"/>
                  <a:gd name="T62" fmla="*/ 507 w 507"/>
                  <a:gd name="T63" fmla="*/ 117 h 69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507"/>
                  <a:gd name="T97" fmla="*/ 0 h 694"/>
                  <a:gd name="T98" fmla="*/ 507 w 507"/>
                  <a:gd name="T99" fmla="*/ 694 h 69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507" h="694">
                    <a:moveTo>
                      <a:pt x="507" y="117"/>
                    </a:moveTo>
                    <a:lnTo>
                      <a:pt x="251" y="0"/>
                    </a:lnTo>
                    <a:lnTo>
                      <a:pt x="23" y="88"/>
                    </a:lnTo>
                    <a:lnTo>
                      <a:pt x="18" y="362"/>
                    </a:lnTo>
                    <a:lnTo>
                      <a:pt x="0" y="368"/>
                    </a:lnTo>
                    <a:lnTo>
                      <a:pt x="7" y="613"/>
                    </a:lnTo>
                    <a:lnTo>
                      <a:pt x="9" y="613"/>
                    </a:lnTo>
                    <a:lnTo>
                      <a:pt x="16" y="620"/>
                    </a:lnTo>
                    <a:lnTo>
                      <a:pt x="29" y="629"/>
                    </a:lnTo>
                    <a:lnTo>
                      <a:pt x="46" y="641"/>
                    </a:lnTo>
                    <a:lnTo>
                      <a:pt x="56" y="647"/>
                    </a:lnTo>
                    <a:lnTo>
                      <a:pt x="66" y="652"/>
                    </a:lnTo>
                    <a:lnTo>
                      <a:pt x="77" y="661"/>
                    </a:lnTo>
                    <a:lnTo>
                      <a:pt x="89" y="670"/>
                    </a:lnTo>
                    <a:lnTo>
                      <a:pt x="99" y="675"/>
                    </a:lnTo>
                    <a:lnTo>
                      <a:pt x="109" y="684"/>
                    </a:lnTo>
                    <a:lnTo>
                      <a:pt x="121" y="691"/>
                    </a:lnTo>
                    <a:lnTo>
                      <a:pt x="293" y="694"/>
                    </a:lnTo>
                    <a:lnTo>
                      <a:pt x="297" y="684"/>
                    </a:lnTo>
                    <a:lnTo>
                      <a:pt x="303" y="673"/>
                    </a:lnTo>
                    <a:lnTo>
                      <a:pt x="307" y="663"/>
                    </a:lnTo>
                    <a:lnTo>
                      <a:pt x="311" y="649"/>
                    </a:lnTo>
                    <a:lnTo>
                      <a:pt x="313" y="638"/>
                    </a:lnTo>
                    <a:lnTo>
                      <a:pt x="320" y="626"/>
                    </a:lnTo>
                    <a:lnTo>
                      <a:pt x="324" y="613"/>
                    </a:lnTo>
                    <a:lnTo>
                      <a:pt x="329" y="597"/>
                    </a:lnTo>
                    <a:lnTo>
                      <a:pt x="336" y="585"/>
                    </a:lnTo>
                    <a:lnTo>
                      <a:pt x="340" y="570"/>
                    </a:lnTo>
                    <a:lnTo>
                      <a:pt x="347" y="558"/>
                    </a:lnTo>
                    <a:lnTo>
                      <a:pt x="350" y="542"/>
                    </a:lnTo>
                    <a:lnTo>
                      <a:pt x="356" y="527"/>
                    </a:lnTo>
                    <a:lnTo>
                      <a:pt x="361" y="510"/>
                    </a:lnTo>
                    <a:lnTo>
                      <a:pt x="367" y="499"/>
                    </a:lnTo>
                    <a:lnTo>
                      <a:pt x="371" y="482"/>
                    </a:lnTo>
                    <a:lnTo>
                      <a:pt x="377" y="467"/>
                    </a:lnTo>
                    <a:lnTo>
                      <a:pt x="381" y="453"/>
                    </a:lnTo>
                    <a:lnTo>
                      <a:pt x="389" y="439"/>
                    </a:lnTo>
                    <a:lnTo>
                      <a:pt x="393" y="422"/>
                    </a:lnTo>
                    <a:lnTo>
                      <a:pt x="400" y="408"/>
                    </a:lnTo>
                    <a:lnTo>
                      <a:pt x="404" y="391"/>
                    </a:lnTo>
                    <a:lnTo>
                      <a:pt x="410" y="377"/>
                    </a:lnTo>
                    <a:lnTo>
                      <a:pt x="414" y="360"/>
                    </a:lnTo>
                    <a:lnTo>
                      <a:pt x="420" y="346"/>
                    </a:lnTo>
                    <a:lnTo>
                      <a:pt x="425" y="334"/>
                    </a:lnTo>
                    <a:lnTo>
                      <a:pt x="430" y="319"/>
                    </a:lnTo>
                    <a:lnTo>
                      <a:pt x="432" y="302"/>
                    </a:lnTo>
                    <a:lnTo>
                      <a:pt x="439" y="290"/>
                    </a:lnTo>
                    <a:lnTo>
                      <a:pt x="443" y="275"/>
                    </a:lnTo>
                    <a:lnTo>
                      <a:pt x="450" y="263"/>
                    </a:lnTo>
                    <a:lnTo>
                      <a:pt x="453" y="249"/>
                    </a:lnTo>
                    <a:lnTo>
                      <a:pt x="457" y="236"/>
                    </a:lnTo>
                    <a:lnTo>
                      <a:pt x="464" y="227"/>
                    </a:lnTo>
                    <a:lnTo>
                      <a:pt x="468" y="216"/>
                    </a:lnTo>
                    <a:lnTo>
                      <a:pt x="471" y="204"/>
                    </a:lnTo>
                    <a:lnTo>
                      <a:pt x="476" y="193"/>
                    </a:lnTo>
                    <a:lnTo>
                      <a:pt x="478" y="183"/>
                    </a:lnTo>
                    <a:lnTo>
                      <a:pt x="482" y="172"/>
                    </a:lnTo>
                    <a:lnTo>
                      <a:pt x="486" y="156"/>
                    </a:lnTo>
                    <a:lnTo>
                      <a:pt x="494" y="142"/>
                    </a:lnTo>
                    <a:lnTo>
                      <a:pt x="496" y="129"/>
                    </a:lnTo>
                    <a:lnTo>
                      <a:pt x="503" y="121"/>
                    </a:lnTo>
                    <a:lnTo>
                      <a:pt x="505" y="117"/>
                    </a:lnTo>
                    <a:lnTo>
                      <a:pt x="507" y="117"/>
                    </a:lnTo>
                    <a:close/>
                  </a:path>
                </a:pathLst>
              </a:custGeom>
              <a:solidFill>
                <a:srgbClr val="D9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9" name="Freeform 1548"/>
              <p:cNvSpPr>
                <a:spLocks noChangeAspect="1"/>
              </p:cNvSpPr>
              <p:nvPr/>
            </p:nvSpPr>
            <p:spPr bwMode="auto">
              <a:xfrm>
                <a:off x="2627" y="3521"/>
                <a:ext cx="512" cy="573"/>
              </a:xfrm>
              <a:custGeom>
                <a:avLst/>
                <a:gdLst>
                  <a:gd name="T0" fmla="*/ 245 w 512"/>
                  <a:gd name="T1" fmla="*/ 105 h 573"/>
                  <a:gd name="T2" fmla="*/ 247 w 512"/>
                  <a:gd name="T3" fmla="*/ 341 h 573"/>
                  <a:gd name="T4" fmla="*/ 0 w 512"/>
                  <a:gd name="T5" fmla="*/ 243 h 573"/>
                  <a:gd name="T6" fmla="*/ 249 w 512"/>
                  <a:gd name="T7" fmla="*/ 379 h 573"/>
                  <a:gd name="T8" fmla="*/ 252 w 512"/>
                  <a:gd name="T9" fmla="*/ 568 h 573"/>
                  <a:gd name="T10" fmla="*/ 364 w 512"/>
                  <a:gd name="T11" fmla="*/ 573 h 573"/>
                  <a:gd name="T12" fmla="*/ 507 w 512"/>
                  <a:gd name="T13" fmla="*/ 482 h 573"/>
                  <a:gd name="T14" fmla="*/ 512 w 512"/>
                  <a:gd name="T15" fmla="*/ 254 h 573"/>
                  <a:gd name="T16" fmla="*/ 484 w 512"/>
                  <a:gd name="T17" fmla="*/ 261 h 573"/>
                  <a:gd name="T18" fmla="*/ 484 w 512"/>
                  <a:gd name="T19" fmla="*/ 0 h 573"/>
                  <a:gd name="T20" fmla="*/ 245 w 512"/>
                  <a:gd name="T21" fmla="*/ 105 h 573"/>
                  <a:gd name="T22" fmla="*/ 245 w 512"/>
                  <a:gd name="T23" fmla="*/ 105 h 573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12"/>
                  <a:gd name="T37" fmla="*/ 0 h 573"/>
                  <a:gd name="T38" fmla="*/ 512 w 512"/>
                  <a:gd name="T39" fmla="*/ 573 h 573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12" h="573">
                    <a:moveTo>
                      <a:pt x="245" y="105"/>
                    </a:moveTo>
                    <a:lnTo>
                      <a:pt x="247" y="341"/>
                    </a:lnTo>
                    <a:lnTo>
                      <a:pt x="0" y="243"/>
                    </a:lnTo>
                    <a:lnTo>
                      <a:pt x="249" y="379"/>
                    </a:lnTo>
                    <a:lnTo>
                      <a:pt x="252" y="568"/>
                    </a:lnTo>
                    <a:lnTo>
                      <a:pt x="364" y="573"/>
                    </a:lnTo>
                    <a:lnTo>
                      <a:pt x="507" y="482"/>
                    </a:lnTo>
                    <a:lnTo>
                      <a:pt x="512" y="254"/>
                    </a:lnTo>
                    <a:lnTo>
                      <a:pt x="484" y="261"/>
                    </a:lnTo>
                    <a:lnTo>
                      <a:pt x="484" y="0"/>
                    </a:lnTo>
                    <a:lnTo>
                      <a:pt x="245" y="105"/>
                    </a:lnTo>
                    <a:close/>
                  </a:path>
                </a:pathLst>
              </a:custGeom>
              <a:solidFill>
                <a:srgbClr val="B34D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0" name="Freeform 1549"/>
              <p:cNvSpPr>
                <a:spLocks noChangeAspect="1"/>
              </p:cNvSpPr>
              <p:nvPr/>
            </p:nvSpPr>
            <p:spPr bwMode="auto">
              <a:xfrm>
                <a:off x="2620" y="3465"/>
                <a:ext cx="490" cy="158"/>
              </a:xfrm>
              <a:custGeom>
                <a:avLst/>
                <a:gdLst>
                  <a:gd name="T0" fmla="*/ 0 w 453"/>
                  <a:gd name="T1" fmla="*/ 19 h 144"/>
                  <a:gd name="T2" fmla="*/ 63 w 453"/>
                  <a:gd name="T3" fmla="*/ 0 h 144"/>
                  <a:gd name="T4" fmla="*/ 453 w 453"/>
                  <a:gd name="T5" fmla="*/ 47 h 144"/>
                  <a:gd name="T6" fmla="*/ 232 w 453"/>
                  <a:gd name="T7" fmla="*/ 144 h 144"/>
                  <a:gd name="T8" fmla="*/ 0 w 453"/>
                  <a:gd name="T9" fmla="*/ 19 h 144"/>
                  <a:gd name="T10" fmla="*/ 0 w 453"/>
                  <a:gd name="T11" fmla="*/ 19 h 1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53"/>
                  <a:gd name="T19" fmla="*/ 0 h 144"/>
                  <a:gd name="T20" fmla="*/ 453 w 453"/>
                  <a:gd name="T21" fmla="*/ 144 h 14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53" h="144">
                    <a:moveTo>
                      <a:pt x="0" y="19"/>
                    </a:moveTo>
                    <a:lnTo>
                      <a:pt x="63" y="0"/>
                    </a:lnTo>
                    <a:lnTo>
                      <a:pt x="453" y="47"/>
                    </a:lnTo>
                    <a:lnTo>
                      <a:pt x="232" y="144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91" name="Freeform 1550"/>
              <p:cNvSpPr>
                <a:spLocks noChangeAspect="1"/>
              </p:cNvSpPr>
              <p:nvPr/>
            </p:nvSpPr>
            <p:spPr bwMode="auto">
              <a:xfrm>
                <a:off x="2603" y="3755"/>
                <a:ext cx="336" cy="159"/>
              </a:xfrm>
              <a:custGeom>
                <a:avLst/>
                <a:gdLst>
                  <a:gd name="T0" fmla="*/ 21 w 310"/>
                  <a:gd name="T1" fmla="*/ 0 h 144"/>
                  <a:gd name="T2" fmla="*/ 0 w 310"/>
                  <a:gd name="T3" fmla="*/ 15 h 144"/>
                  <a:gd name="T4" fmla="*/ 247 w 310"/>
                  <a:gd name="T5" fmla="*/ 144 h 144"/>
                  <a:gd name="T6" fmla="*/ 310 w 310"/>
                  <a:gd name="T7" fmla="*/ 114 h 144"/>
                  <a:gd name="T8" fmla="*/ 247 w 310"/>
                  <a:gd name="T9" fmla="*/ 119 h 144"/>
                  <a:gd name="T10" fmla="*/ 21 w 310"/>
                  <a:gd name="T11" fmla="*/ 0 h 144"/>
                  <a:gd name="T12" fmla="*/ 21 w 310"/>
                  <a:gd name="T13" fmla="*/ 0 h 1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10"/>
                  <a:gd name="T22" fmla="*/ 0 h 144"/>
                  <a:gd name="T23" fmla="*/ 310 w 310"/>
                  <a:gd name="T24" fmla="*/ 144 h 14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10" h="144">
                    <a:moveTo>
                      <a:pt x="21" y="0"/>
                    </a:moveTo>
                    <a:lnTo>
                      <a:pt x="0" y="15"/>
                    </a:lnTo>
                    <a:lnTo>
                      <a:pt x="247" y="144"/>
                    </a:lnTo>
                    <a:lnTo>
                      <a:pt x="310" y="114"/>
                    </a:lnTo>
                    <a:lnTo>
                      <a:pt x="247" y="119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46" name="Freeform 1551"/>
            <p:cNvSpPr>
              <a:spLocks noChangeAspect="1"/>
            </p:cNvSpPr>
            <p:nvPr/>
          </p:nvSpPr>
          <p:spPr bwMode="auto">
            <a:xfrm>
              <a:off x="3198" y="3426"/>
              <a:ext cx="1026" cy="308"/>
            </a:xfrm>
            <a:custGeom>
              <a:avLst/>
              <a:gdLst>
                <a:gd name="T0" fmla="*/ 0 w 999"/>
                <a:gd name="T1" fmla="*/ 5 h 300"/>
                <a:gd name="T2" fmla="*/ 161 w 999"/>
                <a:gd name="T3" fmla="*/ 0 h 300"/>
                <a:gd name="T4" fmla="*/ 460 w 999"/>
                <a:gd name="T5" fmla="*/ 51 h 300"/>
                <a:gd name="T6" fmla="*/ 709 w 999"/>
                <a:gd name="T7" fmla="*/ 129 h 300"/>
                <a:gd name="T8" fmla="*/ 678 w 999"/>
                <a:gd name="T9" fmla="*/ 155 h 300"/>
                <a:gd name="T10" fmla="*/ 999 w 999"/>
                <a:gd name="T11" fmla="*/ 300 h 300"/>
                <a:gd name="T12" fmla="*/ 351 w 999"/>
                <a:gd name="T13" fmla="*/ 300 h 300"/>
                <a:gd name="T14" fmla="*/ 133 w 999"/>
                <a:gd name="T15" fmla="*/ 192 h 300"/>
                <a:gd name="T16" fmla="*/ 349 w 999"/>
                <a:gd name="T17" fmla="*/ 182 h 300"/>
                <a:gd name="T18" fmla="*/ 114 w 999"/>
                <a:gd name="T19" fmla="*/ 140 h 300"/>
                <a:gd name="T20" fmla="*/ 104 w 999"/>
                <a:gd name="T21" fmla="*/ 89 h 300"/>
                <a:gd name="T22" fmla="*/ 0 w 999"/>
                <a:gd name="T23" fmla="*/ 5 h 300"/>
                <a:gd name="T24" fmla="*/ 0 w 999"/>
                <a:gd name="T25" fmla="*/ 5 h 3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9"/>
                <a:gd name="T40" fmla="*/ 0 h 300"/>
                <a:gd name="T41" fmla="*/ 999 w 999"/>
                <a:gd name="T42" fmla="*/ 300 h 3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9" h="300">
                  <a:moveTo>
                    <a:pt x="0" y="5"/>
                  </a:moveTo>
                  <a:lnTo>
                    <a:pt x="161" y="0"/>
                  </a:lnTo>
                  <a:lnTo>
                    <a:pt x="460" y="51"/>
                  </a:lnTo>
                  <a:lnTo>
                    <a:pt x="709" y="129"/>
                  </a:lnTo>
                  <a:lnTo>
                    <a:pt x="678" y="155"/>
                  </a:lnTo>
                  <a:lnTo>
                    <a:pt x="999" y="300"/>
                  </a:lnTo>
                  <a:lnTo>
                    <a:pt x="351" y="300"/>
                  </a:lnTo>
                  <a:lnTo>
                    <a:pt x="133" y="192"/>
                  </a:lnTo>
                  <a:lnTo>
                    <a:pt x="349" y="182"/>
                  </a:lnTo>
                  <a:lnTo>
                    <a:pt x="114" y="140"/>
                  </a:lnTo>
                  <a:lnTo>
                    <a:pt x="104" y="89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47" name="Group 1552"/>
            <p:cNvGrpSpPr>
              <a:grpSpLocks noChangeAspect="1"/>
            </p:cNvGrpSpPr>
            <p:nvPr/>
          </p:nvGrpSpPr>
          <p:grpSpPr bwMode="auto">
            <a:xfrm>
              <a:off x="2958" y="2644"/>
              <a:ext cx="732" cy="957"/>
              <a:chOff x="3936" y="2857"/>
              <a:chExt cx="732" cy="957"/>
            </a:xfrm>
          </p:grpSpPr>
          <p:sp>
            <p:nvSpPr>
              <p:cNvPr id="15569" name="Freeform 1553"/>
              <p:cNvSpPr>
                <a:spLocks noChangeAspect="1"/>
              </p:cNvSpPr>
              <p:nvPr/>
            </p:nvSpPr>
            <p:spPr bwMode="auto">
              <a:xfrm>
                <a:off x="4038" y="3422"/>
                <a:ext cx="255" cy="153"/>
              </a:xfrm>
              <a:custGeom>
                <a:avLst/>
                <a:gdLst>
                  <a:gd name="T0" fmla="*/ 0 w 249"/>
                  <a:gd name="T1" fmla="*/ 89 h 150"/>
                  <a:gd name="T2" fmla="*/ 140 w 249"/>
                  <a:gd name="T3" fmla="*/ 51 h 150"/>
                  <a:gd name="T4" fmla="*/ 150 w 249"/>
                  <a:gd name="T5" fmla="*/ 0 h 150"/>
                  <a:gd name="T6" fmla="*/ 186 w 249"/>
                  <a:gd name="T7" fmla="*/ 15 h 150"/>
                  <a:gd name="T8" fmla="*/ 249 w 249"/>
                  <a:gd name="T9" fmla="*/ 5 h 150"/>
                  <a:gd name="T10" fmla="*/ 213 w 249"/>
                  <a:gd name="T11" fmla="*/ 38 h 150"/>
                  <a:gd name="T12" fmla="*/ 178 w 249"/>
                  <a:gd name="T13" fmla="*/ 74 h 150"/>
                  <a:gd name="T14" fmla="*/ 41 w 249"/>
                  <a:gd name="T15" fmla="*/ 150 h 150"/>
                  <a:gd name="T16" fmla="*/ 0 w 249"/>
                  <a:gd name="T17" fmla="*/ 89 h 150"/>
                  <a:gd name="T18" fmla="*/ 0 w 249"/>
                  <a:gd name="T19" fmla="*/ 89 h 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9"/>
                  <a:gd name="T31" fmla="*/ 0 h 150"/>
                  <a:gd name="T32" fmla="*/ 249 w 249"/>
                  <a:gd name="T33" fmla="*/ 150 h 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9" h="150">
                    <a:moveTo>
                      <a:pt x="0" y="89"/>
                    </a:moveTo>
                    <a:lnTo>
                      <a:pt x="140" y="51"/>
                    </a:lnTo>
                    <a:lnTo>
                      <a:pt x="150" y="0"/>
                    </a:lnTo>
                    <a:lnTo>
                      <a:pt x="186" y="15"/>
                    </a:lnTo>
                    <a:lnTo>
                      <a:pt x="249" y="5"/>
                    </a:lnTo>
                    <a:lnTo>
                      <a:pt x="213" y="38"/>
                    </a:lnTo>
                    <a:lnTo>
                      <a:pt x="178" y="74"/>
                    </a:lnTo>
                    <a:lnTo>
                      <a:pt x="41" y="15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0" name="Freeform 1554"/>
              <p:cNvSpPr>
                <a:spLocks noChangeAspect="1"/>
              </p:cNvSpPr>
              <p:nvPr/>
            </p:nvSpPr>
            <p:spPr bwMode="auto">
              <a:xfrm>
                <a:off x="4081" y="3561"/>
                <a:ext cx="127" cy="109"/>
              </a:xfrm>
              <a:custGeom>
                <a:avLst/>
                <a:gdLst>
                  <a:gd name="T0" fmla="*/ 33 w 126"/>
                  <a:gd name="T1" fmla="*/ 0 h 106"/>
                  <a:gd name="T2" fmla="*/ 16 w 126"/>
                  <a:gd name="T3" fmla="*/ 20 h 106"/>
                  <a:gd name="T4" fmla="*/ 0 w 126"/>
                  <a:gd name="T5" fmla="*/ 70 h 106"/>
                  <a:gd name="T6" fmla="*/ 23 w 126"/>
                  <a:gd name="T7" fmla="*/ 85 h 106"/>
                  <a:gd name="T8" fmla="*/ 73 w 126"/>
                  <a:gd name="T9" fmla="*/ 106 h 106"/>
                  <a:gd name="T10" fmla="*/ 126 w 126"/>
                  <a:gd name="T11" fmla="*/ 104 h 106"/>
                  <a:gd name="T12" fmla="*/ 124 w 126"/>
                  <a:gd name="T13" fmla="*/ 85 h 106"/>
                  <a:gd name="T14" fmla="*/ 69 w 126"/>
                  <a:gd name="T15" fmla="*/ 45 h 106"/>
                  <a:gd name="T16" fmla="*/ 33 w 126"/>
                  <a:gd name="T17" fmla="*/ 0 h 106"/>
                  <a:gd name="T18" fmla="*/ 33 w 126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06"/>
                  <a:gd name="T32" fmla="*/ 126 w 126"/>
                  <a:gd name="T33" fmla="*/ 106 h 1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06">
                    <a:moveTo>
                      <a:pt x="33" y="0"/>
                    </a:moveTo>
                    <a:lnTo>
                      <a:pt x="16" y="20"/>
                    </a:lnTo>
                    <a:lnTo>
                      <a:pt x="0" y="70"/>
                    </a:lnTo>
                    <a:lnTo>
                      <a:pt x="23" y="85"/>
                    </a:lnTo>
                    <a:lnTo>
                      <a:pt x="73" y="106"/>
                    </a:lnTo>
                    <a:lnTo>
                      <a:pt x="126" y="104"/>
                    </a:lnTo>
                    <a:lnTo>
                      <a:pt x="124" y="85"/>
                    </a:lnTo>
                    <a:lnTo>
                      <a:pt x="69" y="4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1" name="Freeform 1555"/>
              <p:cNvSpPr>
                <a:spLocks noChangeAspect="1"/>
              </p:cNvSpPr>
              <p:nvPr/>
            </p:nvSpPr>
            <p:spPr bwMode="auto">
              <a:xfrm>
                <a:off x="3938" y="2908"/>
                <a:ext cx="164" cy="87"/>
              </a:xfrm>
              <a:custGeom>
                <a:avLst/>
                <a:gdLst>
                  <a:gd name="T0" fmla="*/ 2 w 159"/>
                  <a:gd name="T1" fmla="*/ 83 h 83"/>
                  <a:gd name="T2" fmla="*/ 0 w 159"/>
                  <a:gd name="T3" fmla="*/ 68 h 83"/>
                  <a:gd name="T4" fmla="*/ 26 w 159"/>
                  <a:gd name="T5" fmla="*/ 58 h 83"/>
                  <a:gd name="T6" fmla="*/ 24 w 159"/>
                  <a:gd name="T7" fmla="*/ 53 h 83"/>
                  <a:gd name="T8" fmla="*/ 23 w 159"/>
                  <a:gd name="T9" fmla="*/ 43 h 83"/>
                  <a:gd name="T10" fmla="*/ 24 w 159"/>
                  <a:gd name="T11" fmla="*/ 32 h 83"/>
                  <a:gd name="T12" fmla="*/ 32 w 159"/>
                  <a:gd name="T13" fmla="*/ 20 h 83"/>
                  <a:gd name="T14" fmla="*/ 38 w 159"/>
                  <a:gd name="T15" fmla="*/ 15 h 83"/>
                  <a:gd name="T16" fmla="*/ 47 w 159"/>
                  <a:gd name="T17" fmla="*/ 9 h 83"/>
                  <a:gd name="T18" fmla="*/ 57 w 159"/>
                  <a:gd name="T19" fmla="*/ 5 h 83"/>
                  <a:gd name="T20" fmla="*/ 68 w 159"/>
                  <a:gd name="T21" fmla="*/ 3 h 83"/>
                  <a:gd name="T22" fmla="*/ 78 w 159"/>
                  <a:gd name="T23" fmla="*/ 0 h 83"/>
                  <a:gd name="T24" fmla="*/ 85 w 159"/>
                  <a:gd name="T25" fmla="*/ 0 h 83"/>
                  <a:gd name="T26" fmla="*/ 89 w 159"/>
                  <a:gd name="T27" fmla="*/ 0 h 83"/>
                  <a:gd name="T28" fmla="*/ 93 w 159"/>
                  <a:gd name="T29" fmla="*/ 0 h 83"/>
                  <a:gd name="T30" fmla="*/ 97 w 159"/>
                  <a:gd name="T31" fmla="*/ 0 h 83"/>
                  <a:gd name="T32" fmla="*/ 104 w 159"/>
                  <a:gd name="T33" fmla="*/ 0 h 83"/>
                  <a:gd name="T34" fmla="*/ 116 w 159"/>
                  <a:gd name="T35" fmla="*/ 3 h 83"/>
                  <a:gd name="T36" fmla="*/ 129 w 159"/>
                  <a:gd name="T37" fmla="*/ 9 h 83"/>
                  <a:gd name="T38" fmla="*/ 138 w 159"/>
                  <a:gd name="T39" fmla="*/ 19 h 83"/>
                  <a:gd name="T40" fmla="*/ 150 w 159"/>
                  <a:gd name="T41" fmla="*/ 30 h 83"/>
                  <a:gd name="T42" fmla="*/ 157 w 159"/>
                  <a:gd name="T43" fmla="*/ 38 h 83"/>
                  <a:gd name="T44" fmla="*/ 159 w 159"/>
                  <a:gd name="T45" fmla="*/ 41 h 83"/>
                  <a:gd name="T46" fmla="*/ 144 w 159"/>
                  <a:gd name="T47" fmla="*/ 79 h 83"/>
                  <a:gd name="T48" fmla="*/ 2 w 159"/>
                  <a:gd name="T49" fmla="*/ 83 h 83"/>
                  <a:gd name="T50" fmla="*/ 2 w 159"/>
                  <a:gd name="T51" fmla="*/ 83 h 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83"/>
                  <a:gd name="T80" fmla="*/ 159 w 159"/>
                  <a:gd name="T81" fmla="*/ 83 h 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83">
                    <a:moveTo>
                      <a:pt x="2" y="83"/>
                    </a:moveTo>
                    <a:lnTo>
                      <a:pt x="0" y="68"/>
                    </a:lnTo>
                    <a:lnTo>
                      <a:pt x="26" y="58"/>
                    </a:lnTo>
                    <a:lnTo>
                      <a:pt x="24" y="53"/>
                    </a:lnTo>
                    <a:lnTo>
                      <a:pt x="23" y="43"/>
                    </a:lnTo>
                    <a:lnTo>
                      <a:pt x="24" y="32"/>
                    </a:lnTo>
                    <a:lnTo>
                      <a:pt x="32" y="20"/>
                    </a:lnTo>
                    <a:lnTo>
                      <a:pt x="38" y="15"/>
                    </a:lnTo>
                    <a:lnTo>
                      <a:pt x="47" y="9"/>
                    </a:lnTo>
                    <a:lnTo>
                      <a:pt x="57" y="5"/>
                    </a:lnTo>
                    <a:lnTo>
                      <a:pt x="68" y="3"/>
                    </a:lnTo>
                    <a:lnTo>
                      <a:pt x="78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116" y="3"/>
                    </a:lnTo>
                    <a:lnTo>
                      <a:pt x="129" y="9"/>
                    </a:lnTo>
                    <a:lnTo>
                      <a:pt x="138" y="19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59" y="41"/>
                    </a:lnTo>
                    <a:lnTo>
                      <a:pt x="144" y="79"/>
                    </a:lnTo>
                    <a:lnTo>
                      <a:pt x="2" y="83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2" name="Freeform 1556"/>
              <p:cNvSpPr>
                <a:spLocks noChangeAspect="1"/>
              </p:cNvSpPr>
              <p:nvPr/>
            </p:nvSpPr>
            <p:spPr bwMode="auto">
              <a:xfrm>
                <a:off x="3936" y="2974"/>
                <a:ext cx="155" cy="72"/>
              </a:xfrm>
              <a:custGeom>
                <a:avLst/>
                <a:gdLst>
                  <a:gd name="T0" fmla="*/ 76 w 152"/>
                  <a:gd name="T1" fmla="*/ 71 h 71"/>
                  <a:gd name="T2" fmla="*/ 40 w 152"/>
                  <a:gd name="T3" fmla="*/ 57 h 71"/>
                  <a:gd name="T4" fmla="*/ 42 w 152"/>
                  <a:gd name="T5" fmla="*/ 46 h 71"/>
                  <a:gd name="T6" fmla="*/ 0 w 152"/>
                  <a:gd name="T7" fmla="*/ 19 h 71"/>
                  <a:gd name="T8" fmla="*/ 53 w 152"/>
                  <a:gd name="T9" fmla="*/ 0 h 71"/>
                  <a:gd name="T10" fmla="*/ 68 w 152"/>
                  <a:gd name="T11" fmla="*/ 8 h 71"/>
                  <a:gd name="T12" fmla="*/ 110 w 152"/>
                  <a:gd name="T13" fmla="*/ 4 h 71"/>
                  <a:gd name="T14" fmla="*/ 140 w 152"/>
                  <a:gd name="T15" fmla="*/ 12 h 71"/>
                  <a:gd name="T16" fmla="*/ 152 w 152"/>
                  <a:gd name="T17" fmla="*/ 48 h 71"/>
                  <a:gd name="T18" fmla="*/ 76 w 152"/>
                  <a:gd name="T19" fmla="*/ 71 h 71"/>
                  <a:gd name="T20" fmla="*/ 76 w 152"/>
                  <a:gd name="T21" fmla="*/ 71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"/>
                  <a:gd name="T34" fmla="*/ 0 h 71"/>
                  <a:gd name="T35" fmla="*/ 152 w 152"/>
                  <a:gd name="T36" fmla="*/ 71 h 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" h="71">
                    <a:moveTo>
                      <a:pt x="76" y="71"/>
                    </a:moveTo>
                    <a:lnTo>
                      <a:pt x="40" y="57"/>
                    </a:lnTo>
                    <a:lnTo>
                      <a:pt x="42" y="46"/>
                    </a:lnTo>
                    <a:lnTo>
                      <a:pt x="0" y="19"/>
                    </a:lnTo>
                    <a:lnTo>
                      <a:pt x="53" y="0"/>
                    </a:lnTo>
                    <a:lnTo>
                      <a:pt x="68" y="8"/>
                    </a:lnTo>
                    <a:lnTo>
                      <a:pt x="110" y="4"/>
                    </a:lnTo>
                    <a:lnTo>
                      <a:pt x="140" y="12"/>
                    </a:lnTo>
                    <a:lnTo>
                      <a:pt x="152" y="48"/>
                    </a:lnTo>
                    <a:lnTo>
                      <a:pt x="76" y="71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3" name="Freeform 1557"/>
              <p:cNvSpPr>
                <a:spLocks noChangeAspect="1"/>
              </p:cNvSpPr>
              <p:nvPr/>
            </p:nvSpPr>
            <p:spPr bwMode="auto">
              <a:xfrm>
                <a:off x="3999" y="3097"/>
                <a:ext cx="322" cy="604"/>
              </a:xfrm>
              <a:custGeom>
                <a:avLst/>
                <a:gdLst>
                  <a:gd name="T0" fmla="*/ 2 w 313"/>
                  <a:gd name="T1" fmla="*/ 48 h 589"/>
                  <a:gd name="T2" fmla="*/ 5 w 313"/>
                  <a:gd name="T3" fmla="*/ 42 h 589"/>
                  <a:gd name="T4" fmla="*/ 19 w 313"/>
                  <a:gd name="T5" fmla="*/ 34 h 589"/>
                  <a:gd name="T6" fmla="*/ 34 w 313"/>
                  <a:gd name="T7" fmla="*/ 21 h 589"/>
                  <a:gd name="T8" fmla="*/ 49 w 313"/>
                  <a:gd name="T9" fmla="*/ 13 h 589"/>
                  <a:gd name="T10" fmla="*/ 60 w 313"/>
                  <a:gd name="T11" fmla="*/ 6 h 589"/>
                  <a:gd name="T12" fmla="*/ 68 w 313"/>
                  <a:gd name="T13" fmla="*/ 2 h 589"/>
                  <a:gd name="T14" fmla="*/ 72 w 313"/>
                  <a:gd name="T15" fmla="*/ 0 h 589"/>
                  <a:gd name="T16" fmla="*/ 74 w 313"/>
                  <a:gd name="T17" fmla="*/ 0 h 589"/>
                  <a:gd name="T18" fmla="*/ 117 w 313"/>
                  <a:gd name="T19" fmla="*/ 0 h 589"/>
                  <a:gd name="T20" fmla="*/ 188 w 313"/>
                  <a:gd name="T21" fmla="*/ 82 h 589"/>
                  <a:gd name="T22" fmla="*/ 287 w 313"/>
                  <a:gd name="T23" fmla="*/ 388 h 589"/>
                  <a:gd name="T24" fmla="*/ 308 w 313"/>
                  <a:gd name="T25" fmla="*/ 510 h 589"/>
                  <a:gd name="T26" fmla="*/ 313 w 313"/>
                  <a:gd name="T27" fmla="*/ 589 h 589"/>
                  <a:gd name="T28" fmla="*/ 254 w 313"/>
                  <a:gd name="T29" fmla="*/ 589 h 589"/>
                  <a:gd name="T30" fmla="*/ 216 w 313"/>
                  <a:gd name="T31" fmla="*/ 447 h 589"/>
                  <a:gd name="T32" fmla="*/ 133 w 313"/>
                  <a:gd name="T33" fmla="*/ 502 h 589"/>
                  <a:gd name="T34" fmla="*/ 78 w 313"/>
                  <a:gd name="T35" fmla="*/ 453 h 589"/>
                  <a:gd name="T36" fmla="*/ 98 w 313"/>
                  <a:gd name="T37" fmla="*/ 416 h 589"/>
                  <a:gd name="T38" fmla="*/ 157 w 313"/>
                  <a:gd name="T39" fmla="*/ 348 h 589"/>
                  <a:gd name="T40" fmla="*/ 112 w 313"/>
                  <a:gd name="T41" fmla="*/ 283 h 589"/>
                  <a:gd name="T42" fmla="*/ 131 w 313"/>
                  <a:gd name="T43" fmla="*/ 236 h 589"/>
                  <a:gd name="T44" fmla="*/ 60 w 313"/>
                  <a:gd name="T45" fmla="*/ 221 h 589"/>
                  <a:gd name="T46" fmla="*/ 81 w 313"/>
                  <a:gd name="T47" fmla="*/ 184 h 589"/>
                  <a:gd name="T48" fmla="*/ 78 w 313"/>
                  <a:gd name="T49" fmla="*/ 181 h 589"/>
                  <a:gd name="T50" fmla="*/ 74 w 313"/>
                  <a:gd name="T51" fmla="*/ 177 h 589"/>
                  <a:gd name="T52" fmla="*/ 66 w 313"/>
                  <a:gd name="T53" fmla="*/ 167 h 589"/>
                  <a:gd name="T54" fmla="*/ 59 w 313"/>
                  <a:gd name="T55" fmla="*/ 158 h 589"/>
                  <a:gd name="T56" fmla="*/ 47 w 313"/>
                  <a:gd name="T57" fmla="*/ 146 h 589"/>
                  <a:gd name="T58" fmla="*/ 38 w 313"/>
                  <a:gd name="T59" fmla="*/ 133 h 589"/>
                  <a:gd name="T60" fmla="*/ 28 w 313"/>
                  <a:gd name="T61" fmla="*/ 120 h 589"/>
                  <a:gd name="T62" fmla="*/ 19 w 313"/>
                  <a:gd name="T63" fmla="*/ 108 h 589"/>
                  <a:gd name="T64" fmla="*/ 11 w 313"/>
                  <a:gd name="T65" fmla="*/ 93 h 589"/>
                  <a:gd name="T66" fmla="*/ 7 w 313"/>
                  <a:gd name="T67" fmla="*/ 82 h 589"/>
                  <a:gd name="T68" fmla="*/ 2 w 313"/>
                  <a:gd name="T69" fmla="*/ 70 h 589"/>
                  <a:gd name="T70" fmla="*/ 2 w 313"/>
                  <a:gd name="T71" fmla="*/ 63 h 589"/>
                  <a:gd name="T72" fmla="*/ 0 w 313"/>
                  <a:gd name="T73" fmla="*/ 49 h 589"/>
                  <a:gd name="T74" fmla="*/ 2 w 313"/>
                  <a:gd name="T75" fmla="*/ 48 h 589"/>
                  <a:gd name="T76" fmla="*/ 2 w 313"/>
                  <a:gd name="T77" fmla="*/ 48 h 5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3"/>
                  <a:gd name="T118" fmla="*/ 0 h 589"/>
                  <a:gd name="T119" fmla="*/ 313 w 313"/>
                  <a:gd name="T120" fmla="*/ 589 h 5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3" h="589">
                    <a:moveTo>
                      <a:pt x="2" y="48"/>
                    </a:moveTo>
                    <a:lnTo>
                      <a:pt x="5" y="42"/>
                    </a:lnTo>
                    <a:lnTo>
                      <a:pt x="19" y="34"/>
                    </a:lnTo>
                    <a:lnTo>
                      <a:pt x="34" y="21"/>
                    </a:lnTo>
                    <a:lnTo>
                      <a:pt x="49" y="13"/>
                    </a:lnTo>
                    <a:lnTo>
                      <a:pt x="60" y="6"/>
                    </a:lnTo>
                    <a:lnTo>
                      <a:pt x="68" y="2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117" y="0"/>
                    </a:lnTo>
                    <a:lnTo>
                      <a:pt x="188" y="82"/>
                    </a:lnTo>
                    <a:lnTo>
                      <a:pt x="287" y="388"/>
                    </a:lnTo>
                    <a:lnTo>
                      <a:pt x="308" y="510"/>
                    </a:lnTo>
                    <a:lnTo>
                      <a:pt x="313" y="589"/>
                    </a:lnTo>
                    <a:lnTo>
                      <a:pt x="254" y="589"/>
                    </a:lnTo>
                    <a:lnTo>
                      <a:pt x="216" y="447"/>
                    </a:lnTo>
                    <a:lnTo>
                      <a:pt x="133" y="502"/>
                    </a:lnTo>
                    <a:lnTo>
                      <a:pt x="78" y="453"/>
                    </a:lnTo>
                    <a:lnTo>
                      <a:pt x="98" y="416"/>
                    </a:lnTo>
                    <a:lnTo>
                      <a:pt x="157" y="348"/>
                    </a:lnTo>
                    <a:lnTo>
                      <a:pt x="112" y="283"/>
                    </a:lnTo>
                    <a:lnTo>
                      <a:pt x="131" y="236"/>
                    </a:lnTo>
                    <a:lnTo>
                      <a:pt x="60" y="221"/>
                    </a:lnTo>
                    <a:lnTo>
                      <a:pt x="81" y="184"/>
                    </a:lnTo>
                    <a:lnTo>
                      <a:pt x="78" y="181"/>
                    </a:lnTo>
                    <a:lnTo>
                      <a:pt x="74" y="177"/>
                    </a:lnTo>
                    <a:lnTo>
                      <a:pt x="66" y="167"/>
                    </a:lnTo>
                    <a:lnTo>
                      <a:pt x="59" y="158"/>
                    </a:lnTo>
                    <a:lnTo>
                      <a:pt x="47" y="146"/>
                    </a:lnTo>
                    <a:lnTo>
                      <a:pt x="38" y="133"/>
                    </a:lnTo>
                    <a:lnTo>
                      <a:pt x="28" y="120"/>
                    </a:lnTo>
                    <a:lnTo>
                      <a:pt x="19" y="108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2" y="70"/>
                    </a:lnTo>
                    <a:lnTo>
                      <a:pt x="2" y="63"/>
                    </a:lnTo>
                    <a:lnTo>
                      <a:pt x="0" y="49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2746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4" name="Freeform 1558"/>
              <p:cNvSpPr>
                <a:spLocks noChangeAspect="1"/>
              </p:cNvSpPr>
              <p:nvPr/>
            </p:nvSpPr>
            <p:spPr bwMode="auto">
              <a:xfrm>
                <a:off x="3991" y="3112"/>
                <a:ext cx="189" cy="211"/>
              </a:xfrm>
              <a:custGeom>
                <a:avLst/>
                <a:gdLst>
                  <a:gd name="T0" fmla="*/ 78 w 184"/>
                  <a:gd name="T1" fmla="*/ 2 h 206"/>
                  <a:gd name="T2" fmla="*/ 76 w 184"/>
                  <a:gd name="T3" fmla="*/ 2 h 206"/>
                  <a:gd name="T4" fmla="*/ 68 w 184"/>
                  <a:gd name="T5" fmla="*/ 2 h 206"/>
                  <a:gd name="T6" fmla="*/ 59 w 184"/>
                  <a:gd name="T7" fmla="*/ 0 h 206"/>
                  <a:gd name="T8" fmla="*/ 46 w 184"/>
                  <a:gd name="T9" fmla="*/ 4 h 206"/>
                  <a:gd name="T10" fmla="*/ 38 w 184"/>
                  <a:gd name="T11" fmla="*/ 6 h 206"/>
                  <a:gd name="T12" fmla="*/ 30 w 184"/>
                  <a:gd name="T13" fmla="*/ 12 h 206"/>
                  <a:gd name="T14" fmla="*/ 21 w 184"/>
                  <a:gd name="T15" fmla="*/ 14 h 206"/>
                  <a:gd name="T16" fmla="*/ 15 w 184"/>
                  <a:gd name="T17" fmla="*/ 19 h 206"/>
                  <a:gd name="T18" fmla="*/ 4 w 184"/>
                  <a:gd name="T19" fmla="*/ 27 h 206"/>
                  <a:gd name="T20" fmla="*/ 0 w 184"/>
                  <a:gd name="T21" fmla="*/ 31 h 206"/>
                  <a:gd name="T22" fmla="*/ 0 w 184"/>
                  <a:gd name="T23" fmla="*/ 33 h 206"/>
                  <a:gd name="T24" fmla="*/ 6 w 184"/>
                  <a:gd name="T25" fmla="*/ 38 h 206"/>
                  <a:gd name="T26" fmla="*/ 15 w 184"/>
                  <a:gd name="T27" fmla="*/ 48 h 206"/>
                  <a:gd name="T28" fmla="*/ 32 w 184"/>
                  <a:gd name="T29" fmla="*/ 63 h 206"/>
                  <a:gd name="T30" fmla="*/ 38 w 184"/>
                  <a:gd name="T31" fmla="*/ 69 h 206"/>
                  <a:gd name="T32" fmla="*/ 48 w 184"/>
                  <a:gd name="T33" fmla="*/ 78 h 206"/>
                  <a:gd name="T34" fmla="*/ 57 w 184"/>
                  <a:gd name="T35" fmla="*/ 86 h 206"/>
                  <a:gd name="T36" fmla="*/ 67 w 184"/>
                  <a:gd name="T37" fmla="*/ 93 h 206"/>
                  <a:gd name="T38" fmla="*/ 82 w 184"/>
                  <a:gd name="T39" fmla="*/ 107 h 206"/>
                  <a:gd name="T40" fmla="*/ 87 w 184"/>
                  <a:gd name="T41" fmla="*/ 112 h 206"/>
                  <a:gd name="T42" fmla="*/ 51 w 184"/>
                  <a:gd name="T43" fmla="*/ 118 h 206"/>
                  <a:gd name="T44" fmla="*/ 89 w 184"/>
                  <a:gd name="T45" fmla="*/ 143 h 206"/>
                  <a:gd name="T46" fmla="*/ 135 w 184"/>
                  <a:gd name="T47" fmla="*/ 149 h 206"/>
                  <a:gd name="T48" fmla="*/ 105 w 184"/>
                  <a:gd name="T49" fmla="*/ 181 h 206"/>
                  <a:gd name="T50" fmla="*/ 156 w 184"/>
                  <a:gd name="T51" fmla="*/ 206 h 206"/>
                  <a:gd name="T52" fmla="*/ 184 w 184"/>
                  <a:gd name="T53" fmla="*/ 162 h 206"/>
                  <a:gd name="T54" fmla="*/ 184 w 184"/>
                  <a:gd name="T55" fmla="*/ 158 h 206"/>
                  <a:gd name="T56" fmla="*/ 181 w 184"/>
                  <a:gd name="T57" fmla="*/ 145 h 206"/>
                  <a:gd name="T58" fmla="*/ 175 w 184"/>
                  <a:gd name="T59" fmla="*/ 135 h 206"/>
                  <a:gd name="T60" fmla="*/ 173 w 184"/>
                  <a:gd name="T61" fmla="*/ 128 h 206"/>
                  <a:gd name="T62" fmla="*/ 165 w 184"/>
                  <a:gd name="T63" fmla="*/ 116 h 206"/>
                  <a:gd name="T64" fmla="*/ 160 w 184"/>
                  <a:gd name="T65" fmla="*/ 107 h 206"/>
                  <a:gd name="T66" fmla="*/ 148 w 184"/>
                  <a:gd name="T67" fmla="*/ 93 h 206"/>
                  <a:gd name="T68" fmla="*/ 135 w 184"/>
                  <a:gd name="T69" fmla="*/ 82 h 206"/>
                  <a:gd name="T70" fmla="*/ 124 w 184"/>
                  <a:gd name="T71" fmla="*/ 71 h 206"/>
                  <a:gd name="T72" fmla="*/ 114 w 184"/>
                  <a:gd name="T73" fmla="*/ 61 h 206"/>
                  <a:gd name="T74" fmla="*/ 103 w 184"/>
                  <a:gd name="T75" fmla="*/ 52 h 206"/>
                  <a:gd name="T76" fmla="*/ 95 w 184"/>
                  <a:gd name="T77" fmla="*/ 44 h 206"/>
                  <a:gd name="T78" fmla="*/ 87 w 184"/>
                  <a:gd name="T79" fmla="*/ 40 h 206"/>
                  <a:gd name="T80" fmla="*/ 99 w 184"/>
                  <a:gd name="T81" fmla="*/ 33 h 206"/>
                  <a:gd name="T82" fmla="*/ 118 w 184"/>
                  <a:gd name="T83" fmla="*/ 52 h 206"/>
                  <a:gd name="T84" fmla="*/ 145 w 184"/>
                  <a:gd name="T85" fmla="*/ 50 h 206"/>
                  <a:gd name="T86" fmla="*/ 120 w 184"/>
                  <a:gd name="T87" fmla="*/ 19 h 206"/>
                  <a:gd name="T88" fmla="*/ 78 w 184"/>
                  <a:gd name="T89" fmla="*/ 2 h 206"/>
                  <a:gd name="T90" fmla="*/ 78 w 184"/>
                  <a:gd name="T91" fmla="*/ 2 h 20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4"/>
                  <a:gd name="T139" fmla="*/ 0 h 206"/>
                  <a:gd name="T140" fmla="*/ 184 w 184"/>
                  <a:gd name="T141" fmla="*/ 206 h 20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4" h="206">
                    <a:moveTo>
                      <a:pt x="78" y="2"/>
                    </a:moveTo>
                    <a:lnTo>
                      <a:pt x="76" y="2"/>
                    </a:lnTo>
                    <a:lnTo>
                      <a:pt x="68" y="2"/>
                    </a:lnTo>
                    <a:lnTo>
                      <a:pt x="59" y="0"/>
                    </a:lnTo>
                    <a:lnTo>
                      <a:pt x="46" y="4"/>
                    </a:lnTo>
                    <a:lnTo>
                      <a:pt x="38" y="6"/>
                    </a:lnTo>
                    <a:lnTo>
                      <a:pt x="30" y="12"/>
                    </a:lnTo>
                    <a:lnTo>
                      <a:pt x="21" y="14"/>
                    </a:lnTo>
                    <a:lnTo>
                      <a:pt x="15" y="19"/>
                    </a:lnTo>
                    <a:lnTo>
                      <a:pt x="4" y="27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6" y="38"/>
                    </a:lnTo>
                    <a:lnTo>
                      <a:pt x="15" y="48"/>
                    </a:lnTo>
                    <a:lnTo>
                      <a:pt x="32" y="63"/>
                    </a:lnTo>
                    <a:lnTo>
                      <a:pt x="38" y="69"/>
                    </a:lnTo>
                    <a:lnTo>
                      <a:pt x="48" y="78"/>
                    </a:lnTo>
                    <a:lnTo>
                      <a:pt x="57" y="86"/>
                    </a:lnTo>
                    <a:lnTo>
                      <a:pt x="67" y="93"/>
                    </a:lnTo>
                    <a:lnTo>
                      <a:pt x="82" y="107"/>
                    </a:lnTo>
                    <a:lnTo>
                      <a:pt x="87" y="112"/>
                    </a:lnTo>
                    <a:lnTo>
                      <a:pt x="51" y="118"/>
                    </a:lnTo>
                    <a:lnTo>
                      <a:pt x="89" y="143"/>
                    </a:lnTo>
                    <a:lnTo>
                      <a:pt x="135" y="149"/>
                    </a:lnTo>
                    <a:lnTo>
                      <a:pt x="105" y="181"/>
                    </a:lnTo>
                    <a:lnTo>
                      <a:pt x="156" y="206"/>
                    </a:lnTo>
                    <a:lnTo>
                      <a:pt x="184" y="162"/>
                    </a:lnTo>
                    <a:lnTo>
                      <a:pt x="184" y="158"/>
                    </a:lnTo>
                    <a:lnTo>
                      <a:pt x="181" y="145"/>
                    </a:lnTo>
                    <a:lnTo>
                      <a:pt x="175" y="135"/>
                    </a:lnTo>
                    <a:lnTo>
                      <a:pt x="173" y="128"/>
                    </a:lnTo>
                    <a:lnTo>
                      <a:pt x="165" y="116"/>
                    </a:lnTo>
                    <a:lnTo>
                      <a:pt x="160" y="107"/>
                    </a:lnTo>
                    <a:lnTo>
                      <a:pt x="148" y="93"/>
                    </a:lnTo>
                    <a:lnTo>
                      <a:pt x="135" y="82"/>
                    </a:lnTo>
                    <a:lnTo>
                      <a:pt x="124" y="71"/>
                    </a:lnTo>
                    <a:lnTo>
                      <a:pt x="114" y="61"/>
                    </a:lnTo>
                    <a:lnTo>
                      <a:pt x="103" y="52"/>
                    </a:lnTo>
                    <a:lnTo>
                      <a:pt x="95" y="44"/>
                    </a:lnTo>
                    <a:lnTo>
                      <a:pt x="87" y="40"/>
                    </a:lnTo>
                    <a:lnTo>
                      <a:pt x="99" y="33"/>
                    </a:lnTo>
                    <a:lnTo>
                      <a:pt x="118" y="52"/>
                    </a:lnTo>
                    <a:lnTo>
                      <a:pt x="145" y="50"/>
                    </a:lnTo>
                    <a:lnTo>
                      <a:pt x="120" y="19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5" name="Freeform 1559"/>
              <p:cNvSpPr>
                <a:spLocks noChangeAspect="1"/>
              </p:cNvSpPr>
              <p:nvPr/>
            </p:nvSpPr>
            <p:spPr bwMode="auto">
              <a:xfrm>
                <a:off x="4139" y="3380"/>
                <a:ext cx="168" cy="341"/>
              </a:xfrm>
              <a:custGeom>
                <a:avLst/>
                <a:gdLst>
                  <a:gd name="T0" fmla="*/ 0 w 163"/>
                  <a:gd name="T1" fmla="*/ 0 h 330"/>
                  <a:gd name="T2" fmla="*/ 1 w 163"/>
                  <a:gd name="T3" fmla="*/ 0 h 330"/>
                  <a:gd name="T4" fmla="*/ 11 w 163"/>
                  <a:gd name="T5" fmla="*/ 2 h 330"/>
                  <a:gd name="T6" fmla="*/ 24 w 163"/>
                  <a:gd name="T7" fmla="*/ 7 h 330"/>
                  <a:gd name="T8" fmla="*/ 41 w 163"/>
                  <a:gd name="T9" fmla="*/ 19 h 330"/>
                  <a:gd name="T10" fmla="*/ 49 w 163"/>
                  <a:gd name="T11" fmla="*/ 22 h 330"/>
                  <a:gd name="T12" fmla="*/ 57 w 163"/>
                  <a:gd name="T13" fmla="*/ 32 h 330"/>
                  <a:gd name="T14" fmla="*/ 62 w 163"/>
                  <a:gd name="T15" fmla="*/ 40 h 330"/>
                  <a:gd name="T16" fmla="*/ 70 w 163"/>
                  <a:gd name="T17" fmla="*/ 49 h 330"/>
                  <a:gd name="T18" fmla="*/ 79 w 163"/>
                  <a:gd name="T19" fmla="*/ 64 h 330"/>
                  <a:gd name="T20" fmla="*/ 83 w 163"/>
                  <a:gd name="T21" fmla="*/ 70 h 330"/>
                  <a:gd name="T22" fmla="*/ 62 w 163"/>
                  <a:gd name="T23" fmla="*/ 91 h 330"/>
                  <a:gd name="T24" fmla="*/ 66 w 163"/>
                  <a:gd name="T25" fmla="*/ 91 h 330"/>
                  <a:gd name="T26" fmla="*/ 76 w 163"/>
                  <a:gd name="T27" fmla="*/ 98 h 330"/>
                  <a:gd name="T28" fmla="*/ 79 w 163"/>
                  <a:gd name="T29" fmla="*/ 102 h 330"/>
                  <a:gd name="T30" fmla="*/ 89 w 163"/>
                  <a:gd name="T31" fmla="*/ 112 h 330"/>
                  <a:gd name="T32" fmla="*/ 93 w 163"/>
                  <a:gd name="T33" fmla="*/ 118 h 330"/>
                  <a:gd name="T34" fmla="*/ 98 w 163"/>
                  <a:gd name="T35" fmla="*/ 125 h 330"/>
                  <a:gd name="T36" fmla="*/ 102 w 163"/>
                  <a:gd name="T37" fmla="*/ 133 h 330"/>
                  <a:gd name="T38" fmla="*/ 108 w 163"/>
                  <a:gd name="T39" fmla="*/ 144 h 330"/>
                  <a:gd name="T40" fmla="*/ 110 w 163"/>
                  <a:gd name="T41" fmla="*/ 154 h 330"/>
                  <a:gd name="T42" fmla="*/ 115 w 163"/>
                  <a:gd name="T43" fmla="*/ 165 h 330"/>
                  <a:gd name="T44" fmla="*/ 119 w 163"/>
                  <a:gd name="T45" fmla="*/ 178 h 330"/>
                  <a:gd name="T46" fmla="*/ 125 w 163"/>
                  <a:gd name="T47" fmla="*/ 192 h 330"/>
                  <a:gd name="T48" fmla="*/ 129 w 163"/>
                  <a:gd name="T49" fmla="*/ 205 h 330"/>
                  <a:gd name="T50" fmla="*/ 133 w 163"/>
                  <a:gd name="T51" fmla="*/ 220 h 330"/>
                  <a:gd name="T52" fmla="*/ 138 w 163"/>
                  <a:gd name="T53" fmla="*/ 232 h 330"/>
                  <a:gd name="T54" fmla="*/ 142 w 163"/>
                  <a:gd name="T55" fmla="*/ 247 h 330"/>
                  <a:gd name="T56" fmla="*/ 146 w 163"/>
                  <a:gd name="T57" fmla="*/ 258 h 330"/>
                  <a:gd name="T58" fmla="*/ 150 w 163"/>
                  <a:gd name="T59" fmla="*/ 270 h 330"/>
                  <a:gd name="T60" fmla="*/ 152 w 163"/>
                  <a:gd name="T61" fmla="*/ 279 h 330"/>
                  <a:gd name="T62" fmla="*/ 157 w 163"/>
                  <a:gd name="T63" fmla="*/ 289 h 330"/>
                  <a:gd name="T64" fmla="*/ 159 w 163"/>
                  <a:gd name="T65" fmla="*/ 300 h 330"/>
                  <a:gd name="T66" fmla="*/ 163 w 163"/>
                  <a:gd name="T67" fmla="*/ 308 h 330"/>
                  <a:gd name="T68" fmla="*/ 98 w 163"/>
                  <a:gd name="T69" fmla="*/ 330 h 330"/>
                  <a:gd name="T70" fmla="*/ 98 w 163"/>
                  <a:gd name="T71" fmla="*/ 327 h 330"/>
                  <a:gd name="T72" fmla="*/ 98 w 163"/>
                  <a:gd name="T73" fmla="*/ 321 h 330"/>
                  <a:gd name="T74" fmla="*/ 98 w 163"/>
                  <a:gd name="T75" fmla="*/ 311 h 330"/>
                  <a:gd name="T76" fmla="*/ 98 w 163"/>
                  <a:gd name="T77" fmla="*/ 300 h 330"/>
                  <a:gd name="T78" fmla="*/ 96 w 163"/>
                  <a:gd name="T79" fmla="*/ 291 h 330"/>
                  <a:gd name="T80" fmla="*/ 95 w 163"/>
                  <a:gd name="T81" fmla="*/ 281 h 330"/>
                  <a:gd name="T82" fmla="*/ 93 w 163"/>
                  <a:gd name="T83" fmla="*/ 272 h 330"/>
                  <a:gd name="T84" fmla="*/ 93 w 163"/>
                  <a:gd name="T85" fmla="*/ 264 h 330"/>
                  <a:gd name="T86" fmla="*/ 91 w 163"/>
                  <a:gd name="T87" fmla="*/ 252 h 330"/>
                  <a:gd name="T88" fmla="*/ 89 w 163"/>
                  <a:gd name="T89" fmla="*/ 243 h 330"/>
                  <a:gd name="T90" fmla="*/ 85 w 163"/>
                  <a:gd name="T91" fmla="*/ 232 h 330"/>
                  <a:gd name="T92" fmla="*/ 83 w 163"/>
                  <a:gd name="T93" fmla="*/ 220 h 330"/>
                  <a:gd name="T94" fmla="*/ 79 w 163"/>
                  <a:gd name="T95" fmla="*/ 207 h 330"/>
                  <a:gd name="T96" fmla="*/ 74 w 163"/>
                  <a:gd name="T97" fmla="*/ 194 h 330"/>
                  <a:gd name="T98" fmla="*/ 70 w 163"/>
                  <a:gd name="T99" fmla="*/ 180 h 330"/>
                  <a:gd name="T100" fmla="*/ 66 w 163"/>
                  <a:gd name="T101" fmla="*/ 167 h 330"/>
                  <a:gd name="T102" fmla="*/ 60 w 163"/>
                  <a:gd name="T103" fmla="*/ 152 h 330"/>
                  <a:gd name="T104" fmla="*/ 57 w 163"/>
                  <a:gd name="T105" fmla="*/ 140 h 330"/>
                  <a:gd name="T106" fmla="*/ 51 w 163"/>
                  <a:gd name="T107" fmla="*/ 127 h 330"/>
                  <a:gd name="T108" fmla="*/ 47 w 163"/>
                  <a:gd name="T109" fmla="*/ 116 h 330"/>
                  <a:gd name="T110" fmla="*/ 41 w 163"/>
                  <a:gd name="T111" fmla="*/ 102 h 330"/>
                  <a:gd name="T112" fmla="*/ 38 w 163"/>
                  <a:gd name="T113" fmla="*/ 93 h 330"/>
                  <a:gd name="T114" fmla="*/ 32 w 163"/>
                  <a:gd name="T115" fmla="*/ 81 h 330"/>
                  <a:gd name="T116" fmla="*/ 30 w 163"/>
                  <a:gd name="T117" fmla="*/ 76 h 330"/>
                  <a:gd name="T118" fmla="*/ 24 w 163"/>
                  <a:gd name="T119" fmla="*/ 64 h 330"/>
                  <a:gd name="T120" fmla="*/ 24 w 163"/>
                  <a:gd name="T121" fmla="*/ 60 h 330"/>
                  <a:gd name="T122" fmla="*/ 0 w 163"/>
                  <a:gd name="T123" fmla="*/ 0 h 330"/>
                  <a:gd name="T124" fmla="*/ 0 w 163"/>
                  <a:gd name="T125" fmla="*/ 0 h 33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3"/>
                  <a:gd name="T190" fmla="*/ 0 h 330"/>
                  <a:gd name="T191" fmla="*/ 163 w 163"/>
                  <a:gd name="T192" fmla="*/ 330 h 33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3" h="330">
                    <a:moveTo>
                      <a:pt x="0" y="0"/>
                    </a:moveTo>
                    <a:lnTo>
                      <a:pt x="1" y="0"/>
                    </a:lnTo>
                    <a:lnTo>
                      <a:pt x="11" y="2"/>
                    </a:lnTo>
                    <a:lnTo>
                      <a:pt x="24" y="7"/>
                    </a:lnTo>
                    <a:lnTo>
                      <a:pt x="41" y="19"/>
                    </a:lnTo>
                    <a:lnTo>
                      <a:pt x="49" y="22"/>
                    </a:lnTo>
                    <a:lnTo>
                      <a:pt x="57" y="32"/>
                    </a:lnTo>
                    <a:lnTo>
                      <a:pt x="62" y="40"/>
                    </a:lnTo>
                    <a:lnTo>
                      <a:pt x="70" y="49"/>
                    </a:lnTo>
                    <a:lnTo>
                      <a:pt x="79" y="64"/>
                    </a:lnTo>
                    <a:lnTo>
                      <a:pt x="83" y="70"/>
                    </a:lnTo>
                    <a:lnTo>
                      <a:pt x="62" y="91"/>
                    </a:lnTo>
                    <a:lnTo>
                      <a:pt x="66" y="91"/>
                    </a:lnTo>
                    <a:lnTo>
                      <a:pt x="76" y="98"/>
                    </a:lnTo>
                    <a:lnTo>
                      <a:pt x="79" y="102"/>
                    </a:lnTo>
                    <a:lnTo>
                      <a:pt x="89" y="112"/>
                    </a:lnTo>
                    <a:lnTo>
                      <a:pt x="93" y="118"/>
                    </a:lnTo>
                    <a:lnTo>
                      <a:pt x="98" y="125"/>
                    </a:lnTo>
                    <a:lnTo>
                      <a:pt x="102" y="133"/>
                    </a:lnTo>
                    <a:lnTo>
                      <a:pt x="108" y="144"/>
                    </a:lnTo>
                    <a:lnTo>
                      <a:pt x="110" y="154"/>
                    </a:lnTo>
                    <a:lnTo>
                      <a:pt x="115" y="165"/>
                    </a:lnTo>
                    <a:lnTo>
                      <a:pt x="119" y="178"/>
                    </a:lnTo>
                    <a:lnTo>
                      <a:pt x="125" y="192"/>
                    </a:lnTo>
                    <a:lnTo>
                      <a:pt x="129" y="205"/>
                    </a:lnTo>
                    <a:lnTo>
                      <a:pt x="133" y="220"/>
                    </a:lnTo>
                    <a:lnTo>
                      <a:pt x="138" y="232"/>
                    </a:lnTo>
                    <a:lnTo>
                      <a:pt x="142" y="247"/>
                    </a:lnTo>
                    <a:lnTo>
                      <a:pt x="146" y="258"/>
                    </a:lnTo>
                    <a:lnTo>
                      <a:pt x="150" y="270"/>
                    </a:lnTo>
                    <a:lnTo>
                      <a:pt x="152" y="279"/>
                    </a:lnTo>
                    <a:lnTo>
                      <a:pt x="157" y="289"/>
                    </a:lnTo>
                    <a:lnTo>
                      <a:pt x="159" y="300"/>
                    </a:lnTo>
                    <a:lnTo>
                      <a:pt x="163" y="308"/>
                    </a:lnTo>
                    <a:lnTo>
                      <a:pt x="98" y="330"/>
                    </a:lnTo>
                    <a:lnTo>
                      <a:pt x="98" y="327"/>
                    </a:lnTo>
                    <a:lnTo>
                      <a:pt x="98" y="321"/>
                    </a:lnTo>
                    <a:lnTo>
                      <a:pt x="98" y="311"/>
                    </a:lnTo>
                    <a:lnTo>
                      <a:pt x="98" y="300"/>
                    </a:lnTo>
                    <a:lnTo>
                      <a:pt x="96" y="291"/>
                    </a:lnTo>
                    <a:lnTo>
                      <a:pt x="95" y="281"/>
                    </a:lnTo>
                    <a:lnTo>
                      <a:pt x="93" y="272"/>
                    </a:lnTo>
                    <a:lnTo>
                      <a:pt x="93" y="264"/>
                    </a:lnTo>
                    <a:lnTo>
                      <a:pt x="91" y="252"/>
                    </a:lnTo>
                    <a:lnTo>
                      <a:pt x="89" y="243"/>
                    </a:lnTo>
                    <a:lnTo>
                      <a:pt x="85" y="232"/>
                    </a:lnTo>
                    <a:lnTo>
                      <a:pt x="83" y="220"/>
                    </a:lnTo>
                    <a:lnTo>
                      <a:pt x="79" y="207"/>
                    </a:lnTo>
                    <a:lnTo>
                      <a:pt x="74" y="194"/>
                    </a:lnTo>
                    <a:lnTo>
                      <a:pt x="70" y="180"/>
                    </a:lnTo>
                    <a:lnTo>
                      <a:pt x="66" y="167"/>
                    </a:lnTo>
                    <a:lnTo>
                      <a:pt x="60" y="152"/>
                    </a:lnTo>
                    <a:lnTo>
                      <a:pt x="57" y="140"/>
                    </a:lnTo>
                    <a:lnTo>
                      <a:pt x="51" y="127"/>
                    </a:lnTo>
                    <a:lnTo>
                      <a:pt x="47" y="116"/>
                    </a:lnTo>
                    <a:lnTo>
                      <a:pt x="41" y="102"/>
                    </a:lnTo>
                    <a:lnTo>
                      <a:pt x="38" y="93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4" y="64"/>
                    </a:lnTo>
                    <a:lnTo>
                      <a:pt x="24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6" name="Freeform 1560"/>
              <p:cNvSpPr>
                <a:spLocks noChangeAspect="1"/>
              </p:cNvSpPr>
              <p:nvPr/>
            </p:nvSpPr>
            <p:spPr bwMode="auto">
              <a:xfrm>
                <a:off x="3997" y="2993"/>
                <a:ext cx="129" cy="123"/>
              </a:xfrm>
              <a:custGeom>
                <a:avLst/>
                <a:gdLst>
                  <a:gd name="T0" fmla="*/ 80 w 125"/>
                  <a:gd name="T1" fmla="*/ 8 h 120"/>
                  <a:gd name="T2" fmla="*/ 30 w 125"/>
                  <a:gd name="T3" fmla="*/ 0 h 120"/>
                  <a:gd name="T4" fmla="*/ 9 w 125"/>
                  <a:gd name="T5" fmla="*/ 8 h 120"/>
                  <a:gd name="T6" fmla="*/ 0 w 125"/>
                  <a:gd name="T7" fmla="*/ 38 h 120"/>
                  <a:gd name="T8" fmla="*/ 30 w 125"/>
                  <a:gd name="T9" fmla="*/ 105 h 120"/>
                  <a:gd name="T10" fmla="*/ 55 w 125"/>
                  <a:gd name="T11" fmla="*/ 99 h 120"/>
                  <a:gd name="T12" fmla="*/ 68 w 125"/>
                  <a:gd name="T13" fmla="*/ 114 h 120"/>
                  <a:gd name="T14" fmla="*/ 125 w 125"/>
                  <a:gd name="T15" fmla="*/ 120 h 120"/>
                  <a:gd name="T16" fmla="*/ 80 w 125"/>
                  <a:gd name="T17" fmla="*/ 8 h 120"/>
                  <a:gd name="T18" fmla="*/ 80 w 125"/>
                  <a:gd name="T19" fmla="*/ 8 h 1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120"/>
                  <a:gd name="T32" fmla="*/ 125 w 125"/>
                  <a:gd name="T33" fmla="*/ 120 h 1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120">
                    <a:moveTo>
                      <a:pt x="80" y="8"/>
                    </a:moveTo>
                    <a:lnTo>
                      <a:pt x="30" y="0"/>
                    </a:lnTo>
                    <a:lnTo>
                      <a:pt x="9" y="8"/>
                    </a:lnTo>
                    <a:lnTo>
                      <a:pt x="0" y="38"/>
                    </a:lnTo>
                    <a:lnTo>
                      <a:pt x="30" y="105"/>
                    </a:lnTo>
                    <a:lnTo>
                      <a:pt x="55" y="99"/>
                    </a:lnTo>
                    <a:lnTo>
                      <a:pt x="68" y="114"/>
                    </a:lnTo>
                    <a:lnTo>
                      <a:pt x="125" y="120"/>
                    </a:lnTo>
                    <a:lnTo>
                      <a:pt x="80" y="8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7" name="Freeform 1561"/>
              <p:cNvSpPr>
                <a:spLocks noChangeAspect="1"/>
              </p:cNvSpPr>
              <p:nvPr/>
            </p:nvSpPr>
            <p:spPr bwMode="auto">
              <a:xfrm>
                <a:off x="4018" y="2993"/>
                <a:ext cx="131" cy="141"/>
              </a:xfrm>
              <a:custGeom>
                <a:avLst/>
                <a:gdLst>
                  <a:gd name="T0" fmla="*/ 36 w 127"/>
                  <a:gd name="T1" fmla="*/ 0 h 137"/>
                  <a:gd name="T2" fmla="*/ 26 w 127"/>
                  <a:gd name="T3" fmla="*/ 23 h 137"/>
                  <a:gd name="T4" fmla="*/ 3 w 127"/>
                  <a:gd name="T5" fmla="*/ 12 h 137"/>
                  <a:gd name="T6" fmla="*/ 0 w 127"/>
                  <a:gd name="T7" fmla="*/ 48 h 137"/>
                  <a:gd name="T8" fmla="*/ 24 w 127"/>
                  <a:gd name="T9" fmla="*/ 52 h 137"/>
                  <a:gd name="T10" fmla="*/ 26 w 127"/>
                  <a:gd name="T11" fmla="*/ 90 h 137"/>
                  <a:gd name="T12" fmla="*/ 72 w 127"/>
                  <a:gd name="T13" fmla="*/ 88 h 137"/>
                  <a:gd name="T14" fmla="*/ 66 w 127"/>
                  <a:gd name="T15" fmla="*/ 114 h 137"/>
                  <a:gd name="T16" fmla="*/ 127 w 127"/>
                  <a:gd name="T17" fmla="*/ 137 h 137"/>
                  <a:gd name="T18" fmla="*/ 87 w 127"/>
                  <a:gd name="T19" fmla="*/ 55 h 137"/>
                  <a:gd name="T20" fmla="*/ 60 w 127"/>
                  <a:gd name="T21" fmla="*/ 8 h 137"/>
                  <a:gd name="T22" fmla="*/ 36 w 127"/>
                  <a:gd name="T23" fmla="*/ 0 h 137"/>
                  <a:gd name="T24" fmla="*/ 36 w 127"/>
                  <a:gd name="T25" fmla="*/ 0 h 1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7"/>
                  <a:gd name="T40" fmla="*/ 0 h 137"/>
                  <a:gd name="T41" fmla="*/ 127 w 127"/>
                  <a:gd name="T42" fmla="*/ 137 h 1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7" h="137">
                    <a:moveTo>
                      <a:pt x="36" y="0"/>
                    </a:moveTo>
                    <a:lnTo>
                      <a:pt x="26" y="23"/>
                    </a:lnTo>
                    <a:lnTo>
                      <a:pt x="3" y="12"/>
                    </a:lnTo>
                    <a:lnTo>
                      <a:pt x="0" y="48"/>
                    </a:lnTo>
                    <a:lnTo>
                      <a:pt x="24" y="52"/>
                    </a:lnTo>
                    <a:lnTo>
                      <a:pt x="26" y="90"/>
                    </a:lnTo>
                    <a:lnTo>
                      <a:pt x="72" y="88"/>
                    </a:lnTo>
                    <a:lnTo>
                      <a:pt x="66" y="114"/>
                    </a:lnTo>
                    <a:lnTo>
                      <a:pt x="127" y="137"/>
                    </a:lnTo>
                    <a:lnTo>
                      <a:pt x="87" y="55"/>
                    </a:lnTo>
                    <a:lnTo>
                      <a:pt x="6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8" name="Freeform 1562"/>
              <p:cNvSpPr>
                <a:spLocks noChangeAspect="1"/>
              </p:cNvSpPr>
              <p:nvPr/>
            </p:nvSpPr>
            <p:spPr bwMode="auto">
              <a:xfrm>
                <a:off x="3991" y="2919"/>
                <a:ext cx="96" cy="59"/>
              </a:xfrm>
              <a:custGeom>
                <a:avLst/>
                <a:gdLst>
                  <a:gd name="T0" fmla="*/ 0 w 93"/>
                  <a:gd name="T1" fmla="*/ 40 h 57"/>
                  <a:gd name="T2" fmla="*/ 0 w 93"/>
                  <a:gd name="T3" fmla="*/ 36 h 57"/>
                  <a:gd name="T4" fmla="*/ 0 w 93"/>
                  <a:gd name="T5" fmla="*/ 32 h 57"/>
                  <a:gd name="T6" fmla="*/ 2 w 93"/>
                  <a:gd name="T7" fmla="*/ 27 h 57"/>
                  <a:gd name="T8" fmla="*/ 6 w 93"/>
                  <a:gd name="T9" fmla="*/ 19 h 57"/>
                  <a:gd name="T10" fmla="*/ 15 w 93"/>
                  <a:gd name="T11" fmla="*/ 10 h 57"/>
                  <a:gd name="T12" fmla="*/ 25 w 93"/>
                  <a:gd name="T13" fmla="*/ 6 h 57"/>
                  <a:gd name="T14" fmla="*/ 32 w 93"/>
                  <a:gd name="T15" fmla="*/ 0 h 57"/>
                  <a:gd name="T16" fmla="*/ 36 w 93"/>
                  <a:gd name="T17" fmla="*/ 0 h 57"/>
                  <a:gd name="T18" fmla="*/ 30 w 93"/>
                  <a:gd name="T19" fmla="*/ 21 h 57"/>
                  <a:gd name="T20" fmla="*/ 30 w 93"/>
                  <a:gd name="T21" fmla="*/ 38 h 57"/>
                  <a:gd name="T22" fmla="*/ 65 w 93"/>
                  <a:gd name="T23" fmla="*/ 40 h 57"/>
                  <a:gd name="T24" fmla="*/ 93 w 93"/>
                  <a:gd name="T25" fmla="*/ 57 h 57"/>
                  <a:gd name="T26" fmla="*/ 44 w 93"/>
                  <a:gd name="T27" fmla="*/ 48 h 57"/>
                  <a:gd name="T28" fmla="*/ 15 w 93"/>
                  <a:gd name="T29" fmla="*/ 49 h 57"/>
                  <a:gd name="T30" fmla="*/ 0 w 93"/>
                  <a:gd name="T31" fmla="*/ 40 h 57"/>
                  <a:gd name="T32" fmla="*/ 0 w 93"/>
                  <a:gd name="T33" fmla="*/ 4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3"/>
                  <a:gd name="T52" fmla="*/ 0 h 57"/>
                  <a:gd name="T53" fmla="*/ 93 w 93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3" h="57">
                    <a:moveTo>
                      <a:pt x="0" y="40"/>
                    </a:moveTo>
                    <a:lnTo>
                      <a:pt x="0" y="36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6" y="19"/>
                    </a:lnTo>
                    <a:lnTo>
                      <a:pt x="15" y="10"/>
                    </a:lnTo>
                    <a:lnTo>
                      <a:pt x="25" y="6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30" y="21"/>
                    </a:lnTo>
                    <a:lnTo>
                      <a:pt x="30" y="38"/>
                    </a:lnTo>
                    <a:lnTo>
                      <a:pt x="65" y="40"/>
                    </a:lnTo>
                    <a:lnTo>
                      <a:pt x="93" y="57"/>
                    </a:lnTo>
                    <a:lnTo>
                      <a:pt x="44" y="48"/>
                    </a:lnTo>
                    <a:lnTo>
                      <a:pt x="15" y="4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79" name="Freeform 1563"/>
              <p:cNvSpPr>
                <a:spLocks noChangeAspect="1"/>
              </p:cNvSpPr>
              <p:nvPr/>
            </p:nvSpPr>
            <p:spPr bwMode="auto">
              <a:xfrm>
                <a:off x="4500" y="3588"/>
                <a:ext cx="100" cy="148"/>
              </a:xfrm>
              <a:custGeom>
                <a:avLst/>
                <a:gdLst>
                  <a:gd name="T0" fmla="*/ 8 w 97"/>
                  <a:gd name="T1" fmla="*/ 97 h 145"/>
                  <a:gd name="T2" fmla="*/ 6 w 97"/>
                  <a:gd name="T3" fmla="*/ 90 h 145"/>
                  <a:gd name="T4" fmla="*/ 4 w 97"/>
                  <a:gd name="T5" fmla="*/ 78 h 145"/>
                  <a:gd name="T6" fmla="*/ 2 w 97"/>
                  <a:gd name="T7" fmla="*/ 69 h 145"/>
                  <a:gd name="T8" fmla="*/ 0 w 97"/>
                  <a:gd name="T9" fmla="*/ 61 h 145"/>
                  <a:gd name="T10" fmla="*/ 0 w 97"/>
                  <a:gd name="T11" fmla="*/ 53 h 145"/>
                  <a:gd name="T12" fmla="*/ 0 w 97"/>
                  <a:gd name="T13" fmla="*/ 46 h 145"/>
                  <a:gd name="T14" fmla="*/ 0 w 97"/>
                  <a:gd name="T15" fmla="*/ 29 h 145"/>
                  <a:gd name="T16" fmla="*/ 6 w 97"/>
                  <a:gd name="T17" fmla="*/ 19 h 145"/>
                  <a:gd name="T18" fmla="*/ 13 w 97"/>
                  <a:gd name="T19" fmla="*/ 10 h 145"/>
                  <a:gd name="T20" fmla="*/ 25 w 97"/>
                  <a:gd name="T21" fmla="*/ 4 h 145"/>
                  <a:gd name="T22" fmla="*/ 34 w 97"/>
                  <a:gd name="T23" fmla="*/ 0 h 145"/>
                  <a:gd name="T24" fmla="*/ 48 w 97"/>
                  <a:gd name="T25" fmla="*/ 4 h 145"/>
                  <a:gd name="T26" fmla="*/ 59 w 97"/>
                  <a:gd name="T27" fmla="*/ 12 h 145"/>
                  <a:gd name="T28" fmla="*/ 72 w 97"/>
                  <a:gd name="T29" fmla="*/ 25 h 145"/>
                  <a:gd name="T30" fmla="*/ 76 w 97"/>
                  <a:gd name="T31" fmla="*/ 29 h 145"/>
                  <a:gd name="T32" fmla="*/ 80 w 97"/>
                  <a:gd name="T33" fmla="*/ 38 h 145"/>
                  <a:gd name="T34" fmla="*/ 86 w 97"/>
                  <a:gd name="T35" fmla="*/ 46 h 145"/>
                  <a:gd name="T36" fmla="*/ 89 w 97"/>
                  <a:gd name="T37" fmla="*/ 55 h 145"/>
                  <a:gd name="T38" fmla="*/ 91 w 97"/>
                  <a:gd name="T39" fmla="*/ 63 h 145"/>
                  <a:gd name="T40" fmla="*/ 95 w 97"/>
                  <a:gd name="T41" fmla="*/ 72 h 145"/>
                  <a:gd name="T42" fmla="*/ 97 w 97"/>
                  <a:gd name="T43" fmla="*/ 82 h 145"/>
                  <a:gd name="T44" fmla="*/ 97 w 97"/>
                  <a:gd name="T45" fmla="*/ 91 h 145"/>
                  <a:gd name="T46" fmla="*/ 93 w 97"/>
                  <a:gd name="T47" fmla="*/ 109 h 145"/>
                  <a:gd name="T48" fmla="*/ 86 w 97"/>
                  <a:gd name="T49" fmla="*/ 122 h 145"/>
                  <a:gd name="T50" fmla="*/ 76 w 97"/>
                  <a:gd name="T51" fmla="*/ 135 h 145"/>
                  <a:gd name="T52" fmla="*/ 67 w 97"/>
                  <a:gd name="T53" fmla="*/ 143 h 145"/>
                  <a:gd name="T54" fmla="*/ 55 w 97"/>
                  <a:gd name="T55" fmla="*/ 145 h 145"/>
                  <a:gd name="T56" fmla="*/ 44 w 97"/>
                  <a:gd name="T57" fmla="*/ 145 h 145"/>
                  <a:gd name="T58" fmla="*/ 34 w 97"/>
                  <a:gd name="T59" fmla="*/ 139 h 145"/>
                  <a:gd name="T60" fmla="*/ 27 w 97"/>
                  <a:gd name="T61" fmla="*/ 131 h 145"/>
                  <a:gd name="T62" fmla="*/ 17 w 97"/>
                  <a:gd name="T63" fmla="*/ 120 h 145"/>
                  <a:gd name="T64" fmla="*/ 13 w 97"/>
                  <a:gd name="T65" fmla="*/ 110 h 145"/>
                  <a:gd name="T66" fmla="*/ 8 w 97"/>
                  <a:gd name="T67" fmla="*/ 99 h 145"/>
                  <a:gd name="T68" fmla="*/ 8 w 97"/>
                  <a:gd name="T69" fmla="*/ 97 h 145"/>
                  <a:gd name="T70" fmla="*/ 8 w 97"/>
                  <a:gd name="T71" fmla="*/ 97 h 1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45"/>
                  <a:gd name="T110" fmla="*/ 97 w 97"/>
                  <a:gd name="T111" fmla="*/ 145 h 14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45">
                    <a:moveTo>
                      <a:pt x="8" y="97"/>
                    </a:moveTo>
                    <a:lnTo>
                      <a:pt x="6" y="90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6" y="19"/>
                    </a:lnTo>
                    <a:lnTo>
                      <a:pt x="13" y="10"/>
                    </a:lnTo>
                    <a:lnTo>
                      <a:pt x="25" y="4"/>
                    </a:lnTo>
                    <a:lnTo>
                      <a:pt x="34" y="0"/>
                    </a:lnTo>
                    <a:lnTo>
                      <a:pt x="48" y="4"/>
                    </a:lnTo>
                    <a:lnTo>
                      <a:pt x="59" y="12"/>
                    </a:lnTo>
                    <a:lnTo>
                      <a:pt x="72" y="25"/>
                    </a:lnTo>
                    <a:lnTo>
                      <a:pt x="76" y="29"/>
                    </a:lnTo>
                    <a:lnTo>
                      <a:pt x="80" y="38"/>
                    </a:lnTo>
                    <a:lnTo>
                      <a:pt x="86" y="46"/>
                    </a:lnTo>
                    <a:lnTo>
                      <a:pt x="89" y="55"/>
                    </a:lnTo>
                    <a:lnTo>
                      <a:pt x="91" y="63"/>
                    </a:lnTo>
                    <a:lnTo>
                      <a:pt x="95" y="72"/>
                    </a:lnTo>
                    <a:lnTo>
                      <a:pt x="97" y="82"/>
                    </a:lnTo>
                    <a:lnTo>
                      <a:pt x="97" y="91"/>
                    </a:lnTo>
                    <a:lnTo>
                      <a:pt x="93" y="109"/>
                    </a:lnTo>
                    <a:lnTo>
                      <a:pt x="86" y="122"/>
                    </a:lnTo>
                    <a:lnTo>
                      <a:pt x="76" y="135"/>
                    </a:lnTo>
                    <a:lnTo>
                      <a:pt x="67" y="143"/>
                    </a:lnTo>
                    <a:lnTo>
                      <a:pt x="55" y="145"/>
                    </a:lnTo>
                    <a:lnTo>
                      <a:pt x="44" y="145"/>
                    </a:lnTo>
                    <a:lnTo>
                      <a:pt x="34" y="139"/>
                    </a:lnTo>
                    <a:lnTo>
                      <a:pt x="27" y="131"/>
                    </a:lnTo>
                    <a:lnTo>
                      <a:pt x="17" y="120"/>
                    </a:lnTo>
                    <a:lnTo>
                      <a:pt x="13" y="110"/>
                    </a:lnTo>
                    <a:lnTo>
                      <a:pt x="8" y="99"/>
                    </a:lnTo>
                    <a:lnTo>
                      <a:pt x="8" y="9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0" name="Freeform 1564"/>
              <p:cNvSpPr>
                <a:spLocks noChangeAspect="1"/>
              </p:cNvSpPr>
              <p:nvPr/>
            </p:nvSpPr>
            <p:spPr bwMode="auto">
              <a:xfrm>
                <a:off x="4235" y="2861"/>
                <a:ext cx="433" cy="852"/>
              </a:xfrm>
              <a:custGeom>
                <a:avLst/>
                <a:gdLst>
                  <a:gd name="T0" fmla="*/ 0 w 422"/>
                  <a:gd name="T1" fmla="*/ 0 h 829"/>
                  <a:gd name="T2" fmla="*/ 150 w 422"/>
                  <a:gd name="T3" fmla="*/ 36 h 829"/>
                  <a:gd name="T4" fmla="*/ 235 w 422"/>
                  <a:gd name="T5" fmla="*/ 200 h 829"/>
                  <a:gd name="T6" fmla="*/ 176 w 422"/>
                  <a:gd name="T7" fmla="*/ 243 h 829"/>
                  <a:gd name="T8" fmla="*/ 273 w 422"/>
                  <a:gd name="T9" fmla="*/ 485 h 829"/>
                  <a:gd name="T10" fmla="*/ 325 w 422"/>
                  <a:gd name="T11" fmla="*/ 494 h 829"/>
                  <a:gd name="T12" fmla="*/ 422 w 422"/>
                  <a:gd name="T13" fmla="*/ 743 h 829"/>
                  <a:gd name="T14" fmla="*/ 264 w 422"/>
                  <a:gd name="T15" fmla="*/ 829 h 829"/>
                  <a:gd name="T16" fmla="*/ 85 w 422"/>
                  <a:gd name="T17" fmla="*/ 576 h 829"/>
                  <a:gd name="T18" fmla="*/ 0 w 422"/>
                  <a:gd name="T19" fmla="*/ 0 h 829"/>
                  <a:gd name="T20" fmla="*/ 0 w 422"/>
                  <a:gd name="T21" fmla="*/ 0 h 8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2"/>
                  <a:gd name="T34" fmla="*/ 0 h 829"/>
                  <a:gd name="T35" fmla="*/ 422 w 422"/>
                  <a:gd name="T36" fmla="*/ 829 h 8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2" h="829">
                    <a:moveTo>
                      <a:pt x="0" y="0"/>
                    </a:moveTo>
                    <a:lnTo>
                      <a:pt x="150" y="36"/>
                    </a:lnTo>
                    <a:lnTo>
                      <a:pt x="235" y="200"/>
                    </a:lnTo>
                    <a:lnTo>
                      <a:pt x="176" y="243"/>
                    </a:lnTo>
                    <a:lnTo>
                      <a:pt x="273" y="485"/>
                    </a:lnTo>
                    <a:lnTo>
                      <a:pt x="325" y="494"/>
                    </a:lnTo>
                    <a:lnTo>
                      <a:pt x="422" y="743"/>
                    </a:lnTo>
                    <a:lnTo>
                      <a:pt x="264" y="829"/>
                    </a:lnTo>
                    <a:lnTo>
                      <a:pt x="85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1" name="Freeform 1565"/>
              <p:cNvSpPr>
                <a:spLocks noChangeAspect="1"/>
              </p:cNvSpPr>
              <p:nvPr/>
            </p:nvSpPr>
            <p:spPr bwMode="auto">
              <a:xfrm>
                <a:off x="4069" y="2857"/>
                <a:ext cx="441" cy="877"/>
              </a:xfrm>
              <a:custGeom>
                <a:avLst/>
                <a:gdLst>
                  <a:gd name="T0" fmla="*/ 0 w 430"/>
                  <a:gd name="T1" fmla="*/ 112 h 856"/>
                  <a:gd name="T2" fmla="*/ 89 w 430"/>
                  <a:gd name="T3" fmla="*/ 342 h 856"/>
                  <a:gd name="T4" fmla="*/ 105 w 430"/>
                  <a:gd name="T5" fmla="*/ 341 h 856"/>
                  <a:gd name="T6" fmla="*/ 198 w 430"/>
                  <a:gd name="T7" fmla="*/ 572 h 856"/>
                  <a:gd name="T8" fmla="*/ 287 w 430"/>
                  <a:gd name="T9" fmla="*/ 856 h 856"/>
                  <a:gd name="T10" fmla="*/ 430 w 430"/>
                  <a:gd name="T11" fmla="*/ 837 h 856"/>
                  <a:gd name="T12" fmla="*/ 337 w 430"/>
                  <a:gd name="T13" fmla="*/ 531 h 856"/>
                  <a:gd name="T14" fmla="*/ 304 w 430"/>
                  <a:gd name="T15" fmla="*/ 536 h 856"/>
                  <a:gd name="T16" fmla="*/ 228 w 430"/>
                  <a:gd name="T17" fmla="*/ 282 h 856"/>
                  <a:gd name="T18" fmla="*/ 354 w 430"/>
                  <a:gd name="T19" fmla="*/ 274 h 856"/>
                  <a:gd name="T20" fmla="*/ 348 w 430"/>
                  <a:gd name="T21" fmla="*/ 257 h 856"/>
                  <a:gd name="T22" fmla="*/ 397 w 430"/>
                  <a:gd name="T23" fmla="*/ 211 h 856"/>
                  <a:gd name="T24" fmla="*/ 253 w 430"/>
                  <a:gd name="T25" fmla="*/ 198 h 856"/>
                  <a:gd name="T26" fmla="*/ 162 w 430"/>
                  <a:gd name="T27" fmla="*/ 0 h 856"/>
                  <a:gd name="T28" fmla="*/ 0 w 430"/>
                  <a:gd name="T29" fmla="*/ 112 h 856"/>
                  <a:gd name="T30" fmla="*/ 0 w 430"/>
                  <a:gd name="T31" fmla="*/ 112 h 8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30"/>
                  <a:gd name="T49" fmla="*/ 0 h 856"/>
                  <a:gd name="T50" fmla="*/ 430 w 430"/>
                  <a:gd name="T51" fmla="*/ 856 h 8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30" h="856">
                    <a:moveTo>
                      <a:pt x="0" y="112"/>
                    </a:moveTo>
                    <a:lnTo>
                      <a:pt x="89" y="342"/>
                    </a:lnTo>
                    <a:lnTo>
                      <a:pt x="105" y="341"/>
                    </a:lnTo>
                    <a:lnTo>
                      <a:pt x="198" y="572"/>
                    </a:lnTo>
                    <a:lnTo>
                      <a:pt x="287" y="856"/>
                    </a:lnTo>
                    <a:lnTo>
                      <a:pt x="430" y="837"/>
                    </a:lnTo>
                    <a:lnTo>
                      <a:pt x="337" y="531"/>
                    </a:lnTo>
                    <a:lnTo>
                      <a:pt x="304" y="536"/>
                    </a:lnTo>
                    <a:lnTo>
                      <a:pt x="228" y="282"/>
                    </a:lnTo>
                    <a:lnTo>
                      <a:pt x="354" y="274"/>
                    </a:lnTo>
                    <a:lnTo>
                      <a:pt x="348" y="257"/>
                    </a:lnTo>
                    <a:lnTo>
                      <a:pt x="397" y="211"/>
                    </a:lnTo>
                    <a:lnTo>
                      <a:pt x="253" y="198"/>
                    </a:lnTo>
                    <a:lnTo>
                      <a:pt x="162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2" name="Freeform 1566"/>
              <p:cNvSpPr>
                <a:spLocks noChangeAspect="1"/>
              </p:cNvSpPr>
              <p:nvPr/>
            </p:nvSpPr>
            <p:spPr bwMode="auto">
              <a:xfrm>
                <a:off x="4342" y="3649"/>
                <a:ext cx="100" cy="146"/>
              </a:xfrm>
              <a:custGeom>
                <a:avLst/>
                <a:gdLst>
                  <a:gd name="T0" fmla="*/ 10 w 97"/>
                  <a:gd name="T1" fmla="*/ 95 h 143"/>
                  <a:gd name="T2" fmla="*/ 6 w 97"/>
                  <a:gd name="T3" fmla="*/ 89 h 143"/>
                  <a:gd name="T4" fmla="*/ 4 w 97"/>
                  <a:gd name="T5" fmla="*/ 78 h 143"/>
                  <a:gd name="T6" fmla="*/ 2 w 97"/>
                  <a:gd name="T7" fmla="*/ 69 h 143"/>
                  <a:gd name="T8" fmla="*/ 0 w 97"/>
                  <a:gd name="T9" fmla="*/ 61 h 143"/>
                  <a:gd name="T10" fmla="*/ 0 w 97"/>
                  <a:gd name="T11" fmla="*/ 51 h 143"/>
                  <a:gd name="T12" fmla="*/ 0 w 97"/>
                  <a:gd name="T13" fmla="*/ 44 h 143"/>
                  <a:gd name="T14" fmla="*/ 0 w 97"/>
                  <a:gd name="T15" fmla="*/ 29 h 143"/>
                  <a:gd name="T16" fmla="*/ 4 w 97"/>
                  <a:gd name="T17" fmla="*/ 17 h 143"/>
                  <a:gd name="T18" fmla="*/ 12 w 97"/>
                  <a:gd name="T19" fmla="*/ 8 h 143"/>
                  <a:gd name="T20" fmla="*/ 23 w 97"/>
                  <a:gd name="T21" fmla="*/ 2 h 143"/>
                  <a:gd name="T22" fmla="*/ 32 w 97"/>
                  <a:gd name="T23" fmla="*/ 0 h 143"/>
                  <a:gd name="T24" fmla="*/ 46 w 97"/>
                  <a:gd name="T25" fmla="*/ 2 h 143"/>
                  <a:gd name="T26" fmla="*/ 59 w 97"/>
                  <a:gd name="T27" fmla="*/ 10 h 143"/>
                  <a:gd name="T28" fmla="*/ 72 w 97"/>
                  <a:gd name="T29" fmla="*/ 23 h 143"/>
                  <a:gd name="T30" fmla="*/ 80 w 97"/>
                  <a:gd name="T31" fmla="*/ 36 h 143"/>
                  <a:gd name="T32" fmla="*/ 90 w 97"/>
                  <a:gd name="T33" fmla="*/ 53 h 143"/>
                  <a:gd name="T34" fmla="*/ 91 w 97"/>
                  <a:gd name="T35" fmla="*/ 61 h 143"/>
                  <a:gd name="T36" fmla="*/ 93 w 97"/>
                  <a:gd name="T37" fmla="*/ 70 h 143"/>
                  <a:gd name="T38" fmla="*/ 95 w 97"/>
                  <a:gd name="T39" fmla="*/ 80 h 143"/>
                  <a:gd name="T40" fmla="*/ 97 w 97"/>
                  <a:gd name="T41" fmla="*/ 89 h 143"/>
                  <a:gd name="T42" fmla="*/ 91 w 97"/>
                  <a:gd name="T43" fmla="*/ 107 h 143"/>
                  <a:gd name="T44" fmla="*/ 86 w 97"/>
                  <a:gd name="T45" fmla="*/ 122 h 143"/>
                  <a:gd name="T46" fmla="*/ 76 w 97"/>
                  <a:gd name="T47" fmla="*/ 133 h 143"/>
                  <a:gd name="T48" fmla="*/ 67 w 97"/>
                  <a:gd name="T49" fmla="*/ 141 h 143"/>
                  <a:gd name="T50" fmla="*/ 53 w 97"/>
                  <a:gd name="T51" fmla="*/ 143 h 143"/>
                  <a:gd name="T52" fmla="*/ 44 w 97"/>
                  <a:gd name="T53" fmla="*/ 143 h 143"/>
                  <a:gd name="T54" fmla="*/ 34 w 97"/>
                  <a:gd name="T55" fmla="*/ 139 h 143"/>
                  <a:gd name="T56" fmla="*/ 25 w 97"/>
                  <a:gd name="T57" fmla="*/ 131 h 143"/>
                  <a:gd name="T58" fmla="*/ 19 w 97"/>
                  <a:gd name="T59" fmla="*/ 120 h 143"/>
                  <a:gd name="T60" fmla="*/ 13 w 97"/>
                  <a:gd name="T61" fmla="*/ 108 h 143"/>
                  <a:gd name="T62" fmla="*/ 10 w 97"/>
                  <a:gd name="T63" fmla="*/ 99 h 143"/>
                  <a:gd name="T64" fmla="*/ 10 w 97"/>
                  <a:gd name="T65" fmla="*/ 95 h 143"/>
                  <a:gd name="T66" fmla="*/ 10 w 97"/>
                  <a:gd name="T67" fmla="*/ 95 h 14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7"/>
                  <a:gd name="T103" fmla="*/ 0 h 143"/>
                  <a:gd name="T104" fmla="*/ 97 w 97"/>
                  <a:gd name="T105" fmla="*/ 143 h 14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7" h="143">
                    <a:moveTo>
                      <a:pt x="10" y="95"/>
                    </a:moveTo>
                    <a:lnTo>
                      <a:pt x="6" y="89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1"/>
                    </a:lnTo>
                    <a:lnTo>
                      <a:pt x="0" y="44"/>
                    </a:lnTo>
                    <a:lnTo>
                      <a:pt x="0" y="29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6" y="2"/>
                    </a:lnTo>
                    <a:lnTo>
                      <a:pt x="59" y="10"/>
                    </a:lnTo>
                    <a:lnTo>
                      <a:pt x="72" y="23"/>
                    </a:lnTo>
                    <a:lnTo>
                      <a:pt x="80" y="3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5" y="80"/>
                    </a:lnTo>
                    <a:lnTo>
                      <a:pt x="97" y="89"/>
                    </a:lnTo>
                    <a:lnTo>
                      <a:pt x="91" y="107"/>
                    </a:lnTo>
                    <a:lnTo>
                      <a:pt x="86" y="122"/>
                    </a:lnTo>
                    <a:lnTo>
                      <a:pt x="76" y="133"/>
                    </a:lnTo>
                    <a:lnTo>
                      <a:pt x="67" y="141"/>
                    </a:lnTo>
                    <a:lnTo>
                      <a:pt x="53" y="143"/>
                    </a:lnTo>
                    <a:lnTo>
                      <a:pt x="44" y="143"/>
                    </a:lnTo>
                    <a:lnTo>
                      <a:pt x="34" y="139"/>
                    </a:lnTo>
                    <a:lnTo>
                      <a:pt x="25" y="131"/>
                    </a:lnTo>
                    <a:lnTo>
                      <a:pt x="19" y="120"/>
                    </a:lnTo>
                    <a:lnTo>
                      <a:pt x="13" y="108"/>
                    </a:lnTo>
                    <a:lnTo>
                      <a:pt x="10" y="99"/>
                    </a:lnTo>
                    <a:lnTo>
                      <a:pt x="10" y="9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3" name="Freeform 1567"/>
              <p:cNvSpPr>
                <a:spLocks noChangeAspect="1"/>
              </p:cNvSpPr>
              <p:nvPr/>
            </p:nvSpPr>
            <p:spPr bwMode="auto">
              <a:xfrm>
                <a:off x="4364" y="3682"/>
                <a:ext cx="56" cy="84"/>
              </a:xfrm>
              <a:custGeom>
                <a:avLst/>
                <a:gdLst>
                  <a:gd name="T0" fmla="*/ 4 w 55"/>
                  <a:gd name="T1" fmla="*/ 54 h 82"/>
                  <a:gd name="T2" fmla="*/ 2 w 55"/>
                  <a:gd name="T3" fmla="*/ 50 h 82"/>
                  <a:gd name="T4" fmla="*/ 2 w 55"/>
                  <a:gd name="T5" fmla="*/ 44 h 82"/>
                  <a:gd name="T6" fmla="*/ 0 w 55"/>
                  <a:gd name="T7" fmla="*/ 35 h 82"/>
                  <a:gd name="T8" fmla="*/ 0 w 55"/>
                  <a:gd name="T9" fmla="*/ 27 h 82"/>
                  <a:gd name="T10" fmla="*/ 2 w 55"/>
                  <a:gd name="T11" fmla="*/ 10 h 82"/>
                  <a:gd name="T12" fmla="*/ 13 w 55"/>
                  <a:gd name="T13" fmla="*/ 2 h 82"/>
                  <a:gd name="T14" fmla="*/ 19 w 55"/>
                  <a:gd name="T15" fmla="*/ 0 h 82"/>
                  <a:gd name="T16" fmla="*/ 27 w 55"/>
                  <a:gd name="T17" fmla="*/ 2 h 82"/>
                  <a:gd name="T18" fmla="*/ 32 w 55"/>
                  <a:gd name="T19" fmla="*/ 6 h 82"/>
                  <a:gd name="T20" fmla="*/ 40 w 55"/>
                  <a:gd name="T21" fmla="*/ 16 h 82"/>
                  <a:gd name="T22" fmla="*/ 46 w 55"/>
                  <a:gd name="T23" fmla="*/ 21 h 82"/>
                  <a:gd name="T24" fmla="*/ 51 w 55"/>
                  <a:gd name="T25" fmla="*/ 31 h 82"/>
                  <a:gd name="T26" fmla="*/ 53 w 55"/>
                  <a:gd name="T27" fmla="*/ 40 h 82"/>
                  <a:gd name="T28" fmla="*/ 55 w 55"/>
                  <a:gd name="T29" fmla="*/ 52 h 82"/>
                  <a:gd name="T30" fmla="*/ 51 w 55"/>
                  <a:gd name="T31" fmla="*/ 59 h 82"/>
                  <a:gd name="T32" fmla="*/ 50 w 55"/>
                  <a:gd name="T33" fmla="*/ 69 h 82"/>
                  <a:gd name="T34" fmla="*/ 44 w 55"/>
                  <a:gd name="T35" fmla="*/ 76 h 82"/>
                  <a:gd name="T36" fmla="*/ 40 w 55"/>
                  <a:gd name="T37" fmla="*/ 82 h 82"/>
                  <a:gd name="T38" fmla="*/ 25 w 55"/>
                  <a:gd name="T39" fmla="*/ 82 h 82"/>
                  <a:gd name="T40" fmla="*/ 17 w 55"/>
                  <a:gd name="T41" fmla="*/ 75 h 82"/>
                  <a:gd name="T42" fmla="*/ 11 w 55"/>
                  <a:gd name="T43" fmla="*/ 69 h 82"/>
                  <a:gd name="T44" fmla="*/ 8 w 55"/>
                  <a:gd name="T45" fmla="*/ 61 h 82"/>
                  <a:gd name="T46" fmla="*/ 4 w 55"/>
                  <a:gd name="T47" fmla="*/ 56 h 82"/>
                  <a:gd name="T48" fmla="*/ 4 w 55"/>
                  <a:gd name="T49" fmla="*/ 54 h 82"/>
                  <a:gd name="T50" fmla="*/ 4 w 55"/>
                  <a:gd name="T51" fmla="*/ 54 h 8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82"/>
                  <a:gd name="T80" fmla="*/ 55 w 55"/>
                  <a:gd name="T81" fmla="*/ 82 h 8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82">
                    <a:moveTo>
                      <a:pt x="4" y="54"/>
                    </a:moveTo>
                    <a:lnTo>
                      <a:pt x="2" y="50"/>
                    </a:lnTo>
                    <a:lnTo>
                      <a:pt x="2" y="44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2" y="10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7" y="2"/>
                    </a:lnTo>
                    <a:lnTo>
                      <a:pt x="32" y="6"/>
                    </a:lnTo>
                    <a:lnTo>
                      <a:pt x="40" y="16"/>
                    </a:lnTo>
                    <a:lnTo>
                      <a:pt x="46" y="21"/>
                    </a:lnTo>
                    <a:lnTo>
                      <a:pt x="51" y="31"/>
                    </a:lnTo>
                    <a:lnTo>
                      <a:pt x="53" y="40"/>
                    </a:lnTo>
                    <a:lnTo>
                      <a:pt x="55" y="52"/>
                    </a:lnTo>
                    <a:lnTo>
                      <a:pt x="51" y="59"/>
                    </a:lnTo>
                    <a:lnTo>
                      <a:pt x="50" y="69"/>
                    </a:lnTo>
                    <a:lnTo>
                      <a:pt x="44" y="76"/>
                    </a:lnTo>
                    <a:lnTo>
                      <a:pt x="40" y="82"/>
                    </a:lnTo>
                    <a:lnTo>
                      <a:pt x="25" y="82"/>
                    </a:lnTo>
                    <a:lnTo>
                      <a:pt x="17" y="75"/>
                    </a:lnTo>
                    <a:lnTo>
                      <a:pt x="11" y="69"/>
                    </a:lnTo>
                    <a:lnTo>
                      <a:pt x="8" y="61"/>
                    </a:lnTo>
                    <a:lnTo>
                      <a:pt x="4" y="56"/>
                    </a:lnTo>
                    <a:lnTo>
                      <a:pt x="4" y="54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4" name="Freeform 1568"/>
              <p:cNvSpPr>
                <a:spLocks noChangeAspect="1"/>
              </p:cNvSpPr>
              <p:nvPr/>
            </p:nvSpPr>
            <p:spPr bwMode="auto">
              <a:xfrm>
                <a:off x="4151" y="3288"/>
                <a:ext cx="152" cy="185"/>
              </a:xfrm>
              <a:custGeom>
                <a:avLst/>
                <a:gdLst>
                  <a:gd name="T0" fmla="*/ 36 w 148"/>
                  <a:gd name="T1" fmla="*/ 0 h 181"/>
                  <a:gd name="T2" fmla="*/ 0 w 148"/>
                  <a:gd name="T3" fmla="*/ 52 h 181"/>
                  <a:gd name="T4" fmla="*/ 87 w 148"/>
                  <a:gd name="T5" fmla="*/ 113 h 181"/>
                  <a:gd name="T6" fmla="*/ 93 w 148"/>
                  <a:gd name="T7" fmla="*/ 170 h 181"/>
                  <a:gd name="T8" fmla="*/ 139 w 148"/>
                  <a:gd name="T9" fmla="*/ 181 h 181"/>
                  <a:gd name="T10" fmla="*/ 142 w 148"/>
                  <a:gd name="T11" fmla="*/ 141 h 181"/>
                  <a:gd name="T12" fmla="*/ 131 w 148"/>
                  <a:gd name="T13" fmla="*/ 126 h 181"/>
                  <a:gd name="T14" fmla="*/ 148 w 148"/>
                  <a:gd name="T15" fmla="*/ 113 h 181"/>
                  <a:gd name="T16" fmla="*/ 148 w 148"/>
                  <a:gd name="T17" fmla="*/ 101 h 181"/>
                  <a:gd name="T18" fmla="*/ 108 w 148"/>
                  <a:gd name="T19" fmla="*/ 88 h 181"/>
                  <a:gd name="T20" fmla="*/ 36 w 148"/>
                  <a:gd name="T21" fmla="*/ 0 h 181"/>
                  <a:gd name="T22" fmla="*/ 36 w 148"/>
                  <a:gd name="T23" fmla="*/ 0 h 1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181"/>
                  <a:gd name="T38" fmla="*/ 148 w 148"/>
                  <a:gd name="T39" fmla="*/ 181 h 1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181">
                    <a:moveTo>
                      <a:pt x="36" y="0"/>
                    </a:moveTo>
                    <a:lnTo>
                      <a:pt x="0" y="52"/>
                    </a:lnTo>
                    <a:lnTo>
                      <a:pt x="87" y="113"/>
                    </a:lnTo>
                    <a:lnTo>
                      <a:pt x="93" y="170"/>
                    </a:lnTo>
                    <a:lnTo>
                      <a:pt x="139" y="181"/>
                    </a:lnTo>
                    <a:lnTo>
                      <a:pt x="142" y="141"/>
                    </a:lnTo>
                    <a:lnTo>
                      <a:pt x="131" y="126"/>
                    </a:lnTo>
                    <a:lnTo>
                      <a:pt x="148" y="113"/>
                    </a:lnTo>
                    <a:lnTo>
                      <a:pt x="148" y="101"/>
                    </a:lnTo>
                    <a:lnTo>
                      <a:pt x="108" y="8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5" name="Freeform 1569"/>
              <p:cNvSpPr>
                <a:spLocks noChangeAspect="1"/>
              </p:cNvSpPr>
              <p:nvPr/>
            </p:nvSpPr>
            <p:spPr bwMode="auto">
              <a:xfrm>
                <a:off x="4250" y="3699"/>
                <a:ext cx="116" cy="115"/>
              </a:xfrm>
              <a:custGeom>
                <a:avLst/>
                <a:gdLst>
                  <a:gd name="T0" fmla="*/ 4 w 114"/>
                  <a:gd name="T1" fmla="*/ 11 h 112"/>
                  <a:gd name="T2" fmla="*/ 11 w 114"/>
                  <a:gd name="T3" fmla="*/ 51 h 112"/>
                  <a:gd name="T4" fmla="*/ 0 w 114"/>
                  <a:gd name="T5" fmla="*/ 76 h 112"/>
                  <a:gd name="T6" fmla="*/ 9 w 114"/>
                  <a:gd name="T7" fmla="*/ 112 h 112"/>
                  <a:gd name="T8" fmla="*/ 51 w 114"/>
                  <a:gd name="T9" fmla="*/ 108 h 112"/>
                  <a:gd name="T10" fmla="*/ 114 w 114"/>
                  <a:gd name="T11" fmla="*/ 112 h 112"/>
                  <a:gd name="T12" fmla="*/ 87 w 114"/>
                  <a:gd name="T13" fmla="*/ 60 h 112"/>
                  <a:gd name="T14" fmla="*/ 47 w 114"/>
                  <a:gd name="T15" fmla="*/ 43 h 112"/>
                  <a:gd name="T16" fmla="*/ 45 w 114"/>
                  <a:gd name="T17" fmla="*/ 0 h 112"/>
                  <a:gd name="T18" fmla="*/ 4 w 114"/>
                  <a:gd name="T19" fmla="*/ 11 h 112"/>
                  <a:gd name="T20" fmla="*/ 4 w 114"/>
                  <a:gd name="T21" fmla="*/ 11 h 1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4"/>
                  <a:gd name="T34" fmla="*/ 0 h 112"/>
                  <a:gd name="T35" fmla="*/ 114 w 114"/>
                  <a:gd name="T36" fmla="*/ 112 h 1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4" h="112">
                    <a:moveTo>
                      <a:pt x="4" y="11"/>
                    </a:moveTo>
                    <a:lnTo>
                      <a:pt x="11" y="51"/>
                    </a:lnTo>
                    <a:lnTo>
                      <a:pt x="0" y="76"/>
                    </a:lnTo>
                    <a:lnTo>
                      <a:pt x="9" y="112"/>
                    </a:lnTo>
                    <a:lnTo>
                      <a:pt x="51" y="108"/>
                    </a:lnTo>
                    <a:lnTo>
                      <a:pt x="114" y="112"/>
                    </a:lnTo>
                    <a:lnTo>
                      <a:pt x="87" y="60"/>
                    </a:lnTo>
                    <a:lnTo>
                      <a:pt x="47" y="43"/>
                    </a:lnTo>
                    <a:lnTo>
                      <a:pt x="45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6" name="Freeform 1570"/>
              <p:cNvSpPr>
                <a:spLocks noChangeAspect="1"/>
              </p:cNvSpPr>
              <p:nvPr/>
            </p:nvSpPr>
            <p:spPr bwMode="auto">
              <a:xfrm>
                <a:off x="4083" y="2871"/>
                <a:ext cx="238" cy="241"/>
              </a:xfrm>
              <a:custGeom>
                <a:avLst/>
                <a:gdLst>
                  <a:gd name="T0" fmla="*/ 0 w 232"/>
                  <a:gd name="T1" fmla="*/ 94 h 234"/>
                  <a:gd name="T2" fmla="*/ 101 w 232"/>
                  <a:gd name="T3" fmla="*/ 114 h 234"/>
                  <a:gd name="T4" fmla="*/ 59 w 232"/>
                  <a:gd name="T5" fmla="*/ 166 h 234"/>
                  <a:gd name="T6" fmla="*/ 116 w 232"/>
                  <a:gd name="T7" fmla="*/ 234 h 234"/>
                  <a:gd name="T8" fmla="*/ 232 w 232"/>
                  <a:gd name="T9" fmla="*/ 187 h 234"/>
                  <a:gd name="T10" fmla="*/ 149 w 232"/>
                  <a:gd name="T11" fmla="*/ 0 h 234"/>
                  <a:gd name="T12" fmla="*/ 0 w 232"/>
                  <a:gd name="T13" fmla="*/ 94 h 234"/>
                  <a:gd name="T14" fmla="*/ 0 w 232"/>
                  <a:gd name="T15" fmla="*/ 94 h 2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2"/>
                  <a:gd name="T25" fmla="*/ 0 h 234"/>
                  <a:gd name="T26" fmla="*/ 232 w 232"/>
                  <a:gd name="T27" fmla="*/ 234 h 2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2" h="234">
                    <a:moveTo>
                      <a:pt x="0" y="94"/>
                    </a:moveTo>
                    <a:lnTo>
                      <a:pt x="101" y="114"/>
                    </a:lnTo>
                    <a:lnTo>
                      <a:pt x="59" y="166"/>
                    </a:lnTo>
                    <a:lnTo>
                      <a:pt x="116" y="234"/>
                    </a:lnTo>
                    <a:lnTo>
                      <a:pt x="232" y="187"/>
                    </a:lnTo>
                    <a:lnTo>
                      <a:pt x="14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87" name="Freeform 1571"/>
              <p:cNvSpPr>
                <a:spLocks noChangeAspect="1"/>
              </p:cNvSpPr>
              <p:nvPr/>
            </p:nvSpPr>
            <p:spPr bwMode="auto">
              <a:xfrm>
                <a:off x="4241" y="3171"/>
                <a:ext cx="119" cy="170"/>
              </a:xfrm>
              <a:custGeom>
                <a:avLst/>
                <a:gdLst>
                  <a:gd name="T0" fmla="*/ 67 w 116"/>
                  <a:gd name="T1" fmla="*/ 0 h 168"/>
                  <a:gd name="T2" fmla="*/ 0 w 116"/>
                  <a:gd name="T3" fmla="*/ 42 h 168"/>
                  <a:gd name="T4" fmla="*/ 116 w 116"/>
                  <a:gd name="T5" fmla="*/ 168 h 168"/>
                  <a:gd name="T6" fmla="*/ 67 w 116"/>
                  <a:gd name="T7" fmla="*/ 0 h 168"/>
                  <a:gd name="T8" fmla="*/ 67 w 116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68"/>
                  <a:gd name="T17" fmla="*/ 116 w 116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68">
                    <a:moveTo>
                      <a:pt x="67" y="0"/>
                    </a:moveTo>
                    <a:lnTo>
                      <a:pt x="0" y="42"/>
                    </a:lnTo>
                    <a:lnTo>
                      <a:pt x="116" y="16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5548" name="Freeform 1572"/>
            <p:cNvSpPr>
              <a:spLocks noChangeAspect="1"/>
            </p:cNvSpPr>
            <p:nvPr/>
          </p:nvSpPr>
          <p:spPr bwMode="auto">
            <a:xfrm>
              <a:off x="3662" y="3785"/>
              <a:ext cx="1026" cy="308"/>
            </a:xfrm>
            <a:custGeom>
              <a:avLst/>
              <a:gdLst>
                <a:gd name="T0" fmla="*/ 0 w 999"/>
                <a:gd name="T1" fmla="*/ 5 h 300"/>
                <a:gd name="T2" fmla="*/ 161 w 999"/>
                <a:gd name="T3" fmla="*/ 0 h 300"/>
                <a:gd name="T4" fmla="*/ 460 w 999"/>
                <a:gd name="T5" fmla="*/ 51 h 300"/>
                <a:gd name="T6" fmla="*/ 709 w 999"/>
                <a:gd name="T7" fmla="*/ 129 h 300"/>
                <a:gd name="T8" fmla="*/ 678 w 999"/>
                <a:gd name="T9" fmla="*/ 155 h 300"/>
                <a:gd name="T10" fmla="*/ 999 w 999"/>
                <a:gd name="T11" fmla="*/ 300 h 300"/>
                <a:gd name="T12" fmla="*/ 351 w 999"/>
                <a:gd name="T13" fmla="*/ 300 h 300"/>
                <a:gd name="T14" fmla="*/ 133 w 999"/>
                <a:gd name="T15" fmla="*/ 192 h 300"/>
                <a:gd name="T16" fmla="*/ 349 w 999"/>
                <a:gd name="T17" fmla="*/ 182 h 300"/>
                <a:gd name="T18" fmla="*/ 114 w 999"/>
                <a:gd name="T19" fmla="*/ 140 h 300"/>
                <a:gd name="T20" fmla="*/ 104 w 999"/>
                <a:gd name="T21" fmla="*/ 89 h 300"/>
                <a:gd name="T22" fmla="*/ 0 w 999"/>
                <a:gd name="T23" fmla="*/ 5 h 300"/>
                <a:gd name="T24" fmla="*/ 0 w 999"/>
                <a:gd name="T25" fmla="*/ 5 h 30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999"/>
                <a:gd name="T40" fmla="*/ 0 h 300"/>
                <a:gd name="T41" fmla="*/ 999 w 999"/>
                <a:gd name="T42" fmla="*/ 300 h 30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999" h="300">
                  <a:moveTo>
                    <a:pt x="0" y="5"/>
                  </a:moveTo>
                  <a:lnTo>
                    <a:pt x="161" y="0"/>
                  </a:lnTo>
                  <a:lnTo>
                    <a:pt x="460" y="51"/>
                  </a:lnTo>
                  <a:lnTo>
                    <a:pt x="709" y="129"/>
                  </a:lnTo>
                  <a:lnTo>
                    <a:pt x="678" y="155"/>
                  </a:lnTo>
                  <a:lnTo>
                    <a:pt x="999" y="300"/>
                  </a:lnTo>
                  <a:lnTo>
                    <a:pt x="351" y="300"/>
                  </a:lnTo>
                  <a:lnTo>
                    <a:pt x="133" y="192"/>
                  </a:lnTo>
                  <a:lnTo>
                    <a:pt x="349" y="182"/>
                  </a:lnTo>
                  <a:lnTo>
                    <a:pt x="114" y="140"/>
                  </a:lnTo>
                  <a:lnTo>
                    <a:pt x="104" y="89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594C4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5549" name="Group 1573"/>
            <p:cNvGrpSpPr>
              <a:grpSpLocks noChangeAspect="1"/>
            </p:cNvGrpSpPr>
            <p:nvPr/>
          </p:nvGrpSpPr>
          <p:grpSpPr bwMode="auto">
            <a:xfrm>
              <a:off x="3524" y="3051"/>
              <a:ext cx="732" cy="957"/>
              <a:chOff x="3936" y="2857"/>
              <a:chExt cx="732" cy="957"/>
            </a:xfrm>
          </p:grpSpPr>
          <p:sp>
            <p:nvSpPr>
              <p:cNvPr id="15550" name="Freeform 1574"/>
              <p:cNvSpPr>
                <a:spLocks noChangeAspect="1"/>
              </p:cNvSpPr>
              <p:nvPr/>
            </p:nvSpPr>
            <p:spPr bwMode="auto">
              <a:xfrm>
                <a:off x="4038" y="3422"/>
                <a:ext cx="255" cy="153"/>
              </a:xfrm>
              <a:custGeom>
                <a:avLst/>
                <a:gdLst>
                  <a:gd name="T0" fmla="*/ 0 w 249"/>
                  <a:gd name="T1" fmla="*/ 89 h 150"/>
                  <a:gd name="T2" fmla="*/ 140 w 249"/>
                  <a:gd name="T3" fmla="*/ 51 h 150"/>
                  <a:gd name="T4" fmla="*/ 150 w 249"/>
                  <a:gd name="T5" fmla="*/ 0 h 150"/>
                  <a:gd name="T6" fmla="*/ 186 w 249"/>
                  <a:gd name="T7" fmla="*/ 15 h 150"/>
                  <a:gd name="T8" fmla="*/ 249 w 249"/>
                  <a:gd name="T9" fmla="*/ 5 h 150"/>
                  <a:gd name="T10" fmla="*/ 213 w 249"/>
                  <a:gd name="T11" fmla="*/ 38 h 150"/>
                  <a:gd name="T12" fmla="*/ 178 w 249"/>
                  <a:gd name="T13" fmla="*/ 74 h 150"/>
                  <a:gd name="T14" fmla="*/ 41 w 249"/>
                  <a:gd name="T15" fmla="*/ 150 h 150"/>
                  <a:gd name="T16" fmla="*/ 0 w 249"/>
                  <a:gd name="T17" fmla="*/ 89 h 150"/>
                  <a:gd name="T18" fmla="*/ 0 w 249"/>
                  <a:gd name="T19" fmla="*/ 89 h 15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49"/>
                  <a:gd name="T31" fmla="*/ 0 h 150"/>
                  <a:gd name="T32" fmla="*/ 249 w 249"/>
                  <a:gd name="T33" fmla="*/ 150 h 15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49" h="150">
                    <a:moveTo>
                      <a:pt x="0" y="89"/>
                    </a:moveTo>
                    <a:lnTo>
                      <a:pt x="140" y="51"/>
                    </a:lnTo>
                    <a:lnTo>
                      <a:pt x="150" y="0"/>
                    </a:lnTo>
                    <a:lnTo>
                      <a:pt x="186" y="15"/>
                    </a:lnTo>
                    <a:lnTo>
                      <a:pt x="249" y="5"/>
                    </a:lnTo>
                    <a:lnTo>
                      <a:pt x="213" y="38"/>
                    </a:lnTo>
                    <a:lnTo>
                      <a:pt x="178" y="74"/>
                    </a:lnTo>
                    <a:lnTo>
                      <a:pt x="41" y="150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1" name="Freeform 1575"/>
              <p:cNvSpPr>
                <a:spLocks noChangeAspect="1"/>
              </p:cNvSpPr>
              <p:nvPr/>
            </p:nvSpPr>
            <p:spPr bwMode="auto">
              <a:xfrm>
                <a:off x="4081" y="3561"/>
                <a:ext cx="127" cy="109"/>
              </a:xfrm>
              <a:custGeom>
                <a:avLst/>
                <a:gdLst>
                  <a:gd name="T0" fmla="*/ 33 w 126"/>
                  <a:gd name="T1" fmla="*/ 0 h 106"/>
                  <a:gd name="T2" fmla="*/ 16 w 126"/>
                  <a:gd name="T3" fmla="*/ 20 h 106"/>
                  <a:gd name="T4" fmla="*/ 0 w 126"/>
                  <a:gd name="T5" fmla="*/ 70 h 106"/>
                  <a:gd name="T6" fmla="*/ 23 w 126"/>
                  <a:gd name="T7" fmla="*/ 85 h 106"/>
                  <a:gd name="T8" fmla="*/ 73 w 126"/>
                  <a:gd name="T9" fmla="*/ 106 h 106"/>
                  <a:gd name="T10" fmla="*/ 126 w 126"/>
                  <a:gd name="T11" fmla="*/ 104 h 106"/>
                  <a:gd name="T12" fmla="*/ 124 w 126"/>
                  <a:gd name="T13" fmla="*/ 85 h 106"/>
                  <a:gd name="T14" fmla="*/ 69 w 126"/>
                  <a:gd name="T15" fmla="*/ 45 h 106"/>
                  <a:gd name="T16" fmla="*/ 33 w 126"/>
                  <a:gd name="T17" fmla="*/ 0 h 106"/>
                  <a:gd name="T18" fmla="*/ 33 w 126"/>
                  <a:gd name="T19" fmla="*/ 0 h 10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6"/>
                  <a:gd name="T31" fmla="*/ 0 h 106"/>
                  <a:gd name="T32" fmla="*/ 126 w 126"/>
                  <a:gd name="T33" fmla="*/ 106 h 10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6" h="106">
                    <a:moveTo>
                      <a:pt x="33" y="0"/>
                    </a:moveTo>
                    <a:lnTo>
                      <a:pt x="16" y="20"/>
                    </a:lnTo>
                    <a:lnTo>
                      <a:pt x="0" y="70"/>
                    </a:lnTo>
                    <a:lnTo>
                      <a:pt x="23" y="85"/>
                    </a:lnTo>
                    <a:lnTo>
                      <a:pt x="73" y="106"/>
                    </a:lnTo>
                    <a:lnTo>
                      <a:pt x="126" y="104"/>
                    </a:lnTo>
                    <a:lnTo>
                      <a:pt x="124" y="85"/>
                    </a:lnTo>
                    <a:lnTo>
                      <a:pt x="69" y="45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2" name="Freeform 1576"/>
              <p:cNvSpPr>
                <a:spLocks noChangeAspect="1"/>
              </p:cNvSpPr>
              <p:nvPr/>
            </p:nvSpPr>
            <p:spPr bwMode="auto">
              <a:xfrm>
                <a:off x="3938" y="2908"/>
                <a:ext cx="164" cy="87"/>
              </a:xfrm>
              <a:custGeom>
                <a:avLst/>
                <a:gdLst>
                  <a:gd name="T0" fmla="*/ 2 w 159"/>
                  <a:gd name="T1" fmla="*/ 83 h 83"/>
                  <a:gd name="T2" fmla="*/ 0 w 159"/>
                  <a:gd name="T3" fmla="*/ 68 h 83"/>
                  <a:gd name="T4" fmla="*/ 26 w 159"/>
                  <a:gd name="T5" fmla="*/ 58 h 83"/>
                  <a:gd name="T6" fmla="*/ 24 w 159"/>
                  <a:gd name="T7" fmla="*/ 53 h 83"/>
                  <a:gd name="T8" fmla="*/ 23 w 159"/>
                  <a:gd name="T9" fmla="*/ 43 h 83"/>
                  <a:gd name="T10" fmla="*/ 24 w 159"/>
                  <a:gd name="T11" fmla="*/ 32 h 83"/>
                  <a:gd name="T12" fmla="*/ 32 w 159"/>
                  <a:gd name="T13" fmla="*/ 20 h 83"/>
                  <a:gd name="T14" fmla="*/ 38 w 159"/>
                  <a:gd name="T15" fmla="*/ 15 h 83"/>
                  <a:gd name="T16" fmla="*/ 47 w 159"/>
                  <a:gd name="T17" fmla="*/ 9 h 83"/>
                  <a:gd name="T18" fmla="*/ 57 w 159"/>
                  <a:gd name="T19" fmla="*/ 5 h 83"/>
                  <a:gd name="T20" fmla="*/ 68 w 159"/>
                  <a:gd name="T21" fmla="*/ 3 h 83"/>
                  <a:gd name="T22" fmla="*/ 78 w 159"/>
                  <a:gd name="T23" fmla="*/ 0 h 83"/>
                  <a:gd name="T24" fmla="*/ 85 w 159"/>
                  <a:gd name="T25" fmla="*/ 0 h 83"/>
                  <a:gd name="T26" fmla="*/ 89 w 159"/>
                  <a:gd name="T27" fmla="*/ 0 h 83"/>
                  <a:gd name="T28" fmla="*/ 93 w 159"/>
                  <a:gd name="T29" fmla="*/ 0 h 83"/>
                  <a:gd name="T30" fmla="*/ 97 w 159"/>
                  <a:gd name="T31" fmla="*/ 0 h 83"/>
                  <a:gd name="T32" fmla="*/ 104 w 159"/>
                  <a:gd name="T33" fmla="*/ 0 h 83"/>
                  <a:gd name="T34" fmla="*/ 116 w 159"/>
                  <a:gd name="T35" fmla="*/ 3 h 83"/>
                  <a:gd name="T36" fmla="*/ 129 w 159"/>
                  <a:gd name="T37" fmla="*/ 9 h 83"/>
                  <a:gd name="T38" fmla="*/ 138 w 159"/>
                  <a:gd name="T39" fmla="*/ 19 h 83"/>
                  <a:gd name="T40" fmla="*/ 150 w 159"/>
                  <a:gd name="T41" fmla="*/ 30 h 83"/>
                  <a:gd name="T42" fmla="*/ 157 w 159"/>
                  <a:gd name="T43" fmla="*/ 38 h 83"/>
                  <a:gd name="T44" fmla="*/ 159 w 159"/>
                  <a:gd name="T45" fmla="*/ 41 h 83"/>
                  <a:gd name="T46" fmla="*/ 144 w 159"/>
                  <a:gd name="T47" fmla="*/ 79 h 83"/>
                  <a:gd name="T48" fmla="*/ 2 w 159"/>
                  <a:gd name="T49" fmla="*/ 83 h 83"/>
                  <a:gd name="T50" fmla="*/ 2 w 159"/>
                  <a:gd name="T51" fmla="*/ 83 h 8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159"/>
                  <a:gd name="T79" fmla="*/ 0 h 83"/>
                  <a:gd name="T80" fmla="*/ 159 w 159"/>
                  <a:gd name="T81" fmla="*/ 83 h 8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159" h="83">
                    <a:moveTo>
                      <a:pt x="2" y="83"/>
                    </a:moveTo>
                    <a:lnTo>
                      <a:pt x="0" y="68"/>
                    </a:lnTo>
                    <a:lnTo>
                      <a:pt x="26" y="58"/>
                    </a:lnTo>
                    <a:lnTo>
                      <a:pt x="24" y="53"/>
                    </a:lnTo>
                    <a:lnTo>
                      <a:pt x="23" y="43"/>
                    </a:lnTo>
                    <a:lnTo>
                      <a:pt x="24" y="32"/>
                    </a:lnTo>
                    <a:lnTo>
                      <a:pt x="32" y="20"/>
                    </a:lnTo>
                    <a:lnTo>
                      <a:pt x="38" y="15"/>
                    </a:lnTo>
                    <a:lnTo>
                      <a:pt x="47" y="9"/>
                    </a:lnTo>
                    <a:lnTo>
                      <a:pt x="57" y="5"/>
                    </a:lnTo>
                    <a:lnTo>
                      <a:pt x="68" y="3"/>
                    </a:lnTo>
                    <a:lnTo>
                      <a:pt x="78" y="0"/>
                    </a:lnTo>
                    <a:lnTo>
                      <a:pt x="85" y="0"/>
                    </a:lnTo>
                    <a:lnTo>
                      <a:pt x="89" y="0"/>
                    </a:lnTo>
                    <a:lnTo>
                      <a:pt x="93" y="0"/>
                    </a:lnTo>
                    <a:lnTo>
                      <a:pt x="97" y="0"/>
                    </a:lnTo>
                    <a:lnTo>
                      <a:pt x="104" y="0"/>
                    </a:lnTo>
                    <a:lnTo>
                      <a:pt x="116" y="3"/>
                    </a:lnTo>
                    <a:lnTo>
                      <a:pt x="129" y="9"/>
                    </a:lnTo>
                    <a:lnTo>
                      <a:pt x="138" y="19"/>
                    </a:lnTo>
                    <a:lnTo>
                      <a:pt x="150" y="30"/>
                    </a:lnTo>
                    <a:lnTo>
                      <a:pt x="157" y="38"/>
                    </a:lnTo>
                    <a:lnTo>
                      <a:pt x="159" y="41"/>
                    </a:lnTo>
                    <a:lnTo>
                      <a:pt x="144" y="79"/>
                    </a:lnTo>
                    <a:lnTo>
                      <a:pt x="2" y="83"/>
                    </a:lnTo>
                    <a:close/>
                  </a:path>
                </a:pathLst>
              </a:custGeom>
              <a:solidFill>
                <a:srgbClr val="D1BD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3" name="Freeform 1577"/>
              <p:cNvSpPr>
                <a:spLocks noChangeAspect="1"/>
              </p:cNvSpPr>
              <p:nvPr/>
            </p:nvSpPr>
            <p:spPr bwMode="auto">
              <a:xfrm>
                <a:off x="3936" y="2974"/>
                <a:ext cx="155" cy="72"/>
              </a:xfrm>
              <a:custGeom>
                <a:avLst/>
                <a:gdLst>
                  <a:gd name="T0" fmla="*/ 76 w 152"/>
                  <a:gd name="T1" fmla="*/ 71 h 71"/>
                  <a:gd name="T2" fmla="*/ 40 w 152"/>
                  <a:gd name="T3" fmla="*/ 57 h 71"/>
                  <a:gd name="T4" fmla="*/ 42 w 152"/>
                  <a:gd name="T5" fmla="*/ 46 h 71"/>
                  <a:gd name="T6" fmla="*/ 0 w 152"/>
                  <a:gd name="T7" fmla="*/ 19 h 71"/>
                  <a:gd name="T8" fmla="*/ 53 w 152"/>
                  <a:gd name="T9" fmla="*/ 0 h 71"/>
                  <a:gd name="T10" fmla="*/ 68 w 152"/>
                  <a:gd name="T11" fmla="*/ 8 h 71"/>
                  <a:gd name="T12" fmla="*/ 110 w 152"/>
                  <a:gd name="T13" fmla="*/ 4 h 71"/>
                  <a:gd name="T14" fmla="*/ 140 w 152"/>
                  <a:gd name="T15" fmla="*/ 12 h 71"/>
                  <a:gd name="T16" fmla="*/ 152 w 152"/>
                  <a:gd name="T17" fmla="*/ 48 h 71"/>
                  <a:gd name="T18" fmla="*/ 76 w 152"/>
                  <a:gd name="T19" fmla="*/ 71 h 71"/>
                  <a:gd name="T20" fmla="*/ 76 w 152"/>
                  <a:gd name="T21" fmla="*/ 71 h 7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52"/>
                  <a:gd name="T34" fmla="*/ 0 h 71"/>
                  <a:gd name="T35" fmla="*/ 152 w 152"/>
                  <a:gd name="T36" fmla="*/ 71 h 7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52" h="71">
                    <a:moveTo>
                      <a:pt x="76" y="71"/>
                    </a:moveTo>
                    <a:lnTo>
                      <a:pt x="40" y="57"/>
                    </a:lnTo>
                    <a:lnTo>
                      <a:pt x="42" y="46"/>
                    </a:lnTo>
                    <a:lnTo>
                      <a:pt x="0" y="19"/>
                    </a:lnTo>
                    <a:lnTo>
                      <a:pt x="53" y="0"/>
                    </a:lnTo>
                    <a:lnTo>
                      <a:pt x="68" y="8"/>
                    </a:lnTo>
                    <a:lnTo>
                      <a:pt x="110" y="4"/>
                    </a:lnTo>
                    <a:lnTo>
                      <a:pt x="140" y="12"/>
                    </a:lnTo>
                    <a:lnTo>
                      <a:pt x="152" y="48"/>
                    </a:lnTo>
                    <a:lnTo>
                      <a:pt x="76" y="71"/>
                    </a:lnTo>
                    <a:close/>
                  </a:path>
                </a:pathLst>
              </a:custGeom>
              <a:solidFill>
                <a:srgbClr val="594C4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4" name="Freeform 1578"/>
              <p:cNvSpPr>
                <a:spLocks noChangeAspect="1"/>
              </p:cNvSpPr>
              <p:nvPr/>
            </p:nvSpPr>
            <p:spPr bwMode="auto">
              <a:xfrm>
                <a:off x="3999" y="3097"/>
                <a:ext cx="322" cy="604"/>
              </a:xfrm>
              <a:custGeom>
                <a:avLst/>
                <a:gdLst>
                  <a:gd name="T0" fmla="*/ 2 w 313"/>
                  <a:gd name="T1" fmla="*/ 48 h 589"/>
                  <a:gd name="T2" fmla="*/ 5 w 313"/>
                  <a:gd name="T3" fmla="*/ 42 h 589"/>
                  <a:gd name="T4" fmla="*/ 19 w 313"/>
                  <a:gd name="T5" fmla="*/ 34 h 589"/>
                  <a:gd name="T6" fmla="*/ 34 w 313"/>
                  <a:gd name="T7" fmla="*/ 21 h 589"/>
                  <a:gd name="T8" fmla="*/ 49 w 313"/>
                  <a:gd name="T9" fmla="*/ 13 h 589"/>
                  <a:gd name="T10" fmla="*/ 60 w 313"/>
                  <a:gd name="T11" fmla="*/ 6 h 589"/>
                  <a:gd name="T12" fmla="*/ 68 w 313"/>
                  <a:gd name="T13" fmla="*/ 2 h 589"/>
                  <a:gd name="T14" fmla="*/ 72 w 313"/>
                  <a:gd name="T15" fmla="*/ 0 h 589"/>
                  <a:gd name="T16" fmla="*/ 74 w 313"/>
                  <a:gd name="T17" fmla="*/ 0 h 589"/>
                  <a:gd name="T18" fmla="*/ 117 w 313"/>
                  <a:gd name="T19" fmla="*/ 0 h 589"/>
                  <a:gd name="T20" fmla="*/ 188 w 313"/>
                  <a:gd name="T21" fmla="*/ 82 h 589"/>
                  <a:gd name="T22" fmla="*/ 287 w 313"/>
                  <a:gd name="T23" fmla="*/ 388 h 589"/>
                  <a:gd name="T24" fmla="*/ 308 w 313"/>
                  <a:gd name="T25" fmla="*/ 510 h 589"/>
                  <a:gd name="T26" fmla="*/ 313 w 313"/>
                  <a:gd name="T27" fmla="*/ 589 h 589"/>
                  <a:gd name="T28" fmla="*/ 254 w 313"/>
                  <a:gd name="T29" fmla="*/ 589 h 589"/>
                  <a:gd name="T30" fmla="*/ 216 w 313"/>
                  <a:gd name="T31" fmla="*/ 447 h 589"/>
                  <a:gd name="T32" fmla="*/ 133 w 313"/>
                  <a:gd name="T33" fmla="*/ 502 h 589"/>
                  <a:gd name="T34" fmla="*/ 78 w 313"/>
                  <a:gd name="T35" fmla="*/ 453 h 589"/>
                  <a:gd name="T36" fmla="*/ 98 w 313"/>
                  <a:gd name="T37" fmla="*/ 416 h 589"/>
                  <a:gd name="T38" fmla="*/ 157 w 313"/>
                  <a:gd name="T39" fmla="*/ 348 h 589"/>
                  <a:gd name="T40" fmla="*/ 112 w 313"/>
                  <a:gd name="T41" fmla="*/ 283 h 589"/>
                  <a:gd name="T42" fmla="*/ 131 w 313"/>
                  <a:gd name="T43" fmla="*/ 236 h 589"/>
                  <a:gd name="T44" fmla="*/ 60 w 313"/>
                  <a:gd name="T45" fmla="*/ 221 h 589"/>
                  <a:gd name="T46" fmla="*/ 81 w 313"/>
                  <a:gd name="T47" fmla="*/ 184 h 589"/>
                  <a:gd name="T48" fmla="*/ 78 w 313"/>
                  <a:gd name="T49" fmla="*/ 181 h 589"/>
                  <a:gd name="T50" fmla="*/ 74 w 313"/>
                  <a:gd name="T51" fmla="*/ 177 h 589"/>
                  <a:gd name="T52" fmla="*/ 66 w 313"/>
                  <a:gd name="T53" fmla="*/ 167 h 589"/>
                  <a:gd name="T54" fmla="*/ 59 w 313"/>
                  <a:gd name="T55" fmla="*/ 158 h 589"/>
                  <a:gd name="T56" fmla="*/ 47 w 313"/>
                  <a:gd name="T57" fmla="*/ 146 h 589"/>
                  <a:gd name="T58" fmla="*/ 38 w 313"/>
                  <a:gd name="T59" fmla="*/ 133 h 589"/>
                  <a:gd name="T60" fmla="*/ 28 w 313"/>
                  <a:gd name="T61" fmla="*/ 120 h 589"/>
                  <a:gd name="T62" fmla="*/ 19 w 313"/>
                  <a:gd name="T63" fmla="*/ 108 h 589"/>
                  <a:gd name="T64" fmla="*/ 11 w 313"/>
                  <a:gd name="T65" fmla="*/ 93 h 589"/>
                  <a:gd name="T66" fmla="*/ 7 w 313"/>
                  <a:gd name="T67" fmla="*/ 82 h 589"/>
                  <a:gd name="T68" fmla="*/ 2 w 313"/>
                  <a:gd name="T69" fmla="*/ 70 h 589"/>
                  <a:gd name="T70" fmla="*/ 2 w 313"/>
                  <a:gd name="T71" fmla="*/ 63 h 589"/>
                  <a:gd name="T72" fmla="*/ 0 w 313"/>
                  <a:gd name="T73" fmla="*/ 49 h 589"/>
                  <a:gd name="T74" fmla="*/ 2 w 313"/>
                  <a:gd name="T75" fmla="*/ 48 h 589"/>
                  <a:gd name="T76" fmla="*/ 2 w 313"/>
                  <a:gd name="T77" fmla="*/ 48 h 589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313"/>
                  <a:gd name="T118" fmla="*/ 0 h 589"/>
                  <a:gd name="T119" fmla="*/ 313 w 313"/>
                  <a:gd name="T120" fmla="*/ 589 h 589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313" h="589">
                    <a:moveTo>
                      <a:pt x="2" y="48"/>
                    </a:moveTo>
                    <a:lnTo>
                      <a:pt x="5" y="42"/>
                    </a:lnTo>
                    <a:lnTo>
                      <a:pt x="19" y="34"/>
                    </a:lnTo>
                    <a:lnTo>
                      <a:pt x="34" y="21"/>
                    </a:lnTo>
                    <a:lnTo>
                      <a:pt x="49" y="13"/>
                    </a:lnTo>
                    <a:lnTo>
                      <a:pt x="60" y="6"/>
                    </a:lnTo>
                    <a:lnTo>
                      <a:pt x="68" y="2"/>
                    </a:lnTo>
                    <a:lnTo>
                      <a:pt x="72" y="0"/>
                    </a:lnTo>
                    <a:lnTo>
                      <a:pt x="74" y="0"/>
                    </a:lnTo>
                    <a:lnTo>
                      <a:pt x="117" y="0"/>
                    </a:lnTo>
                    <a:lnTo>
                      <a:pt x="188" y="82"/>
                    </a:lnTo>
                    <a:lnTo>
                      <a:pt x="287" y="388"/>
                    </a:lnTo>
                    <a:lnTo>
                      <a:pt x="308" y="510"/>
                    </a:lnTo>
                    <a:lnTo>
                      <a:pt x="313" y="589"/>
                    </a:lnTo>
                    <a:lnTo>
                      <a:pt x="254" y="589"/>
                    </a:lnTo>
                    <a:lnTo>
                      <a:pt x="216" y="447"/>
                    </a:lnTo>
                    <a:lnTo>
                      <a:pt x="133" y="502"/>
                    </a:lnTo>
                    <a:lnTo>
                      <a:pt x="78" y="453"/>
                    </a:lnTo>
                    <a:lnTo>
                      <a:pt x="98" y="416"/>
                    </a:lnTo>
                    <a:lnTo>
                      <a:pt x="157" y="348"/>
                    </a:lnTo>
                    <a:lnTo>
                      <a:pt x="112" y="283"/>
                    </a:lnTo>
                    <a:lnTo>
                      <a:pt x="131" y="236"/>
                    </a:lnTo>
                    <a:lnTo>
                      <a:pt x="60" y="221"/>
                    </a:lnTo>
                    <a:lnTo>
                      <a:pt x="81" y="184"/>
                    </a:lnTo>
                    <a:lnTo>
                      <a:pt x="78" y="181"/>
                    </a:lnTo>
                    <a:lnTo>
                      <a:pt x="74" y="177"/>
                    </a:lnTo>
                    <a:lnTo>
                      <a:pt x="66" y="167"/>
                    </a:lnTo>
                    <a:lnTo>
                      <a:pt x="59" y="158"/>
                    </a:lnTo>
                    <a:lnTo>
                      <a:pt x="47" y="146"/>
                    </a:lnTo>
                    <a:lnTo>
                      <a:pt x="38" y="133"/>
                    </a:lnTo>
                    <a:lnTo>
                      <a:pt x="28" y="120"/>
                    </a:lnTo>
                    <a:lnTo>
                      <a:pt x="19" y="108"/>
                    </a:lnTo>
                    <a:lnTo>
                      <a:pt x="11" y="93"/>
                    </a:lnTo>
                    <a:lnTo>
                      <a:pt x="7" y="82"/>
                    </a:lnTo>
                    <a:lnTo>
                      <a:pt x="2" y="70"/>
                    </a:lnTo>
                    <a:lnTo>
                      <a:pt x="2" y="63"/>
                    </a:lnTo>
                    <a:lnTo>
                      <a:pt x="0" y="49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2746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5" name="Freeform 1579"/>
              <p:cNvSpPr>
                <a:spLocks noChangeAspect="1"/>
              </p:cNvSpPr>
              <p:nvPr/>
            </p:nvSpPr>
            <p:spPr bwMode="auto">
              <a:xfrm>
                <a:off x="3991" y="3112"/>
                <a:ext cx="189" cy="211"/>
              </a:xfrm>
              <a:custGeom>
                <a:avLst/>
                <a:gdLst>
                  <a:gd name="T0" fmla="*/ 78 w 184"/>
                  <a:gd name="T1" fmla="*/ 2 h 206"/>
                  <a:gd name="T2" fmla="*/ 76 w 184"/>
                  <a:gd name="T3" fmla="*/ 2 h 206"/>
                  <a:gd name="T4" fmla="*/ 68 w 184"/>
                  <a:gd name="T5" fmla="*/ 2 h 206"/>
                  <a:gd name="T6" fmla="*/ 59 w 184"/>
                  <a:gd name="T7" fmla="*/ 0 h 206"/>
                  <a:gd name="T8" fmla="*/ 46 w 184"/>
                  <a:gd name="T9" fmla="*/ 4 h 206"/>
                  <a:gd name="T10" fmla="*/ 38 w 184"/>
                  <a:gd name="T11" fmla="*/ 6 h 206"/>
                  <a:gd name="T12" fmla="*/ 30 w 184"/>
                  <a:gd name="T13" fmla="*/ 12 h 206"/>
                  <a:gd name="T14" fmla="*/ 21 w 184"/>
                  <a:gd name="T15" fmla="*/ 14 h 206"/>
                  <a:gd name="T16" fmla="*/ 15 w 184"/>
                  <a:gd name="T17" fmla="*/ 19 h 206"/>
                  <a:gd name="T18" fmla="*/ 4 w 184"/>
                  <a:gd name="T19" fmla="*/ 27 h 206"/>
                  <a:gd name="T20" fmla="*/ 0 w 184"/>
                  <a:gd name="T21" fmla="*/ 31 h 206"/>
                  <a:gd name="T22" fmla="*/ 0 w 184"/>
                  <a:gd name="T23" fmla="*/ 33 h 206"/>
                  <a:gd name="T24" fmla="*/ 6 w 184"/>
                  <a:gd name="T25" fmla="*/ 38 h 206"/>
                  <a:gd name="T26" fmla="*/ 15 w 184"/>
                  <a:gd name="T27" fmla="*/ 48 h 206"/>
                  <a:gd name="T28" fmla="*/ 32 w 184"/>
                  <a:gd name="T29" fmla="*/ 63 h 206"/>
                  <a:gd name="T30" fmla="*/ 38 w 184"/>
                  <a:gd name="T31" fmla="*/ 69 h 206"/>
                  <a:gd name="T32" fmla="*/ 48 w 184"/>
                  <a:gd name="T33" fmla="*/ 78 h 206"/>
                  <a:gd name="T34" fmla="*/ 57 w 184"/>
                  <a:gd name="T35" fmla="*/ 86 h 206"/>
                  <a:gd name="T36" fmla="*/ 67 w 184"/>
                  <a:gd name="T37" fmla="*/ 93 h 206"/>
                  <a:gd name="T38" fmla="*/ 82 w 184"/>
                  <a:gd name="T39" fmla="*/ 107 h 206"/>
                  <a:gd name="T40" fmla="*/ 87 w 184"/>
                  <a:gd name="T41" fmla="*/ 112 h 206"/>
                  <a:gd name="T42" fmla="*/ 51 w 184"/>
                  <a:gd name="T43" fmla="*/ 118 h 206"/>
                  <a:gd name="T44" fmla="*/ 89 w 184"/>
                  <a:gd name="T45" fmla="*/ 143 h 206"/>
                  <a:gd name="T46" fmla="*/ 135 w 184"/>
                  <a:gd name="T47" fmla="*/ 149 h 206"/>
                  <a:gd name="T48" fmla="*/ 105 w 184"/>
                  <a:gd name="T49" fmla="*/ 181 h 206"/>
                  <a:gd name="T50" fmla="*/ 156 w 184"/>
                  <a:gd name="T51" fmla="*/ 206 h 206"/>
                  <a:gd name="T52" fmla="*/ 184 w 184"/>
                  <a:gd name="T53" fmla="*/ 162 h 206"/>
                  <a:gd name="T54" fmla="*/ 184 w 184"/>
                  <a:gd name="T55" fmla="*/ 158 h 206"/>
                  <a:gd name="T56" fmla="*/ 181 w 184"/>
                  <a:gd name="T57" fmla="*/ 145 h 206"/>
                  <a:gd name="T58" fmla="*/ 175 w 184"/>
                  <a:gd name="T59" fmla="*/ 135 h 206"/>
                  <a:gd name="T60" fmla="*/ 173 w 184"/>
                  <a:gd name="T61" fmla="*/ 128 h 206"/>
                  <a:gd name="T62" fmla="*/ 165 w 184"/>
                  <a:gd name="T63" fmla="*/ 116 h 206"/>
                  <a:gd name="T64" fmla="*/ 160 w 184"/>
                  <a:gd name="T65" fmla="*/ 107 h 206"/>
                  <a:gd name="T66" fmla="*/ 148 w 184"/>
                  <a:gd name="T67" fmla="*/ 93 h 206"/>
                  <a:gd name="T68" fmla="*/ 135 w 184"/>
                  <a:gd name="T69" fmla="*/ 82 h 206"/>
                  <a:gd name="T70" fmla="*/ 124 w 184"/>
                  <a:gd name="T71" fmla="*/ 71 h 206"/>
                  <a:gd name="T72" fmla="*/ 114 w 184"/>
                  <a:gd name="T73" fmla="*/ 61 h 206"/>
                  <a:gd name="T74" fmla="*/ 103 w 184"/>
                  <a:gd name="T75" fmla="*/ 52 h 206"/>
                  <a:gd name="T76" fmla="*/ 95 w 184"/>
                  <a:gd name="T77" fmla="*/ 44 h 206"/>
                  <a:gd name="T78" fmla="*/ 87 w 184"/>
                  <a:gd name="T79" fmla="*/ 40 h 206"/>
                  <a:gd name="T80" fmla="*/ 99 w 184"/>
                  <a:gd name="T81" fmla="*/ 33 h 206"/>
                  <a:gd name="T82" fmla="*/ 118 w 184"/>
                  <a:gd name="T83" fmla="*/ 52 h 206"/>
                  <a:gd name="T84" fmla="*/ 145 w 184"/>
                  <a:gd name="T85" fmla="*/ 50 h 206"/>
                  <a:gd name="T86" fmla="*/ 120 w 184"/>
                  <a:gd name="T87" fmla="*/ 19 h 206"/>
                  <a:gd name="T88" fmla="*/ 78 w 184"/>
                  <a:gd name="T89" fmla="*/ 2 h 206"/>
                  <a:gd name="T90" fmla="*/ 78 w 184"/>
                  <a:gd name="T91" fmla="*/ 2 h 20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4"/>
                  <a:gd name="T139" fmla="*/ 0 h 206"/>
                  <a:gd name="T140" fmla="*/ 184 w 184"/>
                  <a:gd name="T141" fmla="*/ 206 h 20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4" h="206">
                    <a:moveTo>
                      <a:pt x="78" y="2"/>
                    </a:moveTo>
                    <a:lnTo>
                      <a:pt x="76" y="2"/>
                    </a:lnTo>
                    <a:lnTo>
                      <a:pt x="68" y="2"/>
                    </a:lnTo>
                    <a:lnTo>
                      <a:pt x="59" y="0"/>
                    </a:lnTo>
                    <a:lnTo>
                      <a:pt x="46" y="4"/>
                    </a:lnTo>
                    <a:lnTo>
                      <a:pt x="38" y="6"/>
                    </a:lnTo>
                    <a:lnTo>
                      <a:pt x="30" y="12"/>
                    </a:lnTo>
                    <a:lnTo>
                      <a:pt x="21" y="14"/>
                    </a:lnTo>
                    <a:lnTo>
                      <a:pt x="15" y="19"/>
                    </a:lnTo>
                    <a:lnTo>
                      <a:pt x="4" y="27"/>
                    </a:lnTo>
                    <a:lnTo>
                      <a:pt x="0" y="31"/>
                    </a:lnTo>
                    <a:lnTo>
                      <a:pt x="0" y="33"/>
                    </a:lnTo>
                    <a:lnTo>
                      <a:pt x="6" y="38"/>
                    </a:lnTo>
                    <a:lnTo>
                      <a:pt x="15" y="48"/>
                    </a:lnTo>
                    <a:lnTo>
                      <a:pt x="32" y="63"/>
                    </a:lnTo>
                    <a:lnTo>
                      <a:pt x="38" y="69"/>
                    </a:lnTo>
                    <a:lnTo>
                      <a:pt x="48" y="78"/>
                    </a:lnTo>
                    <a:lnTo>
                      <a:pt x="57" y="86"/>
                    </a:lnTo>
                    <a:lnTo>
                      <a:pt x="67" y="93"/>
                    </a:lnTo>
                    <a:lnTo>
                      <a:pt x="82" y="107"/>
                    </a:lnTo>
                    <a:lnTo>
                      <a:pt x="87" y="112"/>
                    </a:lnTo>
                    <a:lnTo>
                      <a:pt x="51" y="118"/>
                    </a:lnTo>
                    <a:lnTo>
                      <a:pt x="89" y="143"/>
                    </a:lnTo>
                    <a:lnTo>
                      <a:pt x="135" y="149"/>
                    </a:lnTo>
                    <a:lnTo>
                      <a:pt x="105" y="181"/>
                    </a:lnTo>
                    <a:lnTo>
                      <a:pt x="156" y="206"/>
                    </a:lnTo>
                    <a:lnTo>
                      <a:pt x="184" y="162"/>
                    </a:lnTo>
                    <a:lnTo>
                      <a:pt x="184" y="158"/>
                    </a:lnTo>
                    <a:lnTo>
                      <a:pt x="181" y="145"/>
                    </a:lnTo>
                    <a:lnTo>
                      <a:pt x="175" y="135"/>
                    </a:lnTo>
                    <a:lnTo>
                      <a:pt x="173" y="128"/>
                    </a:lnTo>
                    <a:lnTo>
                      <a:pt x="165" y="116"/>
                    </a:lnTo>
                    <a:lnTo>
                      <a:pt x="160" y="107"/>
                    </a:lnTo>
                    <a:lnTo>
                      <a:pt x="148" y="93"/>
                    </a:lnTo>
                    <a:lnTo>
                      <a:pt x="135" y="82"/>
                    </a:lnTo>
                    <a:lnTo>
                      <a:pt x="124" y="71"/>
                    </a:lnTo>
                    <a:lnTo>
                      <a:pt x="114" y="61"/>
                    </a:lnTo>
                    <a:lnTo>
                      <a:pt x="103" y="52"/>
                    </a:lnTo>
                    <a:lnTo>
                      <a:pt x="95" y="44"/>
                    </a:lnTo>
                    <a:lnTo>
                      <a:pt x="87" y="40"/>
                    </a:lnTo>
                    <a:lnTo>
                      <a:pt x="99" y="33"/>
                    </a:lnTo>
                    <a:lnTo>
                      <a:pt x="118" y="52"/>
                    </a:lnTo>
                    <a:lnTo>
                      <a:pt x="145" y="50"/>
                    </a:lnTo>
                    <a:lnTo>
                      <a:pt x="120" y="19"/>
                    </a:lnTo>
                    <a:lnTo>
                      <a:pt x="78" y="2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6" name="Freeform 1580"/>
              <p:cNvSpPr>
                <a:spLocks noChangeAspect="1"/>
              </p:cNvSpPr>
              <p:nvPr/>
            </p:nvSpPr>
            <p:spPr bwMode="auto">
              <a:xfrm>
                <a:off x="4139" y="3380"/>
                <a:ext cx="168" cy="341"/>
              </a:xfrm>
              <a:custGeom>
                <a:avLst/>
                <a:gdLst>
                  <a:gd name="T0" fmla="*/ 0 w 163"/>
                  <a:gd name="T1" fmla="*/ 0 h 330"/>
                  <a:gd name="T2" fmla="*/ 1 w 163"/>
                  <a:gd name="T3" fmla="*/ 0 h 330"/>
                  <a:gd name="T4" fmla="*/ 11 w 163"/>
                  <a:gd name="T5" fmla="*/ 2 h 330"/>
                  <a:gd name="T6" fmla="*/ 24 w 163"/>
                  <a:gd name="T7" fmla="*/ 7 h 330"/>
                  <a:gd name="T8" fmla="*/ 41 w 163"/>
                  <a:gd name="T9" fmla="*/ 19 h 330"/>
                  <a:gd name="T10" fmla="*/ 49 w 163"/>
                  <a:gd name="T11" fmla="*/ 22 h 330"/>
                  <a:gd name="T12" fmla="*/ 57 w 163"/>
                  <a:gd name="T13" fmla="*/ 32 h 330"/>
                  <a:gd name="T14" fmla="*/ 62 w 163"/>
                  <a:gd name="T15" fmla="*/ 40 h 330"/>
                  <a:gd name="T16" fmla="*/ 70 w 163"/>
                  <a:gd name="T17" fmla="*/ 49 h 330"/>
                  <a:gd name="T18" fmla="*/ 79 w 163"/>
                  <a:gd name="T19" fmla="*/ 64 h 330"/>
                  <a:gd name="T20" fmla="*/ 83 w 163"/>
                  <a:gd name="T21" fmla="*/ 70 h 330"/>
                  <a:gd name="T22" fmla="*/ 62 w 163"/>
                  <a:gd name="T23" fmla="*/ 91 h 330"/>
                  <a:gd name="T24" fmla="*/ 66 w 163"/>
                  <a:gd name="T25" fmla="*/ 91 h 330"/>
                  <a:gd name="T26" fmla="*/ 76 w 163"/>
                  <a:gd name="T27" fmla="*/ 98 h 330"/>
                  <a:gd name="T28" fmla="*/ 79 w 163"/>
                  <a:gd name="T29" fmla="*/ 102 h 330"/>
                  <a:gd name="T30" fmla="*/ 89 w 163"/>
                  <a:gd name="T31" fmla="*/ 112 h 330"/>
                  <a:gd name="T32" fmla="*/ 93 w 163"/>
                  <a:gd name="T33" fmla="*/ 118 h 330"/>
                  <a:gd name="T34" fmla="*/ 98 w 163"/>
                  <a:gd name="T35" fmla="*/ 125 h 330"/>
                  <a:gd name="T36" fmla="*/ 102 w 163"/>
                  <a:gd name="T37" fmla="*/ 133 h 330"/>
                  <a:gd name="T38" fmla="*/ 108 w 163"/>
                  <a:gd name="T39" fmla="*/ 144 h 330"/>
                  <a:gd name="T40" fmla="*/ 110 w 163"/>
                  <a:gd name="T41" fmla="*/ 154 h 330"/>
                  <a:gd name="T42" fmla="*/ 115 w 163"/>
                  <a:gd name="T43" fmla="*/ 165 h 330"/>
                  <a:gd name="T44" fmla="*/ 119 w 163"/>
                  <a:gd name="T45" fmla="*/ 178 h 330"/>
                  <a:gd name="T46" fmla="*/ 125 w 163"/>
                  <a:gd name="T47" fmla="*/ 192 h 330"/>
                  <a:gd name="T48" fmla="*/ 129 w 163"/>
                  <a:gd name="T49" fmla="*/ 205 h 330"/>
                  <a:gd name="T50" fmla="*/ 133 w 163"/>
                  <a:gd name="T51" fmla="*/ 220 h 330"/>
                  <a:gd name="T52" fmla="*/ 138 w 163"/>
                  <a:gd name="T53" fmla="*/ 232 h 330"/>
                  <a:gd name="T54" fmla="*/ 142 w 163"/>
                  <a:gd name="T55" fmla="*/ 247 h 330"/>
                  <a:gd name="T56" fmla="*/ 146 w 163"/>
                  <a:gd name="T57" fmla="*/ 258 h 330"/>
                  <a:gd name="T58" fmla="*/ 150 w 163"/>
                  <a:gd name="T59" fmla="*/ 270 h 330"/>
                  <a:gd name="T60" fmla="*/ 152 w 163"/>
                  <a:gd name="T61" fmla="*/ 279 h 330"/>
                  <a:gd name="T62" fmla="*/ 157 w 163"/>
                  <a:gd name="T63" fmla="*/ 289 h 330"/>
                  <a:gd name="T64" fmla="*/ 159 w 163"/>
                  <a:gd name="T65" fmla="*/ 300 h 330"/>
                  <a:gd name="T66" fmla="*/ 163 w 163"/>
                  <a:gd name="T67" fmla="*/ 308 h 330"/>
                  <a:gd name="T68" fmla="*/ 98 w 163"/>
                  <a:gd name="T69" fmla="*/ 330 h 330"/>
                  <a:gd name="T70" fmla="*/ 98 w 163"/>
                  <a:gd name="T71" fmla="*/ 327 h 330"/>
                  <a:gd name="T72" fmla="*/ 98 w 163"/>
                  <a:gd name="T73" fmla="*/ 321 h 330"/>
                  <a:gd name="T74" fmla="*/ 98 w 163"/>
                  <a:gd name="T75" fmla="*/ 311 h 330"/>
                  <a:gd name="T76" fmla="*/ 98 w 163"/>
                  <a:gd name="T77" fmla="*/ 300 h 330"/>
                  <a:gd name="T78" fmla="*/ 96 w 163"/>
                  <a:gd name="T79" fmla="*/ 291 h 330"/>
                  <a:gd name="T80" fmla="*/ 95 w 163"/>
                  <a:gd name="T81" fmla="*/ 281 h 330"/>
                  <a:gd name="T82" fmla="*/ 93 w 163"/>
                  <a:gd name="T83" fmla="*/ 272 h 330"/>
                  <a:gd name="T84" fmla="*/ 93 w 163"/>
                  <a:gd name="T85" fmla="*/ 264 h 330"/>
                  <a:gd name="T86" fmla="*/ 91 w 163"/>
                  <a:gd name="T87" fmla="*/ 252 h 330"/>
                  <a:gd name="T88" fmla="*/ 89 w 163"/>
                  <a:gd name="T89" fmla="*/ 243 h 330"/>
                  <a:gd name="T90" fmla="*/ 85 w 163"/>
                  <a:gd name="T91" fmla="*/ 232 h 330"/>
                  <a:gd name="T92" fmla="*/ 83 w 163"/>
                  <a:gd name="T93" fmla="*/ 220 h 330"/>
                  <a:gd name="T94" fmla="*/ 79 w 163"/>
                  <a:gd name="T95" fmla="*/ 207 h 330"/>
                  <a:gd name="T96" fmla="*/ 74 w 163"/>
                  <a:gd name="T97" fmla="*/ 194 h 330"/>
                  <a:gd name="T98" fmla="*/ 70 w 163"/>
                  <a:gd name="T99" fmla="*/ 180 h 330"/>
                  <a:gd name="T100" fmla="*/ 66 w 163"/>
                  <a:gd name="T101" fmla="*/ 167 h 330"/>
                  <a:gd name="T102" fmla="*/ 60 w 163"/>
                  <a:gd name="T103" fmla="*/ 152 h 330"/>
                  <a:gd name="T104" fmla="*/ 57 w 163"/>
                  <a:gd name="T105" fmla="*/ 140 h 330"/>
                  <a:gd name="T106" fmla="*/ 51 w 163"/>
                  <a:gd name="T107" fmla="*/ 127 h 330"/>
                  <a:gd name="T108" fmla="*/ 47 w 163"/>
                  <a:gd name="T109" fmla="*/ 116 h 330"/>
                  <a:gd name="T110" fmla="*/ 41 w 163"/>
                  <a:gd name="T111" fmla="*/ 102 h 330"/>
                  <a:gd name="T112" fmla="*/ 38 w 163"/>
                  <a:gd name="T113" fmla="*/ 93 h 330"/>
                  <a:gd name="T114" fmla="*/ 32 w 163"/>
                  <a:gd name="T115" fmla="*/ 81 h 330"/>
                  <a:gd name="T116" fmla="*/ 30 w 163"/>
                  <a:gd name="T117" fmla="*/ 76 h 330"/>
                  <a:gd name="T118" fmla="*/ 24 w 163"/>
                  <a:gd name="T119" fmla="*/ 64 h 330"/>
                  <a:gd name="T120" fmla="*/ 24 w 163"/>
                  <a:gd name="T121" fmla="*/ 60 h 330"/>
                  <a:gd name="T122" fmla="*/ 0 w 163"/>
                  <a:gd name="T123" fmla="*/ 0 h 330"/>
                  <a:gd name="T124" fmla="*/ 0 w 163"/>
                  <a:gd name="T125" fmla="*/ 0 h 330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3"/>
                  <a:gd name="T190" fmla="*/ 0 h 330"/>
                  <a:gd name="T191" fmla="*/ 163 w 163"/>
                  <a:gd name="T192" fmla="*/ 330 h 330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3" h="330">
                    <a:moveTo>
                      <a:pt x="0" y="0"/>
                    </a:moveTo>
                    <a:lnTo>
                      <a:pt x="1" y="0"/>
                    </a:lnTo>
                    <a:lnTo>
                      <a:pt x="11" y="2"/>
                    </a:lnTo>
                    <a:lnTo>
                      <a:pt x="24" y="7"/>
                    </a:lnTo>
                    <a:lnTo>
                      <a:pt x="41" y="19"/>
                    </a:lnTo>
                    <a:lnTo>
                      <a:pt x="49" y="22"/>
                    </a:lnTo>
                    <a:lnTo>
                      <a:pt x="57" y="32"/>
                    </a:lnTo>
                    <a:lnTo>
                      <a:pt x="62" y="40"/>
                    </a:lnTo>
                    <a:lnTo>
                      <a:pt x="70" y="49"/>
                    </a:lnTo>
                    <a:lnTo>
                      <a:pt x="79" y="64"/>
                    </a:lnTo>
                    <a:lnTo>
                      <a:pt x="83" y="70"/>
                    </a:lnTo>
                    <a:lnTo>
                      <a:pt x="62" y="91"/>
                    </a:lnTo>
                    <a:lnTo>
                      <a:pt x="66" y="91"/>
                    </a:lnTo>
                    <a:lnTo>
                      <a:pt x="76" y="98"/>
                    </a:lnTo>
                    <a:lnTo>
                      <a:pt x="79" y="102"/>
                    </a:lnTo>
                    <a:lnTo>
                      <a:pt x="89" y="112"/>
                    </a:lnTo>
                    <a:lnTo>
                      <a:pt x="93" y="118"/>
                    </a:lnTo>
                    <a:lnTo>
                      <a:pt x="98" y="125"/>
                    </a:lnTo>
                    <a:lnTo>
                      <a:pt x="102" y="133"/>
                    </a:lnTo>
                    <a:lnTo>
                      <a:pt x="108" y="144"/>
                    </a:lnTo>
                    <a:lnTo>
                      <a:pt x="110" y="154"/>
                    </a:lnTo>
                    <a:lnTo>
                      <a:pt x="115" y="165"/>
                    </a:lnTo>
                    <a:lnTo>
                      <a:pt x="119" y="178"/>
                    </a:lnTo>
                    <a:lnTo>
                      <a:pt x="125" y="192"/>
                    </a:lnTo>
                    <a:lnTo>
                      <a:pt x="129" y="205"/>
                    </a:lnTo>
                    <a:lnTo>
                      <a:pt x="133" y="220"/>
                    </a:lnTo>
                    <a:lnTo>
                      <a:pt x="138" y="232"/>
                    </a:lnTo>
                    <a:lnTo>
                      <a:pt x="142" y="247"/>
                    </a:lnTo>
                    <a:lnTo>
                      <a:pt x="146" y="258"/>
                    </a:lnTo>
                    <a:lnTo>
                      <a:pt x="150" y="270"/>
                    </a:lnTo>
                    <a:lnTo>
                      <a:pt x="152" y="279"/>
                    </a:lnTo>
                    <a:lnTo>
                      <a:pt x="157" y="289"/>
                    </a:lnTo>
                    <a:lnTo>
                      <a:pt x="159" y="300"/>
                    </a:lnTo>
                    <a:lnTo>
                      <a:pt x="163" y="308"/>
                    </a:lnTo>
                    <a:lnTo>
                      <a:pt x="98" y="330"/>
                    </a:lnTo>
                    <a:lnTo>
                      <a:pt x="98" y="327"/>
                    </a:lnTo>
                    <a:lnTo>
                      <a:pt x="98" y="321"/>
                    </a:lnTo>
                    <a:lnTo>
                      <a:pt x="98" y="311"/>
                    </a:lnTo>
                    <a:lnTo>
                      <a:pt x="98" y="300"/>
                    </a:lnTo>
                    <a:lnTo>
                      <a:pt x="96" y="291"/>
                    </a:lnTo>
                    <a:lnTo>
                      <a:pt x="95" y="281"/>
                    </a:lnTo>
                    <a:lnTo>
                      <a:pt x="93" y="272"/>
                    </a:lnTo>
                    <a:lnTo>
                      <a:pt x="93" y="264"/>
                    </a:lnTo>
                    <a:lnTo>
                      <a:pt x="91" y="252"/>
                    </a:lnTo>
                    <a:lnTo>
                      <a:pt x="89" y="243"/>
                    </a:lnTo>
                    <a:lnTo>
                      <a:pt x="85" y="232"/>
                    </a:lnTo>
                    <a:lnTo>
                      <a:pt x="83" y="220"/>
                    </a:lnTo>
                    <a:lnTo>
                      <a:pt x="79" y="207"/>
                    </a:lnTo>
                    <a:lnTo>
                      <a:pt x="74" y="194"/>
                    </a:lnTo>
                    <a:lnTo>
                      <a:pt x="70" y="180"/>
                    </a:lnTo>
                    <a:lnTo>
                      <a:pt x="66" y="167"/>
                    </a:lnTo>
                    <a:lnTo>
                      <a:pt x="60" y="152"/>
                    </a:lnTo>
                    <a:lnTo>
                      <a:pt x="57" y="140"/>
                    </a:lnTo>
                    <a:lnTo>
                      <a:pt x="51" y="127"/>
                    </a:lnTo>
                    <a:lnTo>
                      <a:pt x="47" y="116"/>
                    </a:lnTo>
                    <a:lnTo>
                      <a:pt x="41" y="102"/>
                    </a:lnTo>
                    <a:lnTo>
                      <a:pt x="38" y="93"/>
                    </a:lnTo>
                    <a:lnTo>
                      <a:pt x="32" y="81"/>
                    </a:lnTo>
                    <a:lnTo>
                      <a:pt x="30" y="76"/>
                    </a:lnTo>
                    <a:lnTo>
                      <a:pt x="24" y="64"/>
                    </a:lnTo>
                    <a:lnTo>
                      <a:pt x="24" y="6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7" name="Freeform 1581"/>
              <p:cNvSpPr>
                <a:spLocks noChangeAspect="1"/>
              </p:cNvSpPr>
              <p:nvPr/>
            </p:nvSpPr>
            <p:spPr bwMode="auto">
              <a:xfrm>
                <a:off x="3997" y="2993"/>
                <a:ext cx="129" cy="123"/>
              </a:xfrm>
              <a:custGeom>
                <a:avLst/>
                <a:gdLst>
                  <a:gd name="T0" fmla="*/ 80 w 125"/>
                  <a:gd name="T1" fmla="*/ 8 h 120"/>
                  <a:gd name="T2" fmla="*/ 30 w 125"/>
                  <a:gd name="T3" fmla="*/ 0 h 120"/>
                  <a:gd name="T4" fmla="*/ 9 w 125"/>
                  <a:gd name="T5" fmla="*/ 8 h 120"/>
                  <a:gd name="T6" fmla="*/ 0 w 125"/>
                  <a:gd name="T7" fmla="*/ 38 h 120"/>
                  <a:gd name="T8" fmla="*/ 30 w 125"/>
                  <a:gd name="T9" fmla="*/ 105 h 120"/>
                  <a:gd name="T10" fmla="*/ 55 w 125"/>
                  <a:gd name="T11" fmla="*/ 99 h 120"/>
                  <a:gd name="T12" fmla="*/ 68 w 125"/>
                  <a:gd name="T13" fmla="*/ 114 h 120"/>
                  <a:gd name="T14" fmla="*/ 125 w 125"/>
                  <a:gd name="T15" fmla="*/ 120 h 120"/>
                  <a:gd name="T16" fmla="*/ 80 w 125"/>
                  <a:gd name="T17" fmla="*/ 8 h 120"/>
                  <a:gd name="T18" fmla="*/ 80 w 125"/>
                  <a:gd name="T19" fmla="*/ 8 h 12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25"/>
                  <a:gd name="T31" fmla="*/ 0 h 120"/>
                  <a:gd name="T32" fmla="*/ 125 w 125"/>
                  <a:gd name="T33" fmla="*/ 120 h 120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25" h="120">
                    <a:moveTo>
                      <a:pt x="80" y="8"/>
                    </a:moveTo>
                    <a:lnTo>
                      <a:pt x="30" y="0"/>
                    </a:lnTo>
                    <a:lnTo>
                      <a:pt x="9" y="8"/>
                    </a:lnTo>
                    <a:lnTo>
                      <a:pt x="0" y="38"/>
                    </a:lnTo>
                    <a:lnTo>
                      <a:pt x="30" y="105"/>
                    </a:lnTo>
                    <a:lnTo>
                      <a:pt x="55" y="99"/>
                    </a:lnTo>
                    <a:lnTo>
                      <a:pt x="68" y="114"/>
                    </a:lnTo>
                    <a:lnTo>
                      <a:pt x="125" y="120"/>
                    </a:lnTo>
                    <a:lnTo>
                      <a:pt x="80" y="8"/>
                    </a:lnTo>
                    <a:close/>
                  </a:path>
                </a:pathLst>
              </a:custGeom>
              <a:solidFill>
                <a:srgbClr val="85291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8" name="Freeform 1582"/>
              <p:cNvSpPr>
                <a:spLocks noChangeAspect="1"/>
              </p:cNvSpPr>
              <p:nvPr/>
            </p:nvSpPr>
            <p:spPr bwMode="auto">
              <a:xfrm>
                <a:off x="4018" y="2993"/>
                <a:ext cx="131" cy="141"/>
              </a:xfrm>
              <a:custGeom>
                <a:avLst/>
                <a:gdLst>
                  <a:gd name="T0" fmla="*/ 36 w 127"/>
                  <a:gd name="T1" fmla="*/ 0 h 137"/>
                  <a:gd name="T2" fmla="*/ 26 w 127"/>
                  <a:gd name="T3" fmla="*/ 23 h 137"/>
                  <a:gd name="T4" fmla="*/ 3 w 127"/>
                  <a:gd name="T5" fmla="*/ 12 h 137"/>
                  <a:gd name="T6" fmla="*/ 0 w 127"/>
                  <a:gd name="T7" fmla="*/ 48 h 137"/>
                  <a:gd name="T8" fmla="*/ 24 w 127"/>
                  <a:gd name="T9" fmla="*/ 52 h 137"/>
                  <a:gd name="T10" fmla="*/ 26 w 127"/>
                  <a:gd name="T11" fmla="*/ 90 h 137"/>
                  <a:gd name="T12" fmla="*/ 72 w 127"/>
                  <a:gd name="T13" fmla="*/ 88 h 137"/>
                  <a:gd name="T14" fmla="*/ 66 w 127"/>
                  <a:gd name="T15" fmla="*/ 114 h 137"/>
                  <a:gd name="T16" fmla="*/ 127 w 127"/>
                  <a:gd name="T17" fmla="*/ 137 h 137"/>
                  <a:gd name="T18" fmla="*/ 87 w 127"/>
                  <a:gd name="T19" fmla="*/ 55 h 137"/>
                  <a:gd name="T20" fmla="*/ 60 w 127"/>
                  <a:gd name="T21" fmla="*/ 8 h 137"/>
                  <a:gd name="T22" fmla="*/ 36 w 127"/>
                  <a:gd name="T23" fmla="*/ 0 h 137"/>
                  <a:gd name="T24" fmla="*/ 36 w 127"/>
                  <a:gd name="T25" fmla="*/ 0 h 13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27"/>
                  <a:gd name="T40" fmla="*/ 0 h 137"/>
                  <a:gd name="T41" fmla="*/ 127 w 127"/>
                  <a:gd name="T42" fmla="*/ 137 h 13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27" h="137">
                    <a:moveTo>
                      <a:pt x="36" y="0"/>
                    </a:moveTo>
                    <a:lnTo>
                      <a:pt x="26" y="23"/>
                    </a:lnTo>
                    <a:lnTo>
                      <a:pt x="3" y="12"/>
                    </a:lnTo>
                    <a:lnTo>
                      <a:pt x="0" y="48"/>
                    </a:lnTo>
                    <a:lnTo>
                      <a:pt x="24" y="52"/>
                    </a:lnTo>
                    <a:lnTo>
                      <a:pt x="26" y="90"/>
                    </a:lnTo>
                    <a:lnTo>
                      <a:pt x="72" y="88"/>
                    </a:lnTo>
                    <a:lnTo>
                      <a:pt x="66" y="114"/>
                    </a:lnTo>
                    <a:lnTo>
                      <a:pt x="127" y="137"/>
                    </a:lnTo>
                    <a:lnTo>
                      <a:pt x="87" y="55"/>
                    </a:lnTo>
                    <a:lnTo>
                      <a:pt x="60" y="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59" name="Freeform 1583"/>
              <p:cNvSpPr>
                <a:spLocks noChangeAspect="1"/>
              </p:cNvSpPr>
              <p:nvPr/>
            </p:nvSpPr>
            <p:spPr bwMode="auto">
              <a:xfrm>
                <a:off x="3991" y="2919"/>
                <a:ext cx="96" cy="59"/>
              </a:xfrm>
              <a:custGeom>
                <a:avLst/>
                <a:gdLst>
                  <a:gd name="T0" fmla="*/ 0 w 93"/>
                  <a:gd name="T1" fmla="*/ 40 h 57"/>
                  <a:gd name="T2" fmla="*/ 0 w 93"/>
                  <a:gd name="T3" fmla="*/ 36 h 57"/>
                  <a:gd name="T4" fmla="*/ 0 w 93"/>
                  <a:gd name="T5" fmla="*/ 32 h 57"/>
                  <a:gd name="T6" fmla="*/ 2 w 93"/>
                  <a:gd name="T7" fmla="*/ 27 h 57"/>
                  <a:gd name="T8" fmla="*/ 6 w 93"/>
                  <a:gd name="T9" fmla="*/ 19 h 57"/>
                  <a:gd name="T10" fmla="*/ 15 w 93"/>
                  <a:gd name="T11" fmla="*/ 10 h 57"/>
                  <a:gd name="T12" fmla="*/ 25 w 93"/>
                  <a:gd name="T13" fmla="*/ 6 h 57"/>
                  <a:gd name="T14" fmla="*/ 32 w 93"/>
                  <a:gd name="T15" fmla="*/ 0 h 57"/>
                  <a:gd name="T16" fmla="*/ 36 w 93"/>
                  <a:gd name="T17" fmla="*/ 0 h 57"/>
                  <a:gd name="T18" fmla="*/ 30 w 93"/>
                  <a:gd name="T19" fmla="*/ 21 h 57"/>
                  <a:gd name="T20" fmla="*/ 30 w 93"/>
                  <a:gd name="T21" fmla="*/ 38 h 57"/>
                  <a:gd name="T22" fmla="*/ 65 w 93"/>
                  <a:gd name="T23" fmla="*/ 40 h 57"/>
                  <a:gd name="T24" fmla="*/ 93 w 93"/>
                  <a:gd name="T25" fmla="*/ 57 h 57"/>
                  <a:gd name="T26" fmla="*/ 44 w 93"/>
                  <a:gd name="T27" fmla="*/ 48 h 57"/>
                  <a:gd name="T28" fmla="*/ 15 w 93"/>
                  <a:gd name="T29" fmla="*/ 49 h 57"/>
                  <a:gd name="T30" fmla="*/ 0 w 93"/>
                  <a:gd name="T31" fmla="*/ 40 h 57"/>
                  <a:gd name="T32" fmla="*/ 0 w 93"/>
                  <a:gd name="T33" fmla="*/ 40 h 5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3"/>
                  <a:gd name="T52" fmla="*/ 0 h 57"/>
                  <a:gd name="T53" fmla="*/ 93 w 93"/>
                  <a:gd name="T54" fmla="*/ 57 h 5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3" h="57">
                    <a:moveTo>
                      <a:pt x="0" y="40"/>
                    </a:moveTo>
                    <a:lnTo>
                      <a:pt x="0" y="36"/>
                    </a:lnTo>
                    <a:lnTo>
                      <a:pt x="0" y="32"/>
                    </a:lnTo>
                    <a:lnTo>
                      <a:pt x="2" y="27"/>
                    </a:lnTo>
                    <a:lnTo>
                      <a:pt x="6" y="19"/>
                    </a:lnTo>
                    <a:lnTo>
                      <a:pt x="15" y="10"/>
                    </a:lnTo>
                    <a:lnTo>
                      <a:pt x="25" y="6"/>
                    </a:lnTo>
                    <a:lnTo>
                      <a:pt x="32" y="0"/>
                    </a:lnTo>
                    <a:lnTo>
                      <a:pt x="36" y="0"/>
                    </a:lnTo>
                    <a:lnTo>
                      <a:pt x="30" y="21"/>
                    </a:lnTo>
                    <a:lnTo>
                      <a:pt x="30" y="38"/>
                    </a:lnTo>
                    <a:lnTo>
                      <a:pt x="65" y="40"/>
                    </a:lnTo>
                    <a:lnTo>
                      <a:pt x="93" y="57"/>
                    </a:lnTo>
                    <a:lnTo>
                      <a:pt x="44" y="48"/>
                    </a:lnTo>
                    <a:lnTo>
                      <a:pt x="15" y="49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75696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0" name="Freeform 1584"/>
              <p:cNvSpPr>
                <a:spLocks noChangeAspect="1"/>
              </p:cNvSpPr>
              <p:nvPr/>
            </p:nvSpPr>
            <p:spPr bwMode="auto">
              <a:xfrm>
                <a:off x="4500" y="3588"/>
                <a:ext cx="100" cy="148"/>
              </a:xfrm>
              <a:custGeom>
                <a:avLst/>
                <a:gdLst>
                  <a:gd name="T0" fmla="*/ 8 w 97"/>
                  <a:gd name="T1" fmla="*/ 97 h 145"/>
                  <a:gd name="T2" fmla="*/ 6 w 97"/>
                  <a:gd name="T3" fmla="*/ 90 h 145"/>
                  <a:gd name="T4" fmla="*/ 4 w 97"/>
                  <a:gd name="T5" fmla="*/ 78 h 145"/>
                  <a:gd name="T6" fmla="*/ 2 w 97"/>
                  <a:gd name="T7" fmla="*/ 69 h 145"/>
                  <a:gd name="T8" fmla="*/ 0 w 97"/>
                  <a:gd name="T9" fmla="*/ 61 h 145"/>
                  <a:gd name="T10" fmla="*/ 0 w 97"/>
                  <a:gd name="T11" fmla="*/ 53 h 145"/>
                  <a:gd name="T12" fmla="*/ 0 w 97"/>
                  <a:gd name="T13" fmla="*/ 46 h 145"/>
                  <a:gd name="T14" fmla="*/ 0 w 97"/>
                  <a:gd name="T15" fmla="*/ 29 h 145"/>
                  <a:gd name="T16" fmla="*/ 6 w 97"/>
                  <a:gd name="T17" fmla="*/ 19 h 145"/>
                  <a:gd name="T18" fmla="*/ 13 w 97"/>
                  <a:gd name="T19" fmla="*/ 10 h 145"/>
                  <a:gd name="T20" fmla="*/ 25 w 97"/>
                  <a:gd name="T21" fmla="*/ 4 h 145"/>
                  <a:gd name="T22" fmla="*/ 34 w 97"/>
                  <a:gd name="T23" fmla="*/ 0 h 145"/>
                  <a:gd name="T24" fmla="*/ 48 w 97"/>
                  <a:gd name="T25" fmla="*/ 4 h 145"/>
                  <a:gd name="T26" fmla="*/ 59 w 97"/>
                  <a:gd name="T27" fmla="*/ 12 h 145"/>
                  <a:gd name="T28" fmla="*/ 72 w 97"/>
                  <a:gd name="T29" fmla="*/ 25 h 145"/>
                  <a:gd name="T30" fmla="*/ 76 w 97"/>
                  <a:gd name="T31" fmla="*/ 29 h 145"/>
                  <a:gd name="T32" fmla="*/ 80 w 97"/>
                  <a:gd name="T33" fmla="*/ 38 h 145"/>
                  <a:gd name="T34" fmla="*/ 86 w 97"/>
                  <a:gd name="T35" fmla="*/ 46 h 145"/>
                  <a:gd name="T36" fmla="*/ 89 w 97"/>
                  <a:gd name="T37" fmla="*/ 55 h 145"/>
                  <a:gd name="T38" fmla="*/ 91 w 97"/>
                  <a:gd name="T39" fmla="*/ 63 h 145"/>
                  <a:gd name="T40" fmla="*/ 95 w 97"/>
                  <a:gd name="T41" fmla="*/ 72 h 145"/>
                  <a:gd name="T42" fmla="*/ 97 w 97"/>
                  <a:gd name="T43" fmla="*/ 82 h 145"/>
                  <a:gd name="T44" fmla="*/ 97 w 97"/>
                  <a:gd name="T45" fmla="*/ 91 h 145"/>
                  <a:gd name="T46" fmla="*/ 93 w 97"/>
                  <a:gd name="T47" fmla="*/ 109 h 145"/>
                  <a:gd name="T48" fmla="*/ 86 w 97"/>
                  <a:gd name="T49" fmla="*/ 122 h 145"/>
                  <a:gd name="T50" fmla="*/ 76 w 97"/>
                  <a:gd name="T51" fmla="*/ 135 h 145"/>
                  <a:gd name="T52" fmla="*/ 67 w 97"/>
                  <a:gd name="T53" fmla="*/ 143 h 145"/>
                  <a:gd name="T54" fmla="*/ 55 w 97"/>
                  <a:gd name="T55" fmla="*/ 145 h 145"/>
                  <a:gd name="T56" fmla="*/ 44 w 97"/>
                  <a:gd name="T57" fmla="*/ 145 h 145"/>
                  <a:gd name="T58" fmla="*/ 34 w 97"/>
                  <a:gd name="T59" fmla="*/ 139 h 145"/>
                  <a:gd name="T60" fmla="*/ 27 w 97"/>
                  <a:gd name="T61" fmla="*/ 131 h 145"/>
                  <a:gd name="T62" fmla="*/ 17 w 97"/>
                  <a:gd name="T63" fmla="*/ 120 h 145"/>
                  <a:gd name="T64" fmla="*/ 13 w 97"/>
                  <a:gd name="T65" fmla="*/ 110 h 145"/>
                  <a:gd name="T66" fmla="*/ 8 w 97"/>
                  <a:gd name="T67" fmla="*/ 99 h 145"/>
                  <a:gd name="T68" fmla="*/ 8 w 97"/>
                  <a:gd name="T69" fmla="*/ 97 h 145"/>
                  <a:gd name="T70" fmla="*/ 8 w 97"/>
                  <a:gd name="T71" fmla="*/ 97 h 14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7"/>
                  <a:gd name="T109" fmla="*/ 0 h 145"/>
                  <a:gd name="T110" fmla="*/ 97 w 97"/>
                  <a:gd name="T111" fmla="*/ 145 h 14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7" h="145">
                    <a:moveTo>
                      <a:pt x="8" y="97"/>
                    </a:moveTo>
                    <a:lnTo>
                      <a:pt x="6" y="90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3"/>
                    </a:lnTo>
                    <a:lnTo>
                      <a:pt x="0" y="46"/>
                    </a:lnTo>
                    <a:lnTo>
                      <a:pt x="0" y="29"/>
                    </a:lnTo>
                    <a:lnTo>
                      <a:pt x="6" y="19"/>
                    </a:lnTo>
                    <a:lnTo>
                      <a:pt x="13" y="10"/>
                    </a:lnTo>
                    <a:lnTo>
                      <a:pt x="25" y="4"/>
                    </a:lnTo>
                    <a:lnTo>
                      <a:pt x="34" y="0"/>
                    </a:lnTo>
                    <a:lnTo>
                      <a:pt x="48" y="4"/>
                    </a:lnTo>
                    <a:lnTo>
                      <a:pt x="59" y="12"/>
                    </a:lnTo>
                    <a:lnTo>
                      <a:pt x="72" y="25"/>
                    </a:lnTo>
                    <a:lnTo>
                      <a:pt x="76" y="29"/>
                    </a:lnTo>
                    <a:lnTo>
                      <a:pt x="80" y="38"/>
                    </a:lnTo>
                    <a:lnTo>
                      <a:pt x="86" y="46"/>
                    </a:lnTo>
                    <a:lnTo>
                      <a:pt x="89" y="55"/>
                    </a:lnTo>
                    <a:lnTo>
                      <a:pt x="91" y="63"/>
                    </a:lnTo>
                    <a:lnTo>
                      <a:pt x="95" y="72"/>
                    </a:lnTo>
                    <a:lnTo>
                      <a:pt x="97" y="82"/>
                    </a:lnTo>
                    <a:lnTo>
                      <a:pt x="97" y="91"/>
                    </a:lnTo>
                    <a:lnTo>
                      <a:pt x="93" y="109"/>
                    </a:lnTo>
                    <a:lnTo>
                      <a:pt x="86" y="122"/>
                    </a:lnTo>
                    <a:lnTo>
                      <a:pt x="76" y="135"/>
                    </a:lnTo>
                    <a:lnTo>
                      <a:pt x="67" y="143"/>
                    </a:lnTo>
                    <a:lnTo>
                      <a:pt x="55" y="145"/>
                    </a:lnTo>
                    <a:lnTo>
                      <a:pt x="44" y="145"/>
                    </a:lnTo>
                    <a:lnTo>
                      <a:pt x="34" y="139"/>
                    </a:lnTo>
                    <a:lnTo>
                      <a:pt x="27" y="131"/>
                    </a:lnTo>
                    <a:lnTo>
                      <a:pt x="17" y="120"/>
                    </a:lnTo>
                    <a:lnTo>
                      <a:pt x="13" y="110"/>
                    </a:lnTo>
                    <a:lnTo>
                      <a:pt x="8" y="99"/>
                    </a:lnTo>
                    <a:lnTo>
                      <a:pt x="8" y="97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1" name="Freeform 1585"/>
              <p:cNvSpPr>
                <a:spLocks noChangeAspect="1"/>
              </p:cNvSpPr>
              <p:nvPr/>
            </p:nvSpPr>
            <p:spPr bwMode="auto">
              <a:xfrm>
                <a:off x="4235" y="2861"/>
                <a:ext cx="433" cy="852"/>
              </a:xfrm>
              <a:custGeom>
                <a:avLst/>
                <a:gdLst>
                  <a:gd name="T0" fmla="*/ 0 w 422"/>
                  <a:gd name="T1" fmla="*/ 0 h 829"/>
                  <a:gd name="T2" fmla="*/ 150 w 422"/>
                  <a:gd name="T3" fmla="*/ 36 h 829"/>
                  <a:gd name="T4" fmla="*/ 235 w 422"/>
                  <a:gd name="T5" fmla="*/ 200 h 829"/>
                  <a:gd name="T6" fmla="*/ 176 w 422"/>
                  <a:gd name="T7" fmla="*/ 243 h 829"/>
                  <a:gd name="T8" fmla="*/ 273 w 422"/>
                  <a:gd name="T9" fmla="*/ 485 h 829"/>
                  <a:gd name="T10" fmla="*/ 325 w 422"/>
                  <a:gd name="T11" fmla="*/ 494 h 829"/>
                  <a:gd name="T12" fmla="*/ 422 w 422"/>
                  <a:gd name="T13" fmla="*/ 743 h 829"/>
                  <a:gd name="T14" fmla="*/ 264 w 422"/>
                  <a:gd name="T15" fmla="*/ 829 h 829"/>
                  <a:gd name="T16" fmla="*/ 85 w 422"/>
                  <a:gd name="T17" fmla="*/ 576 h 829"/>
                  <a:gd name="T18" fmla="*/ 0 w 422"/>
                  <a:gd name="T19" fmla="*/ 0 h 829"/>
                  <a:gd name="T20" fmla="*/ 0 w 422"/>
                  <a:gd name="T21" fmla="*/ 0 h 82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22"/>
                  <a:gd name="T34" fmla="*/ 0 h 829"/>
                  <a:gd name="T35" fmla="*/ 422 w 422"/>
                  <a:gd name="T36" fmla="*/ 829 h 82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22" h="829">
                    <a:moveTo>
                      <a:pt x="0" y="0"/>
                    </a:moveTo>
                    <a:lnTo>
                      <a:pt x="150" y="36"/>
                    </a:lnTo>
                    <a:lnTo>
                      <a:pt x="235" y="200"/>
                    </a:lnTo>
                    <a:lnTo>
                      <a:pt x="176" y="243"/>
                    </a:lnTo>
                    <a:lnTo>
                      <a:pt x="273" y="485"/>
                    </a:lnTo>
                    <a:lnTo>
                      <a:pt x="325" y="494"/>
                    </a:lnTo>
                    <a:lnTo>
                      <a:pt x="422" y="743"/>
                    </a:lnTo>
                    <a:lnTo>
                      <a:pt x="264" y="829"/>
                    </a:lnTo>
                    <a:lnTo>
                      <a:pt x="85" y="57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80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2" name="Freeform 1586"/>
              <p:cNvSpPr>
                <a:spLocks noChangeAspect="1"/>
              </p:cNvSpPr>
              <p:nvPr/>
            </p:nvSpPr>
            <p:spPr bwMode="auto">
              <a:xfrm>
                <a:off x="4069" y="2857"/>
                <a:ext cx="441" cy="877"/>
              </a:xfrm>
              <a:custGeom>
                <a:avLst/>
                <a:gdLst>
                  <a:gd name="T0" fmla="*/ 0 w 430"/>
                  <a:gd name="T1" fmla="*/ 112 h 856"/>
                  <a:gd name="T2" fmla="*/ 89 w 430"/>
                  <a:gd name="T3" fmla="*/ 342 h 856"/>
                  <a:gd name="T4" fmla="*/ 105 w 430"/>
                  <a:gd name="T5" fmla="*/ 341 h 856"/>
                  <a:gd name="T6" fmla="*/ 198 w 430"/>
                  <a:gd name="T7" fmla="*/ 572 h 856"/>
                  <a:gd name="T8" fmla="*/ 287 w 430"/>
                  <a:gd name="T9" fmla="*/ 856 h 856"/>
                  <a:gd name="T10" fmla="*/ 430 w 430"/>
                  <a:gd name="T11" fmla="*/ 837 h 856"/>
                  <a:gd name="T12" fmla="*/ 337 w 430"/>
                  <a:gd name="T13" fmla="*/ 531 h 856"/>
                  <a:gd name="T14" fmla="*/ 304 w 430"/>
                  <a:gd name="T15" fmla="*/ 536 h 856"/>
                  <a:gd name="T16" fmla="*/ 228 w 430"/>
                  <a:gd name="T17" fmla="*/ 282 h 856"/>
                  <a:gd name="T18" fmla="*/ 354 w 430"/>
                  <a:gd name="T19" fmla="*/ 274 h 856"/>
                  <a:gd name="T20" fmla="*/ 348 w 430"/>
                  <a:gd name="T21" fmla="*/ 257 h 856"/>
                  <a:gd name="T22" fmla="*/ 397 w 430"/>
                  <a:gd name="T23" fmla="*/ 211 h 856"/>
                  <a:gd name="T24" fmla="*/ 253 w 430"/>
                  <a:gd name="T25" fmla="*/ 198 h 856"/>
                  <a:gd name="T26" fmla="*/ 162 w 430"/>
                  <a:gd name="T27" fmla="*/ 0 h 856"/>
                  <a:gd name="T28" fmla="*/ 0 w 430"/>
                  <a:gd name="T29" fmla="*/ 112 h 856"/>
                  <a:gd name="T30" fmla="*/ 0 w 430"/>
                  <a:gd name="T31" fmla="*/ 112 h 8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30"/>
                  <a:gd name="T49" fmla="*/ 0 h 856"/>
                  <a:gd name="T50" fmla="*/ 430 w 430"/>
                  <a:gd name="T51" fmla="*/ 856 h 8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30" h="856">
                    <a:moveTo>
                      <a:pt x="0" y="112"/>
                    </a:moveTo>
                    <a:lnTo>
                      <a:pt x="89" y="342"/>
                    </a:lnTo>
                    <a:lnTo>
                      <a:pt x="105" y="341"/>
                    </a:lnTo>
                    <a:lnTo>
                      <a:pt x="198" y="572"/>
                    </a:lnTo>
                    <a:lnTo>
                      <a:pt x="287" y="856"/>
                    </a:lnTo>
                    <a:lnTo>
                      <a:pt x="430" y="837"/>
                    </a:lnTo>
                    <a:lnTo>
                      <a:pt x="337" y="531"/>
                    </a:lnTo>
                    <a:lnTo>
                      <a:pt x="304" y="536"/>
                    </a:lnTo>
                    <a:lnTo>
                      <a:pt x="228" y="282"/>
                    </a:lnTo>
                    <a:lnTo>
                      <a:pt x="354" y="274"/>
                    </a:lnTo>
                    <a:lnTo>
                      <a:pt x="348" y="257"/>
                    </a:lnTo>
                    <a:lnTo>
                      <a:pt x="397" y="211"/>
                    </a:lnTo>
                    <a:lnTo>
                      <a:pt x="253" y="198"/>
                    </a:lnTo>
                    <a:lnTo>
                      <a:pt x="162" y="0"/>
                    </a:lnTo>
                    <a:lnTo>
                      <a:pt x="0" y="112"/>
                    </a:lnTo>
                    <a:close/>
                  </a:path>
                </a:pathLst>
              </a:custGeom>
              <a:solidFill>
                <a:srgbClr val="914D3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3" name="Freeform 1587"/>
              <p:cNvSpPr>
                <a:spLocks noChangeAspect="1"/>
              </p:cNvSpPr>
              <p:nvPr/>
            </p:nvSpPr>
            <p:spPr bwMode="auto">
              <a:xfrm>
                <a:off x="4342" y="3649"/>
                <a:ext cx="100" cy="146"/>
              </a:xfrm>
              <a:custGeom>
                <a:avLst/>
                <a:gdLst>
                  <a:gd name="T0" fmla="*/ 10 w 97"/>
                  <a:gd name="T1" fmla="*/ 95 h 143"/>
                  <a:gd name="T2" fmla="*/ 6 w 97"/>
                  <a:gd name="T3" fmla="*/ 89 h 143"/>
                  <a:gd name="T4" fmla="*/ 4 w 97"/>
                  <a:gd name="T5" fmla="*/ 78 h 143"/>
                  <a:gd name="T6" fmla="*/ 2 w 97"/>
                  <a:gd name="T7" fmla="*/ 69 h 143"/>
                  <a:gd name="T8" fmla="*/ 0 w 97"/>
                  <a:gd name="T9" fmla="*/ 61 h 143"/>
                  <a:gd name="T10" fmla="*/ 0 w 97"/>
                  <a:gd name="T11" fmla="*/ 51 h 143"/>
                  <a:gd name="T12" fmla="*/ 0 w 97"/>
                  <a:gd name="T13" fmla="*/ 44 h 143"/>
                  <a:gd name="T14" fmla="*/ 0 w 97"/>
                  <a:gd name="T15" fmla="*/ 29 h 143"/>
                  <a:gd name="T16" fmla="*/ 4 w 97"/>
                  <a:gd name="T17" fmla="*/ 17 h 143"/>
                  <a:gd name="T18" fmla="*/ 12 w 97"/>
                  <a:gd name="T19" fmla="*/ 8 h 143"/>
                  <a:gd name="T20" fmla="*/ 23 w 97"/>
                  <a:gd name="T21" fmla="*/ 2 h 143"/>
                  <a:gd name="T22" fmla="*/ 32 w 97"/>
                  <a:gd name="T23" fmla="*/ 0 h 143"/>
                  <a:gd name="T24" fmla="*/ 46 w 97"/>
                  <a:gd name="T25" fmla="*/ 2 h 143"/>
                  <a:gd name="T26" fmla="*/ 59 w 97"/>
                  <a:gd name="T27" fmla="*/ 10 h 143"/>
                  <a:gd name="T28" fmla="*/ 72 w 97"/>
                  <a:gd name="T29" fmla="*/ 23 h 143"/>
                  <a:gd name="T30" fmla="*/ 80 w 97"/>
                  <a:gd name="T31" fmla="*/ 36 h 143"/>
                  <a:gd name="T32" fmla="*/ 90 w 97"/>
                  <a:gd name="T33" fmla="*/ 53 h 143"/>
                  <a:gd name="T34" fmla="*/ 91 w 97"/>
                  <a:gd name="T35" fmla="*/ 61 h 143"/>
                  <a:gd name="T36" fmla="*/ 93 w 97"/>
                  <a:gd name="T37" fmla="*/ 70 h 143"/>
                  <a:gd name="T38" fmla="*/ 95 w 97"/>
                  <a:gd name="T39" fmla="*/ 80 h 143"/>
                  <a:gd name="T40" fmla="*/ 97 w 97"/>
                  <a:gd name="T41" fmla="*/ 89 h 143"/>
                  <a:gd name="T42" fmla="*/ 91 w 97"/>
                  <a:gd name="T43" fmla="*/ 107 h 143"/>
                  <a:gd name="T44" fmla="*/ 86 w 97"/>
                  <a:gd name="T45" fmla="*/ 122 h 143"/>
                  <a:gd name="T46" fmla="*/ 76 w 97"/>
                  <a:gd name="T47" fmla="*/ 133 h 143"/>
                  <a:gd name="T48" fmla="*/ 67 w 97"/>
                  <a:gd name="T49" fmla="*/ 141 h 143"/>
                  <a:gd name="T50" fmla="*/ 53 w 97"/>
                  <a:gd name="T51" fmla="*/ 143 h 143"/>
                  <a:gd name="T52" fmla="*/ 44 w 97"/>
                  <a:gd name="T53" fmla="*/ 143 h 143"/>
                  <a:gd name="T54" fmla="*/ 34 w 97"/>
                  <a:gd name="T55" fmla="*/ 139 h 143"/>
                  <a:gd name="T56" fmla="*/ 25 w 97"/>
                  <a:gd name="T57" fmla="*/ 131 h 143"/>
                  <a:gd name="T58" fmla="*/ 19 w 97"/>
                  <a:gd name="T59" fmla="*/ 120 h 143"/>
                  <a:gd name="T60" fmla="*/ 13 w 97"/>
                  <a:gd name="T61" fmla="*/ 108 h 143"/>
                  <a:gd name="T62" fmla="*/ 10 w 97"/>
                  <a:gd name="T63" fmla="*/ 99 h 143"/>
                  <a:gd name="T64" fmla="*/ 10 w 97"/>
                  <a:gd name="T65" fmla="*/ 95 h 143"/>
                  <a:gd name="T66" fmla="*/ 10 w 97"/>
                  <a:gd name="T67" fmla="*/ 95 h 14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97"/>
                  <a:gd name="T103" fmla="*/ 0 h 143"/>
                  <a:gd name="T104" fmla="*/ 97 w 97"/>
                  <a:gd name="T105" fmla="*/ 143 h 14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97" h="143">
                    <a:moveTo>
                      <a:pt x="10" y="95"/>
                    </a:moveTo>
                    <a:lnTo>
                      <a:pt x="6" y="89"/>
                    </a:lnTo>
                    <a:lnTo>
                      <a:pt x="4" y="78"/>
                    </a:lnTo>
                    <a:lnTo>
                      <a:pt x="2" y="69"/>
                    </a:lnTo>
                    <a:lnTo>
                      <a:pt x="0" y="61"/>
                    </a:lnTo>
                    <a:lnTo>
                      <a:pt x="0" y="51"/>
                    </a:lnTo>
                    <a:lnTo>
                      <a:pt x="0" y="44"/>
                    </a:lnTo>
                    <a:lnTo>
                      <a:pt x="0" y="29"/>
                    </a:lnTo>
                    <a:lnTo>
                      <a:pt x="4" y="17"/>
                    </a:lnTo>
                    <a:lnTo>
                      <a:pt x="12" y="8"/>
                    </a:lnTo>
                    <a:lnTo>
                      <a:pt x="23" y="2"/>
                    </a:lnTo>
                    <a:lnTo>
                      <a:pt x="32" y="0"/>
                    </a:lnTo>
                    <a:lnTo>
                      <a:pt x="46" y="2"/>
                    </a:lnTo>
                    <a:lnTo>
                      <a:pt x="59" y="10"/>
                    </a:lnTo>
                    <a:lnTo>
                      <a:pt x="72" y="23"/>
                    </a:lnTo>
                    <a:lnTo>
                      <a:pt x="80" y="36"/>
                    </a:lnTo>
                    <a:lnTo>
                      <a:pt x="90" y="53"/>
                    </a:lnTo>
                    <a:lnTo>
                      <a:pt x="91" y="61"/>
                    </a:lnTo>
                    <a:lnTo>
                      <a:pt x="93" y="70"/>
                    </a:lnTo>
                    <a:lnTo>
                      <a:pt x="95" y="80"/>
                    </a:lnTo>
                    <a:lnTo>
                      <a:pt x="97" y="89"/>
                    </a:lnTo>
                    <a:lnTo>
                      <a:pt x="91" y="107"/>
                    </a:lnTo>
                    <a:lnTo>
                      <a:pt x="86" y="122"/>
                    </a:lnTo>
                    <a:lnTo>
                      <a:pt x="76" y="133"/>
                    </a:lnTo>
                    <a:lnTo>
                      <a:pt x="67" y="141"/>
                    </a:lnTo>
                    <a:lnTo>
                      <a:pt x="53" y="143"/>
                    </a:lnTo>
                    <a:lnTo>
                      <a:pt x="44" y="143"/>
                    </a:lnTo>
                    <a:lnTo>
                      <a:pt x="34" y="139"/>
                    </a:lnTo>
                    <a:lnTo>
                      <a:pt x="25" y="131"/>
                    </a:lnTo>
                    <a:lnTo>
                      <a:pt x="19" y="120"/>
                    </a:lnTo>
                    <a:lnTo>
                      <a:pt x="13" y="108"/>
                    </a:lnTo>
                    <a:lnTo>
                      <a:pt x="10" y="99"/>
                    </a:lnTo>
                    <a:lnTo>
                      <a:pt x="10" y="95"/>
                    </a:lnTo>
                    <a:close/>
                  </a:path>
                </a:pathLst>
              </a:custGeom>
              <a:solidFill>
                <a:srgbClr val="1A1A1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4" name="Freeform 1588"/>
              <p:cNvSpPr>
                <a:spLocks noChangeAspect="1"/>
              </p:cNvSpPr>
              <p:nvPr/>
            </p:nvSpPr>
            <p:spPr bwMode="auto">
              <a:xfrm>
                <a:off x="4364" y="3682"/>
                <a:ext cx="56" cy="84"/>
              </a:xfrm>
              <a:custGeom>
                <a:avLst/>
                <a:gdLst>
                  <a:gd name="T0" fmla="*/ 4 w 55"/>
                  <a:gd name="T1" fmla="*/ 54 h 82"/>
                  <a:gd name="T2" fmla="*/ 2 w 55"/>
                  <a:gd name="T3" fmla="*/ 50 h 82"/>
                  <a:gd name="T4" fmla="*/ 2 w 55"/>
                  <a:gd name="T5" fmla="*/ 44 h 82"/>
                  <a:gd name="T6" fmla="*/ 0 w 55"/>
                  <a:gd name="T7" fmla="*/ 35 h 82"/>
                  <a:gd name="T8" fmla="*/ 0 w 55"/>
                  <a:gd name="T9" fmla="*/ 27 h 82"/>
                  <a:gd name="T10" fmla="*/ 2 w 55"/>
                  <a:gd name="T11" fmla="*/ 10 h 82"/>
                  <a:gd name="T12" fmla="*/ 13 w 55"/>
                  <a:gd name="T13" fmla="*/ 2 h 82"/>
                  <a:gd name="T14" fmla="*/ 19 w 55"/>
                  <a:gd name="T15" fmla="*/ 0 h 82"/>
                  <a:gd name="T16" fmla="*/ 27 w 55"/>
                  <a:gd name="T17" fmla="*/ 2 h 82"/>
                  <a:gd name="T18" fmla="*/ 32 w 55"/>
                  <a:gd name="T19" fmla="*/ 6 h 82"/>
                  <a:gd name="T20" fmla="*/ 40 w 55"/>
                  <a:gd name="T21" fmla="*/ 16 h 82"/>
                  <a:gd name="T22" fmla="*/ 46 w 55"/>
                  <a:gd name="T23" fmla="*/ 21 h 82"/>
                  <a:gd name="T24" fmla="*/ 51 w 55"/>
                  <a:gd name="T25" fmla="*/ 31 h 82"/>
                  <a:gd name="T26" fmla="*/ 53 w 55"/>
                  <a:gd name="T27" fmla="*/ 40 h 82"/>
                  <a:gd name="T28" fmla="*/ 55 w 55"/>
                  <a:gd name="T29" fmla="*/ 52 h 82"/>
                  <a:gd name="T30" fmla="*/ 51 w 55"/>
                  <a:gd name="T31" fmla="*/ 59 h 82"/>
                  <a:gd name="T32" fmla="*/ 50 w 55"/>
                  <a:gd name="T33" fmla="*/ 69 h 82"/>
                  <a:gd name="T34" fmla="*/ 44 w 55"/>
                  <a:gd name="T35" fmla="*/ 76 h 82"/>
                  <a:gd name="T36" fmla="*/ 40 w 55"/>
                  <a:gd name="T37" fmla="*/ 82 h 82"/>
                  <a:gd name="T38" fmla="*/ 25 w 55"/>
                  <a:gd name="T39" fmla="*/ 82 h 82"/>
                  <a:gd name="T40" fmla="*/ 17 w 55"/>
                  <a:gd name="T41" fmla="*/ 75 h 82"/>
                  <a:gd name="T42" fmla="*/ 11 w 55"/>
                  <a:gd name="T43" fmla="*/ 69 h 82"/>
                  <a:gd name="T44" fmla="*/ 8 w 55"/>
                  <a:gd name="T45" fmla="*/ 61 h 82"/>
                  <a:gd name="T46" fmla="*/ 4 w 55"/>
                  <a:gd name="T47" fmla="*/ 56 h 82"/>
                  <a:gd name="T48" fmla="*/ 4 w 55"/>
                  <a:gd name="T49" fmla="*/ 54 h 82"/>
                  <a:gd name="T50" fmla="*/ 4 w 55"/>
                  <a:gd name="T51" fmla="*/ 54 h 82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55"/>
                  <a:gd name="T79" fmla="*/ 0 h 82"/>
                  <a:gd name="T80" fmla="*/ 55 w 55"/>
                  <a:gd name="T81" fmla="*/ 82 h 82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55" h="82">
                    <a:moveTo>
                      <a:pt x="4" y="54"/>
                    </a:moveTo>
                    <a:lnTo>
                      <a:pt x="2" y="50"/>
                    </a:lnTo>
                    <a:lnTo>
                      <a:pt x="2" y="44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2" y="10"/>
                    </a:lnTo>
                    <a:lnTo>
                      <a:pt x="13" y="2"/>
                    </a:lnTo>
                    <a:lnTo>
                      <a:pt x="19" y="0"/>
                    </a:lnTo>
                    <a:lnTo>
                      <a:pt x="27" y="2"/>
                    </a:lnTo>
                    <a:lnTo>
                      <a:pt x="32" y="6"/>
                    </a:lnTo>
                    <a:lnTo>
                      <a:pt x="40" y="16"/>
                    </a:lnTo>
                    <a:lnTo>
                      <a:pt x="46" y="21"/>
                    </a:lnTo>
                    <a:lnTo>
                      <a:pt x="51" y="31"/>
                    </a:lnTo>
                    <a:lnTo>
                      <a:pt x="53" y="40"/>
                    </a:lnTo>
                    <a:lnTo>
                      <a:pt x="55" y="52"/>
                    </a:lnTo>
                    <a:lnTo>
                      <a:pt x="51" y="59"/>
                    </a:lnTo>
                    <a:lnTo>
                      <a:pt x="50" y="69"/>
                    </a:lnTo>
                    <a:lnTo>
                      <a:pt x="44" y="76"/>
                    </a:lnTo>
                    <a:lnTo>
                      <a:pt x="40" y="82"/>
                    </a:lnTo>
                    <a:lnTo>
                      <a:pt x="25" y="82"/>
                    </a:lnTo>
                    <a:lnTo>
                      <a:pt x="17" y="75"/>
                    </a:lnTo>
                    <a:lnTo>
                      <a:pt x="11" y="69"/>
                    </a:lnTo>
                    <a:lnTo>
                      <a:pt x="8" y="61"/>
                    </a:lnTo>
                    <a:lnTo>
                      <a:pt x="4" y="56"/>
                    </a:lnTo>
                    <a:lnTo>
                      <a:pt x="4" y="54"/>
                    </a:lnTo>
                    <a:close/>
                  </a:path>
                </a:pathLst>
              </a:custGeom>
              <a:solidFill>
                <a:srgbClr val="B8B8D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5" name="Freeform 1589"/>
              <p:cNvSpPr>
                <a:spLocks noChangeAspect="1"/>
              </p:cNvSpPr>
              <p:nvPr/>
            </p:nvSpPr>
            <p:spPr bwMode="auto">
              <a:xfrm>
                <a:off x="4151" y="3288"/>
                <a:ext cx="152" cy="185"/>
              </a:xfrm>
              <a:custGeom>
                <a:avLst/>
                <a:gdLst>
                  <a:gd name="T0" fmla="*/ 36 w 148"/>
                  <a:gd name="T1" fmla="*/ 0 h 181"/>
                  <a:gd name="T2" fmla="*/ 0 w 148"/>
                  <a:gd name="T3" fmla="*/ 52 h 181"/>
                  <a:gd name="T4" fmla="*/ 87 w 148"/>
                  <a:gd name="T5" fmla="*/ 113 h 181"/>
                  <a:gd name="T6" fmla="*/ 93 w 148"/>
                  <a:gd name="T7" fmla="*/ 170 h 181"/>
                  <a:gd name="T8" fmla="*/ 139 w 148"/>
                  <a:gd name="T9" fmla="*/ 181 h 181"/>
                  <a:gd name="T10" fmla="*/ 142 w 148"/>
                  <a:gd name="T11" fmla="*/ 141 h 181"/>
                  <a:gd name="T12" fmla="*/ 131 w 148"/>
                  <a:gd name="T13" fmla="*/ 126 h 181"/>
                  <a:gd name="T14" fmla="*/ 148 w 148"/>
                  <a:gd name="T15" fmla="*/ 113 h 181"/>
                  <a:gd name="T16" fmla="*/ 148 w 148"/>
                  <a:gd name="T17" fmla="*/ 101 h 181"/>
                  <a:gd name="T18" fmla="*/ 108 w 148"/>
                  <a:gd name="T19" fmla="*/ 88 h 181"/>
                  <a:gd name="T20" fmla="*/ 36 w 148"/>
                  <a:gd name="T21" fmla="*/ 0 h 181"/>
                  <a:gd name="T22" fmla="*/ 36 w 148"/>
                  <a:gd name="T23" fmla="*/ 0 h 18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48"/>
                  <a:gd name="T37" fmla="*/ 0 h 181"/>
                  <a:gd name="T38" fmla="*/ 148 w 148"/>
                  <a:gd name="T39" fmla="*/ 181 h 18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48" h="181">
                    <a:moveTo>
                      <a:pt x="36" y="0"/>
                    </a:moveTo>
                    <a:lnTo>
                      <a:pt x="0" y="52"/>
                    </a:lnTo>
                    <a:lnTo>
                      <a:pt x="87" y="113"/>
                    </a:lnTo>
                    <a:lnTo>
                      <a:pt x="93" y="170"/>
                    </a:lnTo>
                    <a:lnTo>
                      <a:pt x="139" y="181"/>
                    </a:lnTo>
                    <a:lnTo>
                      <a:pt x="142" y="141"/>
                    </a:lnTo>
                    <a:lnTo>
                      <a:pt x="131" y="126"/>
                    </a:lnTo>
                    <a:lnTo>
                      <a:pt x="148" y="113"/>
                    </a:lnTo>
                    <a:lnTo>
                      <a:pt x="148" y="101"/>
                    </a:lnTo>
                    <a:lnTo>
                      <a:pt x="108" y="88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C7695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6" name="Freeform 1590"/>
              <p:cNvSpPr>
                <a:spLocks noChangeAspect="1"/>
              </p:cNvSpPr>
              <p:nvPr/>
            </p:nvSpPr>
            <p:spPr bwMode="auto">
              <a:xfrm>
                <a:off x="4250" y="3699"/>
                <a:ext cx="116" cy="115"/>
              </a:xfrm>
              <a:custGeom>
                <a:avLst/>
                <a:gdLst>
                  <a:gd name="T0" fmla="*/ 4 w 114"/>
                  <a:gd name="T1" fmla="*/ 11 h 112"/>
                  <a:gd name="T2" fmla="*/ 11 w 114"/>
                  <a:gd name="T3" fmla="*/ 51 h 112"/>
                  <a:gd name="T4" fmla="*/ 0 w 114"/>
                  <a:gd name="T5" fmla="*/ 76 h 112"/>
                  <a:gd name="T6" fmla="*/ 9 w 114"/>
                  <a:gd name="T7" fmla="*/ 112 h 112"/>
                  <a:gd name="T8" fmla="*/ 51 w 114"/>
                  <a:gd name="T9" fmla="*/ 108 h 112"/>
                  <a:gd name="T10" fmla="*/ 114 w 114"/>
                  <a:gd name="T11" fmla="*/ 112 h 112"/>
                  <a:gd name="T12" fmla="*/ 87 w 114"/>
                  <a:gd name="T13" fmla="*/ 60 h 112"/>
                  <a:gd name="T14" fmla="*/ 47 w 114"/>
                  <a:gd name="T15" fmla="*/ 43 h 112"/>
                  <a:gd name="T16" fmla="*/ 45 w 114"/>
                  <a:gd name="T17" fmla="*/ 0 h 112"/>
                  <a:gd name="T18" fmla="*/ 4 w 114"/>
                  <a:gd name="T19" fmla="*/ 11 h 112"/>
                  <a:gd name="T20" fmla="*/ 4 w 114"/>
                  <a:gd name="T21" fmla="*/ 11 h 1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14"/>
                  <a:gd name="T34" fmla="*/ 0 h 112"/>
                  <a:gd name="T35" fmla="*/ 114 w 114"/>
                  <a:gd name="T36" fmla="*/ 112 h 11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14" h="112">
                    <a:moveTo>
                      <a:pt x="4" y="11"/>
                    </a:moveTo>
                    <a:lnTo>
                      <a:pt x="11" y="51"/>
                    </a:lnTo>
                    <a:lnTo>
                      <a:pt x="0" y="76"/>
                    </a:lnTo>
                    <a:lnTo>
                      <a:pt x="9" y="112"/>
                    </a:lnTo>
                    <a:lnTo>
                      <a:pt x="51" y="108"/>
                    </a:lnTo>
                    <a:lnTo>
                      <a:pt x="114" y="112"/>
                    </a:lnTo>
                    <a:lnTo>
                      <a:pt x="87" y="60"/>
                    </a:lnTo>
                    <a:lnTo>
                      <a:pt x="47" y="43"/>
                    </a:lnTo>
                    <a:lnTo>
                      <a:pt x="45" y="0"/>
                    </a:lnTo>
                    <a:lnTo>
                      <a:pt x="4" y="11"/>
                    </a:lnTo>
                    <a:close/>
                  </a:path>
                </a:pathLst>
              </a:custGeom>
              <a:solidFill>
                <a:srgbClr val="2E332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7" name="Freeform 1591"/>
              <p:cNvSpPr>
                <a:spLocks noChangeAspect="1"/>
              </p:cNvSpPr>
              <p:nvPr/>
            </p:nvSpPr>
            <p:spPr bwMode="auto">
              <a:xfrm>
                <a:off x="4083" y="2871"/>
                <a:ext cx="238" cy="241"/>
              </a:xfrm>
              <a:custGeom>
                <a:avLst/>
                <a:gdLst>
                  <a:gd name="T0" fmla="*/ 0 w 232"/>
                  <a:gd name="T1" fmla="*/ 94 h 234"/>
                  <a:gd name="T2" fmla="*/ 101 w 232"/>
                  <a:gd name="T3" fmla="*/ 114 h 234"/>
                  <a:gd name="T4" fmla="*/ 59 w 232"/>
                  <a:gd name="T5" fmla="*/ 166 h 234"/>
                  <a:gd name="T6" fmla="*/ 116 w 232"/>
                  <a:gd name="T7" fmla="*/ 234 h 234"/>
                  <a:gd name="T8" fmla="*/ 232 w 232"/>
                  <a:gd name="T9" fmla="*/ 187 h 234"/>
                  <a:gd name="T10" fmla="*/ 149 w 232"/>
                  <a:gd name="T11" fmla="*/ 0 h 234"/>
                  <a:gd name="T12" fmla="*/ 0 w 232"/>
                  <a:gd name="T13" fmla="*/ 94 h 234"/>
                  <a:gd name="T14" fmla="*/ 0 w 232"/>
                  <a:gd name="T15" fmla="*/ 94 h 2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32"/>
                  <a:gd name="T25" fmla="*/ 0 h 234"/>
                  <a:gd name="T26" fmla="*/ 232 w 232"/>
                  <a:gd name="T27" fmla="*/ 234 h 234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32" h="234">
                    <a:moveTo>
                      <a:pt x="0" y="94"/>
                    </a:moveTo>
                    <a:lnTo>
                      <a:pt x="101" y="114"/>
                    </a:lnTo>
                    <a:lnTo>
                      <a:pt x="59" y="166"/>
                    </a:lnTo>
                    <a:lnTo>
                      <a:pt x="116" y="234"/>
                    </a:lnTo>
                    <a:lnTo>
                      <a:pt x="232" y="187"/>
                    </a:lnTo>
                    <a:lnTo>
                      <a:pt x="149" y="0"/>
                    </a:lnTo>
                    <a:lnTo>
                      <a:pt x="0" y="94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5568" name="Freeform 1592"/>
              <p:cNvSpPr>
                <a:spLocks noChangeAspect="1"/>
              </p:cNvSpPr>
              <p:nvPr/>
            </p:nvSpPr>
            <p:spPr bwMode="auto">
              <a:xfrm>
                <a:off x="4241" y="3171"/>
                <a:ext cx="119" cy="170"/>
              </a:xfrm>
              <a:custGeom>
                <a:avLst/>
                <a:gdLst>
                  <a:gd name="T0" fmla="*/ 67 w 116"/>
                  <a:gd name="T1" fmla="*/ 0 h 168"/>
                  <a:gd name="T2" fmla="*/ 0 w 116"/>
                  <a:gd name="T3" fmla="*/ 42 h 168"/>
                  <a:gd name="T4" fmla="*/ 116 w 116"/>
                  <a:gd name="T5" fmla="*/ 168 h 168"/>
                  <a:gd name="T6" fmla="*/ 67 w 116"/>
                  <a:gd name="T7" fmla="*/ 0 h 168"/>
                  <a:gd name="T8" fmla="*/ 67 w 116"/>
                  <a:gd name="T9" fmla="*/ 0 h 16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"/>
                  <a:gd name="T16" fmla="*/ 0 h 168"/>
                  <a:gd name="T17" fmla="*/ 116 w 116"/>
                  <a:gd name="T18" fmla="*/ 168 h 16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" h="168">
                    <a:moveTo>
                      <a:pt x="67" y="0"/>
                    </a:moveTo>
                    <a:lnTo>
                      <a:pt x="0" y="42"/>
                    </a:lnTo>
                    <a:lnTo>
                      <a:pt x="116" y="168"/>
                    </a:ln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FFCC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itle 21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PO Pricing Tables</a:t>
            </a:r>
            <a:endParaRPr lang="en-US" dirty="0"/>
          </a:p>
        </p:txBody>
      </p:sp>
      <p:sp>
        <p:nvSpPr>
          <p:cNvPr id="1638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PO-BD-120</a:t>
            </a:r>
          </a:p>
        </p:txBody>
      </p:sp>
      <p:grpSp>
        <p:nvGrpSpPr>
          <p:cNvPr id="16388" name="Group 13"/>
          <p:cNvGrpSpPr>
            <a:grpSpLocks/>
          </p:cNvGrpSpPr>
          <p:nvPr/>
        </p:nvGrpSpPr>
        <p:grpSpPr bwMode="auto">
          <a:xfrm>
            <a:off x="3368577" y="1741821"/>
            <a:ext cx="2395538" cy="3567113"/>
            <a:chOff x="3272" y="1287"/>
            <a:chExt cx="1509" cy="2247"/>
          </a:xfrm>
        </p:grpSpPr>
        <p:grpSp>
          <p:nvGrpSpPr>
            <p:cNvPr id="16389" name="Group 14"/>
            <p:cNvGrpSpPr>
              <a:grpSpLocks/>
            </p:cNvGrpSpPr>
            <p:nvPr/>
          </p:nvGrpSpPr>
          <p:grpSpPr bwMode="auto">
            <a:xfrm>
              <a:off x="3272" y="1287"/>
              <a:ext cx="1509" cy="2247"/>
              <a:chOff x="3272" y="1287"/>
              <a:chExt cx="1509" cy="2247"/>
            </a:xfrm>
          </p:grpSpPr>
          <p:sp>
            <p:nvSpPr>
              <p:cNvPr id="16456" name="Freeform 15"/>
              <p:cNvSpPr>
                <a:spLocks/>
              </p:cNvSpPr>
              <p:nvPr/>
            </p:nvSpPr>
            <p:spPr bwMode="auto">
              <a:xfrm>
                <a:off x="3331" y="2149"/>
                <a:ext cx="1386" cy="1353"/>
              </a:xfrm>
              <a:custGeom>
                <a:avLst/>
                <a:gdLst>
                  <a:gd name="T0" fmla="*/ 608 w 608"/>
                  <a:gd name="T1" fmla="*/ 566 h 594"/>
                  <a:gd name="T2" fmla="*/ 608 w 608"/>
                  <a:gd name="T3" fmla="*/ 0 h 594"/>
                  <a:gd name="T4" fmla="*/ 0 w 608"/>
                  <a:gd name="T5" fmla="*/ 0 h 594"/>
                  <a:gd name="T6" fmla="*/ 0 w 608"/>
                  <a:gd name="T7" fmla="*/ 566 h 594"/>
                  <a:gd name="T8" fmla="*/ 0 w 608"/>
                  <a:gd name="T9" fmla="*/ 566 h 594"/>
                  <a:gd name="T10" fmla="*/ 2 w 608"/>
                  <a:gd name="T11" fmla="*/ 576 h 594"/>
                  <a:gd name="T12" fmla="*/ 4 w 608"/>
                  <a:gd name="T13" fmla="*/ 584 h 594"/>
                  <a:gd name="T14" fmla="*/ 8 w 608"/>
                  <a:gd name="T15" fmla="*/ 590 h 594"/>
                  <a:gd name="T16" fmla="*/ 14 w 608"/>
                  <a:gd name="T17" fmla="*/ 594 h 594"/>
                  <a:gd name="T18" fmla="*/ 14 w 608"/>
                  <a:gd name="T19" fmla="*/ 594 h 594"/>
                  <a:gd name="T20" fmla="*/ 16 w 608"/>
                  <a:gd name="T21" fmla="*/ 594 h 594"/>
                  <a:gd name="T22" fmla="*/ 592 w 608"/>
                  <a:gd name="T23" fmla="*/ 594 h 594"/>
                  <a:gd name="T24" fmla="*/ 592 w 608"/>
                  <a:gd name="T25" fmla="*/ 594 h 594"/>
                  <a:gd name="T26" fmla="*/ 594 w 608"/>
                  <a:gd name="T27" fmla="*/ 594 h 594"/>
                  <a:gd name="T28" fmla="*/ 594 w 608"/>
                  <a:gd name="T29" fmla="*/ 594 h 594"/>
                  <a:gd name="T30" fmla="*/ 602 w 608"/>
                  <a:gd name="T31" fmla="*/ 586 h 594"/>
                  <a:gd name="T32" fmla="*/ 606 w 608"/>
                  <a:gd name="T33" fmla="*/ 576 h 594"/>
                  <a:gd name="T34" fmla="*/ 608 w 608"/>
                  <a:gd name="T35" fmla="*/ 566 h 594"/>
                  <a:gd name="T36" fmla="*/ 608 w 608"/>
                  <a:gd name="T37" fmla="*/ 566 h 59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608"/>
                  <a:gd name="T58" fmla="*/ 0 h 594"/>
                  <a:gd name="T59" fmla="*/ 608 w 608"/>
                  <a:gd name="T60" fmla="*/ 594 h 594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608" h="594">
                    <a:moveTo>
                      <a:pt x="608" y="566"/>
                    </a:moveTo>
                    <a:lnTo>
                      <a:pt x="608" y="0"/>
                    </a:lnTo>
                    <a:lnTo>
                      <a:pt x="0" y="0"/>
                    </a:lnTo>
                    <a:lnTo>
                      <a:pt x="0" y="566"/>
                    </a:lnTo>
                    <a:lnTo>
                      <a:pt x="2" y="576"/>
                    </a:lnTo>
                    <a:lnTo>
                      <a:pt x="4" y="584"/>
                    </a:lnTo>
                    <a:lnTo>
                      <a:pt x="8" y="590"/>
                    </a:lnTo>
                    <a:lnTo>
                      <a:pt x="14" y="594"/>
                    </a:lnTo>
                    <a:lnTo>
                      <a:pt x="16" y="594"/>
                    </a:lnTo>
                    <a:lnTo>
                      <a:pt x="592" y="594"/>
                    </a:lnTo>
                    <a:lnTo>
                      <a:pt x="594" y="594"/>
                    </a:lnTo>
                    <a:lnTo>
                      <a:pt x="602" y="586"/>
                    </a:lnTo>
                    <a:lnTo>
                      <a:pt x="606" y="576"/>
                    </a:lnTo>
                    <a:lnTo>
                      <a:pt x="608" y="566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7" name="Freeform 16"/>
              <p:cNvSpPr>
                <a:spLocks/>
              </p:cNvSpPr>
              <p:nvPr/>
            </p:nvSpPr>
            <p:spPr bwMode="auto">
              <a:xfrm>
                <a:off x="3331" y="1319"/>
                <a:ext cx="1395" cy="625"/>
              </a:xfrm>
              <a:custGeom>
                <a:avLst/>
                <a:gdLst>
                  <a:gd name="T0" fmla="*/ 0 w 612"/>
                  <a:gd name="T1" fmla="*/ 30 h 274"/>
                  <a:gd name="T2" fmla="*/ 0 w 612"/>
                  <a:gd name="T3" fmla="*/ 274 h 274"/>
                  <a:gd name="T4" fmla="*/ 612 w 612"/>
                  <a:gd name="T5" fmla="*/ 274 h 274"/>
                  <a:gd name="T6" fmla="*/ 612 w 612"/>
                  <a:gd name="T7" fmla="*/ 30 h 274"/>
                  <a:gd name="T8" fmla="*/ 612 w 612"/>
                  <a:gd name="T9" fmla="*/ 30 h 274"/>
                  <a:gd name="T10" fmla="*/ 608 w 612"/>
                  <a:gd name="T11" fmla="*/ 20 h 274"/>
                  <a:gd name="T12" fmla="*/ 604 w 612"/>
                  <a:gd name="T13" fmla="*/ 12 h 274"/>
                  <a:gd name="T14" fmla="*/ 600 w 612"/>
                  <a:gd name="T15" fmla="*/ 6 h 274"/>
                  <a:gd name="T16" fmla="*/ 594 w 612"/>
                  <a:gd name="T17" fmla="*/ 2 h 274"/>
                  <a:gd name="T18" fmla="*/ 594 w 612"/>
                  <a:gd name="T19" fmla="*/ 2 h 274"/>
                  <a:gd name="T20" fmla="*/ 592 w 612"/>
                  <a:gd name="T21" fmla="*/ 0 h 274"/>
                  <a:gd name="T22" fmla="*/ 16 w 612"/>
                  <a:gd name="T23" fmla="*/ 0 h 274"/>
                  <a:gd name="T24" fmla="*/ 16 w 612"/>
                  <a:gd name="T25" fmla="*/ 0 h 274"/>
                  <a:gd name="T26" fmla="*/ 14 w 612"/>
                  <a:gd name="T27" fmla="*/ 2 h 274"/>
                  <a:gd name="T28" fmla="*/ 14 w 612"/>
                  <a:gd name="T29" fmla="*/ 2 h 274"/>
                  <a:gd name="T30" fmla="*/ 8 w 612"/>
                  <a:gd name="T31" fmla="*/ 6 h 274"/>
                  <a:gd name="T32" fmla="*/ 6 w 612"/>
                  <a:gd name="T33" fmla="*/ 10 h 274"/>
                  <a:gd name="T34" fmla="*/ 2 w 612"/>
                  <a:gd name="T35" fmla="*/ 20 h 274"/>
                  <a:gd name="T36" fmla="*/ 0 w 612"/>
                  <a:gd name="T37" fmla="*/ 30 h 274"/>
                  <a:gd name="T38" fmla="*/ 0 w 612"/>
                  <a:gd name="T39" fmla="*/ 30 h 27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612"/>
                  <a:gd name="T61" fmla="*/ 0 h 274"/>
                  <a:gd name="T62" fmla="*/ 612 w 612"/>
                  <a:gd name="T63" fmla="*/ 274 h 27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612" h="274">
                    <a:moveTo>
                      <a:pt x="0" y="30"/>
                    </a:moveTo>
                    <a:lnTo>
                      <a:pt x="0" y="274"/>
                    </a:lnTo>
                    <a:lnTo>
                      <a:pt x="612" y="274"/>
                    </a:lnTo>
                    <a:lnTo>
                      <a:pt x="612" y="30"/>
                    </a:lnTo>
                    <a:lnTo>
                      <a:pt x="608" y="20"/>
                    </a:lnTo>
                    <a:lnTo>
                      <a:pt x="604" y="12"/>
                    </a:lnTo>
                    <a:lnTo>
                      <a:pt x="600" y="6"/>
                    </a:lnTo>
                    <a:lnTo>
                      <a:pt x="594" y="2"/>
                    </a:lnTo>
                    <a:lnTo>
                      <a:pt x="592" y="0"/>
                    </a:lnTo>
                    <a:lnTo>
                      <a:pt x="16" y="0"/>
                    </a:lnTo>
                    <a:lnTo>
                      <a:pt x="14" y="2"/>
                    </a:lnTo>
                    <a:lnTo>
                      <a:pt x="8" y="6"/>
                    </a:lnTo>
                    <a:lnTo>
                      <a:pt x="6" y="10"/>
                    </a:lnTo>
                    <a:lnTo>
                      <a:pt x="2" y="20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8" name="Freeform 17"/>
              <p:cNvSpPr>
                <a:spLocks/>
              </p:cNvSpPr>
              <p:nvPr/>
            </p:nvSpPr>
            <p:spPr bwMode="auto">
              <a:xfrm>
                <a:off x="3304" y="1324"/>
                <a:ext cx="59" cy="629"/>
              </a:xfrm>
              <a:custGeom>
                <a:avLst/>
                <a:gdLst>
                  <a:gd name="T0" fmla="*/ 12 w 26"/>
                  <a:gd name="T1" fmla="*/ 28 h 276"/>
                  <a:gd name="T2" fmla="*/ 12 w 26"/>
                  <a:gd name="T3" fmla="*/ 28 h 276"/>
                  <a:gd name="T4" fmla="*/ 14 w 26"/>
                  <a:gd name="T5" fmla="*/ 18 h 276"/>
                  <a:gd name="T6" fmla="*/ 18 w 26"/>
                  <a:gd name="T7" fmla="*/ 8 h 276"/>
                  <a:gd name="T8" fmla="*/ 20 w 26"/>
                  <a:gd name="T9" fmla="*/ 4 h 276"/>
                  <a:gd name="T10" fmla="*/ 26 w 26"/>
                  <a:gd name="T11" fmla="*/ 0 h 276"/>
                  <a:gd name="T12" fmla="*/ 26 w 26"/>
                  <a:gd name="T13" fmla="*/ 0 h 276"/>
                  <a:gd name="T14" fmla="*/ 16 w 26"/>
                  <a:gd name="T15" fmla="*/ 0 h 276"/>
                  <a:gd name="T16" fmla="*/ 10 w 26"/>
                  <a:gd name="T17" fmla="*/ 4 h 276"/>
                  <a:gd name="T18" fmla="*/ 6 w 26"/>
                  <a:gd name="T19" fmla="*/ 8 h 276"/>
                  <a:gd name="T20" fmla="*/ 2 w 26"/>
                  <a:gd name="T21" fmla="*/ 14 h 276"/>
                  <a:gd name="T22" fmla="*/ 0 w 26"/>
                  <a:gd name="T23" fmla="*/ 22 h 276"/>
                  <a:gd name="T24" fmla="*/ 0 w 26"/>
                  <a:gd name="T25" fmla="*/ 28 h 276"/>
                  <a:gd name="T26" fmla="*/ 0 w 26"/>
                  <a:gd name="T27" fmla="*/ 28 h 276"/>
                  <a:gd name="T28" fmla="*/ 0 w 26"/>
                  <a:gd name="T29" fmla="*/ 276 h 276"/>
                  <a:gd name="T30" fmla="*/ 12 w 26"/>
                  <a:gd name="T31" fmla="*/ 272 h 276"/>
                  <a:gd name="T32" fmla="*/ 12 w 26"/>
                  <a:gd name="T33" fmla="*/ 28 h 2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"/>
                  <a:gd name="T52" fmla="*/ 0 h 276"/>
                  <a:gd name="T53" fmla="*/ 26 w 26"/>
                  <a:gd name="T54" fmla="*/ 276 h 2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" h="276">
                    <a:moveTo>
                      <a:pt x="12" y="28"/>
                    </a:moveTo>
                    <a:lnTo>
                      <a:pt x="12" y="28"/>
                    </a:lnTo>
                    <a:lnTo>
                      <a:pt x="14" y="18"/>
                    </a:lnTo>
                    <a:lnTo>
                      <a:pt x="18" y="8"/>
                    </a:lnTo>
                    <a:lnTo>
                      <a:pt x="20" y="4"/>
                    </a:lnTo>
                    <a:lnTo>
                      <a:pt x="26" y="0"/>
                    </a:lnTo>
                    <a:lnTo>
                      <a:pt x="16" y="0"/>
                    </a:lnTo>
                    <a:lnTo>
                      <a:pt x="10" y="4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0" y="22"/>
                    </a:lnTo>
                    <a:lnTo>
                      <a:pt x="0" y="28"/>
                    </a:lnTo>
                    <a:lnTo>
                      <a:pt x="0" y="276"/>
                    </a:lnTo>
                    <a:lnTo>
                      <a:pt x="12" y="272"/>
                    </a:lnTo>
                    <a:lnTo>
                      <a:pt x="12" y="28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59" name="Freeform 18"/>
              <p:cNvSpPr>
                <a:spLocks/>
              </p:cNvSpPr>
              <p:nvPr/>
            </p:nvSpPr>
            <p:spPr bwMode="auto">
              <a:xfrm>
                <a:off x="3304" y="2135"/>
                <a:ext cx="59" cy="1367"/>
              </a:xfrm>
              <a:custGeom>
                <a:avLst/>
                <a:gdLst>
                  <a:gd name="T0" fmla="*/ 12 w 26"/>
                  <a:gd name="T1" fmla="*/ 572 h 600"/>
                  <a:gd name="T2" fmla="*/ 12 w 26"/>
                  <a:gd name="T3" fmla="*/ 6 h 600"/>
                  <a:gd name="T4" fmla="*/ 0 w 26"/>
                  <a:gd name="T5" fmla="*/ 0 h 600"/>
                  <a:gd name="T6" fmla="*/ 0 w 26"/>
                  <a:gd name="T7" fmla="*/ 0 h 600"/>
                  <a:gd name="T8" fmla="*/ 0 w 26"/>
                  <a:gd name="T9" fmla="*/ 572 h 600"/>
                  <a:gd name="T10" fmla="*/ 0 w 26"/>
                  <a:gd name="T11" fmla="*/ 572 h 600"/>
                  <a:gd name="T12" fmla="*/ 0 w 26"/>
                  <a:gd name="T13" fmla="*/ 580 h 600"/>
                  <a:gd name="T14" fmla="*/ 2 w 26"/>
                  <a:gd name="T15" fmla="*/ 586 h 600"/>
                  <a:gd name="T16" fmla="*/ 6 w 26"/>
                  <a:gd name="T17" fmla="*/ 592 h 600"/>
                  <a:gd name="T18" fmla="*/ 10 w 26"/>
                  <a:gd name="T19" fmla="*/ 596 h 600"/>
                  <a:gd name="T20" fmla="*/ 18 w 26"/>
                  <a:gd name="T21" fmla="*/ 600 h 600"/>
                  <a:gd name="T22" fmla="*/ 26 w 26"/>
                  <a:gd name="T23" fmla="*/ 600 h 600"/>
                  <a:gd name="T24" fmla="*/ 26 w 26"/>
                  <a:gd name="T25" fmla="*/ 600 h 600"/>
                  <a:gd name="T26" fmla="*/ 20 w 26"/>
                  <a:gd name="T27" fmla="*/ 596 h 600"/>
                  <a:gd name="T28" fmla="*/ 16 w 26"/>
                  <a:gd name="T29" fmla="*/ 590 h 600"/>
                  <a:gd name="T30" fmla="*/ 14 w 26"/>
                  <a:gd name="T31" fmla="*/ 582 h 600"/>
                  <a:gd name="T32" fmla="*/ 12 w 26"/>
                  <a:gd name="T33" fmla="*/ 572 h 600"/>
                  <a:gd name="T34" fmla="*/ 12 w 26"/>
                  <a:gd name="T35" fmla="*/ 572 h 600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6"/>
                  <a:gd name="T55" fmla="*/ 0 h 600"/>
                  <a:gd name="T56" fmla="*/ 26 w 26"/>
                  <a:gd name="T57" fmla="*/ 600 h 600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6" h="600">
                    <a:moveTo>
                      <a:pt x="12" y="572"/>
                    </a:moveTo>
                    <a:lnTo>
                      <a:pt x="12" y="6"/>
                    </a:lnTo>
                    <a:lnTo>
                      <a:pt x="0" y="0"/>
                    </a:lnTo>
                    <a:lnTo>
                      <a:pt x="0" y="572"/>
                    </a:lnTo>
                    <a:lnTo>
                      <a:pt x="0" y="580"/>
                    </a:lnTo>
                    <a:lnTo>
                      <a:pt x="2" y="586"/>
                    </a:lnTo>
                    <a:lnTo>
                      <a:pt x="6" y="592"/>
                    </a:lnTo>
                    <a:lnTo>
                      <a:pt x="10" y="596"/>
                    </a:lnTo>
                    <a:lnTo>
                      <a:pt x="18" y="600"/>
                    </a:lnTo>
                    <a:lnTo>
                      <a:pt x="26" y="600"/>
                    </a:lnTo>
                    <a:lnTo>
                      <a:pt x="20" y="596"/>
                    </a:lnTo>
                    <a:lnTo>
                      <a:pt x="16" y="590"/>
                    </a:lnTo>
                    <a:lnTo>
                      <a:pt x="14" y="582"/>
                    </a:lnTo>
                    <a:lnTo>
                      <a:pt x="12" y="57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0" name="Freeform 19"/>
              <p:cNvSpPr>
                <a:spLocks/>
              </p:cNvSpPr>
              <p:nvPr/>
            </p:nvSpPr>
            <p:spPr bwMode="auto">
              <a:xfrm>
                <a:off x="4685" y="2135"/>
                <a:ext cx="64" cy="1367"/>
              </a:xfrm>
              <a:custGeom>
                <a:avLst/>
                <a:gdLst>
                  <a:gd name="T0" fmla="*/ 14 w 28"/>
                  <a:gd name="T1" fmla="*/ 572 h 600"/>
                  <a:gd name="T2" fmla="*/ 14 w 28"/>
                  <a:gd name="T3" fmla="*/ 572 h 600"/>
                  <a:gd name="T4" fmla="*/ 12 w 28"/>
                  <a:gd name="T5" fmla="*/ 582 h 600"/>
                  <a:gd name="T6" fmla="*/ 8 w 28"/>
                  <a:gd name="T7" fmla="*/ 592 h 600"/>
                  <a:gd name="T8" fmla="*/ 0 w 28"/>
                  <a:gd name="T9" fmla="*/ 600 h 600"/>
                  <a:gd name="T10" fmla="*/ 0 w 28"/>
                  <a:gd name="T11" fmla="*/ 600 h 600"/>
                  <a:gd name="T12" fmla="*/ 10 w 28"/>
                  <a:gd name="T13" fmla="*/ 600 h 600"/>
                  <a:gd name="T14" fmla="*/ 16 w 28"/>
                  <a:gd name="T15" fmla="*/ 596 h 600"/>
                  <a:gd name="T16" fmla="*/ 20 w 28"/>
                  <a:gd name="T17" fmla="*/ 592 h 600"/>
                  <a:gd name="T18" fmla="*/ 24 w 28"/>
                  <a:gd name="T19" fmla="*/ 586 h 600"/>
                  <a:gd name="T20" fmla="*/ 26 w 28"/>
                  <a:gd name="T21" fmla="*/ 578 h 600"/>
                  <a:gd name="T22" fmla="*/ 28 w 28"/>
                  <a:gd name="T23" fmla="*/ 572 h 600"/>
                  <a:gd name="T24" fmla="*/ 28 w 28"/>
                  <a:gd name="T25" fmla="*/ 0 h 600"/>
                  <a:gd name="T26" fmla="*/ 14 w 28"/>
                  <a:gd name="T27" fmla="*/ 6 h 600"/>
                  <a:gd name="T28" fmla="*/ 14 w 28"/>
                  <a:gd name="T29" fmla="*/ 572 h 6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600"/>
                  <a:gd name="T47" fmla="*/ 28 w 28"/>
                  <a:gd name="T48" fmla="*/ 600 h 6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600">
                    <a:moveTo>
                      <a:pt x="14" y="572"/>
                    </a:moveTo>
                    <a:lnTo>
                      <a:pt x="14" y="572"/>
                    </a:lnTo>
                    <a:lnTo>
                      <a:pt x="12" y="582"/>
                    </a:lnTo>
                    <a:lnTo>
                      <a:pt x="8" y="592"/>
                    </a:lnTo>
                    <a:lnTo>
                      <a:pt x="0" y="600"/>
                    </a:lnTo>
                    <a:lnTo>
                      <a:pt x="10" y="600"/>
                    </a:lnTo>
                    <a:lnTo>
                      <a:pt x="16" y="596"/>
                    </a:lnTo>
                    <a:lnTo>
                      <a:pt x="20" y="592"/>
                    </a:lnTo>
                    <a:lnTo>
                      <a:pt x="24" y="586"/>
                    </a:lnTo>
                    <a:lnTo>
                      <a:pt x="26" y="578"/>
                    </a:lnTo>
                    <a:lnTo>
                      <a:pt x="28" y="572"/>
                    </a:lnTo>
                    <a:lnTo>
                      <a:pt x="28" y="0"/>
                    </a:lnTo>
                    <a:lnTo>
                      <a:pt x="14" y="6"/>
                    </a:lnTo>
                    <a:lnTo>
                      <a:pt x="14" y="572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1" name="Freeform 20"/>
              <p:cNvSpPr>
                <a:spLocks noEditPoints="1"/>
              </p:cNvSpPr>
              <p:nvPr/>
            </p:nvSpPr>
            <p:spPr bwMode="auto">
              <a:xfrm>
                <a:off x="3272" y="1287"/>
                <a:ext cx="1509" cy="2247"/>
              </a:xfrm>
              <a:custGeom>
                <a:avLst/>
                <a:gdLst>
                  <a:gd name="T0" fmla="*/ 42 w 662"/>
                  <a:gd name="T1" fmla="*/ 0 h 986"/>
                  <a:gd name="T2" fmla="*/ 30 w 662"/>
                  <a:gd name="T3" fmla="*/ 2 h 986"/>
                  <a:gd name="T4" fmla="*/ 14 w 662"/>
                  <a:gd name="T5" fmla="*/ 10 h 986"/>
                  <a:gd name="T6" fmla="*/ 4 w 662"/>
                  <a:gd name="T7" fmla="*/ 24 h 986"/>
                  <a:gd name="T8" fmla="*/ 0 w 662"/>
                  <a:gd name="T9" fmla="*/ 44 h 986"/>
                  <a:gd name="T10" fmla="*/ 0 w 662"/>
                  <a:gd name="T11" fmla="*/ 944 h 986"/>
                  <a:gd name="T12" fmla="*/ 4 w 662"/>
                  <a:gd name="T13" fmla="*/ 966 h 986"/>
                  <a:gd name="T14" fmla="*/ 14 w 662"/>
                  <a:gd name="T15" fmla="*/ 978 h 986"/>
                  <a:gd name="T16" fmla="*/ 30 w 662"/>
                  <a:gd name="T17" fmla="*/ 986 h 986"/>
                  <a:gd name="T18" fmla="*/ 618 w 662"/>
                  <a:gd name="T19" fmla="*/ 986 h 986"/>
                  <a:gd name="T20" fmla="*/ 630 w 662"/>
                  <a:gd name="T21" fmla="*/ 986 h 986"/>
                  <a:gd name="T22" fmla="*/ 646 w 662"/>
                  <a:gd name="T23" fmla="*/ 978 h 986"/>
                  <a:gd name="T24" fmla="*/ 656 w 662"/>
                  <a:gd name="T25" fmla="*/ 964 h 986"/>
                  <a:gd name="T26" fmla="*/ 662 w 662"/>
                  <a:gd name="T27" fmla="*/ 944 h 986"/>
                  <a:gd name="T28" fmla="*/ 662 w 662"/>
                  <a:gd name="T29" fmla="*/ 44 h 986"/>
                  <a:gd name="T30" fmla="*/ 656 w 662"/>
                  <a:gd name="T31" fmla="*/ 22 h 986"/>
                  <a:gd name="T32" fmla="*/ 646 w 662"/>
                  <a:gd name="T33" fmla="*/ 10 h 986"/>
                  <a:gd name="T34" fmla="*/ 630 w 662"/>
                  <a:gd name="T35" fmla="*/ 2 h 986"/>
                  <a:gd name="T36" fmla="*/ 618 w 662"/>
                  <a:gd name="T37" fmla="*/ 0 h 986"/>
                  <a:gd name="T38" fmla="*/ 618 w 662"/>
                  <a:gd name="T39" fmla="*/ 14 h 986"/>
                  <a:gd name="T40" fmla="*/ 624 w 662"/>
                  <a:gd name="T41" fmla="*/ 16 h 986"/>
                  <a:gd name="T42" fmla="*/ 638 w 662"/>
                  <a:gd name="T43" fmla="*/ 22 h 986"/>
                  <a:gd name="T44" fmla="*/ 646 w 662"/>
                  <a:gd name="T45" fmla="*/ 34 h 986"/>
                  <a:gd name="T46" fmla="*/ 648 w 662"/>
                  <a:gd name="T47" fmla="*/ 292 h 986"/>
                  <a:gd name="T48" fmla="*/ 14 w 662"/>
                  <a:gd name="T49" fmla="*/ 292 h 986"/>
                  <a:gd name="T50" fmla="*/ 14 w 662"/>
                  <a:gd name="T51" fmla="*/ 44 h 986"/>
                  <a:gd name="T52" fmla="*/ 18 w 662"/>
                  <a:gd name="T53" fmla="*/ 28 h 986"/>
                  <a:gd name="T54" fmla="*/ 26 w 662"/>
                  <a:gd name="T55" fmla="*/ 20 h 986"/>
                  <a:gd name="T56" fmla="*/ 42 w 662"/>
                  <a:gd name="T57" fmla="*/ 14 h 986"/>
                  <a:gd name="T58" fmla="*/ 14 w 662"/>
                  <a:gd name="T59" fmla="*/ 364 h 986"/>
                  <a:gd name="T60" fmla="*/ 14 w 662"/>
                  <a:gd name="T61" fmla="*/ 300 h 986"/>
                  <a:gd name="T62" fmla="*/ 326 w 662"/>
                  <a:gd name="T63" fmla="*/ 364 h 986"/>
                  <a:gd name="T64" fmla="*/ 334 w 662"/>
                  <a:gd name="T65" fmla="*/ 300 h 986"/>
                  <a:gd name="T66" fmla="*/ 578 w 662"/>
                  <a:gd name="T67" fmla="*/ 364 h 986"/>
                  <a:gd name="T68" fmla="*/ 334 w 662"/>
                  <a:gd name="T69" fmla="*/ 300 h 986"/>
                  <a:gd name="T70" fmla="*/ 648 w 662"/>
                  <a:gd name="T71" fmla="*/ 300 h 986"/>
                  <a:gd name="T72" fmla="*/ 586 w 662"/>
                  <a:gd name="T73" fmla="*/ 364 h 986"/>
                  <a:gd name="T74" fmla="*/ 618 w 662"/>
                  <a:gd name="T75" fmla="*/ 972 h 986"/>
                  <a:gd name="T76" fmla="*/ 42 w 662"/>
                  <a:gd name="T77" fmla="*/ 972 h 986"/>
                  <a:gd name="T78" fmla="*/ 26 w 662"/>
                  <a:gd name="T79" fmla="*/ 968 h 986"/>
                  <a:gd name="T80" fmla="*/ 18 w 662"/>
                  <a:gd name="T81" fmla="*/ 960 h 986"/>
                  <a:gd name="T82" fmla="*/ 14 w 662"/>
                  <a:gd name="T83" fmla="*/ 944 h 986"/>
                  <a:gd name="T84" fmla="*/ 14 w 662"/>
                  <a:gd name="T85" fmla="*/ 372 h 986"/>
                  <a:gd name="T86" fmla="*/ 648 w 662"/>
                  <a:gd name="T87" fmla="*/ 944 h 986"/>
                  <a:gd name="T88" fmla="*/ 646 w 662"/>
                  <a:gd name="T89" fmla="*/ 950 h 986"/>
                  <a:gd name="T90" fmla="*/ 640 w 662"/>
                  <a:gd name="T91" fmla="*/ 964 h 986"/>
                  <a:gd name="T92" fmla="*/ 628 w 662"/>
                  <a:gd name="T93" fmla="*/ 972 h 986"/>
                  <a:gd name="T94" fmla="*/ 618 w 662"/>
                  <a:gd name="T95" fmla="*/ 972 h 98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62"/>
                  <a:gd name="T145" fmla="*/ 0 h 986"/>
                  <a:gd name="T146" fmla="*/ 662 w 662"/>
                  <a:gd name="T147" fmla="*/ 986 h 98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62" h="986">
                    <a:moveTo>
                      <a:pt x="618" y="0"/>
                    </a:moveTo>
                    <a:lnTo>
                      <a:pt x="42" y="0"/>
                    </a:lnTo>
                    <a:lnTo>
                      <a:pt x="30" y="2"/>
                    </a:lnTo>
                    <a:lnTo>
                      <a:pt x="20" y="6"/>
                    </a:lnTo>
                    <a:lnTo>
                      <a:pt x="14" y="10"/>
                    </a:lnTo>
                    <a:lnTo>
                      <a:pt x="8" y="16"/>
                    </a:lnTo>
                    <a:lnTo>
                      <a:pt x="4" y="24"/>
                    </a:lnTo>
                    <a:lnTo>
                      <a:pt x="0" y="32"/>
                    </a:lnTo>
                    <a:lnTo>
                      <a:pt x="0" y="44"/>
                    </a:lnTo>
                    <a:lnTo>
                      <a:pt x="0" y="944"/>
                    </a:lnTo>
                    <a:lnTo>
                      <a:pt x="0" y="956"/>
                    </a:lnTo>
                    <a:lnTo>
                      <a:pt x="4" y="966"/>
                    </a:lnTo>
                    <a:lnTo>
                      <a:pt x="8" y="972"/>
                    </a:lnTo>
                    <a:lnTo>
                      <a:pt x="14" y="978"/>
                    </a:lnTo>
                    <a:lnTo>
                      <a:pt x="22" y="982"/>
                    </a:lnTo>
                    <a:lnTo>
                      <a:pt x="30" y="986"/>
                    </a:lnTo>
                    <a:lnTo>
                      <a:pt x="42" y="986"/>
                    </a:lnTo>
                    <a:lnTo>
                      <a:pt x="618" y="986"/>
                    </a:lnTo>
                    <a:lnTo>
                      <a:pt x="630" y="986"/>
                    </a:lnTo>
                    <a:lnTo>
                      <a:pt x="640" y="982"/>
                    </a:lnTo>
                    <a:lnTo>
                      <a:pt x="646" y="978"/>
                    </a:lnTo>
                    <a:lnTo>
                      <a:pt x="652" y="972"/>
                    </a:lnTo>
                    <a:lnTo>
                      <a:pt x="656" y="964"/>
                    </a:lnTo>
                    <a:lnTo>
                      <a:pt x="660" y="956"/>
                    </a:lnTo>
                    <a:lnTo>
                      <a:pt x="662" y="944"/>
                    </a:lnTo>
                    <a:lnTo>
                      <a:pt x="662" y="44"/>
                    </a:lnTo>
                    <a:lnTo>
                      <a:pt x="660" y="32"/>
                    </a:lnTo>
                    <a:lnTo>
                      <a:pt x="656" y="22"/>
                    </a:lnTo>
                    <a:lnTo>
                      <a:pt x="652" y="16"/>
                    </a:lnTo>
                    <a:lnTo>
                      <a:pt x="646" y="10"/>
                    </a:lnTo>
                    <a:lnTo>
                      <a:pt x="638" y="6"/>
                    </a:lnTo>
                    <a:lnTo>
                      <a:pt x="630" y="2"/>
                    </a:lnTo>
                    <a:lnTo>
                      <a:pt x="618" y="0"/>
                    </a:lnTo>
                    <a:close/>
                    <a:moveTo>
                      <a:pt x="42" y="14"/>
                    </a:moveTo>
                    <a:lnTo>
                      <a:pt x="618" y="14"/>
                    </a:lnTo>
                    <a:lnTo>
                      <a:pt x="624" y="16"/>
                    </a:lnTo>
                    <a:lnTo>
                      <a:pt x="634" y="20"/>
                    </a:lnTo>
                    <a:lnTo>
                      <a:pt x="638" y="22"/>
                    </a:lnTo>
                    <a:lnTo>
                      <a:pt x="642" y="28"/>
                    </a:lnTo>
                    <a:lnTo>
                      <a:pt x="646" y="34"/>
                    </a:lnTo>
                    <a:lnTo>
                      <a:pt x="648" y="44"/>
                    </a:lnTo>
                    <a:lnTo>
                      <a:pt x="648" y="292"/>
                    </a:lnTo>
                    <a:lnTo>
                      <a:pt x="14" y="292"/>
                    </a:lnTo>
                    <a:lnTo>
                      <a:pt x="14" y="44"/>
                    </a:lnTo>
                    <a:lnTo>
                      <a:pt x="14" y="38"/>
                    </a:lnTo>
                    <a:lnTo>
                      <a:pt x="18" y="28"/>
                    </a:lnTo>
                    <a:lnTo>
                      <a:pt x="20" y="24"/>
                    </a:lnTo>
                    <a:lnTo>
                      <a:pt x="26" y="20"/>
                    </a:lnTo>
                    <a:lnTo>
                      <a:pt x="32" y="16"/>
                    </a:lnTo>
                    <a:lnTo>
                      <a:pt x="42" y="14"/>
                    </a:lnTo>
                    <a:close/>
                    <a:moveTo>
                      <a:pt x="14" y="364"/>
                    </a:moveTo>
                    <a:lnTo>
                      <a:pt x="14" y="364"/>
                    </a:lnTo>
                    <a:lnTo>
                      <a:pt x="14" y="300"/>
                    </a:lnTo>
                    <a:lnTo>
                      <a:pt x="326" y="300"/>
                    </a:lnTo>
                    <a:lnTo>
                      <a:pt x="326" y="364"/>
                    </a:lnTo>
                    <a:lnTo>
                      <a:pt x="14" y="364"/>
                    </a:lnTo>
                    <a:close/>
                    <a:moveTo>
                      <a:pt x="334" y="300"/>
                    </a:moveTo>
                    <a:lnTo>
                      <a:pt x="578" y="300"/>
                    </a:lnTo>
                    <a:lnTo>
                      <a:pt x="578" y="364"/>
                    </a:lnTo>
                    <a:lnTo>
                      <a:pt x="334" y="364"/>
                    </a:lnTo>
                    <a:lnTo>
                      <a:pt x="334" y="300"/>
                    </a:lnTo>
                    <a:close/>
                    <a:moveTo>
                      <a:pt x="586" y="300"/>
                    </a:moveTo>
                    <a:lnTo>
                      <a:pt x="648" y="300"/>
                    </a:lnTo>
                    <a:lnTo>
                      <a:pt x="648" y="364"/>
                    </a:lnTo>
                    <a:lnTo>
                      <a:pt x="586" y="364"/>
                    </a:lnTo>
                    <a:lnTo>
                      <a:pt x="586" y="300"/>
                    </a:lnTo>
                    <a:close/>
                    <a:moveTo>
                      <a:pt x="618" y="972"/>
                    </a:moveTo>
                    <a:lnTo>
                      <a:pt x="42" y="972"/>
                    </a:lnTo>
                    <a:lnTo>
                      <a:pt x="36" y="972"/>
                    </a:lnTo>
                    <a:lnTo>
                      <a:pt x="26" y="968"/>
                    </a:lnTo>
                    <a:lnTo>
                      <a:pt x="22" y="966"/>
                    </a:lnTo>
                    <a:lnTo>
                      <a:pt x="18" y="960"/>
                    </a:lnTo>
                    <a:lnTo>
                      <a:pt x="14" y="954"/>
                    </a:lnTo>
                    <a:lnTo>
                      <a:pt x="14" y="944"/>
                    </a:lnTo>
                    <a:lnTo>
                      <a:pt x="14" y="372"/>
                    </a:lnTo>
                    <a:lnTo>
                      <a:pt x="648" y="372"/>
                    </a:lnTo>
                    <a:lnTo>
                      <a:pt x="648" y="944"/>
                    </a:lnTo>
                    <a:lnTo>
                      <a:pt x="646" y="950"/>
                    </a:lnTo>
                    <a:lnTo>
                      <a:pt x="642" y="960"/>
                    </a:lnTo>
                    <a:lnTo>
                      <a:pt x="640" y="964"/>
                    </a:lnTo>
                    <a:lnTo>
                      <a:pt x="634" y="968"/>
                    </a:lnTo>
                    <a:lnTo>
                      <a:pt x="628" y="972"/>
                    </a:lnTo>
                    <a:lnTo>
                      <a:pt x="618" y="97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2" name="Freeform 21"/>
              <p:cNvSpPr>
                <a:spLocks/>
              </p:cNvSpPr>
              <p:nvPr/>
            </p:nvSpPr>
            <p:spPr bwMode="auto">
              <a:xfrm>
                <a:off x="3304" y="1319"/>
                <a:ext cx="1445" cy="87"/>
              </a:xfrm>
              <a:custGeom>
                <a:avLst/>
                <a:gdLst>
                  <a:gd name="T0" fmla="*/ 606 w 634"/>
                  <a:gd name="T1" fmla="*/ 2 h 38"/>
                  <a:gd name="T2" fmla="*/ 606 w 634"/>
                  <a:gd name="T3" fmla="*/ 2 h 38"/>
                  <a:gd name="T4" fmla="*/ 604 w 634"/>
                  <a:gd name="T5" fmla="*/ 0 h 38"/>
                  <a:gd name="T6" fmla="*/ 28 w 634"/>
                  <a:gd name="T7" fmla="*/ 0 h 38"/>
                  <a:gd name="T8" fmla="*/ 28 w 634"/>
                  <a:gd name="T9" fmla="*/ 0 h 38"/>
                  <a:gd name="T10" fmla="*/ 26 w 634"/>
                  <a:gd name="T11" fmla="*/ 2 h 38"/>
                  <a:gd name="T12" fmla="*/ 26 w 634"/>
                  <a:gd name="T13" fmla="*/ 2 h 38"/>
                  <a:gd name="T14" fmla="*/ 16 w 634"/>
                  <a:gd name="T15" fmla="*/ 2 h 38"/>
                  <a:gd name="T16" fmla="*/ 10 w 634"/>
                  <a:gd name="T17" fmla="*/ 6 h 38"/>
                  <a:gd name="T18" fmla="*/ 6 w 634"/>
                  <a:gd name="T19" fmla="*/ 10 h 38"/>
                  <a:gd name="T20" fmla="*/ 2 w 634"/>
                  <a:gd name="T21" fmla="*/ 16 h 38"/>
                  <a:gd name="T22" fmla="*/ 0 w 634"/>
                  <a:gd name="T23" fmla="*/ 24 h 38"/>
                  <a:gd name="T24" fmla="*/ 0 w 634"/>
                  <a:gd name="T25" fmla="*/ 30 h 38"/>
                  <a:gd name="T26" fmla="*/ 0 w 634"/>
                  <a:gd name="T27" fmla="*/ 30 h 38"/>
                  <a:gd name="T28" fmla="*/ 0 w 634"/>
                  <a:gd name="T29" fmla="*/ 38 h 38"/>
                  <a:gd name="T30" fmla="*/ 0 w 634"/>
                  <a:gd name="T31" fmla="*/ 38 h 38"/>
                  <a:gd name="T32" fmla="*/ 0 w 634"/>
                  <a:gd name="T33" fmla="*/ 32 h 38"/>
                  <a:gd name="T34" fmla="*/ 2 w 634"/>
                  <a:gd name="T35" fmla="*/ 24 h 38"/>
                  <a:gd name="T36" fmla="*/ 6 w 634"/>
                  <a:gd name="T37" fmla="*/ 18 h 38"/>
                  <a:gd name="T38" fmla="*/ 10 w 634"/>
                  <a:gd name="T39" fmla="*/ 14 h 38"/>
                  <a:gd name="T40" fmla="*/ 16 w 634"/>
                  <a:gd name="T41" fmla="*/ 10 h 38"/>
                  <a:gd name="T42" fmla="*/ 26 w 634"/>
                  <a:gd name="T43" fmla="*/ 10 h 38"/>
                  <a:gd name="T44" fmla="*/ 26 w 634"/>
                  <a:gd name="T45" fmla="*/ 10 h 38"/>
                  <a:gd name="T46" fmla="*/ 28 w 634"/>
                  <a:gd name="T47" fmla="*/ 8 h 38"/>
                  <a:gd name="T48" fmla="*/ 604 w 634"/>
                  <a:gd name="T49" fmla="*/ 8 h 38"/>
                  <a:gd name="T50" fmla="*/ 604 w 634"/>
                  <a:gd name="T51" fmla="*/ 8 h 38"/>
                  <a:gd name="T52" fmla="*/ 606 w 634"/>
                  <a:gd name="T53" fmla="*/ 10 h 38"/>
                  <a:gd name="T54" fmla="*/ 606 w 634"/>
                  <a:gd name="T55" fmla="*/ 10 h 38"/>
                  <a:gd name="T56" fmla="*/ 614 w 634"/>
                  <a:gd name="T57" fmla="*/ 10 h 38"/>
                  <a:gd name="T58" fmla="*/ 622 w 634"/>
                  <a:gd name="T59" fmla="*/ 14 h 38"/>
                  <a:gd name="T60" fmla="*/ 626 w 634"/>
                  <a:gd name="T61" fmla="*/ 18 h 38"/>
                  <a:gd name="T62" fmla="*/ 630 w 634"/>
                  <a:gd name="T63" fmla="*/ 24 h 38"/>
                  <a:gd name="T64" fmla="*/ 632 w 634"/>
                  <a:gd name="T65" fmla="*/ 30 h 38"/>
                  <a:gd name="T66" fmla="*/ 634 w 634"/>
                  <a:gd name="T67" fmla="*/ 38 h 38"/>
                  <a:gd name="T68" fmla="*/ 634 w 634"/>
                  <a:gd name="T69" fmla="*/ 30 h 38"/>
                  <a:gd name="T70" fmla="*/ 634 w 634"/>
                  <a:gd name="T71" fmla="*/ 30 h 38"/>
                  <a:gd name="T72" fmla="*/ 632 w 634"/>
                  <a:gd name="T73" fmla="*/ 22 h 38"/>
                  <a:gd name="T74" fmla="*/ 630 w 634"/>
                  <a:gd name="T75" fmla="*/ 16 h 38"/>
                  <a:gd name="T76" fmla="*/ 626 w 634"/>
                  <a:gd name="T77" fmla="*/ 10 h 38"/>
                  <a:gd name="T78" fmla="*/ 622 w 634"/>
                  <a:gd name="T79" fmla="*/ 6 h 38"/>
                  <a:gd name="T80" fmla="*/ 614 w 634"/>
                  <a:gd name="T81" fmla="*/ 2 h 38"/>
                  <a:gd name="T82" fmla="*/ 606 w 634"/>
                  <a:gd name="T83" fmla="*/ 2 h 38"/>
                  <a:gd name="T84" fmla="*/ 606 w 634"/>
                  <a:gd name="T85" fmla="*/ 2 h 38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4"/>
                  <a:gd name="T130" fmla="*/ 0 h 38"/>
                  <a:gd name="T131" fmla="*/ 634 w 634"/>
                  <a:gd name="T132" fmla="*/ 38 h 38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4" h="38">
                    <a:moveTo>
                      <a:pt x="606" y="2"/>
                    </a:moveTo>
                    <a:lnTo>
                      <a:pt x="606" y="2"/>
                    </a:lnTo>
                    <a:lnTo>
                      <a:pt x="604" y="0"/>
                    </a:lnTo>
                    <a:lnTo>
                      <a:pt x="28" y="0"/>
                    </a:lnTo>
                    <a:lnTo>
                      <a:pt x="26" y="2"/>
                    </a:lnTo>
                    <a:lnTo>
                      <a:pt x="16" y="2"/>
                    </a:lnTo>
                    <a:lnTo>
                      <a:pt x="10" y="6"/>
                    </a:lnTo>
                    <a:lnTo>
                      <a:pt x="6" y="10"/>
                    </a:lnTo>
                    <a:lnTo>
                      <a:pt x="2" y="16"/>
                    </a:lnTo>
                    <a:lnTo>
                      <a:pt x="0" y="24"/>
                    </a:lnTo>
                    <a:lnTo>
                      <a:pt x="0" y="30"/>
                    </a:lnTo>
                    <a:lnTo>
                      <a:pt x="0" y="38"/>
                    </a:lnTo>
                    <a:lnTo>
                      <a:pt x="0" y="32"/>
                    </a:lnTo>
                    <a:lnTo>
                      <a:pt x="2" y="24"/>
                    </a:lnTo>
                    <a:lnTo>
                      <a:pt x="6" y="18"/>
                    </a:lnTo>
                    <a:lnTo>
                      <a:pt x="10" y="14"/>
                    </a:lnTo>
                    <a:lnTo>
                      <a:pt x="16" y="10"/>
                    </a:lnTo>
                    <a:lnTo>
                      <a:pt x="26" y="10"/>
                    </a:lnTo>
                    <a:lnTo>
                      <a:pt x="28" y="8"/>
                    </a:lnTo>
                    <a:lnTo>
                      <a:pt x="604" y="8"/>
                    </a:lnTo>
                    <a:lnTo>
                      <a:pt x="606" y="10"/>
                    </a:lnTo>
                    <a:lnTo>
                      <a:pt x="614" y="10"/>
                    </a:lnTo>
                    <a:lnTo>
                      <a:pt x="622" y="14"/>
                    </a:lnTo>
                    <a:lnTo>
                      <a:pt x="626" y="18"/>
                    </a:lnTo>
                    <a:lnTo>
                      <a:pt x="630" y="24"/>
                    </a:lnTo>
                    <a:lnTo>
                      <a:pt x="632" y="30"/>
                    </a:lnTo>
                    <a:lnTo>
                      <a:pt x="634" y="38"/>
                    </a:lnTo>
                    <a:lnTo>
                      <a:pt x="634" y="30"/>
                    </a:lnTo>
                    <a:lnTo>
                      <a:pt x="632" y="22"/>
                    </a:lnTo>
                    <a:lnTo>
                      <a:pt x="630" y="16"/>
                    </a:lnTo>
                    <a:lnTo>
                      <a:pt x="626" y="10"/>
                    </a:lnTo>
                    <a:lnTo>
                      <a:pt x="622" y="6"/>
                    </a:lnTo>
                    <a:lnTo>
                      <a:pt x="614" y="2"/>
                    </a:lnTo>
                    <a:lnTo>
                      <a:pt x="606" y="2"/>
                    </a:lnTo>
                    <a:close/>
                  </a:path>
                </a:pathLst>
              </a:custGeom>
              <a:solidFill>
                <a:srgbClr val="5A92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463" name="Freeform 22"/>
              <p:cNvSpPr>
                <a:spLocks/>
              </p:cNvSpPr>
              <p:nvPr/>
            </p:nvSpPr>
            <p:spPr bwMode="auto">
              <a:xfrm>
                <a:off x="3304" y="3420"/>
                <a:ext cx="1445" cy="82"/>
              </a:xfrm>
              <a:custGeom>
                <a:avLst/>
                <a:gdLst>
                  <a:gd name="T0" fmla="*/ 606 w 634"/>
                  <a:gd name="T1" fmla="*/ 36 h 36"/>
                  <a:gd name="T2" fmla="*/ 606 w 634"/>
                  <a:gd name="T3" fmla="*/ 36 h 36"/>
                  <a:gd name="T4" fmla="*/ 604 w 634"/>
                  <a:gd name="T5" fmla="*/ 36 h 36"/>
                  <a:gd name="T6" fmla="*/ 28 w 634"/>
                  <a:gd name="T7" fmla="*/ 36 h 36"/>
                  <a:gd name="T8" fmla="*/ 28 w 634"/>
                  <a:gd name="T9" fmla="*/ 36 h 36"/>
                  <a:gd name="T10" fmla="*/ 26 w 634"/>
                  <a:gd name="T11" fmla="*/ 36 h 36"/>
                  <a:gd name="T12" fmla="*/ 26 w 634"/>
                  <a:gd name="T13" fmla="*/ 36 h 36"/>
                  <a:gd name="T14" fmla="*/ 16 w 634"/>
                  <a:gd name="T15" fmla="*/ 36 h 36"/>
                  <a:gd name="T16" fmla="*/ 10 w 634"/>
                  <a:gd name="T17" fmla="*/ 32 h 36"/>
                  <a:gd name="T18" fmla="*/ 6 w 634"/>
                  <a:gd name="T19" fmla="*/ 28 h 36"/>
                  <a:gd name="T20" fmla="*/ 2 w 634"/>
                  <a:gd name="T21" fmla="*/ 22 h 36"/>
                  <a:gd name="T22" fmla="*/ 0 w 634"/>
                  <a:gd name="T23" fmla="*/ 14 h 36"/>
                  <a:gd name="T24" fmla="*/ 0 w 634"/>
                  <a:gd name="T25" fmla="*/ 8 h 36"/>
                  <a:gd name="T26" fmla="*/ 0 w 634"/>
                  <a:gd name="T27" fmla="*/ 8 h 36"/>
                  <a:gd name="T28" fmla="*/ 0 w 634"/>
                  <a:gd name="T29" fmla="*/ 0 h 36"/>
                  <a:gd name="T30" fmla="*/ 0 w 634"/>
                  <a:gd name="T31" fmla="*/ 0 h 36"/>
                  <a:gd name="T32" fmla="*/ 0 w 634"/>
                  <a:gd name="T33" fmla="*/ 6 h 36"/>
                  <a:gd name="T34" fmla="*/ 2 w 634"/>
                  <a:gd name="T35" fmla="*/ 14 h 36"/>
                  <a:gd name="T36" fmla="*/ 6 w 634"/>
                  <a:gd name="T37" fmla="*/ 20 h 36"/>
                  <a:gd name="T38" fmla="*/ 10 w 634"/>
                  <a:gd name="T39" fmla="*/ 24 h 36"/>
                  <a:gd name="T40" fmla="*/ 16 w 634"/>
                  <a:gd name="T41" fmla="*/ 28 h 36"/>
                  <a:gd name="T42" fmla="*/ 26 w 634"/>
                  <a:gd name="T43" fmla="*/ 28 h 36"/>
                  <a:gd name="T44" fmla="*/ 26 w 634"/>
                  <a:gd name="T45" fmla="*/ 28 h 36"/>
                  <a:gd name="T46" fmla="*/ 28 w 634"/>
                  <a:gd name="T47" fmla="*/ 28 h 36"/>
                  <a:gd name="T48" fmla="*/ 604 w 634"/>
                  <a:gd name="T49" fmla="*/ 28 h 36"/>
                  <a:gd name="T50" fmla="*/ 604 w 634"/>
                  <a:gd name="T51" fmla="*/ 28 h 36"/>
                  <a:gd name="T52" fmla="*/ 606 w 634"/>
                  <a:gd name="T53" fmla="*/ 28 h 36"/>
                  <a:gd name="T54" fmla="*/ 606 w 634"/>
                  <a:gd name="T55" fmla="*/ 28 h 36"/>
                  <a:gd name="T56" fmla="*/ 614 w 634"/>
                  <a:gd name="T57" fmla="*/ 28 h 36"/>
                  <a:gd name="T58" fmla="*/ 622 w 634"/>
                  <a:gd name="T59" fmla="*/ 24 h 36"/>
                  <a:gd name="T60" fmla="*/ 626 w 634"/>
                  <a:gd name="T61" fmla="*/ 20 h 36"/>
                  <a:gd name="T62" fmla="*/ 630 w 634"/>
                  <a:gd name="T63" fmla="*/ 14 h 36"/>
                  <a:gd name="T64" fmla="*/ 632 w 634"/>
                  <a:gd name="T65" fmla="*/ 8 h 36"/>
                  <a:gd name="T66" fmla="*/ 634 w 634"/>
                  <a:gd name="T67" fmla="*/ 0 h 36"/>
                  <a:gd name="T68" fmla="*/ 634 w 634"/>
                  <a:gd name="T69" fmla="*/ 8 h 36"/>
                  <a:gd name="T70" fmla="*/ 634 w 634"/>
                  <a:gd name="T71" fmla="*/ 8 h 36"/>
                  <a:gd name="T72" fmla="*/ 632 w 634"/>
                  <a:gd name="T73" fmla="*/ 16 h 36"/>
                  <a:gd name="T74" fmla="*/ 630 w 634"/>
                  <a:gd name="T75" fmla="*/ 22 h 36"/>
                  <a:gd name="T76" fmla="*/ 626 w 634"/>
                  <a:gd name="T77" fmla="*/ 28 h 36"/>
                  <a:gd name="T78" fmla="*/ 622 w 634"/>
                  <a:gd name="T79" fmla="*/ 32 h 36"/>
                  <a:gd name="T80" fmla="*/ 614 w 634"/>
                  <a:gd name="T81" fmla="*/ 36 h 36"/>
                  <a:gd name="T82" fmla="*/ 606 w 634"/>
                  <a:gd name="T83" fmla="*/ 36 h 36"/>
                  <a:gd name="T84" fmla="*/ 606 w 634"/>
                  <a:gd name="T85" fmla="*/ 36 h 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634"/>
                  <a:gd name="T130" fmla="*/ 0 h 36"/>
                  <a:gd name="T131" fmla="*/ 634 w 634"/>
                  <a:gd name="T132" fmla="*/ 36 h 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634" h="36">
                    <a:moveTo>
                      <a:pt x="606" y="36"/>
                    </a:moveTo>
                    <a:lnTo>
                      <a:pt x="606" y="36"/>
                    </a:lnTo>
                    <a:lnTo>
                      <a:pt x="604" y="36"/>
                    </a:lnTo>
                    <a:lnTo>
                      <a:pt x="28" y="36"/>
                    </a:lnTo>
                    <a:lnTo>
                      <a:pt x="26" y="36"/>
                    </a:lnTo>
                    <a:lnTo>
                      <a:pt x="16" y="36"/>
                    </a:lnTo>
                    <a:lnTo>
                      <a:pt x="10" y="32"/>
                    </a:lnTo>
                    <a:lnTo>
                      <a:pt x="6" y="28"/>
                    </a:lnTo>
                    <a:lnTo>
                      <a:pt x="2" y="22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6" y="20"/>
                    </a:lnTo>
                    <a:lnTo>
                      <a:pt x="10" y="24"/>
                    </a:lnTo>
                    <a:lnTo>
                      <a:pt x="16" y="28"/>
                    </a:lnTo>
                    <a:lnTo>
                      <a:pt x="26" y="28"/>
                    </a:lnTo>
                    <a:lnTo>
                      <a:pt x="28" y="28"/>
                    </a:lnTo>
                    <a:lnTo>
                      <a:pt x="604" y="28"/>
                    </a:lnTo>
                    <a:lnTo>
                      <a:pt x="606" y="28"/>
                    </a:lnTo>
                    <a:lnTo>
                      <a:pt x="614" y="28"/>
                    </a:lnTo>
                    <a:lnTo>
                      <a:pt x="622" y="24"/>
                    </a:lnTo>
                    <a:lnTo>
                      <a:pt x="626" y="20"/>
                    </a:lnTo>
                    <a:lnTo>
                      <a:pt x="630" y="14"/>
                    </a:lnTo>
                    <a:lnTo>
                      <a:pt x="632" y="8"/>
                    </a:lnTo>
                    <a:lnTo>
                      <a:pt x="634" y="0"/>
                    </a:lnTo>
                    <a:lnTo>
                      <a:pt x="634" y="8"/>
                    </a:lnTo>
                    <a:lnTo>
                      <a:pt x="632" y="16"/>
                    </a:lnTo>
                    <a:lnTo>
                      <a:pt x="630" y="22"/>
                    </a:lnTo>
                    <a:lnTo>
                      <a:pt x="626" y="28"/>
                    </a:lnTo>
                    <a:lnTo>
                      <a:pt x="622" y="32"/>
                    </a:lnTo>
                    <a:lnTo>
                      <a:pt x="614" y="36"/>
                    </a:lnTo>
                    <a:lnTo>
                      <a:pt x="606" y="36"/>
                    </a:lnTo>
                    <a:close/>
                  </a:path>
                </a:pathLst>
              </a:custGeom>
              <a:solidFill>
                <a:srgbClr val="5A92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6464" name="Group 23"/>
              <p:cNvGrpSpPr>
                <a:grpSpLocks/>
              </p:cNvGrpSpPr>
              <p:nvPr/>
            </p:nvGrpSpPr>
            <p:grpSpPr bwMode="auto">
              <a:xfrm>
                <a:off x="3304" y="1944"/>
                <a:ext cx="1445" cy="205"/>
                <a:chOff x="3304" y="1944"/>
                <a:chExt cx="1445" cy="205"/>
              </a:xfrm>
            </p:grpSpPr>
            <p:sp>
              <p:nvSpPr>
                <p:cNvPr id="16596" name="Freeform 24"/>
                <p:cNvSpPr>
                  <a:spLocks/>
                </p:cNvSpPr>
                <p:nvPr/>
              </p:nvSpPr>
              <p:spPr bwMode="auto">
                <a:xfrm>
                  <a:off x="3304" y="1944"/>
                  <a:ext cx="1445" cy="9"/>
                </a:xfrm>
                <a:custGeom>
                  <a:avLst/>
                  <a:gdLst>
                    <a:gd name="T0" fmla="*/ 12 w 634"/>
                    <a:gd name="T1" fmla="*/ 0 h 4"/>
                    <a:gd name="T2" fmla="*/ 0 w 634"/>
                    <a:gd name="T3" fmla="*/ 4 h 4"/>
                    <a:gd name="T4" fmla="*/ 634 w 634"/>
                    <a:gd name="T5" fmla="*/ 4 h 4"/>
                    <a:gd name="T6" fmla="*/ 620 w 634"/>
                    <a:gd name="T7" fmla="*/ 0 h 4"/>
                    <a:gd name="T8" fmla="*/ 12 w 634"/>
                    <a:gd name="T9" fmla="*/ 0 h 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4"/>
                    <a:gd name="T16" fmla="*/ 0 h 4"/>
                    <a:gd name="T17" fmla="*/ 634 w 634"/>
                    <a:gd name="T18" fmla="*/ 4 h 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4" h="4">
                      <a:moveTo>
                        <a:pt x="12" y="0"/>
                      </a:moveTo>
                      <a:lnTo>
                        <a:pt x="0" y="4"/>
                      </a:lnTo>
                      <a:lnTo>
                        <a:pt x="634" y="4"/>
                      </a:lnTo>
                      <a:lnTo>
                        <a:pt x="620" y="0"/>
                      </a:lnTo>
                      <a:lnTo>
                        <a:pt x="12" y="0"/>
                      </a:lnTo>
                      <a:close/>
                    </a:path>
                  </a:pathLst>
                </a:custGeom>
                <a:solidFill>
                  <a:srgbClr val="53879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7" name="Freeform 25"/>
                <p:cNvSpPr>
                  <a:spLocks/>
                </p:cNvSpPr>
                <p:nvPr/>
              </p:nvSpPr>
              <p:spPr bwMode="auto">
                <a:xfrm>
                  <a:off x="3304" y="2135"/>
                  <a:ext cx="1445" cy="14"/>
                </a:xfrm>
                <a:custGeom>
                  <a:avLst/>
                  <a:gdLst>
                    <a:gd name="T0" fmla="*/ 0 w 634"/>
                    <a:gd name="T1" fmla="*/ 0 h 6"/>
                    <a:gd name="T2" fmla="*/ 12 w 634"/>
                    <a:gd name="T3" fmla="*/ 6 h 6"/>
                    <a:gd name="T4" fmla="*/ 620 w 634"/>
                    <a:gd name="T5" fmla="*/ 6 h 6"/>
                    <a:gd name="T6" fmla="*/ 634 w 634"/>
                    <a:gd name="T7" fmla="*/ 0 h 6"/>
                    <a:gd name="T8" fmla="*/ 0 w 634"/>
                    <a:gd name="T9" fmla="*/ 0 h 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34"/>
                    <a:gd name="T16" fmla="*/ 0 h 6"/>
                    <a:gd name="T17" fmla="*/ 634 w 634"/>
                    <a:gd name="T18" fmla="*/ 6 h 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34" h="6">
                      <a:moveTo>
                        <a:pt x="0" y="0"/>
                      </a:moveTo>
                      <a:lnTo>
                        <a:pt x="12" y="6"/>
                      </a:lnTo>
                      <a:lnTo>
                        <a:pt x="620" y="6"/>
                      </a:lnTo>
                      <a:lnTo>
                        <a:pt x="634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53879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8" name="Freeform 26"/>
                <p:cNvSpPr>
                  <a:spLocks/>
                </p:cNvSpPr>
                <p:nvPr/>
              </p:nvSpPr>
              <p:spPr bwMode="auto">
                <a:xfrm>
                  <a:off x="3304" y="1971"/>
                  <a:ext cx="27" cy="146"/>
                </a:xfrm>
                <a:custGeom>
                  <a:avLst/>
                  <a:gdLst>
                    <a:gd name="T0" fmla="*/ 0 w 12"/>
                    <a:gd name="T1" fmla="*/ 0 h 64"/>
                    <a:gd name="T2" fmla="*/ 0 w 12"/>
                    <a:gd name="T3" fmla="*/ 0 h 64"/>
                    <a:gd name="T4" fmla="*/ 0 w 12"/>
                    <a:gd name="T5" fmla="*/ 64 h 64"/>
                    <a:gd name="T6" fmla="*/ 12 w 12"/>
                    <a:gd name="T7" fmla="*/ 64 h 64"/>
                    <a:gd name="T8" fmla="*/ 12 w 12"/>
                    <a:gd name="T9" fmla="*/ 0 h 64"/>
                    <a:gd name="T10" fmla="*/ 0 w 12"/>
                    <a:gd name="T11" fmla="*/ 0 h 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"/>
                    <a:gd name="T19" fmla="*/ 0 h 64"/>
                    <a:gd name="T20" fmla="*/ 12 w 12"/>
                    <a:gd name="T21" fmla="*/ 64 h 6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" h="64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64"/>
                      </a:lnTo>
                      <a:lnTo>
                        <a:pt x="12" y="64"/>
                      </a:lnTo>
                      <a:lnTo>
                        <a:pt x="1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32578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9" name="Rectangle 27"/>
                <p:cNvSpPr>
                  <a:spLocks noChangeArrowheads="1"/>
                </p:cNvSpPr>
                <p:nvPr/>
              </p:nvSpPr>
              <p:spPr bwMode="auto">
                <a:xfrm>
                  <a:off x="4717" y="1971"/>
                  <a:ext cx="32" cy="146"/>
                </a:xfrm>
                <a:prstGeom prst="rect">
                  <a:avLst/>
                </a:prstGeom>
                <a:solidFill>
                  <a:srgbClr val="32578E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0" name="Rectangle 28"/>
                <p:cNvSpPr>
                  <a:spLocks noChangeArrowheads="1"/>
                </p:cNvSpPr>
                <p:nvPr/>
              </p:nvSpPr>
              <p:spPr bwMode="auto">
                <a:xfrm>
                  <a:off x="4607" y="1971"/>
                  <a:ext cx="110" cy="146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1" name="Rectangle 29"/>
                <p:cNvSpPr>
                  <a:spLocks noChangeArrowheads="1"/>
                </p:cNvSpPr>
                <p:nvPr/>
              </p:nvSpPr>
              <p:spPr bwMode="auto">
                <a:xfrm>
                  <a:off x="3331" y="1971"/>
                  <a:ext cx="684" cy="146"/>
                </a:xfrm>
                <a:prstGeom prst="rect">
                  <a:avLst/>
                </a:prstGeom>
                <a:solidFill>
                  <a:schemeClr val="tx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2" name="Rectangle 30"/>
                <p:cNvSpPr>
                  <a:spLocks noChangeArrowheads="1"/>
                </p:cNvSpPr>
                <p:nvPr/>
              </p:nvSpPr>
              <p:spPr bwMode="auto">
                <a:xfrm>
                  <a:off x="4033" y="1971"/>
                  <a:ext cx="556" cy="146"/>
                </a:xfrm>
                <a:prstGeom prst="rect">
                  <a:avLst/>
                </a:prstGeom>
                <a:solidFill>
                  <a:srgbClr val="7E0D12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6603" name="Freeform 31"/>
                <p:cNvSpPr>
                  <a:spLocks/>
                </p:cNvSpPr>
                <p:nvPr/>
              </p:nvSpPr>
              <p:spPr bwMode="auto">
                <a:xfrm>
                  <a:off x="4215" y="1989"/>
                  <a:ext cx="356" cy="110"/>
                </a:xfrm>
                <a:custGeom>
                  <a:avLst/>
                  <a:gdLst>
                    <a:gd name="T0" fmla="*/ 156 w 156"/>
                    <a:gd name="T1" fmla="*/ 0 h 48"/>
                    <a:gd name="T2" fmla="*/ 156 w 156"/>
                    <a:gd name="T3" fmla="*/ 0 h 48"/>
                    <a:gd name="T4" fmla="*/ 0 w 156"/>
                    <a:gd name="T5" fmla="*/ 0 h 48"/>
                    <a:gd name="T6" fmla="*/ 0 w 156"/>
                    <a:gd name="T7" fmla="*/ 0 h 48"/>
                    <a:gd name="T8" fmla="*/ 20 w 156"/>
                    <a:gd name="T9" fmla="*/ 22 h 48"/>
                    <a:gd name="T10" fmla="*/ 28 w 156"/>
                    <a:gd name="T11" fmla="*/ 36 h 48"/>
                    <a:gd name="T12" fmla="*/ 34 w 156"/>
                    <a:gd name="T13" fmla="*/ 48 h 48"/>
                    <a:gd name="T14" fmla="*/ 34 w 156"/>
                    <a:gd name="T15" fmla="*/ 48 h 48"/>
                    <a:gd name="T16" fmla="*/ 156 w 156"/>
                    <a:gd name="T17" fmla="*/ 48 h 48"/>
                    <a:gd name="T18" fmla="*/ 156 w 156"/>
                    <a:gd name="T19" fmla="*/ 48 h 48"/>
                    <a:gd name="T20" fmla="*/ 156 w 156"/>
                    <a:gd name="T21" fmla="*/ 0 h 48"/>
                    <a:gd name="T22" fmla="*/ 156 w 156"/>
                    <a:gd name="T23" fmla="*/ 0 h 4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156"/>
                    <a:gd name="T37" fmla="*/ 0 h 48"/>
                    <a:gd name="T38" fmla="*/ 156 w 156"/>
                    <a:gd name="T39" fmla="*/ 48 h 48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156" h="48">
                      <a:moveTo>
                        <a:pt x="156" y="0"/>
                      </a:moveTo>
                      <a:lnTo>
                        <a:pt x="156" y="0"/>
                      </a:lnTo>
                      <a:lnTo>
                        <a:pt x="0" y="0"/>
                      </a:lnTo>
                      <a:lnTo>
                        <a:pt x="20" y="22"/>
                      </a:lnTo>
                      <a:lnTo>
                        <a:pt x="28" y="36"/>
                      </a:lnTo>
                      <a:lnTo>
                        <a:pt x="34" y="48"/>
                      </a:lnTo>
                      <a:lnTo>
                        <a:pt x="156" y="48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rgbClr val="942F2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65" name="Group 32"/>
              <p:cNvGrpSpPr>
                <a:grpSpLocks/>
              </p:cNvGrpSpPr>
              <p:nvPr/>
            </p:nvGrpSpPr>
            <p:grpSpPr bwMode="auto">
              <a:xfrm>
                <a:off x="3404" y="1502"/>
                <a:ext cx="1244" cy="341"/>
                <a:chOff x="3404" y="1502"/>
                <a:chExt cx="1244" cy="341"/>
              </a:xfrm>
            </p:grpSpPr>
            <p:sp>
              <p:nvSpPr>
                <p:cNvPr id="16588" name="Freeform 33"/>
                <p:cNvSpPr>
                  <a:spLocks/>
                </p:cNvSpPr>
                <p:nvPr/>
              </p:nvSpPr>
              <p:spPr bwMode="auto">
                <a:xfrm>
                  <a:off x="3404" y="1502"/>
                  <a:ext cx="1222" cy="305"/>
                </a:xfrm>
                <a:custGeom>
                  <a:avLst/>
                  <a:gdLst>
                    <a:gd name="T0" fmla="*/ 536 w 536"/>
                    <a:gd name="T1" fmla="*/ 14 h 134"/>
                    <a:gd name="T2" fmla="*/ 536 w 536"/>
                    <a:gd name="T3" fmla="*/ 14 h 134"/>
                    <a:gd name="T4" fmla="*/ 530 w 536"/>
                    <a:gd name="T5" fmla="*/ 8 h 134"/>
                    <a:gd name="T6" fmla="*/ 522 w 536"/>
                    <a:gd name="T7" fmla="*/ 4 h 134"/>
                    <a:gd name="T8" fmla="*/ 516 w 536"/>
                    <a:gd name="T9" fmla="*/ 2 h 134"/>
                    <a:gd name="T10" fmla="*/ 506 w 536"/>
                    <a:gd name="T11" fmla="*/ 0 h 134"/>
                    <a:gd name="T12" fmla="*/ 38 w 536"/>
                    <a:gd name="T13" fmla="*/ 0 h 134"/>
                    <a:gd name="T14" fmla="*/ 38 w 536"/>
                    <a:gd name="T15" fmla="*/ 0 h 134"/>
                    <a:gd name="T16" fmla="*/ 30 w 536"/>
                    <a:gd name="T17" fmla="*/ 2 h 134"/>
                    <a:gd name="T18" fmla="*/ 22 w 536"/>
                    <a:gd name="T19" fmla="*/ 4 h 134"/>
                    <a:gd name="T20" fmla="*/ 16 w 536"/>
                    <a:gd name="T21" fmla="*/ 8 h 134"/>
                    <a:gd name="T22" fmla="*/ 10 w 536"/>
                    <a:gd name="T23" fmla="*/ 12 h 134"/>
                    <a:gd name="T24" fmla="*/ 6 w 536"/>
                    <a:gd name="T25" fmla="*/ 18 h 134"/>
                    <a:gd name="T26" fmla="*/ 2 w 536"/>
                    <a:gd name="T27" fmla="*/ 24 h 134"/>
                    <a:gd name="T28" fmla="*/ 0 w 536"/>
                    <a:gd name="T29" fmla="*/ 32 h 134"/>
                    <a:gd name="T30" fmla="*/ 0 w 536"/>
                    <a:gd name="T31" fmla="*/ 40 h 134"/>
                    <a:gd name="T32" fmla="*/ 0 w 536"/>
                    <a:gd name="T33" fmla="*/ 112 h 134"/>
                    <a:gd name="T34" fmla="*/ 0 w 536"/>
                    <a:gd name="T35" fmla="*/ 112 h 134"/>
                    <a:gd name="T36" fmla="*/ 0 w 536"/>
                    <a:gd name="T37" fmla="*/ 124 h 134"/>
                    <a:gd name="T38" fmla="*/ 6 w 536"/>
                    <a:gd name="T39" fmla="*/ 134 h 134"/>
                    <a:gd name="T40" fmla="*/ 6 w 536"/>
                    <a:gd name="T41" fmla="*/ 134 h 134"/>
                    <a:gd name="T42" fmla="*/ 536 w 536"/>
                    <a:gd name="T43" fmla="*/ 14 h 13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36"/>
                    <a:gd name="T67" fmla="*/ 0 h 134"/>
                    <a:gd name="T68" fmla="*/ 536 w 536"/>
                    <a:gd name="T69" fmla="*/ 134 h 13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36" h="134">
                      <a:moveTo>
                        <a:pt x="536" y="14"/>
                      </a:moveTo>
                      <a:lnTo>
                        <a:pt x="536" y="14"/>
                      </a:lnTo>
                      <a:lnTo>
                        <a:pt x="530" y="8"/>
                      </a:lnTo>
                      <a:lnTo>
                        <a:pt x="522" y="4"/>
                      </a:lnTo>
                      <a:lnTo>
                        <a:pt x="516" y="2"/>
                      </a:lnTo>
                      <a:lnTo>
                        <a:pt x="506" y="0"/>
                      </a:lnTo>
                      <a:lnTo>
                        <a:pt x="38" y="0"/>
                      </a:lnTo>
                      <a:lnTo>
                        <a:pt x="30" y="2"/>
                      </a:lnTo>
                      <a:lnTo>
                        <a:pt x="22" y="4"/>
                      </a:lnTo>
                      <a:lnTo>
                        <a:pt x="16" y="8"/>
                      </a:lnTo>
                      <a:lnTo>
                        <a:pt x="10" y="12"/>
                      </a:lnTo>
                      <a:lnTo>
                        <a:pt x="6" y="18"/>
                      </a:lnTo>
                      <a:lnTo>
                        <a:pt x="2" y="24"/>
                      </a:lnTo>
                      <a:lnTo>
                        <a:pt x="0" y="32"/>
                      </a:lnTo>
                      <a:lnTo>
                        <a:pt x="0" y="40"/>
                      </a:lnTo>
                      <a:lnTo>
                        <a:pt x="0" y="112"/>
                      </a:lnTo>
                      <a:lnTo>
                        <a:pt x="0" y="124"/>
                      </a:lnTo>
                      <a:lnTo>
                        <a:pt x="6" y="134"/>
                      </a:lnTo>
                      <a:lnTo>
                        <a:pt x="536" y="14"/>
                      </a:lnTo>
                      <a:close/>
                    </a:path>
                  </a:pathLst>
                </a:custGeom>
                <a:solidFill>
                  <a:srgbClr val="95AEB4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9" name="Freeform 34"/>
                <p:cNvSpPr>
                  <a:spLocks/>
                </p:cNvSpPr>
                <p:nvPr/>
              </p:nvSpPr>
              <p:spPr bwMode="auto">
                <a:xfrm>
                  <a:off x="3418" y="1533"/>
                  <a:ext cx="1230" cy="310"/>
                </a:xfrm>
                <a:custGeom>
                  <a:avLst/>
                  <a:gdLst>
                    <a:gd name="T0" fmla="*/ 32 w 540"/>
                    <a:gd name="T1" fmla="*/ 136 h 136"/>
                    <a:gd name="T2" fmla="*/ 500 w 540"/>
                    <a:gd name="T3" fmla="*/ 136 h 136"/>
                    <a:gd name="T4" fmla="*/ 500 w 540"/>
                    <a:gd name="T5" fmla="*/ 136 h 136"/>
                    <a:gd name="T6" fmla="*/ 508 w 540"/>
                    <a:gd name="T7" fmla="*/ 136 h 136"/>
                    <a:gd name="T8" fmla="*/ 516 w 540"/>
                    <a:gd name="T9" fmla="*/ 134 h 136"/>
                    <a:gd name="T10" fmla="*/ 522 w 540"/>
                    <a:gd name="T11" fmla="*/ 130 h 136"/>
                    <a:gd name="T12" fmla="*/ 528 w 540"/>
                    <a:gd name="T13" fmla="*/ 126 h 136"/>
                    <a:gd name="T14" fmla="*/ 532 w 540"/>
                    <a:gd name="T15" fmla="*/ 120 h 136"/>
                    <a:gd name="T16" fmla="*/ 536 w 540"/>
                    <a:gd name="T17" fmla="*/ 114 h 136"/>
                    <a:gd name="T18" fmla="*/ 538 w 540"/>
                    <a:gd name="T19" fmla="*/ 106 h 136"/>
                    <a:gd name="T20" fmla="*/ 540 w 540"/>
                    <a:gd name="T21" fmla="*/ 98 h 136"/>
                    <a:gd name="T22" fmla="*/ 540 w 540"/>
                    <a:gd name="T23" fmla="*/ 26 h 136"/>
                    <a:gd name="T24" fmla="*/ 540 w 540"/>
                    <a:gd name="T25" fmla="*/ 26 h 136"/>
                    <a:gd name="T26" fmla="*/ 538 w 540"/>
                    <a:gd name="T27" fmla="*/ 18 h 136"/>
                    <a:gd name="T28" fmla="*/ 536 w 540"/>
                    <a:gd name="T29" fmla="*/ 12 h 136"/>
                    <a:gd name="T30" fmla="*/ 530 w 540"/>
                    <a:gd name="T31" fmla="*/ 0 h 136"/>
                    <a:gd name="T32" fmla="*/ 0 w 540"/>
                    <a:gd name="T33" fmla="*/ 120 h 136"/>
                    <a:gd name="T34" fmla="*/ 0 w 540"/>
                    <a:gd name="T35" fmla="*/ 120 h 136"/>
                    <a:gd name="T36" fmla="*/ 0 w 540"/>
                    <a:gd name="T37" fmla="*/ 120 h 136"/>
                    <a:gd name="T38" fmla="*/ 6 w 540"/>
                    <a:gd name="T39" fmla="*/ 126 h 136"/>
                    <a:gd name="T40" fmla="*/ 12 w 540"/>
                    <a:gd name="T41" fmla="*/ 132 h 136"/>
                    <a:gd name="T42" fmla="*/ 22 w 540"/>
                    <a:gd name="T43" fmla="*/ 136 h 136"/>
                    <a:gd name="T44" fmla="*/ 32 w 540"/>
                    <a:gd name="T45" fmla="*/ 136 h 136"/>
                    <a:gd name="T46" fmla="*/ 32 w 540"/>
                    <a:gd name="T47" fmla="*/ 136 h 1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40"/>
                    <a:gd name="T73" fmla="*/ 0 h 136"/>
                    <a:gd name="T74" fmla="*/ 540 w 540"/>
                    <a:gd name="T75" fmla="*/ 136 h 1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40" h="136">
                      <a:moveTo>
                        <a:pt x="32" y="136"/>
                      </a:moveTo>
                      <a:lnTo>
                        <a:pt x="500" y="136"/>
                      </a:lnTo>
                      <a:lnTo>
                        <a:pt x="508" y="136"/>
                      </a:lnTo>
                      <a:lnTo>
                        <a:pt x="516" y="134"/>
                      </a:lnTo>
                      <a:lnTo>
                        <a:pt x="522" y="130"/>
                      </a:lnTo>
                      <a:lnTo>
                        <a:pt x="528" y="126"/>
                      </a:lnTo>
                      <a:lnTo>
                        <a:pt x="532" y="120"/>
                      </a:lnTo>
                      <a:lnTo>
                        <a:pt x="536" y="114"/>
                      </a:lnTo>
                      <a:lnTo>
                        <a:pt x="538" y="106"/>
                      </a:lnTo>
                      <a:lnTo>
                        <a:pt x="540" y="98"/>
                      </a:lnTo>
                      <a:lnTo>
                        <a:pt x="540" y="26"/>
                      </a:lnTo>
                      <a:lnTo>
                        <a:pt x="538" y="18"/>
                      </a:lnTo>
                      <a:lnTo>
                        <a:pt x="536" y="12"/>
                      </a:lnTo>
                      <a:lnTo>
                        <a:pt x="530" y="0"/>
                      </a:lnTo>
                      <a:lnTo>
                        <a:pt x="0" y="120"/>
                      </a:lnTo>
                      <a:lnTo>
                        <a:pt x="6" y="126"/>
                      </a:lnTo>
                      <a:lnTo>
                        <a:pt x="12" y="132"/>
                      </a:lnTo>
                      <a:lnTo>
                        <a:pt x="22" y="136"/>
                      </a:lnTo>
                      <a:lnTo>
                        <a:pt x="32" y="136"/>
                      </a:lnTo>
                      <a:close/>
                    </a:path>
                  </a:pathLst>
                </a:custGeom>
                <a:solidFill>
                  <a:srgbClr val="33535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0" name="Freeform 35"/>
                <p:cNvSpPr>
                  <a:spLocks/>
                </p:cNvSpPr>
                <p:nvPr/>
              </p:nvSpPr>
              <p:spPr bwMode="auto">
                <a:xfrm>
                  <a:off x="3441" y="1538"/>
                  <a:ext cx="1171" cy="269"/>
                </a:xfrm>
                <a:custGeom>
                  <a:avLst/>
                  <a:gdLst>
                    <a:gd name="T0" fmla="*/ 0 w 514"/>
                    <a:gd name="T1" fmla="*/ 96 h 118"/>
                    <a:gd name="T2" fmla="*/ 0 w 514"/>
                    <a:gd name="T3" fmla="*/ 24 h 118"/>
                    <a:gd name="T4" fmla="*/ 0 w 514"/>
                    <a:gd name="T5" fmla="*/ 24 h 118"/>
                    <a:gd name="T6" fmla="*/ 0 w 514"/>
                    <a:gd name="T7" fmla="*/ 14 h 118"/>
                    <a:gd name="T8" fmla="*/ 6 w 514"/>
                    <a:gd name="T9" fmla="*/ 8 h 118"/>
                    <a:gd name="T10" fmla="*/ 12 w 514"/>
                    <a:gd name="T11" fmla="*/ 2 h 118"/>
                    <a:gd name="T12" fmla="*/ 22 w 514"/>
                    <a:gd name="T13" fmla="*/ 0 h 118"/>
                    <a:gd name="T14" fmla="*/ 490 w 514"/>
                    <a:gd name="T15" fmla="*/ 0 h 118"/>
                    <a:gd name="T16" fmla="*/ 490 w 514"/>
                    <a:gd name="T17" fmla="*/ 0 h 118"/>
                    <a:gd name="T18" fmla="*/ 500 w 514"/>
                    <a:gd name="T19" fmla="*/ 2 h 118"/>
                    <a:gd name="T20" fmla="*/ 506 w 514"/>
                    <a:gd name="T21" fmla="*/ 8 h 118"/>
                    <a:gd name="T22" fmla="*/ 512 w 514"/>
                    <a:gd name="T23" fmla="*/ 14 h 118"/>
                    <a:gd name="T24" fmla="*/ 514 w 514"/>
                    <a:gd name="T25" fmla="*/ 24 h 118"/>
                    <a:gd name="T26" fmla="*/ 514 w 514"/>
                    <a:gd name="T27" fmla="*/ 96 h 118"/>
                    <a:gd name="T28" fmla="*/ 514 w 514"/>
                    <a:gd name="T29" fmla="*/ 96 h 118"/>
                    <a:gd name="T30" fmla="*/ 512 w 514"/>
                    <a:gd name="T31" fmla="*/ 106 h 118"/>
                    <a:gd name="T32" fmla="*/ 506 w 514"/>
                    <a:gd name="T33" fmla="*/ 112 h 118"/>
                    <a:gd name="T34" fmla="*/ 500 w 514"/>
                    <a:gd name="T35" fmla="*/ 118 h 118"/>
                    <a:gd name="T36" fmla="*/ 490 w 514"/>
                    <a:gd name="T37" fmla="*/ 118 h 118"/>
                    <a:gd name="T38" fmla="*/ 22 w 514"/>
                    <a:gd name="T39" fmla="*/ 118 h 118"/>
                    <a:gd name="T40" fmla="*/ 22 w 514"/>
                    <a:gd name="T41" fmla="*/ 118 h 118"/>
                    <a:gd name="T42" fmla="*/ 12 w 514"/>
                    <a:gd name="T43" fmla="*/ 118 h 118"/>
                    <a:gd name="T44" fmla="*/ 6 w 514"/>
                    <a:gd name="T45" fmla="*/ 112 h 118"/>
                    <a:gd name="T46" fmla="*/ 0 w 514"/>
                    <a:gd name="T47" fmla="*/ 106 h 118"/>
                    <a:gd name="T48" fmla="*/ 0 w 514"/>
                    <a:gd name="T49" fmla="*/ 96 h 118"/>
                    <a:gd name="T50" fmla="*/ 0 w 514"/>
                    <a:gd name="T51" fmla="*/ 96 h 118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514"/>
                    <a:gd name="T79" fmla="*/ 0 h 118"/>
                    <a:gd name="T80" fmla="*/ 514 w 514"/>
                    <a:gd name="T81" fmla="*/ 118 h 118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514" h="118">
                      <a:moveTo>
                        <a:pt x="0" y="96"/>
                      </a:moveTo>
                      <a:lnTo>
                        <a:pt x="0" y="24"/>
                      </a:lnTo>
                      <a:lnTo>
                        <a:pt x="0" y="14"/>
                      </a:lnTo>
                      <a:lnTo>
                        <a:pt x="6" y="8"/>
                      </a:lnTo>
                      <a:lnTo>
                        <a:pt x="12" y="2"/>
                      </a:lnTo>
                      <a:lnTo>
                        <a:pt x="22" y="0"/>
                      </a:lnTo>
                      <a:lnTo>
                        <a:pt x="490" y="0"/>
                      </a:lnTo>
                      <a:lnTo>
                        <a:pt x="500" y="2"/>
                      </a:lnTo>
                      <a:lnTo>
                        <a:pt x="506" y="8"/>
                      </a:lnTo>
                      <a:lnTo>
                        <a:pt x="512" y="14"/>
                      </a:lnTo>
                      <a:lnTo>
                        <a:pt x="514" y="24"/>
                      </a:lnTo>
                      <a:lnTo>
                        <a:pt x="514" y="96"/>
                      </a:lnTo>
                      <a:lnTo>
                        <a:pt x="512" y="106"/>
                      </a:lnTo>
                      <a:lnTo>
                        <a:pt x="506" y="112"/>
                      </a:lnTo>
                      <a:lnTo>
                        <a:pt x="500" y="118"/>
                      </a:lnTo>
                      <a:lnTo>
                        <a:pt x="490" y="118"/>
                      </a:lnTo>
                      <a:lnTo>
                        <a:pt x="22" y="118"/>
                      </a:lnTo>
                      <a:lnTo>
                        <a:pt x="12" y="118"/>
                      </a:lnTo>
                      <a:lnTo>
                        <a:pt x="6" y="112"/>
                      </a:lnTo>
                      <a:lnTo>
                        <a:pt x="0" y="106"/>
                      </a:lnTo>
                      <a:lnTo>
                        <a:pt x="0" y="96"/>
                      </a:lnTo>
                      <a:close/>
                    </a:path>
                  </a:pathLst>
                </a:custGeom>
                <a:solidFill>
                  <a:srgbClr val="33535B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1" name="Freeform 36"/>
                <p:cNvSpPr>
                  <a:spLocks/>
                </p:cNvSpPr>
                <p:nvPr/>
              </p:nvSpPr>
              <p:spPr bwMode="auto">
                <a:xfrm>
                  <a:off x="3468" y="1565"/>
                  <a:ext cx="1117" cy="215"/>
                </a:xfrm>
                <a:custGeom>
                  <a:avLst/>
                  <a:gdLst>
                    <a:gd name="T0" fmla="*/ 0 w 490"/>
                    <a:gd name="T1" fmla="*/ 84 h 94"/>
                    <a:gd name="T2" fmla="*/ 0 w 490"/>
                    <a:gd name="T3" fmla="*/ 12 h 94"/>
                    <a:gd name="T4" fmla="*/ 0 w 490"/>
                    <a:gd name="T5" fmla="*/ 12 h 94"/>
                    <a:gd name="T6" fmla="*/ 0 w 490"/>
                    <a:gd name="T7" fmla="*/ 8 h 94"/>
                    <a:gd name="T8" fmla="*/ 2 w 490"/>
                    <a:gd name="T9" fmla="*/ 4 h 94"/>
                    <a:gd name="T10" fmla="*/ 6 w 490"/>
                    <a:gd name="T11" fmla="*/ 2 h 94"/>
                    <a:gd name="T12" fmla="*/ 10 w 490"/>
                    <a:gd name="T13" fmla="*/ 0 h 94"/>
                    <a:gd name="T14" fmla="*/ 478 w 490"/>
                    <a:gd name="T15" fmla="*/ 0 h 94"/>
                    <a:gd name="T16" fmla="*/ 478 w 490"/>
                    <a:gd name="T17" fmla="*/ 0 h 94"/>
                    <a:gd name="T18" fmla="*/ 482 w 490"/>
                    <a:gd name="T19" fmla="*/ 2 h 94"/>
                    <a:gd name="T20" fmla="*/ 486 w 490"/>
                    <a:gd name="T21" fmla="*/ 4 h 94"/>
                    <a:gd name="T22" fmla="*/ 488 w 490"/>
                    <a:gd name="T23" fmla="*/ 8 h 94"/>
                    <a:gd name="T24" fmla="*/ 490 w 490"/>
                    <a:gd name="T25" fmla="*/ 12 h 94"/>
                    <a:gd name="T26" fmla="*/ 490 w 490"/>
                    <a:gd name="T27" fmla="*/ 84 h 94"/>
                    <a:gd name="T28" fmla="*/ 490 w 490"/>
                    <a:gd name="T29" fmla="*/ 84 h 94"/>
                    <a:gd name="T30" fmla="*/ 488 w 490"/>
                    <a:gd name="T31" fmla="*/ 88 h 94"/>
                    <a:gd name="T32" fmla="*/ 486 w 490"/>
                    <a:gd name="T33" fmla="*/ 92 h 94"/>
                    <a:gd name="T34" fmla="*/ 482 w 490"/>
                    <a:gd name="T35" fmla="*/ 94 h 94"/>
                    <a:gd name="T36" fmla="*/ 478 w 490"/>
                    <a:gd name="T37" fmla="*/ 94 h 94"/>
                    <a:gd name="T38" fmla="*/ 10 w 490"/>
                    <a:gd name="T39" fmla="*/ 94 h 94"/>
                    <a:gd name="T40" fmla="*/ 10 w 490"/>
                    <a:gd name="T41" fmla="*/ 94 h 94"/>
                    <a:gd name="T42" fmla="*/ 6 w 490"/>
                    <a:gd name="T43" fmla="*/ 94 h 94"/>
                    <a:gd name="T44" fmla="*/ 2 w 490"/>
                    <a:gd name="T45" fmla="*/ 92 h 94"/>
                    <a:gd name="T46" fmla="*/ 0 w 490"/>
                    <a:gd name="T47" fmla="*/ 88 h 94"/>
                    <a:gd name="T48" fmla="*/ 0 w 490"/>
                    <a:gd name="T49" fmla="*/ 84 h 94"/>
                    <a:gd name="T50" fmla="*/ 0 w 490"/>
                    <a:gd name="T51" fmla="*/ 84 h 94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490"/>
                    <a:gd name="T79" fmla="*/ 0 h 94"/>
                    <a:gd name="T80" fmla="*/ 490 w 490"/>
                    <a:gd name="T81" fmla="*/ 94 h 94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490" h="94">
                      <a:moveTo>
                        <a:pt x="0" y="84"/>
                      </a:moveTo>
                      <a:lnTo>
                        <a:pt x="0" y="12"/>
                      </a:lnTo>
                      <a:lnTo>
                        <a:pt x="0" y="8"/>
                      </a:lnTo>
                      <a:lnTo>
                        <a:pt x="2" y="4"/>
                      </a:lnTo>
                      <a:lnTo>
                        <a:pt x="6" y="2"/>
                      </a:lnTo>
                      <a:lnTo>
                        <a:pt x="10" y="0"/>
                      </a:lnTo>
                      <a:lnTo>
                        <a:pt x="478" y="0"/>
                      </a:lnTo>
                      <a:lnTo>
                        <a:pt x="482" y="2"/>
                      </a:lnTo>
                      <a:lnTo>
                        <a:pt x="486" y="4"/>
                      </a:lnTo>
                      <a:lnTo>
                        <a:pt x="488" y="8"/>
                      </a:lnTo>
                      <a:lnTo>
                        <a:pt x="490" y="12"/>
                      </a:lnTo>
                      <a:lnTo>
                        <a:pt x="490" y="84"/>
                      </a:lnTo>
                      <a:lnTo>
                        <a:pt x="488" y="88"/>
                      </a:lnTo>
                      <a:lnTo>
                        <a:pt x="486" y="92"/>
                      </a:lnTo>
                      <a:lnTo>
                        <a:pt x="482" y="94"/>
                      </a:lnTo>
                      <a:lnTo>
                        <a:pt x="478" y="94"/>
                      </a:lnTo>
                      <a:lnTo>
                        <a:pt x="10" y="94"/>
                      </a:lnTo>
                      <a:lnTo>
                        <a:pt x="6" y="94"/>
                      </a:lnTo>
                      <a:lnTo>
                        <a:pt x="2" y="92"/>
                      </a:lnTo>
                      <a:lnTo>
                        <a:pt x="0" y="88"/>
                      </a:lnTo>
                      <a:lnTo>
                        <a:pt x="0" y="84"/>
                      </a:lnTo>
                      <a:close/>
                    </a:path>
                  </a:pathLst>
                </a:custGeom>
                <a:solidFill>
                  <a:srgbClr val="88928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2" name="Freeform 37"/>
                <p:cNvSpPr>
                  <a:spLocks noEditPoints="1"/>
                </p:cNvSpPr>
                <p:nvPr/>
              </p:nvSpPr>
              <p:spPr bwMode="auto">
                <a:xfrm>
                  <a:off x="3436" y="1533"/>
                  <a:ext cx="1181" cy="278"/>
                </a:xfrm>
                <a:custGeom>
                  <a:avLst/>
                  <a:gdLst>
                    <a:gd name="T0" fmla="*/ 24 w 518"/>
                    <a:gd name="T1" fmla="*/ 0 h 122"/>
                    <a:gd name="T2" fmla="*/ 24 w 518"/>
                    <a:gd name="T3" fmla="*/ 0 h 122"/>
                    <a:gd name="T4" fmla="*/ 14 w 518"/>
                    <a:gd name="T5" fmla="*/ 2 h 122"/>
                    <a:gd name="T6" fmla="*/ 6 w 518"/>
                    <a:gd name="T7" fmla="*/ 8 h 122"/>
                    <a:gd name="T8" fmla="*/ 0 w 518"/>
                    <a:gd name="T9" fmla="*/ 16 h 122"/>
                    <a:gd name="T10" fmla="*/ 0 w 518"/>
                    <a:gd name="T11" fmla="*/ 26 h 122"/>
                    <a:gd name="T12" fmla="*/ 0 w 518"/>
                    <a:gd name="T13" fmla="*/ 98 h 122"/>
                    <a:gd name="T14" fmla="*/ 0 w 518"/>
                    <a:gd name="T15" fmla="*/ 98 h 122"/>
                    <a:gd name="T16" fmla="*/ 0 w 518"/>
                    <a:gd name="T17" fmla="*/ 108 h 122"/>
                    <a:gd name="T18" fmla="*/ 6 w 518"/>
                    <a:gd name="T19" fmla="*/ 116 h 122"/>
                    <a:gd name="T20" fmla="*/ 14 w 518"/>
                    <a:gd name="T21" fmla="*/ 122 h 122"/>
                    <a:gd name="T22" fmla="*/ 24 w 518"/>
                    <a:gd name="T23" fmla="*/ 122 h 122"/>
                    <a:gd name="T24" fmla="*/ 492 w 518"/>
                    <a:gd name="T25" fmla="*/ 122 h 122"/>
                    <a:gd name="T26" fmla="*/ 492 w 518"/>
                    <a:gd name="T27" fmla="*/ 122 h 122"/>
                    <a:gd name="T28" fmla="*/ 502 w 518"/>
                    <a:gd name="T29" fmla="*/ 122 h 122"/>
                    <a:gd name="T30" fmla="*/ 510 w 518"/>
                    <a:gd name="T31" fmla="*/ 116 h 122"/>
                    <a:gd name="T32" fmla="*/ 516 w 518"/>
                    <a:gd name="T33" fmla="*/ 108 h 122"/>
                    <a:gd name="T34" fmla="*/ 518 w 518"/>
                    <a:gd name="T35" fmla="*/ 98 h 122"/>
                    <a:gd name="T36" fmla="*/ 518 w 518"/>
                    <a:gd name="T37" fmla="*/ 26 h 122"/>
                    <a:gd name="T38" fmla="*/ 518 w 518"/>
                    <a:gd name="T39" fmla="*/ 26 h 122"/>
                    <a:gd name="T40" fmla="*/ 516 w 518"/>
                    <a:gd name="T41" fmla="*/ 16 h 122"/>
                    <a:gd name="T42" fmla="*/ 510 w 518"/>
                    <a:gd name="T43" fmla="*/ 8 h 122"/>
                    <a:gd name="T44" fmla="*/ 502 w 518"/>
                    <a:gd name="T45" fmla="*/ 2 h 122"/>
                    <a:gd name="T46" fmla="*/ 492 w 518"/>
                    <a:gd name="T47" fmla="*/ 0 h 122"/>
                    <a:gd name="T48" fmla="*/ 24 w 518"/>
                    <a:gd name="T49" fmla="*/ 0 h 122"/>
                    <a:gd name="T50" fmla="*/ 14 w 518"/>
                    <a:gd name="T51" fmla="*/ 98 h 122"/>
                    <a:gd name="T52" fmla="*/ 14 w 518"/>
                    <a:gd name="T53" fmla="*/ 26 h 122"/>
                    <a:gd name="T54" fmla="*/ 14 w 518"/>
                    <a:gd name="T55" fmla="*/ 26 h 122"/>
                    <a:gd name="T56" fmla="*/ 14 w 518"/>
                    <a:gd name="T57" fmla="*/ 22 h 122"/>
                    <a:gd name="T58" fmla="*/ 16 w 518"/>
                    <a:gd name="T59" fmla="*/ 18 h 122"/>
                    <a:gd name="T60" fmla="*/ 20 w 518"/>
                    <a:gd name="T61" fmla="*/ 16 h 122"/>
                    <a:gd name="T62" fmla="*/ 24 w 518"/>
                    <a:gd name="T63" fmla="*/ 14 h 122"/>
                    <a:gd name="T64" fmla="*/ 492 w 518"/>
                    <a:gd name="T65" fmla="*/ 14 h 122"/>
                    <a:gd name="T66" fmla="*/ 492 w 518"/>
                    <a:gd name="T67" fmla="*/ 14 h 122"/>
                    <a:gd name="T68" fmla="*/ 496 w 518"/>
                    <a:gd name="T69" fmla="*/ 16 h 122"/>
                    <a:gd name="T70" fmla="*/ 500 w 518"/>
                    <a:gd name="T71" fmla="*/ 18 h 122"/>
                    <a:gd name="T72" fmla="*/ 502 w 518"/>
                    <a:gd name="T73" fmla="*/ 22 h 122"/>
                    <a:gd name="T74" fmla="*/ 504 w 518"/>
                    <a:gd name="T75" fmla="*/ 26 h 122"/>
                    <a:gd name="T76" fmla="*/ 504 w 518"/>
                    <a:gd name="T77" fmla="*/ 98 h 122"/>
                    <a:gd name="T78" fmla="*/ 504 w 518"/>
                    <a:gd name="T79" fmla="*/ 98 h 122"/>
                    <a:gd name="T80" fmla="*/ 502 w 518"/>
                    <a:gd name="T81" fmla="*/ 102 h 122"/>
                    <a:gd name="T82" fmla="*/ 500 w 518"/>
                    <a:gd name="T83" fmla="*/ 106 h 122"/>
                    <a:gd name="T84" fmla="*/ 496 w 518"/>
                    <a:gd name="T85" fmla="*/ 108 h 122"/>
                    <a:gd name="T86" fmla="*/ 492 w 518"/>
                    <a:gd name="T87" fmla="*/ 108 h 122"/>
                    <a:gd name="T88" fmla="*/ 24 w 518"/>
                    <a:gd name="T89" fmla="*/ 108 h 122"/>
                    <a:gd name="T90" fmla="*/ 24 w 518"/>
                    <a:gd name="T91" fmla="*/ 108 h 122"/>
                    <a:gd name="T92" fmla="*/ 20 w 518"/>
                    <a:gd name="T93" fmla="*/ 108 h 122"/>
                    <a:gd name="T94" fmla="*/ 16 w 518"/>
                    <a:gd name="T95" fmla="*/ 106 h 122"/>
                    <a:gd name="T96" fmla="*/ 14 w 518"/>
                    <a:gd name="T97" fmla="*/ 102 h 122"/>
                    <a:gd name="T98" fmla="*/ 14 w 518"/>
                    <a:gd name="T99" fmla="*/ 98 h 122"/>
                    <a:gd name="T100" fmla="*/ 14 w 518"/>
                    <a:gd name="T101" fmla="*/ 98 h 12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18"/>
                    <a:gd name="T154" fmla="*/ 0 h 122"/>
                    <a:gd name="T155" fmla="*/ 518 w 518"/>
                    <a:gd name="T156" fmla="*/ 122 h 12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18" h="122">
                      <a:moveTo>
                        <a:pt x="24" y="0"/>
                      </a:moveTo>
                      <a:lnTo>
                        <a:pt x="24" y="0"/>
                      </a:lnTo>
                      <a:lnTo>
                        <a:pt x="14" y="2"/>
                      </a:lnTo>
                      <a:lnTo>
                        <a:pt x="6" y="8"/>
                      </a:lnTo>
                      <a:lnTo>
                        <a:pt x="0" y="16"/>
                      </a:lnTo>
                      <a:lnTo>
                        <a:pt x="0" y="26"/>
                      </a:lnTo>
                      <a:lnTo>
                        <a:pt x="0" y="98"/>
                      </a:lnTo>
                      <a:lnTo>
                        <a:pt x="0" y="108"/>
                      </a:lnTo>
                      <a:lnTo>
                        <a:pt x="6" y="116"/>
                      </a:lnTo>
                      <a:lnTo>
                        <a:pt x="14" y="122"/>
                      </a:lnTo>
                      <a:lnTo>
                        <a:pt x="24" y="122"/>
                      </a:lnTo>
                      <a:lnTo>
                        <a:pt x="492" y="122"/>
                      </a:lnTo>
                      <a:lnTo>
                        <a:pt x="502" y="122"/>
                      </a:lnTo>
                      <a:lnTo>
                        <a:pt x="510" y="116"/>
                      </a:lnTo>
                      <a:lnTo>
                        <a:pt x="516" y="108"/>
                      </a:lnTo>
                      <a:lnTo>
                        <a:pt x="518" y="98"/>
                      </a:lnTo>
                      <a:lnTo>
                        <a:pt x="518" y="26"/>
                      </a:lnTo>
                      <a:lnTo>
                        <a:pt x="516" y="16"/>
                      </a:lnTo>
                      <a:lnTo>
                        <a:pt x="510" y="8"/>
                      </a:lnTo>
                      <a:lnTo>
                        <a:pt x="502" y="2"/>
                      </a:lnTo>
                      <a:lnTo>
                        <a:pt x="492" y="0"/>
                      </a:lnTo>
                      <a:lnTo>
                        <a:pt x="24" y="0"/>
                      </a:lnTo>
                      <a:close/>
                      <a:moveTo>
                        <a:pt x="14" y="98"/>
                      </a:moveTo>
                      <a:lnTo>
                        <a:pt x="14" y="26"/>
                      </a:lnTo>
                      <a:lnTo>
                        <a:pt x="14" y="22"/>
                      </a:lnTo>
                      <a:lnTo>
                        <a:pt x="16" y="18"/>
                      </a:lnTo>
                      <a:lnTo>
                        <a:pt x="20" y="16"/>
                      </a:lnTo>
                      <a:lnTo>
                        <a:pt x="24" y="14"/>
                      </a:lnTo>
                      <a:lnTo>
                        <a:pt x="492" y="14"/>
                      </a:lnTo>
                      <a:lnTo>
                        <a:pt x="496" y="16"/>
                      </a:lnTo>
                      <a:lnTo>
                        <a:pt x="500" y="18"/>
                      </a:lnTo>
                      <a:lnTo>
                        <a:pt x="502" y="22"/>
                      </a:lnTo>
                      <a:lnTo>
                        <a:pt x="504" y="26"/>
                      </a:lnTo>
                      <a:lnTo>
                        <a:pt x="504" y="98"/>
                      </a:lnTo>
                      <a:lnTo>
                        <a:pt x="502" y="102"/>
                      </a:lnTo>
                      <a:lnTo>
                        <a:pt x="500" y="106"/>
                      </a:lnTo>
                      <a:lnTo>
                        <a:pt x="496" y="108"/>
                      </a:lnTo>
                      <a:lnTo>
                        <a:pt x="492" y="108"/>
                      </a:lnTo>
                      <a:lnTo>
                        <a:pt x="24" y="108"/>
                      </a:lnTo>
                      <a:lnTo>
                        <a:pt x="20" y="108"/>
                      </a:lnTo>
                      <a:lnTo>
                        <a:pt x="16" y="106"/>
                      </a:lnTo>
                      <a:lnTo>
                        <a:pt x="14" y="102"/>
                      </a:lnTo>
                      <a:lnTo>
                        <a:pt x="14" y="9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3" name="Freeform 38"/>
                <p:cNvSpPr>
                  <a:spLocks/>
                </p:cNvSpPr>
                <p:nvPr/>
              </p:nvSpPr>
              <p:spPr bwMode="auto">
                <a:xfrm>
                  <a:off x="3810" y="1593"/>
                  <a:ext cx="747" cy="159"/>
                </a:xfrm>
                <a:custGeom>
                  <a:avLst/>
                  <a:gdLst>
                    <a:gd name="T0" fmla="*/ 56 w 328"/>
                    <a:gd name="T1" fmla="*/ 70 h 70"/>
                    <a:gd name="T2" fmla="*/ 56 w 328"/>
                    <a:gd name="T3" fmla="*/ 70 h 70"/>
                    <a:gd name="T4" fmla="*/ 328 w 328"/>
                    <a:gd name="T5" fmla="*/ 70 h 70"/>
                    <a:gd name="T6" fmla="*/ 328 w 328"/>
                    <a:gd name="T7" fmla="*/ 70 h 70"/>
                    <a:gd name="T8" fmla="*/ 328 w 328"/>
                    <a:gd name="T9" fmla="*/ 0 h 70"/>
                    <a:gd name="T10" fmla="*/ 328 w 328"/>
                    <a:gd name="T11" fmla="*/ 0 h 70"/>
                    <a:gd name="T12" fmla="*/ 0 w 328"/>
                    <a:gd name="T13" fmla="*/ 0 h 70"/>
                    <a:gd name="T14" fmla="*/ 0 w 328"/>
                    <a:gd name="T15" fmla="*/ 0 h 70"/>
                    <a:gd name="T16" fmla="*/ 12 w 328"/>
                    <a:gd name="T17" fmla="*/ 20 h 70"/>
                    <a:gd name="T18" fmla="*/ 24 w 328"/>
                    <a:gd name="T19" fmla="*/ 38 h 70"/>
                    <a:gd name="T20" fmla="*/ 40 w 328"/>
                    <a:gd name="T21" fmla="*/ 56 h 70"/>
                    <a:gd name="T22" fmla="*/ 56 w 328"/>
                    <a:gd name="T23" fmla="*/ 70 h 70"/>
                    <a:gd name="T24" fmla="*/ 56 w 328"/>
                    <a:gd name="T25" fmla="*/ 70 h 7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328"/>
                    <a:gd name="T40" fmla="*/ 0 h 70"/>
                    <a:gd name="T41" fmla="*/ 328 w 328"/>
                    <a:gd name="T42" fmla="*/ 70 h 70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328" h="70">
                      <a:moveTo>
                        <a:pt x="56" y="70"/>
                      </a:moveTo>
                      <a:lnTo>
                        <a:pt x="56" y="70"/>
                      </a:lnTo>
                      <a:lnTo>
                        <a:pt x="328" y="70"/>
                      </a:lnTo>
                      <a:lnTo>
                        <a:pt x="328" y="0"/>
                      </a:lnTo>
                      <a:lnTo>
                        <a:pt x="0" y="0"/>
                      </a:lnTo>
                      <a:lnTo>
                        <a:pt x="12" y="20"/>
                      </a:lnTo>
                      <a:lnTo>
                        <a:pt x="24" y="38"/>
                      </a:lnTo>
                      <a:lnTo>
                        <a:pt x="40" y="56"/>
                      </a:lnTo>
                      <a:lnTo>
                        <a:pt x="56" y="70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4" name="Freeform 39"/>
                <p:cNvSpPr>
                  <a:spLocks/>
                </p:cNvSpPr>
                <p:nvPr/>
              </p:nvSpPr>
              <p:spPr bwMode="auto">
                <a:xfrm>
                  <a:off x="3518" y="1606"/>
                  <a:ext cx="64" cy="64"/>
                </a:xfrm>
                <a:custGeom>
                  <a:avLst/>
                  <a:gdLst>
                    <a:gd name="T0" fmla="*/ 28 w 28"/>
                    <a:gd name="T1" fmla="*/ 14 h 28"/>
                    <a:gd name="T2" fmla="*/ 28 w 28"/>
                    <a:gd name="T3" fmla="*/ 14 h 28"/>
                    <a:gd name="T4" fmla="*/ 28 w 28"/>
                    <a:gd name="T5" fmla="*/ 20 h 28"/>
                    <a:gd name="T6" fmla="*/ 24 w 28"/>
                    <a:gd name="T7" fmla="*/ 24 h 28"/>
                    <a:gd name="T8" fmla="*/ 20 w 28"/>
                    <a:gd name="T9" fmla="*/ 26 h 28"/>
                    <a:gd name="T10" fmla="*/ 14 w 28"/>
                    <a:gd name="T11" fmla="*/ 28 h 28"/>
                    <a:gd name="T12" fmla="*/ 14 w 28"/>
                    <a:gd name="T13" fmla="*/ 28 h 28"/>
                    <a:gd name="T14" fmla="*/ 8 w 28"/>
                    <a:gd name="T15" fmla="*/ 26 h 28"/>
                    <a:gd name="T16" fmla="*/ 4 w 28"/>
                    <a:gd name="T17" fmla="*/ 24 h 28"/>
                    <a:gd name="T18" fmla="*/ 0 w 28"/>
                    <a:gd name="T19" fmla="*/ 20 h 28"/>
                    <a:gd name="T20" fmla="*/ 0 w 28"/>
                    <a:gd name="T21" fmla="*/ 14 h 28"/>
                    <a:gd name="T22" fmla="*/ 0 w 28"/>
                    <a:gd name="T23" fmla="*/ 14 h 28"/>
                    <a:gd name="T24" fmla="*/ 0 w 28"/>
                    <a:gd name="T25" fmla="*/ 8 h 28"/>
                    <a:gd name="T26" fmla="*/ 4 w 28"/>
                    <a:gd name="T27" fmla="*/ 4 h 28"/>
                    <a:gd name="T28" fmla="*/ 8 w 28"/>
                    <a:gd name="T29" fmla="*/ 2 h 28"/>
                    <a:gd name="T30" fmla="*/ 14 w 28"/>
                    <a:gd name="T31" fmla="*/ 0 h 28"/>
                    <a:gd name="T32" fmla="*/ 14 w 28"/>
                    <a:gd name="T33" fmla="*/ 0 h 28"/>
                    <a:gd name="T34" fmla="*/ 20 w 28"/>
                    <a:gd name="T35" fmla="*/ 2 h 28"/>
                    <a:gd name="T36" fmla="*/ 24 w 28"/>
                    <a:gd name="T37" fmla="*/ 4 h 28"/>
                    <a:gd name="T38" fmla="*/ 28 w 28"/>
                    <a:gd name="T39" fmla="*/ 8 h 28"/>
                    <a:gd name="T40" fmla="*/ 28 w 28"/>
                    <a:gd name="T41" fmla="*/ 14 h 28"/>
                    <a:gd name="T42" fmla="*/ 28 w 28"/>
                    <a:gd name="T43" fmla="*/ 14 h 2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28"/>
                    <a:gd name="T67" fmla="*/ 0 h 28"/>
                    <a:gd name="T68" fmla="*/ 28 w 28"/>
                    <a:gd name="T69" fmla="*/ 28 h 2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28" h="28">
                      <a:moveTo>
                        <a:pt x="28" y="14"/>
                      </a:moveTo>
                      <a:lnTo>
                        <a:pt x="28" y="14"/>
                      </a:lnTo>
                      <a:lnTo>
                        <a:pt x="28" y="20"/>
                      </a:lnTo>
                      <a:lnTo>
                        <a:pt x="24" y="24"/>
                      </a:lnTo>
                      <a:lnTo>
                        <a:pt x="20" y="26"/>
                      </a:lnTo>
                      <a:lnTo>
                        <a:pt x="14" y="28"/>
                      </a:lnTo>
                      <a:lnTo>
                        <a:pt x="8" y="26"/>
                      </a:lnTo>
                      <a:lnTo>
                        <a:pt x="4" y="24"/>
                      </a:lnTo>
                      <a:lnTo>
                        <a:pt x="0" y="20"/>
                      </a:lnTo>
                      <a:lnTo>
                        <a:pt x="0" y="14"/>
                      </a:lnTo>
                      <a:lnTo>
                        <a:pt x="0" y="8"/>
                      </a:lnTo>
                      <a:lnTo>
                        <a:pt x="4" y="4"/>
                      </a:lnTo>
                      <a:lnTo>
                        <a:pt x="8" y="2"/>
                      </a:lnTo>
                      <a:lnTo>
                        <a:pt x="14" y="0"/>
                      </a:lnTo>
                      <a:lnTo>
                        <a:pt x="20" y="2"/>
                      </a:lnTo>
                      <a:lnTo>
                        <a:pt x="24" y="4"/>
                      </a:lnTo>
                      <a:lnTo>
                        <a:pt x="28" y="8"/>
                      </a:lnTo>
                      <a:lnTo>
                        <a:pt x="28" y="14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95" name="Freeform 40"/>
                <p:cNvSpPr>
                  <a:spLocks/>
                </p:cNvSpPr>
                <p:nvPr/>
              </p:nvSpPr>
              <p:spPr bwMode="auto">
                <a:xfrm>
                  <a:off x="3591" y="1679"/>
                  <a:ext cx="41" cy="32"/>
                </a:xfrm>
                <a:custGeom>
                  <a:avLst/>
                  <a:gdLst>
                    <a:gd name="T0" fmla="*/ 18 w 18"/>
                    <a:gd name="T1" fmla="*/ 6 h 14"/>
                    <a:gd name="T2" fmla="*/ 18 w 18"/>
                    <a:gd name="T3" fmla="*/ 6 h 14"/>
                    <a:gd name="T4" fmla="*/ 16 w 18"/>
                    <a:gd name="T5" fmla="*/ 10 h 14"/>
                    <a:gd name="T6" fmla="*/ 14 w 18"/>
                    <a:gd name="T7" fmla="*/ 12 h 14"/>
                    <a:gd name="T8" fmla="*/ 12 w 18"/>
                    <a:gd name="T9" fmla="*/ 14 h 14"/>
                    <a:gd name="T10" fmla="*/ 8 w 18"/>
                    <a:gd name="T11" fmla="*/ 14 h 14"/>
                    <a:gd name="T12" fmla="*/ 8 w 18"/>
                    <a:gd name="T13" fmla="*/ 14 h 14"/>
                    <a:gd name="T14" fmla="*/ 6 w 18"/>
                    <a:gd name="T15" fmla="*/ 14 h 14"/>
                    <a:gd name="T16" fmla="*/ 2 w 18"/>
                    <a:gd name="T17" fmla="*/ 12 h 14"/>
                    <a:gd name="T18" fmla="*/ 0 w 18"/>
                    <a:gd name="T19" fmla="*/ 10 h 14"/>
                    <a:gd name="T20" fmla="*/ 0 w 18"/>
                    <a:gd name="T21" fmla="*/ 6 h 14"/>
                    <a:gd name="T22" fmla="*/ 0 w 18"/>
                    <a:gd name="T23" fmla="*/ 6 h 14"/>
                    <a:gd name="T24" fmla="*/ 0 w 18"/>
                    <a:gd name="T25" fmla="*/ 4 h 14"/>
                    <a:gd name="T26" fmla="*/ 2 w 18"/>
                    <a:gd name="T27" fmla="*/ 2 h 14"/>
                    <a:gd name="T28" fmla="*/ 6 w 18"/>
                    <a:gd name="T29" fmla="*/ 0 h 14"/>
                    <a:gd name="T30" fmla="*/ 8 w 18"/>
                    <a:gd name="T31" fmla="*/ 0 h 14"/>
                    <a:gd name="T32" fmla="*/ 8 w 18"/>
                    <a:gd name="T33" fmla="*/ 0 h 14"/>
                    <a:gd name="T34" fmla="*/ 12 w 18"/>
                    <a:gd name="T35" fmla="*/ 0 h 14"/>
                    <a:gd name="T36" fmla="*/ 14 w 18"/>
                    <a:gd name="T37" fmla="*/ 2 h 14"/>
                    <a:gd name="T38" fmla="*/ 16 w 18"/>
                    <a:gd name="T39" fmla="*/ 4 h 14"/>
                    <a:gd name="T40" fmla="*/ 18 w 18"/>
                    <a:gd name="T41" fmla="*/ 6 h 14"/>
                    <a:gd name="T42" fmla="*/ 18 w 18"/>
                    <a:gd name="T43" fmla="*/ 6 h 14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18"/>
                    <a:gd name="T67" fmla="*/ 0 h 14"/>
                    <a:gd name="T68" fmla="*/ 18 w 18"/>
                    <a:gd name="T69" fmla="*/ 14 h 14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18" h="14">
                      <a:moveTo>
                        <a:pt x="18" y="6"/>
                      </a:moveTo>
                      <a:lnTo>
                        <a:pt x="18" y="6"/>
                      </a:lnTo>
                      <a:lnTo>
                        <a:pt x="16" y="10"/>
                      </a:lnTo>
                      <a:lnTo>
                        <a:pt x="14" y="12"/>
                      </a:lnTo>
                      <a:lnTo>
                        <a:pt x="12" y="14"/>
                      </a:lnTo>
                      <a:lnTo>
                        <a:pt x="8" y="14"/>
                      </a:lnTo>
                      <a:lnTo>
                        <a:pt x="6" y="14"/>
                      </a:lnTo>
                      <a:lnTo>
                        <a:pt x="2" y="12"/>
                      </a:lnTo>
                      <a:lnTo>
                        <a:pt x="0" y="10"/>
                      </a:lnTo>
                      <a:lnTo>
                        <a:pt x="0" y="6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2" y="0"/>
                      </a:lnTo>
                      <a:lnTo>
                        <a:pt x="14" y="2"/>
                      </a:lnTo>
                      <a:lnTo>
                        <a:pt x="16" y="4"/>
                      </a:lnTo>
                      <a:lnTo>
                        <a:pt x="18" y="6"/>
                      </a:lnTo>
                      <a:close/>
                    </a:path>
                  </a:pathLst>
                </a:custGeom>
                <a:solidFill>
                  <a:srgbClr val="A0AC9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6466" name="Group 41"/>
              <p:cNvGrpSpPr>
                <a:grpSpLocks/>
              </p:cNvGrpSpPr>
              <p:nvPr/>
            </p:nvGrpSpPr>
            <p:grpSpPr bwMode="auto">
              <a:xfrm>
                <a:off x="3431" y="2199"/>
                <a:ext cx="1172" cy="1166"/>
                <a:chOff x="3431" y="2199"/>
                <a:chExt cx="1172" cy="1166"/>
              </a:xfrm>
            </p:grpSpPr>
            <p:sp>
              <p:nvSpPr>
                <p:cNvPr id="16468" name="Freeform 42"/>
                <p:cNvSpPr>
                  <a:spLocks/>
                </p:cNvSpPr>
                <p:nvPr/>
              </p:nvSpPr>
              <p:spPr bwMode="auto">
                <a:xfrm>
                  <a:off x="344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69" name="Freeform 43"/>
                <p:cNvSpPr>
                  <a:spLocks/>
                </p:cNvSpPr>
                <p:nvPr/>
              </p:nvSpPr>
              <p:spPr bwMode="auto">
                <a:xfrm>
                  <a:off x="4179" y="2937"/>
                  <a:ext cx="182" cy="428"/>
                </a:xfrm>
                <a:custGeom>
                  <a:avLst/>
                  <a:gdLst>
                    <a:gd name="T0" fmla="*/ 16 w 80"/>
                    <a:gd name="T1" fmla="*/ 0 h 188"/>
                    <a:gd name="T2" fmla="*/ 16 w 80"/>
                    <a:gd name="T3" fmla="*/ 0 h 188"/>
                    <a:gd name="T4" fmla="*/ 10 w 80"/>
                    <a:gd name="T5" fmla="*/ 2 h 188"/>
                    <a:gd name="T6" fmla="*/ 4 w 80"/>
                    <a:gd name="T7" fmla="*/ 4 h 188"/>
                    <a:gd name="T8" fmla="*/ 2 w 80"/>
                    <a:gd name="T9" fmla="*/ 10 h 188"/>
                    <a:gd name="T10" fmla="*/ 0 w 80"/>
                    <a:gd name="T11" fmla="*/ 16 h 188"/>
                    <a:gd name="T12" fmla="*/ 0 w 80"/>
                    <a:gd name="T13" fmla="*/ 172 h 188"/>
                    <a:gd name="T14" fmla="*/ 0 w 80"/>
                    <a:gd name="T15" fmla="*/ 172 h 188"/>
                    <a:gd name="T16" fmla="*/ 2 w 80"/>
                    <a:gd name="T17" fmla="*/ 178 h 188"/>
                    <a:gd name="T18" fmla="*/ 4 w 80"/>
                    <a:gd name="T19" fmla="*/ 184 h 188"/>
                    <a:gd name="T20" fmla="*/ 10 w 80"/>
                    <a:gd name="T21" fmla="*/ 186 h 188"/>
                    <a:gd name="T22" fmla="*/ 16 w 80"/>
                    <a:gd name="T23" fmla="*/ 188 h 188"/>
                    <a:gd name="T24" fmla="*/ 64 w 80"/>
                    <a:gd name="T25" fmla="*/ 188 h 188"/>
                    <a:gd name="T26" fmla="*/ 64 w 80"/>
                    <a:gd name="T27" fmla="*/ 188 h 188"/>
                    <a:gd name="T28" fmla="*/ 70 w 80"/>
                    <a:gd name="T29" fmla="*/ 186 h 188"/>
                    <a:gd name="T30" fmla="*/ 76 w 80"/>
                    <a:gd name="T31" fmla="*/ 184 h 188"/>
                    <a:gd name="T32" fmla="*/ 78 w 80"/>
                    <a:gd name="T33" fmla="*/ 178 h 188"/>
                    <a:gd name="T34" fmla="*/ 80 w 80"/>
                    <a:gd name="T35" fmla="*/ 172 h 188"/>
                    <a:gd name="T36" fmla="*/ 80 w 80"/>
                    <a:gd name="T37" fmla="*/ 16 h 188"/>
                    <a:gd name="T38" fmla="*/ 80 w 80"/>
                    <a:gd name="T39" fmla="*/ 16 h 188"/>
                    <a:gd name="T40" fmla="*/ 78 w 80"/>
                    <a:gd name="T41" fmla="*/ 10 h 188"/>
                    <a:gd name="T42" fmla="*/ 76 w 80"/>
                    <a:gd name="T43" fmla="*/ 4 h 188"/>
                    <a:gd name="T44" fmla="*/ 70 w 80"/>
                    <a:gd name="T45" fmla="*/ 2 h 188"/>
                    <a:gd name="T46" fmla="*/ 64 w 80"/>
                    <a:gd name="T47" fmla="*/ 0 h 188"/>
                    <a:gd name="T48" fmla="*/ 16 w 80"/>
                    <a:gd name="T49" fmla="*/ 0 h 18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88"/>
                    <a:gd name="T77" fmla="*/ 80 w 80"/>
                    <a:gd name="T78" fmla="*/ 188 h 18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8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72"/>
                      </a:lnTo>
                      <a:lnTo>
                        <a:pt x="2" y="178"/>
                      </a:lnTo>
                      <a:lnTo>
                        <a:pt x="4" y="184"/>
                      </a:lnTo>
                      <a:lnTo>
                        <a:pt x="10" y="186"/>
                      </a:lnTo>
                      <a:lnTo>
                        <a:pt x="16" y="188"/>
                      </a:lnTo>
                      <a:lnTo>
                        <a:pt x="64" y="188"/>
                      </a:lnTo>
                      <a:lnTo>
                        <a:pt x="70" y="186"/>
                      </a:lnTo>
                      <a:lnTo>
                        <a:pt x="76" y="184"/>
                      </a:lnTo>
                      <a:lnTo>
                        <a:pt x="78" y="178"/>
                      </a:lnTo>
                      <a:lnTo>
                        <a:pt x="80" y="172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0" name="Freeform 44"/>
                <p:cNvSpPr>
                  <a:spLocks/>
                </p:cNvSpPr>
                <p:nvPr/>
              </p:nvSpPr>
              <p:spPr bwMode="auto">
                <a:xfrm>
                  <a:off x="344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1" name="Freeform 45"/>
                <p:cNvSpPr>
                  <a:spLocks/>
                </p:cNvSpPr>
                <p:nvPr/>
              </p:nvSpPr>
              <p:spPr bwMode="auto">
                <a:xfrm>
                  <a:off x="4179" y="2937"/>
                  <a:ext cx="182" cy="428"/>
                </a:xfrm>
                <a:custGeom>
                  <a:avLst/>
                  <a:gdLst>
                    <a:gd name="T0" fmla="*/ 16 w 80"/>
                    <a:gd name="T1" fmla="*/ 0 h 188"/>
                    <a:gd name="T2" fmla="*/ 16 w 80"/>
                    <a:gd name="T3" fmla="*/ 0 h 188"/>
                    <a:gd name="T4" fmla="*/ 10 w 80"/>
                    <a:gd name="T5" fmla="*/ 2 h 188"/>
                    <a:gd name="T6" fmla="*/ 4 w 80"/>
                    <a:gd name="T7" fmla="*/ 4 h 188"/>
                    <a:gd name="T8" fmla="*/ 2 w 80"/>
                    <a:gd name="T9" fmla="*/ 10 h 188"/>
                    <a:gd name="T10" fmla="*/ 0 w 80"/>
                    <a:gd name="T11" fmla="*/ 16 h 188"/>
                    <a:gd name="T12" fmla="*/ 0 w 80"/>
                    <a:gd name="T13" fmla="*/ 172 h 188"/>
                    <a:gd name="T14" fmla="*/ 0 w 80"/>
                    <a:gd name="T15" fmla="*/ 172 h 188"/>
                    <a:gd name="T16" fmla="*/ 2 w 80"/>
                    <a:gd name="T17" fmla="*/ 178 h 188"/>
                    <a:gd name="T18" fmla="*/ 4 w 80"/>
                    <a:gd name="T19" fmla="*/ 184 h 188"/>
                    <a:gd name="T20" fmla="*/ 10 w 80"/>
                    <a:gd name="T21" fmla="*/ 186 h 188"/>
                    <a:gd name="T22" fmla="*/ 16 w 80"/>
                    <a:gd name="T23" fmla="*/ 188 h 188"/>
                    <a:gd name="T24" fmla="*/ 64 w 80"/>
                    <a:gd name="T25" fmla="*/ 188 h 188"/>
                    <a:gd name="T26" fmla="*/ 64 w 80"/>
                    <a:gd name="T27" fmla="*/ 188 h 188"/>
                    <a:gd name="T28" fmla="*/ 70 w 80"/>
                    <a:gd name="T29" fmla="*/ 186 h 188"/>
                    <a:gd name="T30" fmla="*/ 76 w 80"/>
                    <a:gd name="T31" fmla="*/ 184 h 188"/>
                    <a:gd name="T32" fmla="*/ 78 w 80"/>
                    <a:gd name="T33" fmla="*/ 178 h 188"/>
                    <a:gd name="T34" fmla="*/ 80 w 80"/>
                    <a:gd name="T35" fmla="*/ 172 h 188"/>
                    <a:gd name="T36" fmla="*/ 80 w 80"/>
                    <a:gd name="T37" fmla="*/ 16 h 188"/>
                    <a:gd name="T38" fmla="*/ 80 w 80"/>
                    <a:gd name="T39" fmla="*/ 16 h 188"/>
                    <a:gd name="T40" fmla="*/ 78 w 80"/>
                    <a:gd name="T41" fmla="*/ 10 h 188"/>
                    <a:gd name="T42" fmla="*/ 76 w 80"/>
                    <a:gd name="T43" fmla="*/ 4 h 188"/>
                    <a:gd name="T44" fmla="*/ 70 w 80"/>
                    <a:gd name="T45" fmla="*/ 2 h 188"/>
                    <a:gd name="T46" fmla="*/ 64 w 80"/>
                    <a:gd name="T47" fmla="*/ 0 h 188"/>
                    <a:gd name="T48" fmla="*/ 16 w 80"/>
                    <a:gd name="T49" fmla="*/ 0 h 188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188"/>
                    <a:gd name="T77" fmla="*/ 80 w 80"/>
                    <a:gd name="T78" fmla="*/ 188 h 188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188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172"/>
                      </a:lnTo>
                      <a:lnTo>
                        <a:pt x="2" y="178"/>
                      </a:lnTo>
                      <a:lnTo>
                        <a:pt x="4" y="184"/>
                      </a:lnTo>
                      <a:lnTo>
                        <a:pt x="10" y="186"/>
                      </a:lnTo>
                      <a:lnTo>
                        <a:pt x="16" y="188"/>
                      </a:lnTo>
                      <a:lnTo>
                        <a:pt x="64" y="188"/>
                      </a:lnTo>
                      <a:lnTo>
                        <a:pt x="70" y="186"/>
                      </a:lnTo>
                      <a:lnTo>
                        <a:pt x="76" y="184"/>
                      </a:lnTo>
                      <a:lnTo>
                        <a:pt x="78" y="178"/>
                      </a:lnTo>
                      <a:lnTo>
                        <a:pt x="80" y="172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2" name="Freeform 46"/>
                <p:cNvSpPr>
                  <a:spLocks/>
                </p:cNvSpPr>
                <p:nvPr/>
              </p:nvSpPr>
              <p:spPr bwMode="auto">
                <a:xfrm>
                  <a:off x="3459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3" name="Freeform 47"/>
                <p:cNvSpPr>
                  <a:spLocks/>
                </p:cNvSpPr>
                <p:nvPr/>
              </p:nvSpPr>
              <p:spPr bwMode="auto">
                <a:xfrm>
                  <a:off x="3459" y="2217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4" name="Freeform 48"/>
                <p:cNvSpPr>
                  <a:spLocks/>
                </p:cNvSpPr>
                <p:nvPr/>
              </p:nvSpPr>
              <p:spPr bwMode="auto">
                <a:xfrm>
                  <a:off x="4197" y="2955"/>
                  <a:ext cx="146" cy="392"/>
                </a:xfrm>
                <a:custGeom>
                  <a:avLst/>
                  <a:gdLst>
                    <a:gd name="T0" fmla="*/ 56 w 64"/>
                    <a:gd name="T1" fmla="*/ 0 h 172"/>
                    <a:gd name="T2" fmla="*/ 8 w 64"/>
                    <a:gd name="T3" fmla="*/ 0 h 172"/>
                    <a:gd name="T4" fmla="*/ 8 w 64"/>
                    <a:gd name="T5" fmla="*/ 0 h 172"/>
                    <a:gd name="T6" fmla="*/ 2 w 64"/>
                    <a:gd name="T7" fmla="*/ 2 h 172"/>
                    <a:gd name="T8" fmla="*/ 0 w 64"/>
                    <a:gd name="T9" fmla="*/ 8 h 172"/>
                    <a:gd name="T10" fmla="*/ 0 w 64"/>
                    <a:gd name="T11" fmla="*/ 164 h 172"/>
                    <a:gd name="T12" fmla="*/ 0 w 64"/>
                    <a:gd name="T13" fmla="*/ 164 h 172"/>
                    <a:gd name="T14" fmla="*/ 2 w 64"/>
                    <a:gd name="T15" fmla="*/ 170 h 172"/>
                    <a:gd name="T16" fmla="*/ 8 w 64"/>
                    <a:gd name="T17" fmla="*/ 172 h 172"/>
                    <a:gd name="T18" fmla="*/ 56 w 64"/>
                    <a:gd name="T19" fmla="*/ 172 h 172"/>
                    <a:gd name="T20" fmla="*/ 56 w 64"/>
                    <a:gd name="T21" fmla="*/ 172 h 172"/>
                    <a:gd name="T22" fmla="*/ 62 w 64"/>
                    <a:gd name="T23" fmla="*/ 170 h 172"/>
                    <a:gd name="T24" fmla="*/ 64 w 64"/>
                    <a:gd name="T25" fmla="*/ 164 h 172"/>
                    <a:gd name="T26" fmla="*/ 64 w 64"/>
                    <a:gd name="T27" fmla="*/ 8 h 172"/>
                    <a:gd name="T28" fmla="*/ 64 w 64"/>
                    <a:gd name="T29" fmla="*/ 8 h 172"/>
                    <a:gd name="T30" fmla="*/ 62 w 64"/>
                    <a:gd name="T31" fmla="*/ 2 h 172"/>
                    <a:gd name="T32" fmla="*/ 56 w 64"/>
                    <a:gd name="T33" fmla="*/ 0 h 172"/>
                    <a:gd name="T34" fmla="*/ 56 w 64"/>
                    <a:gd name="T35" fmla="*/ 0 h 172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172"/>
                    <a:gd name="T56" fmla="*/ 64 w 64"/>
                    <a:gd name="T57" fmla="*/ 172 h 172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172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164"/>
                      </a:lnTo>
                      <a:lnTo>
                        <a:pt x="2" y="170"/>
                      </a:lnTo>
                      <a:lnTo>
                        <a:pt x="8" y="172"/>
                      </a:lnTo>
                      <a:lnTo>
                        <a:pt x="56" y="172"/>
                      </a:lnTo>
                      <a:lnTo>
                        <a:pt x="62" y="170"/>
                      </a:lnTo>
                      <a:lnTo>
                        <a:pt x="64" y="164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5" name="Freeform 49"/>
                <p:cNvSpPr>
                  <a:spLocks/>
                </p:cNvSpPr>
                <p:nvPr/>
              </p:nvSpPr>
              <p:spPr bwMode="auto">
                <a:xfrm>
                  <a:off x="4197" y="2955"/>
                  <a:ext cx="146" cy="392"/>
                </a:xfrm>
                <a:custGeom>
                  <a:avLst/>
                  <a:gdLst>
                    <a:gd name="T0" fmla="*/ 56 w 64"/>
                    <a:gd name="T1" fmla="*/ 0 h 172"/>
                    <a:gd name="T2" fmla="*/ 56 w 64"/>
                    <a:gd name="T3" fmla="*/ 0 h 172"/>
                    <a:gd name="T4" fmla="*/ 56 w 64"/>
                    <a:gd name="T5" fmla="*/ 154 h 172"/>
                    <a:gd name="T6" fmla="*/ 56 w 64"/>
                    <a:gd name="T7" fmla="*/ 154 h 172"/>
                    <a:gd name="T8" fmla="*/ 54 w 64"/>
                    <a:gd name="T9" fmla="*/ 160 h 172"/>
                    <a:gd name="T10" fmla="*/ 48 w 64"/>
                    <a:gd name="T11" fmla="*/ 162 h 172"/>
                    <a:gd name="T12" fmla="*/ 0 w 64"/>
                    <a:gd name="T13" fmla="*/ 162 h 172"/>
                    <a:gd name="T14" fmla="*/ 0 w 64"/>
                    <a:gd name="T15" fmla="*/ 164 h 172"/>
                    <a:gd name="T16" fmla="*/ 0 w 64"/>
                    <a:gd name="T17" fmla="*/ 164 h 172"/>
                    <a:gd name="T18" fmla="*/ 2 w 64"/>
                    <a:gd name="T19" fmla="*/ 170 h 172"/>
                    <a:gd name="T20" fmla="*/ 8 w 64"/>
                    <a:gd name="T21" fmla="*/ 172 h 172"/>
                    <a:gd name="T22" fmla="*/ 56 w 64"/>
                    <a:gd name="T23" fmla="*/ 172 h 172"/>
                    <a:gd name="T24" fmla="*/ 56 w 64"/>
                    <a:gd name="T25" fmla="*/ 172 h 172"/>
                    <a:gd name="T26" fmla="*/ 62 w 64"/>
                    <a:gd name="T27" fmla="*/ 170 h 172"/>
                    <a:gd name="T28" fmla="*/ 64 w 64"/>
                    <a:gd name="T29" fmla="*/ 164 h 172"/>
                    <a:gd name="T30" fmla="*/ 64 w 64"/>
                    <a:gd name="T31" fmla="*/ 8 h 172"/>
                    <a:gd name="T32" fmla="*/ 64 w 64"/>
                    <a:gd name="T33" fmla="*/ 8 h 172"/>
                    <a:gd name="T34" fmla="*/ 62 w 64"/>
                    <a:gd name="T35" fmla="*/ 2 h 172"/>
                    <a:gd name="T36" fmla="*/ 56 w 64"/>
                    <a:gd name="T37" fmla="*/ 0 h 172"/>
                    <a:gd name="T38" fmla="*/ 56 w 64"/>
                    <a:gd name="T39" fmla="*/ 0 h 172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w 64"/>
                    <a:gd name="T61" fmla="*/ 0 h 172"/>
                    <a:gd name="T62" fmla="*/ 64 w 64"/>
                    <a:gd name="T63" fmla="*/ 172 h 172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T60" t="T61" r="T62" b="T63"/>
                  <a:pathLst>
                    <a:path w="64" h="172">
                      <a:moveTo>
                        <a:pt x="56" y="0"/>
                      </a:moveTo>
                      <a:lnTo>
                        <a:pt x="56" y="0"/>
                      </a:lnTo>
                      <a:lnTo>
                        <a:pt x="56" y="154"/>
                      </a:lnTo>
                      <a:lnTo>
                        <a:pt x="54" y="160"/>
                      </a:lnTo>
                      <a:lnTo>
                        <a:pt x="48" y="162"/>
                      </a:lnTo>
                      <a:lnTo>
                        <a:pt x="0" y="162"/>
                      </a:lnTo>
                      <a:lnTo>
                        <a:pt x="0" y="164"/>
                      </a:lnTo>
                      <a:lnTo>
                        <a:pt x="2" y="170"/>
                      </a:lnTo>
                      <a:lnTo>
                        <a:pt x="8" y="172"/>
                      </a:lnTo>
                      <a:lnTo>
                        <a:pt x="56" y="172"/>
                      </a:lnTo>
                      <a:lnTo>
                        <a:pt x="62" y="170"/>
                      </a:lnTo>
                      <a:lnTo>
                        <a:pt x="64" y="164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6" name="Freeform 50"/>
                <p:cNvSpPr>
                  <a:spLocks/>
                </p:cNvSpPr>
                <p:nvPr/>
              </p:nvSpPr>
              <p:spPr bwMode="auto">
                <a:xfrm>
                  <a:off x="3486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2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2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7" name="Freeform 51"/>
                <p:cNvSpPr>
                  <a:spLocks/>
                </p:cNvSpPr>
                <p:nvPr/>
              </p:nvSpPr>
              <p:spPr bwMode="auto">
                <a:xfrm>
                  <a:off x="3678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8" name="Freeform 52"/>
                <p:cNvSpPr>
                  <a:spLocks/>
                </p:cNvSpPr>
                <p:nvPr/>
              </p:nvSpPr>
              <p:spPr bwMode="auto">
                <a:xfrm>
                  <a:off x="3678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79" name="Freeform 53"/>
                <p:cNvSpPr>
                  <a:spLocks/>
                </p:cNvSpPr>
                <p:nvPr/>
              </p:nvSpPr>
              <p:spPr bwMode="auto">
                <a:xfrm>
                  <a:off x="3696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0" name="Freeform 54"/>
                <p:cNvSpPr>
                  <a:spLocks/>
                </p:cNvSpPr>
                <p:nvPr/>
              </p:nvSpPr>
              <p:spPr bwMode="auto">
                <a:xfrm>
                  <a:off x="3696" y="2217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6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6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1" name="Freeform 55"/>
                <p:cNvSpPr>
                  <a:spLocks/>
                </p:cNvSpPr>
                <p:nvPr/>
              </p:nvSpPr>
              <p:spPr bwMode="auto">
                <a:xfrm>
                  <a:off x="3723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2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2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2" name="Freeform 56"/>
                <p:cNvSpPr>
                  <a:spLocks/>
                </p:cNvSpPr>
                <p:nvPr/>
              </p:nvSpPr>
              <p:spPr bwMode="auto">
                <a:xfrm>
                  <a:off x="3924" y="2199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3" name="Freeform 57"/>
                <p:cNvSpPr>
                  <a:spLocks/>
                </p:cNvSpPr>
                <p:nvPr/>
              </p:nvSpPr>
              <p:spPr bwMode="auto">
                <a:xfrm>
                  <a:off x="3924" y="2199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4" name="Freeform 58"/>
                <p:cNvSpPr>
                  <a:spLocks/>
                </p:cNvSpPr>
                <p:nvPr/>
              </p:nvSpPr>
              <p:spPr bwMode="auto">
                <a:xfrm>
                  <a:off x="3942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5" name="Freeform 59"/>
                <p:cNvSpPr>
                  <a:spLocks/>
                </p:cNvSpPr>
                <p:nvPr/>
              </p:nvSpPr>
              <p:spPr bwMode="auto">
                <a:xfrm>
                  <a:off x="3942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0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6" name="Freeform 60"/>
                <p:cNvSpPr>
                  <a:spLocks/>
                </p:cNvSpPr>
                <p:nvPr/>
              </p:nvSpPr>
              <p:spPr bwMode="auto">
                <a:xfrm>
                  <a:off x="3965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2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2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7" name="Freeform 61"/>
                <p:cNvSpPr>
                  <a:spLocks/>
                </p:cNvSpPr>
                <p:nvPr/>
              </p:nvSpPr>
              <p:spPr bwMode="auto">
                <a:xfrm>
                  <a:off x="4174" y="2199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8" name="Freeform 62"/>
                <p:cNvSpPr>
                  <a:spLocks/>
                </p:cNvSpPr>
                <p:nvPr/>
              </p:nvSpPr>
              <p:spPr bwMode="auto">
                <a:xfrm>
                  <a:off x="4174" y="2199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89" name="Freeform 63"/>
                <p:cNvSpPr>
                  <a:spLocks/>
                </p:cNvSpPr>
                <p:nvPr/>
              </p:nvSpPr>
              <p:spPr bwMode="auto">
                <a:xfrm>
                  <a:off x="4193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0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0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0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0" name="Freeform 64"/>
                <p:cNvSpPr>
                  <a:spLocks/>
                </p:cNvSpPr>
                <p:nvPr/>
              </p:nvSpPr>
              <p:spPr bwMode="auto">
                <a:xfrm>
                  <a:off x="4193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0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0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1" name="Freeform 65"/>
                <p:cNvSpPr>
                  <a:spLocks/>
                </p:cNvSpPr>
                <p:nvPr/>
              </p:nvSpPr>
              <p:spPr bwMode="auto">
                <a:xfrm>
                  <a:off x="4215" y="2244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8 w 10"/>
                    <a:gd name="T7" fmla="*/ 22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2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2" name="Freeform 66"/>
                <p:cNvSpPr>
                  <a:spLocks/>
                </p:cNvSpPr>
                <p:nvPr/>
              </p:nvSpPr>
              <p:spPr bwMode="auto">
                <a:xfrm>
                  <a:off x="442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3" name="Freeform 67"/>
                <p:cNvSpPr>
                  <a:spLocks/>
                </p:cNvSpPr>
                <p:nvPr/>
              </p:nvSpPr>
              <p:spPr bwMode="auto">
                <a:xfrm>
                  <a:off x="4421" y="2199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4" name="Freeform 68"/>
                <p:cNvSpPr>
                  <a:spLocks/>
                </p:cNvSpPr>
                <p:nvPr/>
              </p:nvSpPr>
              <p:spPr bwMode="auto">
                <a:xfrm>
                  <a:off x="4439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5" name="Freeform 69"/>
                <p:cNvSpPr>
                  <a:spLocks/>
                </p:cNvSpPr>
                <p:nvPr/>
              </p:nvSpPr>
              <p:spPr bwMode="auto">
                <a:xfrm>
                  <a:off x="4439" y="2217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6" name="Freeform 70"/>
                <p:cNvSpPr>
                  <a:spLocks/>
                </p:cNvSpPr>
                <p:nvPr/>
              </p:nvSpPr>
              <p:spPr bwMode="auto">
                <a:xfrm>
                  <a:off x="4462" y="2244"/>
                  <a:ext cx="22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2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2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2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7" name="Freeform 71"/>
                <p:cNvSpPr>
                  <a:spLocks/>
                </p:cNvSpPr>
                <p:nvPr/>
              </p:nvSpPr>
              <p:spPr bwMode="auto">
                <a:xfrm>
                  <a:off x="3924" y="267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8" name="Freeform 72"/>
                <p:cNvSpPr>
                  <a:spLocks/>
                </p:cNvSpPr>
                <p:nvPr/>
              </p:nvSpPr>
              <p:spPr bwMode="auto">
                <a:xfrm>
                  <a:off x="3924" y="267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99" name="Freeform 73"/>
                <p:cNvSpPr>
                  <a:spLocks/>
                </p:cNvSpPr>
                <p:nvPr/>
              </p:nvSpPr>
              <p:spPr bwMode="auto">
                <a:xfrm>
                  <a:off x="3942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0" name="Freeform 74"/>
                <p:cNvSpPr>
                  <a:spLocks/>
                </p:cNvSpPr>
                <p:nvPr/>
              </p:nvSpPr>
              <p:spPr bwMode="auto">
                <a:xfrm>
                  <a:off x="3942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1" name="Freeform 75"/>
                <p:cNvSpPr>
                  <a:spLocks/>
                </p:cNvSpPr>
                <p:nvPr/>
              </p:nvSpPr>
              <p:spPr bwMode="auto">
                <a:xfrm>
                  <a:off x="3965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2" name="Freeform 76"/>
                <p:cNvSpPr>
                  <a:spLocks/>
                </p:cNvSpPr>
                <p:nvPr/>
              </p:nvSpPr>
              <p:spPr bwMode="auto">
                <a:xfrm>
                  <a:off x="4174" y="2673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3" name="Freeform 77"/>
                <p:cNvSpPr>
                  <a:spLocks/>
                </p:cNvSpPr>
                <p:nvPr/>
              </p:nvSpPr>
              <p:spPr bwMode="auto">
                <a:xfrm>
                  <a:off x="4174" y="2673"/>
                  <a:ext cx="183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4" name="Freeform 78"/>
                <p:cNvSpPr>
                  <a:spLocks/>
                </p:cNvSpPr>
                <p:nvPr/>
              </p:nvSpPr>
              <p:spPr bwMode="auto">
                <a:xfrm>
                  <a:off x="4193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0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0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0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5" name="Freeform 79"/>
                <p:cNvSpPr>
                  <a:spLocks/>
                </p:cNvSpPr>
                <p:nvPr/>
              </p:nvSpPr>
              <p:spPr bwMode="auto">
                <a:xfrm>
                  <a:off x="4193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0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6" name="Freeform 80"/>
                <p:cNvSpPr>
                  <a:spLocks/>
                </p:cNvSpPr>
                <p:nvPr/>
              </p:nvSpPr>
              <p:spPr bwMode="auto">
                <a:xfrm>
                  <a:off x="4215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7" name="Freeform 81"/>
                <p:cNvSpPr>
                  <a:spLocks/>
                </p:cNvSpPr>
                <p:nvPr/>
              </p:nvSpPr>
              <p:spPr bwMode="auto">
                <a:xfrm>
                  <a:off x="3431" y="267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8" name="Freeform 82"/>
                <p:cNvSpPr>
                  <a:spLocks/>
                </p:cNvSpPr>
                <p:nvPr/>
              </p:nvSpPr>
              <p:spPr bwMode="auto">
                <a:xfrm>
                  <a:off x="3431" y="267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09" name="Freeform 83"/>
                <p:cNvSpPr>
                  <a:spLocks/>
                </p:cNvSpPr>
                <p:nvPr/>
              </p:nvSpPr>
              <p:spPr bwMode="auto">
                <a:xfrm>
                  <a:off x="3450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0" name="Freeform 84"/>
                <p:cNvSpPr>
                  <a:spLocks/>
                </p:cNvSpPr>
                <p:nvPr/>
              </p:nvSpPr>
              <p:spPr bwMode="auto">
                <a:xfrm>
                  <a:off x="3450" y="269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1" name="Freeform 85"/>
                <p:cNvSpPr>
                  <a:spLocks/>
                </p:cNvSpPr>
                <p:nvPr/>
              </p:nvSpPr>
              <p:spPr bwMode="auto">
                <a:xfrm>
                  <a:off x="3477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2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2" name="Freeform 86"/>
                <p:cNvSpPr>
                  <a:spLocks/>
                </p:cNvSpPr>
                <p:nvPr/>
              </p:nvSpPr>
              <p:spPr bwMode="auto">
                <a:xfrm>
                  <a:off x="3682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3" name="Freeform 87"/>
                <p:cNvSpPr>
                  <a:spLocks/>
                </p:cNvSpPr>
                <p:nvPr/>
              </p:nvSpPr>
              <p:spPr bwMode="auto">
                <a:xfrm>
                  <a:off x="3682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4" name="Freeform 88"/>
                <p:cNvSpPr>
                  <a:spLocks/>
                </p:cNvSpPr>
                <p:nvPr/>
              </p:nvSpPr>
              <p:spPr bwMode="auto">
                <a:xfrm>
                  <a:off x="3700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5" name="Freeform 89"/>
                <p:cNvSpPr>
                  <a:spLocks/>
                </p:cNvSpPr>
                <p:nvPr/>
              </p:nvSpPr>
              <p:spPr bwMode="auto">
                <a:xfrm>
                  <a:off x="3700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6" name="Freeform 90"/>
                <p:cNvSpPr>
                  <a:spLocks/>
                </p:cNvSpPr>
                <p:nvPr/>
              </p:nvSpPr>
              <p:spPr bwMode="auto">
                <a:xfrm>
                  <a:off x="3723" y="2718"/>
                  <a:ext cx="23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7" name="Freeform 91"/>
                <p:cNvSpPr>
                  <a:spLocks/>
                </p:cNvSpPr>
                <p:nvPr/>
              </p:nvSpPr>
              <p:spPr bwMode="auto">
                <a:xfrm>
                  <a:off x="3924" y="2431"/>
                  <a:ext cx="182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8" name="Freeform 92"/>
                <p:cNvSpPr>
                  <a:spLocks/>
                </p:cNvSpPr>
                <p:nvPr/>
              </p:nvSpPr>
              <p:spPr bwMode="auto">
                <a:xfrm>
                  <a:off x="3924" y="2431"/>
                  <a:ext cx="182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19" name="Freeform 93"/>
                <p:cNvSpPr>
                  <a:spLocks/>
                </p:cNvSpPr>
                <p:nvPr/>
              </p:nvSpPr>
              <p:spPr bwMode="auto">
                <a:xfrm>
                  <a:off x="3942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0" name="Freeform 94"/>
                <p:cNvSpPr>
                  <a:spLocks/>
                </p:cNvSpPr>
                <p:nvPr/>
              </p:nvSpPr>
              <p:spPr bwMode="auto">
                <a:xfrm>
                  <a:off x="3942" y="2454"/>
                  <a:ext cx="146" cy="141"/>
                </a:xfrm>
                <a:custGeom>
                  <a:avLst/>
                  <a:gdLst>
                    <a:gd name="T0" fmla="*/ 56 w 64"/>
                    <a:gd name="T1" fmla="*/ 0 h 62"/>
                    <a:gd name="T2" fmla="*/ 56 w 64"/>
                    <a:gd name="T3" fmla="*/ 44 h 62"/>
                    <a:gd name="T4" fmla="*/ 56 w 64"/>
                    <a:gd name="T5" fmla="*/ 44 h 62"/>
                    <a:gd name="T6" fmla="*/ 54 w 64"/>
                    <a:gd name="T7" fmla="*/ 50 h 62"/>
                    <a:gd name="T8" fmla="*/ 48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6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2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6 w 64"/>
                    <a:gd name="T39" fmla="*/ 0 h 62"/>
                    <a:gd name="T40" fmla="*/ 5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1" name="Freeform 95"/>
                <p:cNvSpPr>
                  <a:spLocks/>
                </p:cNvSpPr>
                <p:nvPr/>
              </p:nvSpPr>
              <p:spPr bwMode="auto">
                <a:xfrm>
                  <a:off x="3965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2" name="Freeform 96"/>
                <p:cNvSpPr>
                  <a:spLocks/>
                </p:cNvSpPr>
                <p:nvPr/>
              </p:nvSpPr>
              <p:spPr bwMode="auto">
                <a:xfrm>
                  <a:off x="4174" y="2431"/>
                  <a:ext cx="183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3" name="Freeform 97"/>
                <p:cNvSpPr>
                  <a:spLocks/>
                </p:cNvSpPr>
                <p:nvPr/>
              </p:nvSpPr>
              <p:spPr bwMode="auto">
                <a:xfrm>
                  <a:off x="4174" y="2431"/>
                  <a:ext cx="183" cy="183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4" name="Freeform 98"/>
                <p:cNvSpPr>
                  <a:spLocks/>
                </p:cNvSpPr>
                <p:nvPr/>
              </p:nvSpPr>
              <p:spPr bwMode="auto">
                <a:xfrm>
                  <a:off x="4193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0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0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0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0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5" name="Freeform 99"/>
                <p:cNvSpPr>
                  <a:spLocks/>
                </p:cNvSpPr>
                <p:nvPr/>
              </p:nvSpPr>
              <p:spPr bwMode="auto">
                <a:xfrm>
                  <a:off x="4193" y="2454"/>
                  <a:ext cx="146" cy="141"/>
                </a:xfrm>
                <a:custGeom>
                  <a:avLst/>
                  <a:gdLst>
                    <a:gd name="T0" fmla="*/ 56 w 64"/>
                    <a:gd name="T1" fmla="*/ 0 h 62"/>
                    <a:gd name="T2" fmla="*/ 56 w 64"/>
                    <a:gd name="T3" fmla="*/ 44 h 62"/>
                    <a:gd name="T4" fmla="*/ 56 w 64"/>
                    <a:gd name="T5" fmla="*/ 44 h 62"/>
                    <a:gd name="T6" fmla="*/ 54 w 64"/>
                    <a:gd name="T7" fmla="*/ 50 h 62"/>
                    <a:gd name="T8" fmla="*/ 48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6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0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6 w 64"/>
                    <a:gd name="T39" fmla="*/ 0 h 62"/>
                    <a:gd name="T40" fmla="*/ 5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2"/>
                      </a:lnTo>
                      <a:lnTo>
                        <a:pt x="56" y="62"/>
                      </a:lnTo>
                      <a:lnTo>
                        <a:pt x="60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6" name="Freeform 100"/>
                <p:cNvSpPr>
                  <a:spLocks/>
                </p:cNvSpPr>
                <p:nvPr/>
              </p:nvSpPr>
              <p:spPr bwMode="auto">
                <a:xfrm>
                  <a:off x="4215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7" name="Freeform 101"/>
                <p:cNvSpPr>
                  <a:spLocks/>
                </p:cNvSpPr>
                <p:nvPr/>
              </p:nvSpPr>
              <p:spPr bwMode="auto">
                <a:xfrm>
                  <a:off x="3431" y="2431"/>
                  <a:ext cx="183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8" name="Freeform 102"/>
                <p:cNvSpPr>
                  <a:spLocks/>
                </p:cNvSpPr>
                <p:nvPr/>
              </p:nvSpPr>
              <p:spPr bwMode="auto">
                <a:xfrm>
                  <a:off x="3431" y="2431"/>
                  <a:ext cx="183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2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2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29" name="Freeform 103"/>
                <p:cNvSpPr>
                  <a:spLocks/>
                </p:cNvSpPr>
                <p:nvPr/>
              </p:nvSpPr>
              <p:spPr bwMode="auto">
                <a:xfrm>
                  <a:off x="3450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0" name="Freeform 104"/>
                <p:cNvSpPr>
                  <a:spLocks/>
                </p:cNvSpPr>
                <p:nvPr/>
              </p:nvSpPr>
              <p:spPr bwMode="auto">
                <a:xfrm>
                  <a:off x="3450" y="2454"/>
                  <a:ext cx="146" cy="141"/>
                </a:xfrm>
                <a:custGeom>
                  <a:avLst/>
                  <a:gdLst>
                    <a:gd name="T0" fmla="*/ 58 w 64"/>
                    <a:gd name="T1" fmla="*/ 0 h 62"/>
                    <a:gd name="T2" fmla="*/ 58 w 64"/>
                    <a:gd name="T3" fmla="*/ 44 h 62"/>
                    <a:gd name="T4" fmla="*/ 58 w 64"/>
                    <a:gd name="T5" fmla="*/ 44 h 62"/>
                    <a:gd name="T6" fmla="*/ 54 w 64"/>
                    <a:gd name="T7" fmla="*/ 50 h 62"/>
                    <a:gd name="T8" fmla="*/ 50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8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2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8 w 64"/>
                    <a:gd name="T39" fmla="*/ 0 h 62"/>
                    <a:gd name="T40" fmla="*/ 58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1" name="Freeform 105"/>
                <p:cNvSpPr>
                  <a:spLocks/>
                </p:cNvSpPr>
                <p:nvPr/>
              </p:nvSpPr>
              <p:spPr bwMode="auto">
                <a:xfrm>
                  <a:off x="3477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2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2" name="Freeform 106"/>
                <p:cNvSpPr>
                  <a:spLocks/>
                </p:cNvSpPr>
                <p:nvPr/>
              </p:nvSpPr>
              <p:spPr bwMode="auto">
                <a:xfrm>
                  <a:off x="3682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3" name="Freeform 107"/>
                <p:cNvSpPr>
                  <a:spLocks/>
                </p:cNvSpPr>
                <p:nvPr/>
              </p:nvSpPr>
              <p:spPr bwMode="auto">
                <a:xfrm>
                  <a:off x="3682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4" name="Freeform 108"/>
                <p:cNvSpPr>
                  <a:spLocks/>
                </p:cNvSpPr>
                <p:nvPr/>
              </p:nvSpPr>
              <p:spPr bwMode="auto">
                <a:xfrm>
                  <a:off x="3700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4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4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5" name="Freeform 109"/>
                <p:cNvSpPr>
                  <a:spLocks/>
                </p:cNvSpPr>
                <p:nvPr/>
              </p:nvSpPr>
              <p:spPr bwMode="auto">
                <a:xfrm>
                  <a:off x="3700" y="2454"/>
                  <a:ext cx="146" cy="141"/>
                </a:xfrm>
                <a:custGeom>
                  <a:avLst/>
                  <a:gdLst>
                    <a:gd name="T0" fmla="*/ 56 w 64"/>
                    <a:gd name="T1" fmla="*/ 0 h 62"/>
                    <a:gd name="T2" fmla="*/ 56 w 64"/>
                    <a:gd name="T3" fmla="*/ 44 h 62"/>
                    <a:gd name="T4" fmla="*/ 56 w 64"/>
                    <a:gd name="T5" fmla="*/ 44 h 62"/>
                    <a:gd name="T6" fmla="*/ 54 w 64"/>
                    <a:gd name="T7" fmla="*/ 50 h 62"/>
                    <a:gd name="T8" fmla="*/ 50 w 64"/>
                    <a:gd name="T9" fmla="*/ 52 h 62"/>
                    <a:gd name="T10" fmla="*/ 0 w 64"/>
                    <a:gd name="T11" fmla="*/ 52 h 62"/>
                    <a:gd name="T12" fmla="*/ 0 w 64"/>
                    <a:gd name="T13" fmla="*/ 52 h 62"/>
                    <a:gd name="T14" fmla="*/ 0 w 64"/>
                    <a:gd name="T15" fmla="*/ 52 h 62"/>
                    <a:gd name="T16" fmla="*/ 0 w 64"/>
                    <a:gd name="T17" fmla="*/ 56 h 62"/>
                    <a:gd name="T18" fmla="*/ 0 w 64"/>
                    <a:gd name="T19" fmla="*/ 56 h 62"/>
                    <a:gd name="T20" fmla="*/ 2 w 64"/>
                    <a:gd name="T21" fmla="*/ 60 h 62"/>
                    <a:gd name="T22" fmla="*/ 8 w 64"/>
                    <a:gd name="T23" fmla="*/ 62 h 62"/>
                    <a:gd name="T24" fmla="*/ 56 w 64"/>
                    <a:gd name="T25" fmla="*/ 62 h 62"/>
                    <a:gd name="T26" fmla="*/ 56 w 64"/>
                    <a:gd name="T27" fmla="*/ 62 h 62"/>
                    <a:gd name="T28" fmla="*/ 62 w 64"/>
                    <a:gd name="T29" fmla="*/ 60 h 62"/>
                    <a:gd name="T30" fmla="*/ 64 w 64"/>
                    <a:gd name="T31" fmla="*/ 56 h 62"/>
                    <a:gd name="T32" fmla="*/ 64 w 64"/>
                    <a:gd name="T33" fmla="*/ 6 h 62"/>
                    <a:gd name="T34" fmla="*/ 64 w 64"/>
                    <a:gd name="T35" fmla="*/ 6 h 62"/>
                    <a:gd name="T36" fmla="*/ 62 w 64"/>
                    <a:gd name="T37" fmla="*/ 2 h 62"/>
                    <a:gd name="T38" fmla="*/ 56 w 64"/>
                    <a:gd name="T39" fmla="*/ 0 h 62"/>
                    <a:gd name="T40" fmla="*/ 56 w 64"/>
                    <a:gd name="T41" fmla="*/ 0 h 62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2"/>
                    <a:gd name="T65" fmla="*/ 64 w 64"/>
                    <a:gd name="T66" fmla="*/ 62 h 62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2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2"/>
                      </a:lnTo>
                      <a:lnTo>
                        <a:pt x="56" y="62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6" name="Freeform 110"/>
                <p:cNvSpPr>
                  <a:spLocks/>
                </p:cNvSpPr>
                <p:nvPr/>
              </p:nvSpPr>
              <p:spPr bwMode="auto">
                <a:xfrm>
                  <a:off x="3723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7" name="Freeform 111"/>
                <p:cNvSpPr>
                  <a:spLocks/>
                </p:cNvSpPr>
                <p:nvPr/>
              </p:nvSpPr>
              <p:spPr bwMode="auto">
                <a:xfrm>
                  <a:off x="3924" y="293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4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4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8" name="Freeform 112"/>
                <p:cNvSpPr>
                  <a:spLocks/>
                </p:cNvSpPr>
                <p:nvPr/>
              </p:nvSpPr>
              <p:spPr bwMode="auto">
                <a:xfrm>
                  <a:off x="3924" y="293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8 w 80"/>
                    <a:gd name="T21" fmla="*/ 78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4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4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8" y="78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4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4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39" name="Freeform 113"/>
                <p:cNvSpPr>
                  <a:spLocks/>
                </p:cNvSpPr>
                <p:nvPr/>
              </p:nvSpPr>
              <p:spPr bwMode="auto">
                <a:xfrm>
                  <a:off x="3942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0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0" name="Freeform 114"/>
                <p:cNvSpPr>
                  <a:spLocks/>
                </p:cNvSpPr>
                <p:nvPr/>
              </p:nvSpPr>
              <p:spPr bwMode="auto">
                <a:xfrm>
                  <a:off x="3942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4 h 64"/>
                    <a:gd name="T4" fmla="*/ 56 w 64"/>
                    <a:gd name="T5" fmla="*/ 44 h 64"/>
                    <a:gd name="T6" fmla="*/ 54 w 64"/>
                    <a:gd name="T7" fmla="*/ 50 h 64"/>
                    <a:gd name="T8" fmla="*/ 48 w 64"/>
                    <a:gd name="T9" fmla="*/ 52 h 64"/>
                    <a:gd name="T10" fmla="*/ 0 w 64"/>
                    <a:gd name="T11" fmla="*/ 52 h 64"/>
                    <a:gd name="T12" fmla="*/ 0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0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48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1" name="Freeform 115"/>
                <p:cNvSpPr>
                  <a:spLocks/>
                </p:cNvSpPr>
                <p:nvPr/>
              </p:nvSpPr>
              <p:spPr bwMode="auto">
                <a:xfrm>
                  <a:off x="3965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2" name="Freeform 116"/>
                <p:cNvSpPr>
                  <a:spLocks/>
                </p:cNvSpPr>
                <p:nvPr/>
              </p:nvSpPr>
              <p:spPr bwMode="auto">
                <a:xfrm>
                  <a:off x="4225" y="2974"/>
                  <a:ext cx="22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3" name="Freeform 117"/>
                <p:cNvSpPr>
                  <a:spLocks/>
                </p:cNvSpPr>
                <p:nvPr/>
              </p:nvSpPr>
              <p:spPr bwMode="auto">
                <a:xfrm>
                  <a:off x="3431" y="293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4" name="Freeform 118"/>
                <p:cNvSpPr>
                  <a:spLocks/>
                </p:cNvSpPr>
                <p:nvPr/>
              </p:nvSpPr>
              <p:spPr bwMode="auto">
                <a:xfrm>
                  <a:off x="3431" y="293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5" name="Freeform 119"/>
                <p:cNvSpPr>
                  <a:spLocks/>
                </p:cNvSpPr>
                <p:nvPr/>
              </p:nvSpPr>
              <p:spPr bwMode="auto">
                <a:xfrm>
                  <a:off x="3450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0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6" name="Freeform 120"/>
                <p:cNvSpPr>
                  <a:spLocks/>
                </p:cNvSpPr>
                <p:nvPr/>
              </p:nvSpPr>
              <p:spPr bwMode="auto">
                <a:xfrm>
                  <a:off x="3450" y="295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4 h 64"/>
                    <a:gd name="T4" fmla="*/ 58 w 64"/>
                    <a:gd name="T5" fmla="*/ 44 h 64"/>
                    <a:gd name="T6" fmla="*/ 54 w 64"/>
                    <a:gd name="T7" fmla="*/ 50 h 64"/>
                    <a:gd name="T8" fmla="*/ 50 w 64"/>
                    <a:gd name="T9" fmla="*/ 52 h 64"/>
                    <a:gd name="T10" fmla="*/ 0 w 64"/>
                    <a:gd name="T11" fmla="*/ 52 h 64"/>
                    <a:gd name="T12" fmla="*/ 0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0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7" name="Freeform 121"/>
                <p:cNvSpPr>
                  <a:spLocks/>
                </p:cNvSpPr>
                <p:nvPr/>
              </p:nvSpPr>
              <p:spPr bwMode="auto">
                <a:xfrm>
                  <a:off x="3477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2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2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2"/>
                      </a:lnTo>
                      <a:lnTo>
                        <a:pt x="4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8" name="Freeform 122"/>
                <p:cNvSpPr>
                  <a:spLocks/>
                </p:cNvSpPr>
                <p:nvPr/>
              </p:nvSpPr>
              <p:spPr bwMode="auto">
                <a:xfrm>
                  <a:off x="3682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49" name="Freeform 123"/>
                <p:cNvSpPr>
                  <a:spLocks/>
                </p:cNvSpPr>
                <p:nvPr/>
              </p:nvSpPr>
              <p:spPr bwMode="auto">
                <a:xfrm>
                  <a:off x="3682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4 w 80"/>
                    <a:gd name="T7" fmla="*/ 4 h 80"/>
                    <a:gd name="T8" fmla="*/ 0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4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78 w 80"/>
                    <a:gd name="T41" fmla="*/ 8 h 80"/>
                    <a:gd name="T42" fmla="*/ 76 w 80"/>
                    <a:gd name="T43" fmla="*/ 4 h 80"/>
                    <a:gd name="T44" fmla="*/ 70 w 80"/>
                    <a:gd name="T45" fmla="*/ 0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4" y="4"/>
                      </a:lnTo>
                      <a:lnTo>
                        <a:pt x="0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4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78" y="8"/>
                      </a:lnTo>
                      <a:lnTo>
                        <a:pt x="76" y="4"/>
                      </a:lnTo>
                      <a:lnTo>
                        <a:pt x="70" y="0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0" name="Freeform 124"/>
                <p:cNvSpPr>
                  <a:spLocks/>
                </p:cNvSpPr>
                <p:nvPr/>
              </p:nvSpPr>
              <p:spPr bwMode="auto">
                <a:xfrm>
                  <a:off x="3700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0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1" name="Freeform 125"/>
                <p:cNvSpPr>
                  <a:spLocks/>
                </p:cNvSpPr>
                <p:nvPr/>
              </p:nvSpPr>
              <p:spPr bwMode="auto">
                <a:xfrm>
                  <a:off x="3700" y="295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4 h 64"/>
                    <a:gd name="T4" fmla="*/ 56 w 64"/>
                    <a:gd name="T5" fmla="*/ 44 h 64"/>
                    <a:gd name="T6" fmla="*/ 54 w 64"/>
                    <a:gd name="T7" fmla="*/ 50 h 64"/>
                    <a:gd name="T8" fmla="*/ 50 w 64"/>
                    <a:gd name="T9" fmla="*/ 52 h 64"/>
                    <a:gd name="T10" fmla="*/ 0 w 64"/>
                    <a:gd name="T11" fmla="*/ 52 h 64"/>
                    <a:gd name="T12" fmla="*/ 0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0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4"/>
                      </a:lnTo>
                      <a:lnTo>
                        <a:pt x="54" y="50"/>
                      </a:lnTo>
                      <a:lnTo>
                        <a:pt x="50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2" y="60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2" name="Freeform 126"/>
                <p:cNvSpPr>
                  <a:spLocks/>
                </p:cNvSpPr>
                <p:nvPr/>
              </p:nvSpPr>
              <p:spPr bwMode="auto">
                <a:xfrm>
                  <a:off x="3723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2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2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3" name="Freeform 127"/>
                <p:cNvSpPr>
                  <a:spLocks/>
                </p:cNvSpPr>
                <p:nvPr/>
              </p:nvSpPr>
              <p:spPr bwMode="auto">
                <a:xfrm>
                  <a:off x="3924" y="318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4" name="Freeform 128"/>
                <p:cNvSpPr>
                  <a:spLocks/>
                </p:cNvSpPr>
                <p:nvPr/>
              </p:nvSpPr>
              <p:spPr bwMode="auto">
                <a:xfrm>
                  <a:off x="3924" y="3183"/>
                  <a:ext cx="182" cy="182"/>
                </a:xfrm>
                <a:custGeom>
                  <a:avLst/>
                  <a:gdLst>
                    <a:gd name="T0" fmla="*/ 14 w 80"/>
                    <a:gd name="T1" fmla="*/ 0 h 80"/>
                    <a:gd name="T2" fmla="*/ 14 w 80"/>
                    <a:gd name="T3" fmla="*/ 0 h 80"/>
                    <a:gd name="T4" fmla="*/ 8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4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4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8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4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5" name="Freeform 129"/>
                <p:cNvSpPr>
                  <a:spLocks/>
                </p:cNvSpPr>
                <p:nvPr/>
              </p:nvSpPr>
              <p:spPr bwMode="auto">
                <a:xfrm>
                  <a:off x="3942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6 w 64"/>
                    <a:gd name="T3" fmla="*/ 0 h 64"/>
                    <a:gd name="T4" fmla="*/ 6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6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6" name="Freeform 130"/>
                <p:cNvSpPr>
                  <a:spLocks/>
                </p:cNvSpPr>
                <p:nvPr/>
              </p:nvSpPr>
              <p:spPr bwMode="auto">
                <a:xfrm>
                  <a:off x="3942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48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6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48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6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7" name="Freeform 131"/>
                <p:cNvSpPr>
                  <a:spLocks/>
                </p:cNvSpPr>
                <p:nvPr/>
              </p:nvSpPr>
              <p:spPr bwMode="auto">
                <a:xfrm>
                  <a:off x="3965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8" name="Freeform 132"/>
                <p:cNvSpPr>
                  <a:spLocks/>
                </p:cNvSpPr>
                <p:nvPr/>
              </p:nvSpPr>
              <p:spPr bwMode="auto">
                <a:xfrm>
                  <a:off x="4421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6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78 h 80"/>
                    <a:gd name="T30" fmla="*/ 76 w 80"/>
                    <a:gd name="T31" fmla="*/ 74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80 w 80"/>
                    <a:gd name="T41" fmla="*/ 8 h 80"/>
                    <a:gd name="T42" fmla="*/ 76 w 80"/>
                    <a:gd name="T43" fmla="*/ 4 h 80"/>
                    <a:gd name="T44" fmla="*/ 72 w 80"/>
                    <a:gd name="T45" fmla="*/ 0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4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80" y="8"/>
                      </a:lnTo>
                      <a:lnTo>
                        <a:pt x="76" y="4"/>
                      </a:lnTo>
                      <a:lnTo>
                        <a:pt x="72" y="0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59" name="Freeform 133"/>
                <p:cNvSpPr>
                  <a:spLocks/>
                </p:cNvSpPr>
                <p:nvPr/>
              </p:nvSpPr>
              <p:spPr bwMode="auto">
                <a:xfrm>
                  <a:off x="4421" y="293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0 h 80"/>
                    <a:gd name="T6" fmla="*/ 6 w 80"/>
                    <a:gd name="T7" fmla="*/ 4 h 80"/>
                    <a:gd name="T8" fmla="*/ 2 w 80"/>
                    <a:gd name="T9" fmla="*/ 8 h 80"/>
                    <a:gd name="T10" fmla="*/ 0 w 80"/>
                    <a:gd name="T11" fmla="*/ 14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4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78 h 80"/>
                    <a:gd name="T30" fmla="*/ 76 w 80"/>
                    <a:gd name="T31" fmla="*/ 74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4 h 80"/>
                    <a:gd name="T38" fmla="*/ 80 w 80"/>
                    <a:gd name="T39" fmla="*/ 14 h 80"/>
                    <a:gd name="T40" fmla="*/ 80 w 80"/>
                    <a:gd name="T41" fmla="*/ 8 h 80"/>
                    <a:gd name="T42" fmla="*/ 76 w 80"/>
                    <a:gd name="T43" fmla="*/ 4 h 80"/>
                    <a:gd name="T44" fmla="*/ 72 w 80"/>
                    <a:gd name="T45" fmla="*/ 0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2" y="8"/>
                      </a:lnTo>
                      <a:lnTo>
                        <a:pt x="0" y="14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4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78"/>
                      </a:lnTo>
                      <a:lnTo>
                        <a:pt x="76" y="74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4"/>
                      </a:lnTo>
                      <a:lnTo>
                        <a:pt x="80" y="8"/>
                      </a:lnTo>
                      <a:lnTo>
                        <a:pt x="76" y="4"/>
                      </a:lnTo>
                      <a:lnTo>
                        <a:pt x="72" y="0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0" name="Freeform 134"/>
                <p:cNvSpPr>
                  <a:spLocks/>
                </p:cNvSpPr>
                <p:nvPr/>
              </p:nvSpPr>
              <p:spPr bwMode="auto">
                <a:xfrm>
                  <a:off x="4439" y="295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4 w 64"/>
                    <a:gd name="T7" fmla="*/ 2 h 64"/>
                    <a:gd name="T8" fmla="*/ 0 w 64"/>
                    <a:gd name="T9" fmla="*/ 6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4 w 64"/>
                    <a:gd name="T15" fmla="*/ 60 h 64"/>
                    <a:gd name="T16" fmla="*/ 8 w 64"/>
                    <a:gd name="T17" fmla="*/ 64 h 64"/>
                    <a:gd name="T18" fmla="*/ 58 w 64"/>
                    <a:gd name="T19" fmla="*/ 64 h 64"/>
                    <a:gd name="T20" fmla="*/ 58 w 64"/>
                    <a:gd name="T21" fmla="*/ 64 h 64"/>
                    <a:gd name="T22" fmla="*/ 62 w 64"/>
                    <a:gd name="T23" fmla="*/ 60 h 64"/>
                    <a:gd name="T24" fmla="*/ 64 w 64"/>
                    <a:gd name="T25" fmla="*/ 56 h 64"/>
                    <a:gd name="T26" fmla="*/ 64 w 64"/>
                    <a:gd name="T27" fmla="*/ 6 h 64"/>
                    <a:gd name="T28" fmla="*/ 64 w 64"/>
                    <a:gd name="T29" fmla="*/ 6 h 64"/>
                    <a:gd name="T30" fmla="*/ 62 w 64"/>
                    <a:gd name="T31" fmla="*/ 2 h 64"/>
                    <a:gd name="T32" fmla="*/ 58 w 64"/>
                    <a:gd name="T33" fmla="*/ 0 h 64"/>
                    <a:gd name="T34" fmla="*/ 58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8" y="0"/>
                      </a:move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6"/>
                      </a:lnTo>
                      <a:lnTo>
                        <a:pt x="0" y="56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1" name="Freeform 135"/>
                <p:cNvSpPr>
                  <a:spLocks/>
                </p:cNvSpPr>
                <p:nvPr/>
              </p:nvSpPr>
              <p:spPr bwMode="auto">
                <a:xfrm>
                  <a:off x="4439" y="295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4 h 64"/>
                    <a:gd name="T4" fmla="*/ 58 w 64"/>
                    <a:gd name="T5" fmla="*/ 44 h 64"/>
                    <a:gd name="T6" fmla="*/ 56 w 64"/>
                    <a:gd name="T7" fmla="*/ 50 h 64"/>
                    <a:gd name="T8" fmla="*/ 50 w 64"/>
                    <a:gd name="T9" fmla="*/ 52 h 64"/>
                    <a:gd name="T10" fmla="*/ 2 w 64"/>
                    <a:gd name="T11" fmla="*/ 52 h 64"/>
                    <a:gd name="T12" fmla="*/ 2 w 64"/>
                    <a:gd name="T13" fmla="*/ 52 h 64"/>
                    <a:gd name="T14" fmla="*/ 0 w 64"/>
                    <a:gd name="T15" fmla="*/ 52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4 w 64"/>
                    <a:gd name="T21" fmla="*/ 60 h 64"/>
                    <a:gd name="T22" fmla="*/ 8 w 64"/>
                    <a:gd name="T23" fmla="*/ 64 h 64"/>
                    <a:gd name="T24" fmla="*/ 58 w 64"/>
                    <a:gd name="T25" fmla="*/ 64 h 64"/>
                    <a:gd name="T26" fmla="*/ 58 w 64"/>
                    <a:gd name="T27" fmla="*/ 64 h 64"/>
                    <a:gd name="T28" fmla="*/ 62 w 64"/>
                    <a:gd name="T29" fmla="*/ 60 h 64"/>
                    <a:gd name="T30" fmla="*/ 64 w 64"/>
                    <a:gd name="T31" fmla="*/ 56 h 64"/>
                    <a:gd name="T32" fmla="*/ 64 w 64"/>
                    <a:gd name="T33" fmla="*/ 6 h 64"/>
                    <a:gd name="T34" fmla="*/ 64 w 64"/>
                    <a:gd name="T35" fmla="*/ 6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4"/>
                      </a:lnTo>
                      <a:lnTo>
                        <a:pt x="56" y="50"/>
                      </a:lnTo>
                      <a:lnTo>
                        <a:pt x="50" y="52"/>
                      </a:lnTo>
                      <a:lnTo>
                        <a:pt x="2" y="52"/>
                      </a:lnTo>
                      <a:lnTo>
                        <a:pt x="0" y="52"/>
                      </a:lnTo>
                      <a:lnTo>
                        <a:pt x="0" y="56"/>
                      </a:lnTo>
                      <a:lnTo>
                        <a:pt x="4" y="60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0"/>
                      </a:lnTo>
                      <a:lnTo>
                        <a:pt x="64" y="56"/>
                      </a:lnTo>
                      <a:lnTo>
                        <a:pt x="64" y="6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2" name="Freeform 136"/>
                <p:cNvSpPr>
                  <a:spLocks/>
                </p:cNvSpPr>
                <p:nvPr/>
              </p:nvSpPr>
              <p:spPr bwMode="auto">
                <a:xfrm>
                  <a:off x="4466" y="2974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2 h 24"/>
                    <a:gd name="T6" fmla="*/ 6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2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6 w 10"/>
                    <a:gd name="T29" fmla="*/ 2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2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6" y="2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3" name="Freeform 137"/>
                <p:cNvSpPr>
                  <a:spLocks/>
                </p:cNvSpPr>
                <p:nvPr/>
              </p:nvSpPr>
              <p:spPr bwMode="auto">
                <a:xfrm>
                  <a:off x="4421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6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80 h 80"/>
                    <a:gd name="T30" fmla="*/ 76 w 80"/>
                    <a:gd name="T31" fmla="*/ 76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80 w 80"/>
                    <a:gd name="T41" fmla="*/ 10 h 80"/>
                    <a:gd name="T42" fmla="*/ 76 w 80"/>
                    <a:gd name="T43" fmla="*/ 4 h 80"/>
                    <a:gd name="T44" fmla="*/ 72 w 80"/>
                    <a:gd name="T45" fmla="*/ 2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80"/>
                      </a:lnTo>
                      <a:lnTo>
                        <a:pt x="76" y="76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80" y="10"/>
                      </a:lnTo>
                      <a:lnTo>
                        <a:pt x="76" y="4"/>
                      </a:lnTo>
                      <a:lnTo>
                        <a:pt x="72" y="2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4" name="Freeform 138"/>
                <p:cNvSpPr>
                  <a:spLocks/>
                </p:cNvSpPr>
                <p:nvPr/>
              </p:nvSpPr>
              <p:spPr bwMode="auto">
                <a:xfrm>
                  <a:off x="4421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6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6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6 w 80"/>
                    <a:gd name="T25" fmla="*/ 80 h 80"/>
                    <a:gd name="T26" fmla="*/ 66 w 80"/>
                    <a:gd name="T27" fmla="*/ 80 h 80"/>
                    <a:gd name="T28" fmla="*/ 72 w 80"/>
                    <a:gd name="T29" fmla="*/ 80 h 80"/>
                    <a:gd name="T30" fmla="*/ 76 w 80"/>
                    <a:gd name="T31" fmla="*/ 76 h 80"/>
                    <a:gd name="T32" fmla="*/ 80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80 w 80"/>
                    <a:gd name="T41" fmla="*/ 10 h 80"/>
                    <a:gd name="T42" fmla="*/ 76 w 80"/>
                    <a:gd name="T43" fmla="*/ 4 h 80"/>
                    <a:gd name="T44" fmla="*/ 72 w 80"/>
                    <a:gd name="T45" fmla="*/ 2 h 80"/>
                    <a:gd name="T46" fmla="*/ 66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6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6" y="80"/>
                      </a:lnTo>
                      <a:lnTo>
                        <a:pt x="72" y="80"/>
                      </a:lnTo>
                      <a:lnTo>
                        <a:pt x="76" y="76"/>
                      </a:lnTo>
                      <a:lnTo>
                        <a:pt x="80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80" y="10"/>
                      </a:lnTo>
                      <a:lnTo>
                        <a:pt x="76" y="4"/>
                      </a:lnTo>
                      <a:lnTo>
                        <a:pt x="72" y="2"/>
                      </a:lnTo>
                      <a:lnTo>
                        <a:pt x="66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5" name="Freeform 139"/>
                <p:cNvSpPr>
                  <a:spLocks/>
                </p:cNvSpPr>
                <p:nvPr/>
              </p:nvSpPr>
              <p:spPr bwMode="auto">
                <a:xfrm>
                  <a:off x="4439" y="320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4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4 w 64"/>
                    <a:gd name="T15" fmla="*/ 62 h 64"/>
                    <a:gd name="T16" fmla="*/ 8 w 64"/>
                    <a:gd name="T17" fmla="*/ 64 h 64"/>
                    <a:gd name="T18" fmla="*/ 58 w 64"/>
                    <a:gd name="T19" fmla="*/ 64 h 64"/>
                    <a:gd name="T20" fmla="*/ 58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8 w 64"/>
                    <a:gd name="T33" fmla="*/ 0 h 64"/>
                    <a:gd name="T34" fmla="*/ 58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8" y="0"/>
                      </a:moveTo>
                      <a:lnTo>
                        <a:pt x="8" y="0"/>
                      </a:lnTo>
                      <a:lnTo>
                        <a:pt x="4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4" y="62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6" name="Freeform 140"/>
                <p:cNvSpPr>
                  <a:spLocks/>
                </p:cNvSpPr>
                <p:nvPr/>
              </p:nvSpPr>
              <p:spPr bwMode="auto">
                <a:xfrm>
                  <a:off x="4439" y="320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6 w 64"/>
                    <a:gd name="T7" fmla="*/ 52 h 64"/>
                    <a:gd name="T8" fmla="*/ 50 w 64"/>
                    <a:gd name="T9" fmla="*/ 54 h 64"/>
                    <a:gd name="T10" fmla="*/ 2 w 64"/>
                    <a:gd name="T11" fmla="*/ 54 h 64"/>
                    <a:gd name="T12" fmla="*/ 2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4 w 64"/>
                    <a:gd name="T21" fmla="*/ 62 h 64"/>
                    <a:gd name="T22" fmla="*/ 8 w 64"/>
                    <a:gd name="T23" fmla="*/ 64 h 64"/>
                    <a:gd name="T24" fmla="*/ 58 w 64"/>
                    <a:gd name="T25" fmla="*/ 64 h 64"/>
                    <a:gd name="T26" fmla="*/ 58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6" y="52"/>
                      </a:lnTo>
                      <a:lnTo>
                        <a:pt x="50" y="54"/>
                      </a:lnTo>
                      <a:lnTo>
                        <a:pt x="2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4" y="62"/>
                      </a:lnTo>
                      <a:lnTo>
                        <a:pt x="8" y="64"/>
                      </a:lnTo>
                      <a:lnTo>
                        <a:pt x="58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7" name="Freeform 141"/>
                <p:cNvSpPr>
                  <a:spLocks/>
                </p:cNvSpPr>
                <p:nvPr/>
              </p:nvSpPr>
              <p:spPr bwMode="auto">
                <a:xfrm>
                  <a:off x="4466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8" name="Freeform 142"/>
                <p:cNvSpPr>
                  <a:spLocks/>
                </p:cNvSpPr>
                <p:nvPr/>
              </p:nvSpPr>
              <p:spPr bwMode="auto">
                <a:xfrm>
                  <a:off x="3431" y="318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69" name="Freeform 143"/>
                <p:cNvSpPr>
                  <a:spLocks/>
                </p:cNvSpPr>
                <p:nvPr/>
              </p:nvSpPr>
              <p:spPr bwMode="auto">
                <a:xfrm>
                  <a:off x="3431" y="3183"/>
                  <a:ext cx="183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0" name="Freeform 144"/>
                <p:cNvSpPr>
                  <a:spLocks/>
                </p:cNvSpPr>
                <p:nvPr/>
              </p:nvSpPr>
              <p:spPr bwMode="auto">
                <a:xfrm>
                  <a:off x="3450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1" name="Freeform 145"/>
                <p:cNvSpPr>
                  <a:spLocks/>
                </p:cNvSpPr>
                <p:nvPr/>
              </p:nvSpPr>
              <p:spPr bwMode="auto">
                <a:xfrm>
                  <a:off x="3450" y="3201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2" name="Freeform 146"/>
                <p:cNvSpPr>
                  <a:spLocks/>
                </p:cNvSpPr>
                <p:nvPr/>
              </p:nvSpPr>
              <p:spPr bwMode="auto">
                <a:xfrm>
                  <a:off x="3477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4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4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4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3" name="Freeform 147"/>
                <p:cNvSpPr>
                  <a:spLocks/>
                </p:cNvSpPr>
                <p:nvPr/>
              </p:nvSpPr>
              <p:spPr bwMode="auto">
                <a:xfrm>
                  <a:off x="3682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4" name="Freeform 148"/>
                <p:cNvSpPr>
                  <a:spLocks/>
                </p:cNvSpPr>
                <p:nvPr/>
              </p:nvSpPr>
              <p:spPr bwMode="auto">
                <a:xfrm>
                  <a:off x="3682" y="318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0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0" y="70"/>
                      </a:lnTo>
                      <a:lnTo>
                        <a:pt x="4" y="76"/>
                      </a:lnTo>
                      <a:lnTo>
                        <a:pt x="10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5" name="Freeform 149"/>
                <p:cNvSpPr>
                  <a:spLocks/>
                </p:cNvSpPr>
                <p:nvPr/>
              </p:nvSpPr>
              <p:spPr bwMode="auto">
                <a:xfrm>
                  <a:off x="3700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6" name="Freeform 150"/>
                <p:cNvSpPr>
                  <a:spLocks/>
                </p:cNvSpPr>
                <p:nvPr/>
              </p:nvSpPr>
              <p:spPr bwMode="auto">
                <a:xfrm>
                  <a:off x="3700" y="320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7" name="Freeform 151"/>
                <p:cNvSpPr>
                  <a:spLocks/>
                </p:cNvSpPr>
                <p:nvPr/>
              </p:nvSpPr>
              <p:spPr bwMode="auto">
                <a:xfrm>
                  <a:off x="3723" y="3229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0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0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0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8" name="Freeform 152"/>
                <p:cNvSpPr>
                  <a:spLocks/>
                </p:cNvSpPr>
                <p:nvPr/>
              </p:nvSpPr>
              <p:spPr bwMode="auto">
                <a:xfrm>
                  <a:off x="4421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79" name="Freeform 153"/>
                <p:cNvSpPr>
                  <a:spLocks/>
                </p:cNvSpPr>
                <p:nvPr/>
              </p:nvSpPr>
              <p:spPr bwMode="auto">
                <a:xfrm>
                  <a:off x="4421" y="2673"/>
                  <a:ext cx="182" cy="182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8 w 80"/>
                    <a:gd name="T5" fmla="*/ 2 h 80"/>
                    <a:gd name="T6" fmla="*/ 4 w 80"/>
                    <a:gd name="T7" fmla="*/ 6 h 80"/>
                    <a:gd name="T8" fmla="*/ 0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6 h 80"/>
                    <a:gd name="T14" fmla="*/ 0 w 80"/>
                    <a:gd name="T15" fmla="*/ 66 h 80"/>
                    <a:gd name="T16" fmla="*/ 0 w 80"/>
                    <a:gd name="T17" fmla="*/ 72 h 80"/>
                    <a:gd name="T18" fmla="*/ 4 w 80"/>
                    <a:gd name="T19" fmla="*/ 76 h 80"/>
                    <a:gd name="T20" fmla="*/ 8 w 80"/>
                    <a:gd name="T21" fmla="*/ 80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80 h 80"/>
                    <a:gd name="T30" fmla="*/ 74 w 80"/>
                    <a:gd name="T31" fmla="*/ 76 h 80"/>
                    <a:gd name="T32" fmla="*/ 78 w 80"/>
                    <a:gd name="T33" fmla="*/ 72 h 80"/>
                    <a:gd name="T34" fmla="*/ 80 w 80"/>
                    <a:gd name="T35" fmla="*/ 66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4 w 80"/>
                    <a:gd name="T43" fmla="*/ 6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8" y="2"/>
                      </a:lnTo>
                      <a:lnTo>
                        <a:pt x="4" y="6"/>
                      </a:lnTo>
                      <a:lnTo>
                        <a:pt x="0" y="10"/>
                      </a:lnTo>
                      <a:lnTo>
                        <a:pt x="0" y="16"/>
                      </a:lnTo>
                      <a:lnTo>
                        <a:pt x="0" y="66"/>
                      </a:lnTo>
                      <a:lnTo>
                        <a:pt x="0" y="72"/>
                      </a:lnTo>
                      <a:lnTo>
                        <a:pt x="4" y="76"/>
                      </a:lnTo>
                      <a:lnTo>
                        <a:pt x="8" y="80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80"/>
                      </a:lnTo>
                      <a:lnTo>
                        <a:pt x="74" y="76"/>
                      </a:lnTo>
                      <a:lnTo>
                        <a:pt x="78" y="72"/>
                      </a:lnTo>
                      <a:lnTo>
                        <a:pt x="80" y="66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4" y="6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0" name="Freeform 154"/>
                <p:cNvSpPr>
                  <a:spLocks/>
                </p:cNvSpPr>
                <p:nvPr/>
              </p:nvSpPr>
              <p:spPr bwMode="auto">
                <a:xfrm>
                  <a:off x="4439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8 h 64"/>
                    <a:gd name="T12" fmla="*/ 0 w 64"/>
                    <a:gd name="T13" fmla="*/ 58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8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66818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1" name="Freeform 155"/>
                <p:cNvSpPr>
                  <a:spLocks/>
                </p:cNvSpPr>
                <p:nvPr/>
              </p:nvSpPr>
              <p:spPr bwMode="auto">
                <a:xfrm>
                  <a:off x="4439" y="2691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56 w 64"/>
                    <a:gd name="T3" fmla="*/ 46 h 64"/>
                    <a:gd name="T4" fmla="*/ 56 w 64"/>
                    <a:gd name="T5" fmla="*/ 46 h 64"/>
                    <a:gd name="T6" fmla="*/ 54 w 64"/>
                    <a:gd name="T7" fmla="*/ 52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8 h 64"/>
                    <a:gd name="T18" fmla="*/ 0 w 64"/>
                    <a:gd name="T19" fmla="*/ 58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8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4 h 64"/>
                    <a:gd name="T38" fmla="*/ 56 w 64"/>
                    <a:gd name="T39" fmla="*/ 0 h 64"/>
                    <a:gd name="T40" fmla="*/ 56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6" y="0"/>
                      </a:moveTo>
                      <a:lnTo>
                        <a:pt x="56" y="46"/>
                      </a:lnTo>
                      <a:lnTo>
                        <a:pt x="54" y="52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8"/>
                      </a:lnTo>
                      <a:lnTo>
                        <a:pt x="64" y="8"/>
                      </a:lnTo>
                      <a:lnTo>
                        <a:pt x="62" y="4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4C676E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2" name="Freeform 156"/>
                <p:cNvSpPr>
                  <a:spLocks/>
                </p:cNvSpPr>
                <p:nvPr/>
              </p:nvSpPr>
              <p:spPr bwMode="auto">
                <a:xfrm>
                  <a:off x="4462" y="2718"/>
                  <a:ext cx="22" cy="55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10 w 10"/>
                    <a:gd name="T5" fmla="*/ 20 h 24"/>
                    <a:gd name="T6" fmla="*/ 8 w 10"/>
                    <a:gd name="T7" fmla="*/ 24 h 24"/>
                    <a:gd name="T8" fmla="*/ 6 w 10"/>
                    <a:gd name="T9" fmla="*/ 24 h 24"/>
                    <a:gd name="T10" fmla="*/ 6 w 10"/>
                    <a:gd name="T11" fmla="*/ 24 h 24"/>
                    <a:gd name="T12" fmla="*/ 4 w 10"/>
                    <a:gd name="T13" fmla="*/ 24 h 24"/>
                    <a:gd name="T14" fmla="*/ 2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2 w 10"/>
                    <a:gd name="T21" fmla="*/ 4 h 24"/>
                    <a:gd name="T22" fmla="*/ 4 w 10"/>
                    <a:gd name="T23" fmla="*/ 2 h 24"/>
                    <a:gd name="T24" fmla="*/ 6 w 10"/>
                    <a:gd name="T25" fmla="*/ 0 h 24"/>
                    <a:gd name="T26" fmla="*/ 6 w 10"/>
                    <a:gd name="T27" fmla="*/ 0 h 24"/>
                    <a:gd name="T28" fmla="*/ 8 w 10"/>
                    <a:gd name="T29" fmla="*/ 2 h 24"/>
                    <a:gd name="T30" fmla="*/ 10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10" y="20"/>
                      </a:lnTo>
                      <a:lnTo>
                        <a:pt x="8" y="24"/>
                      </a:lnTo>
                      <a:lnTo>
                        <a:pt x="6" y="24"/>
                      </a:lnTo>
                      <a:lnTo>
                        <a:pt x="4" y="24"/>
                      </a:lnTo>
                      <a:lnTo>
                        <a:pt x="2" y="20"/>
                      </a:lnTo>
                      <a:lnTo>
                        <a:pt x="0" y="12"/>
                      </a:lnTo>
                      <a:lnTo>
                        <a:pt x="2" y="4"/>
                      </a:lnTo>
                      <a:lnTo>
                        <a:pt x="4" y="2"/>
                      </a:lnTo>
                      <a:lnTo>
                        <a:pt x="6" y="0"/>
                      </a:lnTo>
                      <a:lnTo>
                        <a:pt x="8" y="2"/>
                      </a:lnTo>
                      <a:lnTo>
                        <a:pt x="10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8AA2A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3" name="Freeform 157"/>
                <p:cNvSpPr>
                  <a:spLocks/>
                </p:cNvSpPr>
                <p:nvPr/>
              </p:nvSpPr>
              <p:spPr bwMode="auto">
                <a:xfrm>
                  <a:off x="4421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rgbClr val="33535B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4" name="Freeform 158"/>
                <p:cNvSpPr>
                  <a:spLocks/>
                </p:cNvSpPr>
                <p:nvPr/>
              </p:nvSpPr>
              <p:spPr bwMode="auto">
                <a:xfrm>
                  <a:off x="4421" y="2431"/>
                  <a:ext cx="182" cy="183"/>
                </a:xfrm>
                <a:custGeom>
                  <a:avLst/>
                  <a:gdLst>
                    <a:gd name="T0" fmla="*/ 16 w 80"/>
                    <a:gd name="T1" fmla="*/ 0 h 80"/>
                    <a:gd name="T2" fmla="*/ 16 w 80"/>
                    <a:gd name="T3" fmla="*/ 0 h 80"/>
                    <a:gd name="T4" fmla="*/ 10 w 80"/>
                    <a:gd name="T5" fmla="*/ 2 h 80"/>
                    <a:gd name="T6" fmla="*/ 4 w 80"/>
                    <a:gd name="T7" fmla="*/ 4 h 80"/>
                    <a:gd name="T8" fmla="*/ 2 w 80"/>
                    <a:gd name="T9" fmla="*/ 10 h 80"/>
                    <a:gd name="T10" fmla="*/ 0 w 80"/>
                    <a:gd name="T11" fmla="*/ 16 h 80"/>
                    <a:gd name="T12" fmla="*/ 0 w 80"/>
                    <a:gd name="T13" fmla="*/ 64 h 80"/>
                    <a:gd name="T14" fmla="*/ 0 w 80"/>
                    <a:gd name="T15" fmla="*/ 64 h 80"/>
                    <a:gd name="T16" fmla="*/ 2 w 80"/>
                    <a:gd name="T17" fmla="*/ 70 h 80"/>
                    <a:gd name="T18" fmla="*/ 4 w 80"/>
                    <a:gd name="T19" fmla="*/ 76 h 80"/>
                    <a:gd name="T20" fmla="*/ 10 w 80"/>
                    <a:gd name="T21" fmla="*/ 78 h 80"/>
                    <a:gd name="T22" fmla="*/ 16 w 80"/>
                    <a:gd name="T23" fmla="*/ 80 h 80"/>
                    <a:gd name="T24" fmla="*/ 64 w 80"/>
                    <a:gd name="T25" fmla="*/ 80 h 80"/>
                    <a:gd name="T26" fmla="*/ 64 w 80"/>
                    <a:gd name="T27" fmla="*/ 80 h 80"/>
                    <a:gd name="T28" fmla="*/ 70 w 80"/>
                    <a:gd name="T29" fmla="*/ 78 h 80"/>
                    <a:gd name="T30" fmla="*/ 76 w 80"/>
                    <a:gd name="T31" fmla="*/ 76 h 80"/>
                    <a:gd name="T32" fmla="*/ 78 w 80"/>
                    <a:gd name="T33" fmla="*/ 70 h 80"/>
                    <a:gd name="T34" fmla="*/ 80 w 80"/>
                    <a:gd name="T35" fmla="*/ 64 h 80"/>
                    <a:gd name="T36" fmla="*/ 80 w 80"/>
                    <a:gd name="T37" fmla="*/ 16 h 80"/>
                    <a:gd name="T38" fmla="*/ 80 w 80"/>
                    <a:gd name="T39" fmla="*/ 16 h 80"/>
                    <a:gd name="T40" fmla="*/ 78 w 80"/>
                    <a:gd name="T41" fmla="*/ 10 h 80"/>
                    <a:gd name="T42" fmla="*/ 76 w 80"/>
                    <a:gd name="T43" fmla="*/ 4 h 80"/>
                    <a:gd name="T44" fmla="*/ 70 w 80"/>
                    <a:gd name="T45" fmla="*/ 2 h 80"/>
                    <a:gd name="T46" fmla="*/ 64 w 80"/>
                    <a:gd name="T47" fmla="*/ 0 h 80"/>
                    <a:gd name="T48" fmla="*/ 16 w 80"/>
                    <a:gd name="T49" fmla="*/ 0 h 8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80"/>
                    <a:gd name="T76" fmla="*/ 0 h 80"/>
                    <a:gd name="T77" fmla="*/ 80 w 80"/>
                    <a:gd name="T78" fmla="*/ 80 h 8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80" h="80">
                      <a:moveTo>
                        <a:pt x="16" y="0"/>
                      </a:moveTo>
                      <a:lnTo>
                        <a:pt x="16" y="0"/>
                      </a:lnTo>
                      <a:lnTo>
                        <a:pt x="10" y="2"/>
                      </a:lnTo>
                      <a:lnTo>
                        <a:pt x="4" y="4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64"/>
                      </a:lnTo>
                      <a:lnTo>
                        <a:pt x="2" y="70"/>
                      </a:lnTo>
                      <a:lnTo>
                        <a:pt x="4" y="76"/>
                      </a:lnTo>
                      <a:lnTo>
                        <a:pt x="10" y="78"/>
                      </a:lnTo>
                      <a:lnTo>
                        <a:pt x="16" y="80"/>
                      </a:lnTo>
                      <a:lnTo>
                        <a:pt x="64" y="80"/>
                      </a:lnTo>
                      <a:lnTo>
                        <a:pt x="70" y="78"/>
                      </a:lnTo>
                      <a:lnTo>
                        <a:pt x="76" y="76"/>
                      </a:lnTo>
                      <a:lnTo>
                        <a:pt x="78" y="70"/>
                      </a:lnTo>
                      <a:lnTo>
                        <a:pt x="80" y="64"/>
                      </a:lnTo>
                      <a:lnTo>
                        <a:pt x="80" y="16"/>
                      </a:lnTo>
                      <a:lnTo>
                        <a:pt x="78" y="10"/>
                      </a:lnTo>
                      <a:lnTo>
                        <a:pt x="76" y="4"/>
                      </a:lnTo>
                      <a:lnTo>
                        <a:pt x="70" y="2"/>
                      </a:lnTo>
                      <a:lnTo>
                        <a:pt x="64" y="0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5" name="Freeform 159"/>
                <p:cNvSpPr>
                  <a:spLocks/>
                </p:cNvSpPr>
                <p:nvPr/>
              </p:nvSpPr>
              <p:spPr bwMode="auto">
                <a:xfrm>
                  <a:off x="4439" y="2449"/>
                  <a:ext cx="146" cy="146"/>
                </a:xfrm>
                <a:custGeom>
                  <a:avLst/>
                  <a:gdLst>
                    <a:gd name="T0" fmla="*/ 56 w 64"/>
                    <a:gd name="T1" fmla="*/ 0 h 64"/>
                    <a:gd name="T2" fmla="*/ 8 w 64"/>
                    <a:gd name="T3" fmla="*/ 0 h 64"/>
                    <a:gd name="T4" fmla="*/ 8 w 64"/>
                    <a:gd name="T5" fmla="*/ 0 h 64"/>
                    <a:gd name="T6" fmla="*/ 2 w 64"/>
                    <a:gd name="T7" fmla="*/ 2 h 64"/>
                    <a:gd name="T8" fmla="*/ 0 w 64"/>
                    <a:gd name="T9" fmla="*/ 8 h 64"/>
                    <a:gd name="T10" fmla="*/ 0 w 64"/>
                    <a:gd name="T11" fmla="*/ 56 h 64"/>
                    <a:gd name="T12" fmla="*/ 0 w 64"/>
                    <a:gd name="T13" fmla="*/ 56 h 64"/>
                    <a:gd name="T14" fmla="*/ 2 w 64"/>
                    <a:gd name="T15" fmla="*/ 62 h 64"/>
                    <a:gd name="T16" fmla="*/ 8 w 64"/>
                    <a:gd name="T17" fmla="*/ 64 h 64"/>
                    <a:gd name="T18" fmla="*/ 56 w 64"/>
                    <a:gd name="T19" fmla="*/ 64 h 64"/>
                    <a:gd name="T20" fmla="*/ 56 w 64"/>
                    <a:gd name="T21" fmla="*/ 64 h 64"/>
                    <a:gd name="T22" fmla="*/ 62 w 64"/>
                    <a:gd name="T23" fmla="*/ 62 h 64"/>
                    <a:gd name="T24" fmla="*/ 64 w 64"/>
                    <a:gd name="T25" fmla="*/ 56 h 64"/>
                    <a:gd name="T26" fmla="*/ 64 w 64"/>
                    <a:gd name="T27" fmla="*/ 8 h 64"/>
                    <a:gd name="T28" fmla="*/ 64 w 64"/>
                    <a:gd name="T29" fmla="*/ 8 h 64"/>
                    <a:gd name="T30" fmla="*/ 62 w 64"/>
                    <a:gd name="T31" fmla="*/ 2 h 64"/>
                    <a:gd name="T32" fmla="*/ 56 w 64"/>
                    <a:gd name="T33" fmla="*/ 0 h 64"/>
                    <a:gd name="T34" fmla="*/ 56 w 64"/>
                    <a:gd name="T35" fmla="*/ 0 h 6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64"/>
                    <a:gd name="T55" fmla="*/ 0 h 64"/>
                    <a:gd name="T56" fmla="*/ 64 w 64"/>
                    <a:gd name="T57" fmla="*/ 64 h 6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64" h="64">
                      <a:moveTo>
                        <a:pt x="56" y="0"/>
                      </a:moveTo>
                      <a:lnTo>
                        <a:pt x="8" y="0"/>
                      </a:lnTo>
                      <a:lnTo>
                        <a:pt x="2" y="2"/>
                      </a:lnTo>
                      <a:lnTo>
                        <a:pt x="0" y="8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6" name="Freeform 160"/>
                <p:cNvSpPr>
                  <a:spLocks/>
                </p:cNvSpPr>
                <p:nvPr/>
              </p:nvSpPr>
              <p:spPr bwMode="auto">
                <a:xfrm>
                  <a:off x="4439" y="2449"/>
                  <a:ext cx="146" cy="146"/>
                </a:xfrm>
                <a:custGeom>
                  <a:avLst/>
                  <a:gdLst>
                    <a:gd name="T0" fmla="*/ 58 w 64"/>
                    <a:gd name="T1" fmla="*/ 0 h 64"/>
                    <a:gd name="T2" fmla="*/ 58 w 64"/>
                    <a:gd name="T3" fmla="*/ 46 h 64"/>
                    <a:gd name="T4" fmla="*/ 58 w 64"/>
                    <a:gd name="T5" fmla="*/ 46 h 64"/>
                    <a:gd name="T6" fmla="*/ 54 w 64"/>
                    <a:gd name="T7" fmla="*/ 50 h 64"/>
                    <a:gd name="T8" fmla="*/ 50 w 64"/>
                    <a:gd name="T9" fmla="*/ 54 h 64"/>
                    <a:gd name="T10" fmla="*/ 0 w 64"/>
                    <a:gd name="T11" fmla="*/ 54 h 64"/>
                    <a:gd name="T12" fmla="*/ 0 w 64"/>
                    <a:gd name="T13" fmla="*/ 54 h 64"/>
                    <a:gd name="T14" fmla="*/ 0 w 64"/>
                    <a:gd name="T15" fmla="*/ 54 h 64"/>
                    <a:gd name="T16" fmla="*/ 0 w 64"/>
                    <a:gd name="T17" fmla="*/ 56 h 64"/>
                    <a:gd name="T18" fmla="*/ 0 w 64"/>
                    <a:gd name="T19" fmla="*/ 56 h 64"/>
                    <a:gd name="T20" fmla="*/ 2 w 64"/>
                    <a:gd name="T21" fmla="*/ 62 h 64"/>
                    <a:gd name="T22" fmla="*/ 8 w 64"/>
                    <a:gd name="T23" fmla="*/ 64 h 64"/>
                    <a:gd name="T24" fmla="*/ 56 w 64"/>
                    <a:gd name="T25" fmla="*/ 64 h 64"/>
                    <a:gd name="T26" fmla="*/ 56 w 64"/>
                    <a:gd name="T27" fmla="*/ 64 h 64"/>
                    <a:gd name="T28" fmla="*/ 62 w 64"/>
                    <a:gd name="T29" fmla="*/ 62 h 64"/>
                    <a:gd name="T30" fmla="*/ 64 w 64"/>
                    <a:gd name="T31" fmla="*/ 56 h 64"/>
                    <a:gd name="T32" fmla="*/ 64 w 64"/>
                    <a:gd name="T33" fmla="*/ 8 h 64"/>
                    <a:gd name="T34" fmla="*/ 64 w 64"/>
                    <a:gd name="T35" fmla="*/ 8 h 64"/>
                    <a:gd name="T36" fmla="*/ 62 w 64"/>
                    <a:gd name="T37" fmla="*/ 2 h 64"/>
                    <a:gd name="T38" fmla="*/ 58 w 64"/>
                    <a:gd name="T39" fmla="*/ 0 h 64"/>
                    <a:gd name="T40" fmla="*/ 58 w 64"/>
                    <a:gd name="T41" fmla="*/ 0 h 6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64"/>
                    <a:gd name="T64" fmla="*/ 0 h 64"/>
                    <a:gd name="T65" fmla="*/ 64 w 64"/>
                    <a:gd name="T66" fmla="*/ 64 h 64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64" h="64">
                      <a:moveTo>
                        <a:pt x="58" y="0"/>
                      </a:moveTo>
                      <a:lnTo>
                        <a:pt x="58" y="46"/>
                      </a:lnTo>
                      <a:lnTo>
                        <a:pt x="54" y="50"/>
                      </a:lnTo>
                      <a:lnTo>
                        <a:pt x="50" y="54"/>
                      </a:lnTo>
                      <a:lnTo>
                        <a:pt x="0" y="54"/>
                      </a:lnTo>
                      <a:lnTo>
                        <a:pt x="0" y="56"/>
                      </a:lnTo>
                      <a:lnTo>
                        <a:pt x="2" y="62"/>
                      </a:lnTo>
                      <a:lnTo>
                        <a:pt x="8" y="64"/>
                      </a:lnTo>
                      <a:lnTo>
                        <a:pt x="56" y="64"/>
                      </a:lnTo>
                      <a:lnTo>
                        <a:pt x="62" y="62"/>
                      </a:lnTo>
                      <a:lnTo>
                        <a:pt x="64" y="56"/>
                      </a:lnTo>
                      <a:lnTo>
                        <a:pt x="64" y="8"/>
                      </a:lnTo>
                      <a:lnTo>
                        <a:pt x="62" y="2"/>
                      </a:lnTo>
                      <a:lnTo>
                        <a:pt x="58" y="0"/>
                      </a:lnTo>
                      <a:close/>
                    </a:path>
                  </a:pathLst>
                </a:custGeom>
                <a:solidFill>
                  <a:srgbClr val="E58F25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87" name="Freeform 161"/>
                <p:cNvSpPr>
                  <a:spLocks/>
                </p:cNvSpPr>
                <p:nvPr/>
              </p:nvSpPr>
              <p:spPr bwMode="auto">
                <a:xfrm>
                  <a:off x="4466" y="2477"/>
                  <a:ext cx="23" cy="54"/>
                </a:xfrm>
                <a:custGeom>
                  <a:avLst/>
                  <a:gdLst>
                    <a:gd name="T0" fmla="*/ 10 w 10"/>
                    <a:gd name="T1" fmla="*/ 12 h 24"/>
                    <a:gd name="T2" fmla="*/ 10 w 10"/>
                    <a:gd name="T3" fmla="*/ 12 h 24"/>
                    <a:gd name="T4" fmla="*/ 8 w 10"/>
                    <a:gd name="T5" fmla="*/ 20 h 24"/>
                    <a:gd name="T6" fmla="*/ 6 w 10"/>
                    <a:gd name="T7" fmla="*/ 22 h 24"/>
                    <a:gd name="T8" fmla="*/ 4 w 10"/>
                    <a:gd name="T9" fmla="*/ 24 h 24"/>
                    <a:gd name="T10" fmla="*/ 4 w 10"/>
                    <a:gd name="T11" fmla="*/ 24 h 24"/>
                    <a:gd name="T12" fmla="*/ 2 w 10"/>
                    <a:gd name="T13" fmla="*/ 22 h 24"/>
                    <a:gd name="T14" fmla="*/ 0 w 10"/>
                    <a:gd name="T15" fmla="*/ 20 h 24"/>
                    <a:gd name="T16" fmla="*/ 0 w 10"/>
                    <a:gd name="T17" fmla="*/ 12 h 24"/>
                    <a:gd name="T18" fmla="*/ 0 w 10"/>
                    <a:gd name="T19" fmla="*/ 12 h 24"/>
                    <a:gd name="T20" fmla="*/ 0 w 10"/>
                    <a:gd name="T21" fmla="*/ 4 h 24"/>
                    <a:gd name="T22" fmla="*/ 2 w 10"/>
                    <a:gd name="T23" fmla="*/ 0 h 24"/>
                    <a:gd name="T24" fmla="*/ 4 w 10"/>
                    <a:gd name="T25" fmla="*/ 0 h 24"/>
                    <a:gd name="T26" fmla="*/ 4 w 10"/>
                    <a:gd name="T27" fmla="*/ 0 h 24"/>
                    <a:gd name="T28" fmla="*/ 6 w 10"/>
                    <a:gd name="T29" fmla="*/ 0 h 24"/>
                    <a:gd name="T30" fmla="*/ 8 w 10"/>
                    <a:gd name="T31" fmla="*/ 4 h 24"/>
                    <a:gd name="T32" fmla="*/ 10 w 10"/>
                    <a:gd name="T33" fmla="*/ 12 h 24"/>
                    <a:gd name="T34" fmla="*/ 10 w 10"/>
                    <a:gd name="T35" fmla="*/ 12 h 2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10"/>
                    <a:gd name="T55" fmla="*/ 0 h 24"/>
                    <a:gd name="T56" fmla="*/ 10 w 10"/>
                    <a:gd name="T57" fmla="*/ 24 h 24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10" h="24">
                      <a:moveTo>
                        <a:pt x="10" y="12"/>
                      </a:moveTo>
                      <a:lnTo>
                        <a:pt x="10" y="12"/>
                      </a:lnTo>
                      <a:lnTo>
                        <a:pt x="8" y="20"/>
                      </a:lnTo>
                      <a:lnTo>
                        <a:pt x="6" y="22"/>
                      </a:lnTo>
                      <a:lnTo>
                        <a:pt x="4" y="24"/>
                      </a:lnTo>
                      <a:lnTo>
                        <a:pt x="2" y="22"/>
                      </a:lnTo>
                      <a:lnTo>
                        <a:pt x="0" y="20"/>
                      </a:lnTo>
                      <a:lnTo>
                        <a:pt x="0" y="12"/>
                      </a:lnTo>
                      <a:lnTo>
                        <a:pt x="0" y="4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8" y="4"/>
                      </a:lnTo>
                      <a:lnTo>
                        <a:pt x="10" y="12"/>
                      </a:lnTo>
                      <a:close/>
                    </a:path>
                  </a:pathLst>
                </a:custGeom>
                <a:solidFill>
                  <a:srgbClr val="EFCD77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6467" name="Freeform 162"/>
              <p:cNvSpPr>
                <a:spLocks/>
              </p:cNvSpPr>
              <p:nvPr/>
            </p:nvSpPr>
            <p:spPr bwMode="auto">
              <a:xfrm>
                <a:off x="4685" y="1324"/>
                <a:ext cx="64" cy="629"/>
              </a:xfrm>
              <a:custGeom>
                <a:avLst/>
                <a:gdLst>
                  <a:gd name="T0" fmla="*/ 0 w 28"/>
                  <a:gd name="T1" fmla="*/ 0 h 276"/>
                  <a:gd name="T2" fmla="*/ 0 w 28"/>
                  <a:gd name="T3" fmla="*/ 0 h 276"/>
                  <a:gd name="T4" fmla="*/ 6 w 28"/>
                  <a:gd name="T5" fmla="*/ 4 h 276"/>
                  <a:gd name="T6" fmla="*/ 10 w 28"/>
                  <a:gd name="T7" fmla="*/ 10 h 276"/>
                  <a:gd name="T8" fmla="*/ 12 w 28"/>
                  <a:gd name="T9" fmla="*/ 18 h 276"/>
                  <a:gd name="T10" fmla="*/ 14 w 28"/>
                  <a:gd name="T11" fmla="*/ 28 h 276"/>
                  <a:gd name="T12" fmla="*/ 14 w 28"/>
                  <a:gd name="T13" fmla="*/ 272 h 276"/>
                  <a:gd name="T14" fmla="*/ 28 w 28"/>
                  <a:gd name="T15" fmla="*/ 276 h 276"/>
                  <a:gd name="T16" fmla="*/ 28 w 28"/>
                  <a:gd name="T17" fmla="*/ 28 h 276"/>
                  <a:gd name="T18" fmla="*/ 28 w 28"/>
                  <a:gd name="T19" fmla="*/ 28 h 276"/>
                  <a:gd name="T20" fmla="*/ 26 w 28"/>
                  <a:gd name="T21" fmla="*/ 20 h 276"/>
                  <a:gd name="T22" fmla="*/ 24 w 28"/>
                  <a:gd name="T23" fmla="*/ 14 h 276"/>
                  <a:gd name="T24" fmla="*/ 20 w 28"/>
                  <a:gd name="T25" fmla="*/ 8 h 276"/>
                  <a:gd name="T26" fmla="*/ 16 w 28"/>
                  <a:gd name="T27" fmla="*/ 4 h 276"/>
                  <a:gd name="T28" fmla="*/ 8 w 28"/>
                  <a:gd name="T29" fmla="*/ 0 h 276"/>
                  <a:gd name="T30" fmla="*/ 0 w 28"/>
                  <a:gd name="T31" fmla="*/ 0 h 276"/>
                  <a:gd name="T32" fmla="*/ 0 w 28"/>
                  <a:gd name="T33" fmla="*/ 0 h 27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8"/>
                  <a:gd name="T52" fmla="*/ 0 h 276"/>
                  <a:gd name="T53" fmla="*/ 28 w 28"/>
                  <a:gd name="T54" fmla="*/ 276 h 27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8" h="276">
                    <a:moveTo>
                      <a:pt x="0" y="0"/>
                    </a:moveTo>
                    <a:lnTo>
                      <a:pt x="0" y="0"/>
                    </a:lnTo>
                    <a:lnTo>
                      <a:pt x="6" y="4"/>
                    </a:lnTo>
                    <a:lnTo>
                      <a:pt x="10" y="10"/>
                    </a:lnTo>
                    <a:lnTo>
                      <a:pt x="12" y="18"/>
                    </a:lnTo>
                    <a:lnTo>
                      <a:pt x="14" y="28"/>
                    </a:lnTo>
                    <a:lnTo>
                      <a:pt x="14" y="272"/>
                    </a:lnTo>
                    <a:lnTo>
                      <a:pt x="28" y="276"/>
                    </a:lnTo>
                    <a:lnTo>
                      <a:pt x="28" y="28"/>
                    </a:lnTo>
                    <a:lnTo>
                      <a:pt x="26" y="20"/>
                    </a:lnTo>
                    <a:lnTo>
                      <a:pt x="24" y="14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8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6390" name="Group 163"/>
            <p:cNvGrpSpPr>
              <a:grpSpLocks/>
            </p:cNvGrpSpPr>
            <p:nvPr/>
          </p:nvGrpSpPr>
          <p:grpSpPr bwMode="auto">
            <a:xfrm>
              <a:off x="3778" y="1610"/>
              <a:ext cx="762" cy="117"/>
              <a:chOff x="3774" y="1614"/>
              <a:chExt cx="762" cy="117"/>
            </a:xfrm>
          </p:grpSpPr>
          <p:grpSp>
            <p:nvGrpSpPr>
              <p:cNvPr id="16391" name="Group 164"/>
              <p:cNvGrpSpPr>
                <a:grpSpLocks/>
              </p:cNvGrpSpPr>
              <p:nvPr/>
            </p:nvGrpSpPr>
            <p:grpSpPr bwMode="auto">
              <a:xfrm>
                <a:off x="4433" y="1614"/>
                <a:ext cx="103" cy="116"/>
                <a:chOff x="4643" y="1568"/>
                <a:chExt cx="103" cy="116"/>
              </a:xfrm>
            </p:grpSpPr>
            <p:sp>
              <p:nvSpPr>
                <p:cNvPr id="214181" name="Freeform 165"/>
                <p:cNvSpPr>
                  <a:spLocks/>
                </p:cNvSpPr>
                <p:nvPr/>
              </p:nvSpPr>
              <p:spPr bwMode="auto">
                <a:xfrm>
                  <a:off x="4676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2" name="Freeform 166"/>
                <p:cNvSpPr>
                  <a:spLocks/>
                </p:cNvSpPr>
                <p:nvPr/>
              </p:nvSpPr>
              <p:spPr bwMode="auto">
                <a:xfrm>
                  <a:off x="4645" y="1671"/>
                  <a:ext cx="69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8" y="0"/>
                    </a:cxn>
                    <a:cxn ang="0">
                      <a:pos x="60" y="0"/>
                    </a:cxn>
                    <a:cxn ang="0">
                      <a:pos x="69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9" h="13">
                      <a:moveTo>
                        <a:pt x="0" y="13"/>
                      </a:moveTo>
                      <a:lnTo>
                        <a:pt x="18" y="0"/>
                      </a:lnTo>
                      <a:lnTo>
                        <a:pt x="60" y="0"/>
                      </a:lnTo>
                      <a:lnTo>
                        <a:pt x="69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3" name="Freeform 167"/>
                <p:cNvSpPr>
                  <a:spLocks/>
                </p:cNvSpPr>
                <p:nvPr/>
              </p:nvSpPr>
              <p:spPr bwMode="auto">
                <a:xfrm>
                  <a:off x="4659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4" name="Freeform 168"/>
                <p:cNvSpPr>
                  <a:spLocks/>
                </p:cNvSpPr>
                <p:nvPr/>
              </p:nvSpPr>
              <p:spPr bwMode="auto">
                <a:xfrm>
                  <a:off x="4643" y="1628"/>
                  <a:ext cx="25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6" y="41"/>
                    </a:cxn>
                    <a:cxn ang="0">
                      <a:pos x="25" y="7"/>
                    </a:cxn>
                    <a:cxn ang="0">
                      <a:pos x="14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5" h="54">
                      <a:moveTo>
                        <a:pt x="0" y="54"/>
                      </a:moveTo>
                      <a:lnTo>
                        <a:pt x="16" y="41"/>
                      </a:lnTo>
                      <a:lnTo>
                        <a:pt x="25" y="7"/>
                      </a:lnTo>
                      <a:lnTo>
                        <a:pt x="14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5" name="Freeform 169"/>
                <p:cNvSpPr>
                  <a:spLocks/>
                </p:cNvSpPr>
                <p:nvPr/>
              </p:nvSpPr>
              <p:spPr bwMode="auto">
                <a:xfrm>
                  <a:off x="4708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6" name="Freeform 170"/>
                <p:cNvSpPr>
                  <a:spLocks/>
                </p:cNvSpPr>
                <p:nvPr/>
              </p:nvSpPr>
              <p:spPr bwMode="auto">
                <a:xfrm>
                  <a:off x="4722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87" name="Freeform 171"/>
                <p:cNvSpPr>
                  <a:spLocks/>
                </p:cNvSpPr>
                <p:nvPr/>
              </p:nvSpPr>
              <p:spPr bwMode="auto">
                <a:xfrm>
                  <a:off x="4660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214188" name="Freeform 172"/>
              <p:cNvSpPr>
                <a:spLocks/>
              </p:cNvSpPr>
              <p:nvPr/>
            </p:nvSpPr>
            <p:spPr bwMode="auto">
              <a:xfrm>
                <a:off x="4319" y="1719"/>
                <a:ext cx="13" cy="12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0" y="12"/>
                  </a:cxn>
                  <a:cxn ang="0">
                    <a:pos x="10" y="12"/>
                  </a:cxn>
                  <a:cxn ang="0">
                    <a:pos x="13" y="0"/>
                  </a:cxn>
                  <a:cxn ang="0">
                    <a:pos x="3" y="0"/>
                  </a:cxn>
                </a:cxnLst>
                <a:rect l="0" t="0" r="r" b="b"/>
                <a:pathLst>
                  <a:path w="13" h="12">
                    <a:moveTo>
                      <a:pt x="3" y="0"/>
                    </a:moveTo>
                    <a:lnTo>
                      <a:pt x="0" y="12"/>
                    </a:lnTo>
                    <a:lnTo>
                      <a:pt x="10" y="12"/>
                    </a:lnTo>
                    <a:lnTo>
                      <a:pt x="1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  <a:effectLst>
                <a:outerShdw dist="17961" dir="2700000" algn="ctr" rotWithShape="0">
                  <a:srgbClr val="808080"/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grpSp>
            <p:nvGrpSpPr>
              <p:cNvPr id="16393" name="Group 173"/>
              <p:cNvGrpSpPr>
                <a:grpSpLocks/>
              </p:cNvGrpSpPr>
              <p:nvPr/>
            </p:nvGrpSpPr>
            <p:grpSpPr bwMode="auto">
              <a:xfrm>
                <a:off x="4341" y="1614"/>
                <a:ext cx="103" cy="116"/>
                <a:chOff x="4551" y="1568"/>
                <a:chExt cx="103" cy="116"/>
              </a:xfrm>
            </p:grpSpPr>
            <p:sp>
              <p:nvSpPr>
                <p:cNvPr id="214190" name="Freeform 174"/>
                <p:cNvSpPr>
                  <a:spLocks/>
                </p:cNvSpPr>
                <p:nvPr/>
              </p:nvSpPr>
              <p:spPr bwMode="auto">
                <a:xfrm>
                  <a:off x="4583" y="1568"/>
                  <a:ext cx="68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8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8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8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1" name="Freeform 175"/>
                <p:cNvSpPr>
                  <a:spLocks/>
                </p:cNvSpPr>
                <p:nvPr/>
              </p:nvSpPr>
              <p:spPr bwMode="auto">
                <a:xfrm>
                  <a:off x="4553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2" name="Freeform 176"/>
                <p:cNvSpPr>
                  <a:spLocks/>
                </p:cNvSpPr>
                <p:nvPr/>
              </p:nvSpPr>
              <p:spPr bwMode="auto">
                <a:xfrm>
                  <a:off x="4566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3" name="Freeform 177"/>
                <p:cNvSpPr>
                  <a:spLocks/>
                </p:cNvSpPr>
                <p:nvPr/>
              </p:nvSpPr>
              <p:spPr bwMode="auto">
                <a:xfrm>
                  <a:off x="4551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4" name="Freeform 178"/>
                <p:cNvSpPr>
                  <a:spLocks/>
                </p:cNvSpPr>
                <p:nvPr/>
              </p:nvSpPr>
              <p:spPr bwMode="auto">
                <a:xfrm>
                  <a:off x="4615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5" name="Freeform 179"/>
                <p:cNvSpPr>
                  <a:spLocks/>
                </p:cNvSpPr>
                <p:nvPr/>
              </p:nvSpPr>
              <p:spPr bwMode="auto">
                <a:xfrm>
                  <a:off x="4629" y="1569"/>
                  <a:ext cx="25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5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5" h="56">
                      <a:moveTo>
                        <a:pt x="9" y="13"/>
                      </a:moveTo>
                      <a:lnTo>
                        <a:pt x="25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6" name="Freeform 180"/>
                <p:cNvSpPr>
                  <a:spLocks/>
                </p:cNvSpPr>
                <p:nvPr/>
              </p:nvSpPr>
              <p:spPr bwMode="auto">
                <a:xfrm>
                  <a:off x="4567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4" name="Group 181"/>
              <p:cNvGrpSpPr>
                <a:grpSpLocks/>
              </p:cNvGrpSpPr>
              <p:nvPr/>
            </p:nvGrpSpPr>
            <p:grpSpPr bwMode="auto">
              <a:xfrm>
                <a:off x="4051" y="1614"/>
                <a:ext cx="102" cy="116"/>
                <a:chOff x="4261" y="1568"/>
                <a:chExt cx="102" cy="116"/>
              </a:xfrm>
            </p:grpSpPr>
            <p:sp>
              <p:nvSpPr>
                <p:cNvPr id="214198" name="Freeform 182"/>
                <p:cNvSpPr>
                  <a:spLocks/>
                </p:cNvSpPr>
                <p:nvPr/>
              </p:nvSpPr>
              <p:spPr bwMode="auto">
                <a:xfrm>
                  <a:off x="4293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199" name="Freeform 183"/>
                <p:cNvSpPr>
                  <a:spLocks/>
                </p:cNvSpPr>
                <p:nvPr/>
              </p:nvSpPr>
              <p:spPr bwMode="auto">
                <a:xfrm>
                  <a:off x="4263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0" name="Freeform 184"/>
                <p:cNvSpPr>
                  <a:spLocks/>
                </p:cNvSpPr>
                <p:nvPr/>
              </p:nvSpPr>
              <p:spPr bwMode="auto">
                <a:xfrm>
                  <a:off x="4276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1" name="Freeform 185"/>
                <p:cNvSpPr>
                  <a:spLocks/>
                </p:cNvSpPr>
                <p:nvPr/>
              </p:nvSpPr>
              <p:spPr bwMode="auto">
                <a:xfrm>
                  <a:off x="4261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2" name="Freeform 186"/>
                <p:cNvSpPr>
                  <a:spLocks/>
                </p:cNvSpPr>
                <p:nvPr/>
              </p:nvSpPr>
              <p:spPr bwMode="auto">
                <a:xfrm>
                  <a:off x="4325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3" name="Freeform 187"/>
                <p:cNvSpPr>
                  <a:spLocks/>
                </p:cNvSpPr>
                <p:nvPr/>
              </p:nvSpPr>
              <p:spPr bwMode="auto">
                <a:xfrm>
                  <a:off x="4339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4" name="Freeform 188"/>
                <p:cNvSpPr>
                  <a:spLocks/>
                </p:cNvSpPr>
                <p:nvPr/>
              </p:nvSpPr>
              <p:spPr bwMode="auto">
                <a:xfrm>
                  <a:off x="4277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5" name="Group 189"/>
              <p:cNvGrpSpPr>
                <a:grpSpLocks/>
              </p:cNvGrpSpPr>
              <p:nvPr/>
            </p:nvGrpSpPr>
            <p:grpSpPr bwMode="auto">
              <a:xfrm>
                <a:off x="4143" y="1614"/>
                <a:ext cx="102" cy="116"/>
                <a:chOff x="4353" y="1568"/>
                <a:chExt cx="102" cy="116"/>
              </a:xfrm>
            </p:grpSpPr>
            <p:sp>
              <p:nvSpPr>
                <p:cNvPr id="214206" name="Freeform 190"/>
                <p:cNvSpPr>
                  <a:spLocks/>
                </p:cNvSpPr>
                <p:nvPr/>
              </p:nvSpPr>
              <p:spPr bwMode="auto">
                <a:xfrm>
                  <a:off x="4385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7" name="Freeform 191"/>
                <p:cNvSpPr>
                  <a:spLocks/>
                </p:cNvSpPr>
                <p:nvPr/>
              </p:nvSpPr>
              <p:spPr bwMode="auto">
                <a:xfrm>
                  <a:off x="4355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8" name="Freeform 192"/>
                <p:cNvSpPr>
                  <a:spLocks/>
                </p:cNvSpPr>
                <p:nvPr/>
              </p:nvSpPr>
              <p:spPr bwMode="auto">
                <a:xfrm>
                  <a:off x="4368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09" name="Freeform 193"/>
                <p:cNvSpPr>
                  <a:spLocks/>
                </p:cNvSpPr>
                <p:nvPr/>
              </p:nvSpPr>
              <p:spPr bwMode="auto">
                <a:xfrm>
                  <a:off x="4353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0" name="Freeform 194"/>
                <p:cNvSpPr>
                  <a:spLocks/>
                </p:cNvSpPr>
                <p:nvPr/>
              </p:nvSpPr>
              <p:spPr bwMode="auto">
                <a:xfrm>
                  <a:off x="4417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1" name="Freeform 195"/>
                <p:cNvSpPr>
                  <a:spLocks/>
                </p:cNvSpPr>
                <p:nvPr/>
              </p:nvSpPr>
              <p:spPr bwMode="auto">
                <a:xfrm>
                  <a:off x="4431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2" name="Freeform 196"/>
                <p:cNvSpPr>
                  <a:spLocks/>
                </p:cNvSpPr>
                <p:nvPr/>
              </p:nvSpPr>
              <p:spPr bwMode="auto">
                <a:xfrm>
                  <a:off x="4369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6" name="Group 197"/>
              <p:cNvGrpSpPr>
                <a:grpSpLocks/>
              </p:cNvGrpSpPr>
              <p:nvPr/>
            </p:nvGrpSpPr>
            <p:grpSpPr bwMode="auto">
              <a:xfrm>
                <a:off x="4235" y="1614"/>
                <a:ext cx="102" cy="116"/>
                <a:chOff x="4445" y="1568"/>
                <a:chExt cx="102" cy="116"/>
              </a:xfrm>
            </p:grpSpPr>
            <p:sp>
              <p:nvSpPr>
                <p:cNvPr id="214214" name="Freeform 198"/>
                <p:cNvSpPr>
                  <a:spLocks/>
                </p:cNvSpPr>
                <p:nvPr/>
              </p:nvSpPr>
              <p:spPr bwMode="auto">
                <a:xfrm>
                  <a:off x="4477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5" name="Freeform 199"/>
                <p:cNvSpPr>
                  <a:spLocks/>
                </p:cNvSpPr>
                <p:nvPr/>
              </p:nvSpPr>
              <p:spPr bwMode="auto">
                <a:xfrm>
                  <a:off x="4447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6" name="Freeform 200"/>
                <p:cNvSpPr>
                  <a:spLocks/>
                </p:cNvSpPr>
                <p:nvPr/>
              </p:nvSpPr>
              <p:spPr bwMode="auto">
                <a:xfrm>
                  <a:off x="4460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7" name="Freeform 201"/>
                <p:cNvSpPr>
                  <a:spLocks/>
                </p:cNvSpPr>
                <p:nvPr/>
              </p:nvSpPr>
              <p:spPr bwMode="auto">
                <a:xfrm>
                  <a:off x="4445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8" name="Freeform 202"/>
                <p:cNvSpPr>
                  <a:spLocks/>
                </p:cNvSpPr>
                <p:nvPr/>
              </p:nvSpPr>
              <p:spPr bwMode="auto">
                <a:xfrm>
                  <a:off x="4509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19" name="Freeform 203"/>
                <p:cNvSpPr>
                  <a:spLocks/>
                </p:cNvSpPr>
                <p:nvPr/>
              </p:nvSpPr>
              <p:spPr bwMode="auto">
                <a:xfrm>
                  <a:off x="4523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0" name="Freeform 204"/>
                <p:cNvSpPr>
                  <a:spLocks/>
                </p:cNvSpPr>
                <p:nvPr/>
              </p:nvSpPr>
              <p:spPr bwMode="auto">
                <a:xfrm>
                  <a:off x="4461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7" name="Group 205"/>
              <p:cNvGrpSpPr>
                <a:grpSpLocks/>
              </p:cNvGrpSpPr>
              <p:nvPr/>
            </p:nvGrpSpPr>
            <p:grpSpPr bwMode="auto">
              <a:xfrm>
                <a:off x="3774" y="1614"/>
                <a:ext cx="102" cy="116"/>
                <a:chOff x="3984" y="1568"/>
                <a:chExt cx="102" cy="116"/>
              </a:xfrm>
            </p:grpSpPr>
            <p:sp>
              <p:nvSpPr>
                <p:cNvPr id="214222" name="Freeform 206"/>
                <p:cNvSpPr>
                  <a:spLocks/>
                </p:cNvSpPr>
                <p:nvPr/>
              </p:nvSpPr>
              <p:spPr bwMode="auto">
                <a:xfrm>
                  <a:off x="4016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3" name="Freeform 207"/>
                <p:cNvSpPr>
                  <a:spLocks/>
                </p:cNvSpPr>
                <p:nvPr/>
              </p:nvSpPr>
              <p:spPr bwMode="auto">
                <a:xfrm>
                  <a:off x="3986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4" name="Freeform 208"/>
                <p:cNvSpPr>
                  <a:spLocks/>
                </p:cNvSpPr>
                <p:nvPr/>
              </p:nvSpPr>
              <p:spPr bwMode="auto">
                <a:xfrm>
                  <a:off x="3999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5" name="Freeform 209"/>
                <p:cNvSpPr>
                  <a:spLocks/>
                </p:cNvSpPr>
                <p:nvPr/>
              </p:nvSpPr>
              <p:spPr bwMode="auto">
                <a:xfrm>
                  <a:off x="3984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6" name="Freeform 210"/>
                <p:cNvSpPr>
                  <a:spLocks/>
                </p:cNvSpPr>
                <p:nvPr/>
              </p:nvSpPr>
              <p:spPr bwMode="auto">
                <a:xfrm>
                  <a:off x="4048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7" name="Freeform 211"/>
                <p:cNvSpPr>
                  <a:spLocks/>
                </p:cNvSpPr>
                <p:nvPr/>
              </p:nvSpPr>
              <p:spPr bwMode="auto">
                <a:xfrm>
                  <a:off x="4062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28" name="Freeform 212"/>
                <p:cNvSpPr>
                  <a:spLocks/>
                </p:cNvSpPr>
                <p:nvPr/>
              </p:nvSpPr>
              <p:spPr bwMode="auto">
                <a:xfrm>
                  <a:off x="4000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8" name="Group 213"/>
              <p:cNvGrpSpPr>
                <a:grpSpLocks/>
              </p:cNvGrpSpPr>
              <p:nvPr/>
            </p:nvGrpSpPr>
            <p:grpSpPr bwMode="auto">
              <a:xfrm>
                <a:off x="3866" y="1614"/>
                <a:ext cx="102" cy="116"/>
                <a:chOff x="4076" y="1568"/>
                <a:chExt cx="102" cy="116"/>
              </a:xfrm>
            </p:grpSpPr>
            <p:sp>
              <p:nvSpPr>
                <p:cNvPr id="214230" name="Freeform 214"/>
                <p:cNvSpPr>
                  <a:spLocks/>
                </p:cNvSpPr>
                <p:nvPr/>
              </p:nvSpPr>
              <p:spPr bwMode="auto">
                <a:xfrm>
                  <a:off x="4108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1" name="Freeform 215"/>
                <p:cNvSpPr>
                  <a:spLocks/>
                </p:cNvSpPr>
                <p:nvPr/>
              </p:nvSpPr>
              <p:spPr bwMode="auto">
                <a:xfrm>
                  <a:off x="4078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2" name="Freeform 216"/>
                <p:cNvSpPr>
                  <a:spLocks/>
                </p:cNvSpPr>
                <p:nvPr/>
              </p:nvSpPr>
              <p:spPr bwMode="auto">
                <a:xfrm>
                  <a:off x="4091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3" name="Freeform 217"/>
                <p:cNvSpPr>
                  <a:spLocks/>
                </p:cNvSpPr>
                <p:nvPr/>
              </p:nvSpPr>
              <p:spPr bwMode="auto">
                <a:xfrm>
                  <a:off x="4076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4" name="Freeform 218"/>
                <p:cNvSpPr>
                  <a:spLocks/>
                </p:cNvSpPr>
                <p:nvPr/>
              </p:nvSpPr>
              <p:spPr bwMode="auto">
                <a:xfrm>
                  <a:off x="4140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5" name="Freeform 219"/>
                <p:cNvSpPr>
                  <a:spLocks/>
                </p:cNvSpPr>
                <p:nvPr/>
              </p:nvSpPr>
              <p:spPr bwMode="auto">
                <a:xfrm>
                  <a:off x="4154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6" name="Freeform 220"/>
                <p:cNvSpPr>
                  <a:spLocks/>
                </p:cNvSpPr>
                <p:nvPr/>
              </p:nvSpPr>
              <p:spPr bwMode="auto">
                <a:xfrm>
                  <a:off x="4092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6399" name="Group 221"/>
              <p:cNvGrpSpPr>
                <a:grpSpLocks/>
              </p:cNvGrpSpPr>
              <p:nvPr/>
            </p:nvGrpSpPr>
            <p:grpSpPr bwMode="auto">
              <a:xfrm>
                <a:off x="3958" y="1614"/>
                <a:ext cx="102" cy="116"/>
                <a:chOff x="4168" y="1568"/>
                <a:chExt cx="102" cy="116"/>
              </a:xfrm>
            </p:grpSpPr>
            <p:sp>
              <p:nvSpPr>
                <p:cNvPr id="214238" name="Freeform 222"/>
                <p:cNvSpPr>
                  <a:spLocks/>
                </p:cNvSpPr>
                <p:nvPr/>
              </p:nvSpPr>
              <p:spPr bwMode="auto">
                <a:xfrm>
                  <a:off x="4200" y="1568"/>
                  <a:ext cx="67" cy="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" y="12"/>
                    </a:cxn>
                    <a:cxn ang="0">
                      <a:pos x="52" y="12"/>
                    </a:cxn>
                    <a:cxn ang="0">
                      <a:pos x="67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7" h="12">
                      <a:moveTo>
                        <a:pt x="0" y="0"/>
                      </a:moveTo>
                      <a:lnTo>
                        <a:pt x="9" y="12"/>
                      </a:lnTo>
                      <a:lnTo>
                        <a:pt x="52" y="12"/>
                      </a:lnTo>
                      <a:lnTo>
                        <a:pt x="6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39" name="Freeform 223"/>
                <p:cNvSpPr>
                  <a:spLocks/>
                </p:cNvSpPr>
                <p:nvPr/>
              </p:nvSpPr>
              <p:spPr bwMode="auto">
                <a:xfrm>
                  <a:off x="4170" y="1671"/>
                  <a:ext cx="68" cy="13"/>
                </a:xfrm>
                <a:custGeom>
                  <a:avLst/>
                  <a:gdLst/>
                  <a:ahLst/>
                  <a:cxnLst>
                    <a:cxn ang="0">
                      <a:pos x="0" y="13"/>
                    </a:cxn>
                    <a:cxn ang="0">
                      <a:pos x="17" y="0"/>
                    </a:cxn>
                    <a:cxn ang="0">
                      <a:pos x="59" y="0"/>
                    </a:cxn>
                    <a:cxn ang="0">
                      <a:pos x="68" y="13"/>
                    </a:cxn>
                    <a:cxn ang="0">
                      <a:pos x="0" y="13"/>
                    </a:cxn>
                  </a:cxnLst>
                  <a:rect l="0" t="0" r="r" b="b"/>
                  <a:pathLst>
                    <a:path w="68" h="13">
                      <a:moveTo>
                        <a:pt x="0" y="13"/>
                      </a:moveTo>
                      <a:lnTo>
                        <a:pt x="17" y="0"/>
                      </a:lnTo>
                      <a:lnTo>
                        <a:pt x="59" y="0"/>
                      </a:lnTo>
                      <a:lnTo>
                        <a:pt x="68" y="13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0" name="Freeform 224"/>
                <p:cNvSpPr>
                  <a:spLocks/>
                </p:cNvSpPr>
                <p:nvPr/>
              </p:nvSpPr>
              <p:spPr bwMode="auto">
                <a:xfrm>
                  <a:off x="4183" y="1569"/>
                  <a:ext cx="22" cy="54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22" y="13"/>
                    </a:cxn>
                    <a:cxn ang="0">
                      <a:pos x="14" y="47"/>
                    </a:cxn>
                    <a:cxn ang="0">
                      <a:pos x="0" y="54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2" h="54">
                      <a:moveTo>
                        <a:pt x="14" y="0"/>
                      </a:moveTo>
                      <a:lnTo>
                        <a:pt x="22" y="13"/>
                      </a:lnTo>
                      <a:lnTo>
                        <a:pt x="14" y="47"/>
                      </a:lnTo>
                      <a:lnTo>
                        <a:pt x="0" y="54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1" name="Freeform 225"/>
                <p:cNvSpPr>
                  <a:spLocks/>
                </p:cNvSpPr>
                <p:nvPr/>
              </p:nvSpPr>
              <p:spPr bwMode="auto">
                <a:xfrm>
                  <a:off x="4168" y="1628"/>
                  <a:ext cx="24" cy="54"/>
                </a:xfrm>
                <a:custGeom>
                  <a:avLst/>
                  <a:gdLst/>
                  <a:ahLst/>
                  <a:cxnLst>
                    <a:cxn ang="0">
                      <a:pos x="0" y="54"/>
                    </a:cxn>
                    <a:cxn ang="0">
                      <a:pos x="15" y="41"/>
                    </a:cxn>
                    <a:cxn ang="0">
                      <a:pos x="24" y="7"/>
                    </a:cxn>
                    <a:cxn ang="0">
                      <a:pos x="13" y="0"/>
                    </a:cxn>
                    <a:cxn ang="0">
                      <a:pos x="0" y="54"/>
                    </a:cxn>
                  </a:cxnLst>
                  <a:rect l="0" t="0" r="r" b="b"/>
                  <a:pathLst>
                    <a:path w="24" h="54">
                      <a:moveTo>
                        <a:pt x="0" y="54"/>
                      </a:moveTo>
                      <a:lnTo>
                        <a:pt x="15" y="41"/>
                      </a:lnTo>
                      <a:lnTo>
                        <a:pt x="24" y="7"/>
                      </a:lnTo>
                      <a:lnTo>
                        <a:pt x="13" y="0"/>
                      </a:lnTo>
                      <a:lnTo>
                        <a:pt x="0" y="5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2" name="Freeform 226"/>
                <p:cNvSpPr>
                  <a:spLocks/>
                </p:cNvSpPr>
                <p:nvPr/>
              </p:nvSpPr>
              <p:spPr bwMode="auto">
                <a:xfrm>
                  <a:off x="4232" y="1628"/>
                  <a:ext cx="23" cy="53"/>
                </a:xfrm>
                <a:custGeom>
                  <a:avLst/>
                  <a:gdLst/>
                  <a:ahLst/>
                  <a:cxnLst>
                    <a:cxn ang="0">
                      <a:pos x="0" y="41"/>
                    </a:cxn>
                    <a:cxn ang="0">
                      <a:pos x="9" y="53"/>
                    </a:cxn>
                    <a:cxn ang="0">
                      <a:pos x="23" y="0"/>
                    </a:cxn>
                    <a:cxn ang="0">
                      <a:pos x="9" y="9"/>
                    </a:cxn>
                    <a:cxn ang="0">
                      <a:pos x="0" y="41"/>
                    </a:cxn>
                  </a:cxnLst>
                  <a:rect l="0" t="0" r="r" b="b"/>
                  <a:pathLst>
                    <a:path w="23" h="53">
                      <a:moveTo>
                        <a:pt x="0" y="41"/>
                      </a:moveTo>
                      <a:lnTo>
                        <a:pt x="9" y="53"/>
                      </a:lnTo>
                      <a:lnTo>
                        <a:pt x="23" y="0"/>
                      </a:lnTo>
                      <a:lnTo>
                        <a:pt x="9" y="9"/>
                      </a:ln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3" name="Freeform 227"/>
                <p:cNvSpPr>
                  <a:spLocks/>
                </p:cNvSpPr>
                <p:nvPr/>
              </p:nvSpPr>
              <p:spPr bwMode="auto">
                <a:xfrm>
                  <a:off x="4246" y="1569"/>
                  <a:ext cx="24" cy="56"/>
                </a:xfrm>
                <a:custGeom>
                  <a:avLst/>
                  <a:gdLst/>
                  <a:ahLst/>
                  <a:cxnLst>
                    <a:cxn ang="0">
                      <a:pos x="9" y="13"/>
                    </a:cxn>
                    <a:cxn ang="0">
                      <a:pos x="24" y="0"/>
                    </a:cxn>
                    <a:cxn ang="0">
                      <a:pos x="10" y="56"/>
                    </a:cxn>
                    <a:cxn ang="0">
                      <a:pos x="0" y="48"/>
                    </a:cxn>
                    <a:cxn ang="0">
                      <a:pos x="9" y="13"/>
                    </a:cxn>
                  </a:cxnLst>
                  <a:rect l="0" t="0" r="r" b="b"/>
                  <a:pathLst>
                    <a:path w="24" h="56">
                      <a:moveTo>
                        <a:pt x="9" y="13"/>
                      </a:moveTo>
                      <a:lnTo>
                        <a:pt x="24" y="0"/>
                      </a:lnTo>
                      <a:lnTo>
                        <a:pt x="10" y="56"/>
                      </a:lnTo>
                      <a:lnTo>
                        <a:pt x="0" y="48"/>
                      </a:lnTo>
                      <a:lnTo>
                        <a:pt x="9" y="1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  <p:sp>
              <p:nvSpPr>
                <p:cNvPr id="214244" name="Freeform 228"/>
                <p:cNvSpPr>
                  <a:spLocks/>
                </p:cNvSpPr>
                <p:nvPr/>
              </p:nvSpPr>
              <p:spPr bwMode="auto">
                <a:xfrm>
                  <a:off x="4184" y="1619"/>
                  <a:ext cx="68" cy="14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13" y="0"/>
                    </a:cxn>
                    <a:cxn ang="0">
                      <a:pos x="59" y="0"/>
                    </a:cxn>
                    <a:cxn ang="0">
                      <a:pos x="68" y="7"/>
                    </a:cxn>
                    <a:cxn ang="0">
                      <a:pos x="58" y="14"/>
                    </a:cxn>
                    <a:cxn ang="0">
                      <a:pos x="10" y="14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68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59" y="0"/>
                      </a:lnTo>
                      <a:lnTo>
                        <a:pt x="68" y="7"/>
                      </a:lnTo>
                      <a:lnTo>
                        <a:pt x="58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  <a:effectLst>
                  <a:outerShdw dist="17961" dir="2700000" algn="ctr" rotWithShape="0">
                    <a:srgbClr val="808080"/>
                  </a:outerShdw>
                </a:effec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9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Multi Inspection Lessons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Lead Times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Compliance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Vendor Certification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Use Quality Module</a:t>
            </a:r>
          </a:p>
        </p:txBody>
      </p:sp>
      <p:sp>
        <p:nvSpPr>
          <p:cNvPr id="17411" name="Rectangle 9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Inspection &amp; Review</a:t>
            </a:r>
          </a:p>
        </p:txBody>
      </p:sp>
      <p:sp>
        <p:nvSpPr>
          <p:cNvPr id="17410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PO-BD-130</a:t>
            </a:r>
          </a:p>
        </p:txBody>
      </p:sp>
      <p:grpSp>
        <p:nvGrpSpPr>
          <p:cNvPr id="17413" name="Group 126"/>
          <p:cNvGrpSpPr>
            <a:grpSpLocks/>
          </p:cNvGrpSpPr>
          <p:nvPr/>
        </p:nvGrpSpPr>
        <p:grpSpPr bwMode="auto">
          <a:xfrm>
            <a:off x="4670971" y="1776413"/>
            <a:ext cx="3959225" cy="3967162"/>
            <a:chOff x="2766" y="1053"/>
            <a:chExt cx="2494" cy="2499"/>
          </a:xfrm>
        </p:grpSpPr>
        <p:grpSp>
          <p:nvGrpSpPr>
            <p:cNvPr id="17414" name="Group 127"/>
            <p:cNvGrpSpPr>
              <a:grpSpLocks/>
            </p:cNvGrpSpPr>
            <p:nvPr/>
          </p:nvGrpSpPr>
          <p:grpSpPr bwMode="auto">
            <a:xfrm>
              <a:off x="2766" y="1053"/>
              <a:ext cx="2494" cy="2499"/>
              <a:chOff x="2766" y="1053"/>
              <a:chExt cx="2494" cy="2499"/>
            </a:xfrm>
          </p:grpSpPr>
          <p:sp>
            <p:nvSpPr>
              <p:cNvPr id="17416" name="Freeform 128"/>
              <p:cNvSpPr>
                <a:spLocks/>
              </p:cNvSpPr>
              <p:nvPr/>
            </p:nvSpPr>
            <p:spPr bwMode="auto">
              <a:xfrm>
                <a:off x="2801" y="1088"/>
                <a:ext cx="1647" cy="1647"/>
              </a:xfrm>
              <a:custGeom>
                <a:avLst/>
                <a:gdLst>
                  <a:gd name="T0" fmla="*/ 241 w 1647"/>
                  <a:gd name="T1" fmla="*/ 236 h 1647"/>
                  <a:gd name="T2" fmla="*/ 137 w 1647"/>
                  <a:gd name="T3" fmla="*/ 369 h 1647"/>
                  <a:gd name="T4" fmla="*/ 59 w 1647"/>
                  <a:gd name="T5" fmla="*/ 511 h 1647"/>
                  <a:gd name="T6" fmla="*/ 14 w 1647"/>
                  <a:gd name="T7" fmla="*/ 664 h 1647"/>
                  <a:gd name="T8" fmla="*/ 0 w 1647"/>
                  <a:gd name="T9" fmla="*/ 821 h 1647"/>
                  <a:gd name="T10" fmla="*/ 14 w 1647"/>
                  <a:gd name="T11" fmla="*/ 978 h 1647"/>
                  <a:gd name="T12" fmla="*/ 59 w 1647"/>
                  <a:gd name="T13" fmla="*/ 1131 h 1647"/>
                  <a:gd name="T14" fmla="*/ 132 w 1647"/>
                  <a:gd name="T15" fmla="*/ 1274 h 1647"/>
                  <a:gd name="T16" fmla="*/ 241 w 1647"/>
                  <a:gd name="T17" fmla="*/ 1401 h 1647"/>
                  <a:gd name="T18" fmla="*/ 300 w 1647"/>
                  <a:gd name="T19" fmla="*/ 1460 h 1647"/>
                  <a:gd name="T20" fmla="*/ 437 w 1647"/>
                  <a:gd name="T21" fmla="*/ 1549 h 1647"/>
                  <a:gd name="T22" fmla="*/ 585 w 1647"/>
                  <a:gd name="T23" fmla="*/ 1613 h 1647"/>
                  <a:gd name="T24" fmla="*/ 742 w 1647"/>
                  <a:gd name="T25" fmla="*/ 1642 h 1647"/>
                  <a:gd name="T26" fmla="*/ 900 w 1647"/>
                  <a:gd name="T27" fmla="*/ 1642 h 1647"/>
                  <a:gd name="T28" fmla="*/ 1057 w 1647"/>
                  <a:gd name="T29" fmla="*/ 1613 h 1647"/>
                  <a:gd name="T30" fmla="*/ 1205 w 1647"/>
                  <a:gd name="T31" fmla="*/ 1554 h 1647"/>
                  <a:gd name="T32" fmla="*/ 1342 w 1647"/>
                  <a:gd name="T33" fmla="*/ 1460 h 1647"/>
                  <a:gd name="T34" fmla="*/ 1406 w 1647"/>
                  <a:gd name="T35" fmla="*/ 1406 h 1647"/>
                  <a:gd name="T36" fmla="*/ 1510 w 1647"/>
                  <a:gd name="T37" fmla="*/ 1278 h 1647"/>
                  <a:gd name="T38" fmla="*/ 1583 w 1647"/>
                  <a:gd name="T39" fmla="*/ 1131 h 1647"/>
                  <a:gd name="T40" fmla="*/ 1633 w 1647"/>
                  <a:gd name="T41" fmla="*/ 978 h 1647"/>
                  <a:gd name="T42" fmla="*/ 1647 w 1647"/>
                  <a:gd name="T43" fmla="*/ 821 h 1647"/>
                  <a:gd name="T44" fmla="*/ 1633 w 1647"/>
                  <a:gd name="T45" fmla="*/ 664 h 1647"/>
                  <a:gd name="T46" fmla="*/ 1588 w 1647"/>
                  <a:gd name="T47" fmla="*/ 511 h 1647"/>
                  <a:gd name="T48" fmla="*/ 1510 w 1647"/>
                  <a:gd name="T49" fmla="*/ 369 h 1647"/>
                  <a:gd name="T50" fmla="*/ 1406 w 1647"/>
                  <a:gd name="T51" fmla="*/ 241 h 1647"/>
                  <a:gd name="T52" fmla="*/ 1342 w 1647"/>
                  <a:gd name="T53" fmla="*/ 182 h 1647"/>
                  <a:gd name="T54" fmla="*/ 1210 w 1647"/>
                  <a:gd name="T55" fmla="*/ 93 h 1647"/>
                  <a:gd name="T56" fmla="*/ 1057 w 1647"/>
                  <a:gd name="T57" fmla="*/ 34 h 1647"/>
                  <a:gd name="T58" fmla="*/ 905 w 1647"/>
                  <a:gd name="T59" fmla="*/ 0 h 1647"/>
                  <a:gd name="T60" fmla="*/ 747 w 1647"/>
                  <a:gd name="T61" fmla="*/ 0 h 1647"/>
                  <a:gd name="T62" fmla="*/ 590 w 1647"/>
                  <a:gd name="T63" fmla="*/ 29 h 1647"/>
                  <a:gd name="T64" fmla="*/ 442 w 1647"/>
                  <a:gd name="T65" fmla="*/ 93 h 1647"/>
                  <a:gd name="T66" fmla="*/ 305 w 1647"/>
                  <a:gd name="T67" fmla="*/ 182 h 1647"/>
                  <a:gd name="T68" fmla="*/ 241 w 1647"/>
                  <a:gd name="T69" fmla="*/ 236 h 1647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647"/>
                  <a:gd name="T106" fmla="*/ 0 h 1647"/>
                  <a:gd name="T107" fmla="*/ 1647 w 1647"/>
                  <a:gd name="T108" fmla="*/ 1647 h 1647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647" h="1647">
                    <a:moveTo>
                      <a:pt x="241" y="236"/>
                    </a:moveTo>
                    <a:lnTo>
                      <a:pt x="241" y="236"/>
                    </a:lnTo>
                    <a:lnTo>
                      <a:pt x="187" y="300"/>
                    </a:lnTo>
                    <a:lnTo>
                      <a:pt x="137" y="369"/>
                    </a:lnTo>
                    <a:lnTo>
                      <a:pt x="93" y="437"/>
                    </a:lnTo>
                    <a:lnTo>
                      <a:pt x="59" y="511"/>
                    </a:lnTo>
                    <a:lnTo>
                      <a:pt x="34" y="585"/>
                    </a:lnTo>
                    <a:lnTo>
                      <a:pt x="14" y="664"/>
                    </a:lnTo>
                    <a:lnTo>
                      <a:pt x="5" y="742"/>
                    </a:lnTo>
                    <a:lnTo>
                      <a:pt x="0" y="821"/>
                    </a:lnTo>
                    <a:lnTo>
                      <a:pt x="5" y="900"/>
                    </a:lnTo>
                    <a:lnTo>
                      <a:pt x="14" y="978"/>
                    </a:lnTo>
                    <a:lnTo>
                      <a:pt x="34" y="1052"/>
                    </a:lnTo>
                    <a:lnTo>
                      <a:pt x="59" y="1131"/>
                    </a:lnTo>
                    <a:lnTo>
                      <a:pt x="93" y="1205"/>
                    </a:lnTo>
                    <a:lnTo>
                      <a:pt x="132" y="1274"/>
                    </a:lnTo>
                    <a:lnTo>
                      <a:pt x="182" y="1342"/>
                    </a:lnTo>
                    <a:lnTo>
                      <a:pt x="241" y="1401"/>
                    </a:lnTo>
                    <a:lnTo>
                      <a:pt x="300" y="1460"/>
                    </a:lnTo>
                    <a:lnTo>
                      <a:pt x="369" y="1510"/>
                    </a:lnTo>
                    <a:lnTo>
                      <a:pt x="437" y="1549"/>
                    </a:lnTo>
                    <a:lnTo>
                      <a:pt x="511" y="1583"/>
                    </a:lnTo>
                    <a:lnTo>
                      <a:pt x="585" y="1613"/>
                    </a:lnTo>
                    <a:lnTo>
                      <a:pt x="664" y="1628"/>
                    </a:lnTo>
                    <a:lnTo>
                      <a:pt x="742" y="1642"/>
                    </a:lnTo>
                    <a:lnTo>
                      <a:pt x="821" y="1647"/>
                    </a:lnTo>
                    <a:lnTo>
                      <a:pt x="900" y="1642"/>
                    </a:lnTo>
                    <a:lnTo>
                      <a:pt x="978" y="1633"/>
                    </a:lnTo>
                    <a:lnTo>
                      <a:pt x="1057" y="1613"/>
                    </a:lnTo>
                    <a:lnTo>
                      <a:pt x="1131" y="1583"/>
                    </a:lnTo>
                    <a:lnTo>
                      <a:pt x="1205" y="1554"/>
                    </a:lnTo>
                    <a:lnTo>
                      <a:pt x="1273" y="1510"/>
                    </a:lnTo>
                    <a:lnTo>
                      <a:pt x="1342" y="1460"/>
                    </a:lnTo>
                    <a:lnTo>
                      <a:pt x="1406" y="1406"/>
                    </a:lnTo>
                    <a:lnTo>
                      <a:pt x="1460" y="1342"/>
                    </a:lnTo>
                    <a:lnTo>
                      <a:pt x="1510" y="1278"/>
                    </a:lnTo>
                    <a:lnTo>
                      <a:pt x="1549" y="1205"/>
                    </a:lnTo>
                    <a:lnTo>
                      <a:pt x="1583" y="1131"/>
                    </a:lnTo>
                    <a:lnTo>
                      <a:pt x="1613" y="1057"/>
                    </a:lnTo>
                    <a:lnTo>
                      <a:pt x="1633" y="978"/>
                    </a:lnTo>
                    <a:lnTo>
                      <a:pt x="1642" y="905"/>
                    </a:lnTo>
                    <a:lnTo>
                      <a:pt x="1647" y="821"/>
                    </a:lnTo>
                    <a:lnTo>
                      <a:pt x="1642" y="742"/>
                    </a:lnTo>
                    <a:lnTo>
                      <a:pt x="1633" y="664"/>
                    </a:lnTo>
                    <a:lnTo>
                      <a:pt x="1613" y="590"/>
                    </a:lnTo>
                    <a:lnTo>
                      <a:pt x="1588" y="511"/>
                    </a:lnTo>
                    <a:lnTo>
                      <a:pt x="1554" y="437"/>
                    </a:lnTo>
                    <a:lnTo>
                      <a:pt x="1510" y="369"/>
                    </a:lnTo>
                    <a:lnTo>
                      <a:pt x="1460" y="305"/>
                    </a:lnTo>
                    <a:lnTo>
                      <a:pt x="1406" y="241"/>
                    </a:lnTo>
                    <a:lnTo>
                      <a:pt x="1342" y="182"/>
                    </a:lnTo>
                    <a:lnTo>
                      <a:pt x="1278" y="132"/>
                    </a:lnTo>
                    <a:lnTo>
                      <a:pt x="1210" y="93"/>
                    </a:lnTo>
                    <a:lnTo>
                      <a:pt x="1136" y="59"/>
                    </a:lnTo>
                    <a:lnTo>
                      <a:pt x="1057" y="34"/>
                    </a:lnTo>
                    <a:lnTo>
                      <a:pt x="983" y="14"/>
                    </a:lnTo>
                    <a:lnTo>
                      <a:pt x="905" y="0"/>
                    </a:lnTo>
                    <a:lnTo>
                      <a:pt x="826" y="0"/>
                    </a:lnTo>
                    <a:lnTo>
                      <a:pt x="747" y="0"/>
                    </a:lnTo>
                    <a:lnTo>
                      <a:pt x="669" y="14"/>
                    </a:lnTo>
                    <a:lnTo>
                      <a:pt x="590" y="29"/>
                    </a:lnTo>
                    <a:lnTo>
                      <a:pt x="516" y="59"/>
                    </a:lnTo>
                    <a:lnTo>
                      <a:pt x="442" y="93"/>
                    </a:lnTo>
                    <a:lnTo>
                      <a:pt x="369" y="132"/>
                    </a:lnTo>
                    <a:lnTo>
                      <a:pt x="305" y="182"/>
                    </a:lnTo>
                    <a:lnTo>
                      <a:pt x="241" y="236"/>
                    </a:ln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7" name="Freeform 129"/>
              <p:cNvSpPr>
                <a:spLocks/>
              </p:cNvSpPr>
              <p:nvPr/>
            </p:nvSpPr>
            <p:spPr bwMode="auto">
              <a:xfrm>
                <a:off x="2825" y="1112"/>
                <a:ext cx="1599" cy="1599"/>
              </a:xfrm>
              <a:custGeom>
                <a:avLst/>
                <a:gdLst>
                  <a:gd name="T0" fmla="*/ 236 w 1599"/>
                  <a:gd name="T1" fmla="*/ 231 h 1599"/>
                  <a:gd name="T2" fmla="*/ 133 w 1599"/>
                  <a:gd name="T3" fmla="*/ 354 h 1599"/>
                  <a:gd name="T4" fmla="*/ 59 w 1599"/>
                  <a:gd name="T5" fmla="*/ 497 h 1599"/>
                  <a:gd name="T6" fmla="*/ 15 w 1599"/>
                  <a:gd name="T7" fmla="*/ 645 h 1599"/>
                  <a:gd name="T8" fmla="*/ 0 w 1599"/>
                  <a:gd name="T9" fmla="*/ 797 h 1599"/>
                  <a:gd name="T10" fmla="*/ 15 w 1599"/>
                  <a:gd name="T11" fmla="*/ 949 h 1599"/>
                  <a:gd name="T12" fmla="*/ 59 w 1599"/>
                  <a:gd name="T13" fmla="*/ 1097 h 1599"/>
                  <a:gd name="T14" fmla="*/ 128 w 1599"/>
                  <a:gd name="T15" fmla="*/ 1235 h 1599"/>
                  <a:gd name="T16" fmla="*/ 231 w 1599"/>
                  <a:gd name="T17" fmla="*/ 1363 h 1599"/>
                  <a:gd name="T18" fmla="*/ 290 w 1599"/>
                  <a:gd name="T19" fmla="*/ 1417 h 1599"/>
                  <a:gd name="T20" fmla="*/ 423 w 1599"/>
                  <a:gd name="T21" fmla="*/ 1505 h 1599"/>
                  <a:gd name="T22" fmla="*/ 571 w 1599"/>
                  <a:gd name="T23" fmla="*/ 1564 h 1599"/>
                  <a:gd name="T24" fmla="*/ 718 w 1599"/>
                  <a:gd name="T25" fmla="*/ 1594 h 1599"/>
                  <a:gd name="T26" fmla="*/ 876 w 1599"/>
                  <a:gd name="T27" fmla="*/ 1594 h 1599"/>
                  <a:gd name="T28" fmla="*/ 1023 w 1599"/>
                  <a:gd name="T29" fmla="*/ 1564 h 1599"/>
                  <a:gd name="T30" fmla="*/ 1171 w 1599"/>
                  <a:gd name="T31" fmla="*/ 1505 h 1599"/>
                  <a:gd name="T32" fmla="*/ 1304 w 1599"/>
                  <a:gd name="T33" fmla="*/ 1417 h 1599"/>
                  <a:gd name="T34" fmla="*/ 1363 w 1599"/>
                  <a:gd name="T35" fmla="*/ 1363 h 1599"/>
                  <a:gd name="T36" fmla="*/ 1466 w 1599"/>
                  <a:gd name="T37" fmla="*/ 1240 h 1599"/>
                  <a:gd name="T38" fmla="*/ 1540 w 1599"/>
                  <a:gd name="T39" fmla="*/ 1102 h 1599"/>
                  <a:gd name="T40" fmla="*/ 1584 w 1599"/>
                  <a:gd name="T41" fmla="*/ 949 h 1599"/>
                  <a:gd name="T42" fmla="*/ 1599 w 1599"/>
                  <a:gd name="T43" fmla="*/ 797 h 1599"/>
                  <a:gd name="T44" fmla="*/ 1584 w 1599"/>
                  <a:gd name="T45" fmla="*/ 645 h 1599"/>
                  <a:gd name="T46" fmla="*/ 1540 w 1599"/>
                  <a:gd name="T47" fmla="*/ 497 h 1599"/>
                  <a:gd name="T48" fmla="*/ 1466 w 1599"/>
                  <a:gd name="T49" fmla="*/ 359 h 1599"/>
                  <a:gd name="T50" fmla="*/ 1363 w 1599"/>
                  <a:gd name="T51" fmla="*/ 231 h 1599"/>
                  <a:gd name="T52" fmla="*/ 1304 w 1599"/>
                  <a:gd name="T53" fmla="*/ 177 h 1599"/>
                  <a:gd name="T54" fmla="*/ 1171 w 1599"/>
                  <a:gd name="T55" fmla="*/ 89 h 1599"/>
                  <a:gd name="T56" fmla="*/ 1028 w 1599"/>
                  <a:gd name="T57" fmla="*/ 30 h 1599"/>
                  <a:gd name="T58" fmla="*/ 876 w 1599"/>
                  <a:gd name="T59" fmla="*/ 0 h 1599"/>
                  <a:gd name="T60" fmla="*/ 723 w 1599"/>
                  <a:gd name="T61" fmla="*/ 0 h 1599"/>
                  <a:gd name="T62" fmla="*/ 571 w 1599"/>
                  <a:gd name="T63" fmla="*/ 30 h 1599"/>
                  <a:gd name="T64" fmla="*/ 428 w 1599"/>
                  <a:gd name="T65" fmla="*/ 89 h 1599"/>
                  <a:gd name="T66" fmla="*/ 295 w 1599"/>
                  <a:gd name="T67" fmla="*/ 177 h 1599"/>
                  <a:gd name="T68" fmla="*/ 236 w 1599"/>
                  <a:gd name="T69" fmla="*/ 231 h 159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599"/>
                  <a:gd name="T106" fmla="*/ 0 h 1599"/>
                  <a:gd name="T107" fmla="*/ 1599 w 1599"/>
                  <a:gd name="T108" fmla="*/ 1599 h 1599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599" h="1599">
                    <a:moveTo>
                      <a:pt x="236" y="231"/>
                    </a:moveTo>
                    <a:lnTo>
                      <a:pt x="236" y="231"/>
                    </a:lnTo>
                    <a:lnTo>
                      <a:pt x="177" y="290"/>
                    </a:lnTo>
                    <a:lnTo>
                      <a:pt x="133" y="354"/>
                    </a:lnTo>
                    <a:lnTo>
                      <a:pt x="94" y="423"/>
                    </a:lnTo>
                    <a:lnTo>
                      <a:pt x="59" y="497"/>
                    </a:lnTo>
                    <a:lnTo>
                      <a:pt x="35" y="571"/>
                    </a:lnTo>
                    <a:lnTo>
                      <a:pt x="15" y="645"/>
                    </a:lnTo>
                    <a:lnTo>
                      <a:pt x="5" y="718"/>
                    </a:lnTo>
                    <a:lnTo>
                      <a:pt x="0" y="797"/>
                    </a:lnTo>
                    <a:lnTo>
                      <a:pt x="5" y="871"/>
                    </a:lnTo>
                    <a:lnTo>
                      <a:pt x="15" y="949"/>
                    </a:lnTo>
                    <a:lnTo>
                      <a:pt x="30" y="1023"/>
                    </a:lnTo>
                    <a:lnTo>
                      <a:pt x="59" y="1097"/>
                    </a:lnTo>
                    <a:lnTo>
                      <a:pt x="89" y="1166"/>
                    </a:lnTo>
                    <a:lnTo>
                      <a:pt x="128" y="1235"/>
                    </a:lnTo>
                    <a:lnTo>
                      <a:pt x="177" y="1299"/>
                    </a:lnTo>
                    <a:lnTo>
                      <a:pt x="231" y="1363"/>
                    </a:lnTo>
                    <a:lnTo>
                      <a:pt x="290" y="1417"/>
                    </a:lnTo>
                    <a:lnTo>
                      <a:pt x="359" y="1466"/>
                    </a:lnTo>
                    <a:lnTo>
                      <a:pt x="423" y="1505"/>
                    </a:lnTo>
                    <a:lnTo>
                      <a:pt x="497" y="1540"/>
                    </a:lnTo>
                    <a:lnTo>
                      <a:pt x="571" y="1564"/>
                    </a:lnTo>
                    <a:lnTo>
                      <a:pt x="645" y="1579"/>
                    </a:lnTo>
                    <a:lnTo>
                      <a:pt x="718" y="1594"/>
                    </a:lnTo>
                    <a:lnTo>
                      <a:pt x="797" y="1599"/>
                    </a:lnTo>
                    <a:lnTo>
                      <a:pt x="876" y="1594"/>
                    </a:lnTo>
                    <a:lnTo>
                      <a:pt x="949" y="1584"/>
                    </a:lnTo>
                    <a:lnTo>
                      <a:pt x="1023" y="1564"/>
                    </a:lnTo>
                    <a:lnTo>
                      <a:pt x="1097" y="1540"/>
                    </a:lnTo>
                    <a:lnTo>
                      <a:pt x="1171" y="1505"/>
                    </a:lnTo>
                    <a:lnTo>
                      <a:pt x="1235" y="1466"/>
                    </a:lnTo>
                    <a:lnTo>
                      <a:pt x="1304" y="1417"/>
                    </a:lnTo>
                    <a:lnTo>
                      <a:pt x="1363" y="1363"/>
                    </a:lnTo>
                    <a:lnTo>
                      <a:pt x="1417" y="1304"/>
                    </a:lnTo>
                    <a:lnTo>
                      <a:pt x="1466" y="1240"/>
                    </a:lnTo>
                    <a:lnTo>
                      <a:pt x="1505" y="1171"/>
                    </a:lnTo>
                    <a:lnTo>
                      <a:pt x="1540" y="1102"/>
                    </a:lnTo>
                    <a:lnTo>
                      <a:pt x="1564" y="1028"/>
                    </a:lnTo>
                    <a:lnTo>
                      <a:pt x="1584" y="949"/>
                    </a:lnTo>
                    <a:lnTo>
                      <a:pt x="1594" y="876"/>
                    </a:lnTo>
                    <a:lnTo>
                      <a:pt x="1599" y="797"/>
                    </a:lnTo>
                    <a:lnTo>
                      <a:pt x="1594" y="723"/>
                    </a:lnTo>
                    <a:lnTo>
                      <a:pt x="1584" y="645"/>
                    </a:lnTo>
                    <a:lnTo>
                      <a:pt x="1564" y="571"/>
                    </a:lnTo>
                    <a:lnTo>
                      <a:pt x="1540" y="497"/>
                    </a:lnTo>
                    <a:lnTo>
                      <a:pt x="1505" y="428"/>
                    </a:lnTo>
                    <a:lnTo>
                      <a:pt x="1466" y="359"/>
                    </a:lnTo>
                    <a:lnTo>
                      <a:pt x="1422" y="295"/>
                    </a:lnTo>
                    <a:lnTo>
                      <a:pt x="1363" y="231"/>
                    </a:lnTo>
                    <a:lnTo>
                      <a:pt x="1304" y="177"/>
                    </a:lnTo>
                    <a:lnTo>
                      <a:pt x="1240" y="133"/>
                    </a:lnTo>
                    <a:lnTo>
                      <a:pt x="1171" y="89"/>
                    </a:lnTo>
                    <a:lnTo>
                      <a:pt x="1102" y="59"/>
                    </a:lnTo>
                    <a:lnTo>
                      <a:pt x="1028" y="30"/>
                    </a:lnTo>
                    <a:lnTo>
                      <a:pt x="954" y="15"/>
                    </a:lnTo>
                    <a:lnTo>
                      <a:pt x="876" y="0"/>
                    </a:lnTo>
                    <a:lnTo>
                      <a:pt x="802" y="0"/>
                    </a:lnTo>
                    <a:lnTo>
                      <a:pt x="723" y="0"/>
                    </a:lnTo>
                    <a:lnTo>
                      <a:pt x="649" y="15"/>
                    </a:lnTo>
                    <a:lnTo>
                      <a:pt x="571" y="30"/>
                    </a:lnTo>
                    <a:lnTo>
                      <a:pt x="497" y="54"/>
                    </a:lnTo>
                    <a:lnTo>
                      <a:pt x="428" y="89"/>
                    </a:lnTo>
                    <a:lnTo>
                      <a:pt x="359" y="128"/>
                    </a:lnTo>
                    <a:lnTo>
                      <a:pt x="295" y="177"/>
                    </a:lnTo>
                    <a:lnTo>
                      <a:pt x="236" y="231"/>
                    </a:lnTo>
                    <a:close/>
                  </a:path>
                </a:pathLst>
              </a:custGeom>
              <a:solidFill>
                <a:srgbClr val="9191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8" name="Freeform 130"/>
              <p:cNvSpPr>
                <a:spLocks/>
              </p:cNvSpPr>
              <p:nvPr/>
            </p:nvSpPr>
            <p:spPr bwMode="auto">
              <a:xfrm>
                <a:off x="2879" y="1166"/>
                <a:ext cx="1486" cy="1486"/>
              </a:xfrm>
              <a:custGeom>
                <a:avLst/>
                <a:gdLst>
                  <a:gd name="T0" fmla="*/ 222 w 1486"/>
                  <a:gd name="T1" fmla="*/ 217 h 1486"/>
                  <a:gd name="T2" fmla="*/ 123 w 1486"/>
                  <a:gd name="T3" fmla="*/ 335 h 1486"/>
                  <a:gd name="T4" fmla="*/ 54 w 1486"/>
                  <a:gd name="T5" fmla="*/ 463 h 1486"/>
                  <a:gd name="T6" fmla="*/ 15 w 1486"/>
                  <a:gd name="T7" fmla="*/ 600 h 1486"/>
                  <a:gd name="T8" fmla="*/ 0 w 1486"/>
                  <a:gd name="T9" fmla="*/ 743 h 1486"/>
                  <a:gd name="T10" fmla="*/ 15 w 1486"/>
                  <a:gd name="T11" fmla="*/ 886 h 1486"/>
                  <a:gd name="T12" fmla="*/ 54 w 1486"/>
                  <a:gd name="T13" fmla="*/ 1023 h 1486"/>
                  <a:gd name="T14" fmla="*/ 123 w 1486"/>
                  <a:gd name="T15" fmla="*/ 1151 h 1486"/>
                  <a:gd name="T16" fmla="*/ 217 w 1486"/>
                  <a:gd name="T17" fmla="*/ 1269 h 1486"/>
                  <a:gd name="T18" fmla="*/ 276 w 1486"/>
                  <a:gd name="T19" fmla="*/ 1318 h 1486"/>
                  <a:gd name="T20" fmla="*/ 399 w 1486"/>
                  <a:gd name="T21" fmla="*/ 1402 h 1486"/>
                  <a:gd name="T22" fmla="*/ 532 w 1486"/>
                  <a:gd name="T23" fmla="*/ 1456 h 1486"/>
                  <a:gd name="T24" fmla="*/ 674 w 1486"/>
                  <a:gd name="T25" fmla="*/ 1481 h 1486"/>
                  <a:gd name="T26" fmla="*/ 812 w 1486"/>
                  <a:gd name="T27" fmla="*/ 1481 h 1486"/>
                  <a:gd name="T28" fmla="*/ 954 w 1486"/>
                  <a:gd name="T29" fmla="*/ 1456 h 1486"/>
                  <a:gd name="T30" fmla="*/ 1087 w 1486"/>
                  <a:gd name="T31" fmla="*/ 1402 h 1486"/>
                  <a:gd name="T32" fmla="*/ 1210 w 1486"/>
                  <a:gd name="T33" fmla="*/ 1323 h 1486"/>
                  <a:gd name="T34" fmla="*/ 1269 w 1486"/>
                  <a:gd name="T35" fmla="*/ 1269 h 1486"/>
                  <a:gd name="T36" fmla="*/ 1363 w 1486"/>
                  <a:gd name="T37" fmla="*/ 1156 h 1486"/>
                  <a:gd name="T38" fmla="*/ 1432 w 1486"/>
                  <a:gd name="T39" fmla="*/ 1023 h 1486"/>
                  <a:gd name="T40" fmla="*/ 1476 w 1486"/>
                  <a:gd name="T41" fmla="*/ 886 h 1486"/>
                  <a:gd name="T42" fmla="*/ 1486 w 1486"/>
                  <a:gd name="T43" fmla="*/ 743 h 1486"/>
                  <a:gd name="T44" fmla="*/ 1476 w 1486"/>
                  <a:gd name="T45" fmla="*/ 605 h 1486"/>
                  <a:gd name="T46" fmla="*/ 1432 w 1486"/>
                  <a:gd name="T47" fmla="*/ 468 h 1486"/>
                  <a:gd name="T48" fmla="*/ 1368 w 1486"/>
                  <a:gd name="T49" fmla="*/ 335 h 1486"/>
                  <a:gd name="T50" fmla="*/ 1269 w 1486"/>
                  <a:gd name="T51" fmla="*/ 217 h 1486"/>
                  <a:gd name="T52" fmla="*/ 1215 w 1486"/>
                  <a:gd name="T53" fmla="*/ 168 h 1486"/>
                  <a:gd name="T54" fmla="*/ 1092 w 1486"/>
                  <a:gd name="T55" fmla="*/ 84 h 1486"/>
                  <a:gd name="T56" fmla="*/ 959 w 1486"/>
                  <a:gd name="T57" fmla="*/ 30 h 1486"/>
                  <a:gd name="T58" fmla="*/ 817 w 1486"/>
                  <a:gd name="T59" fmla="*/ 5 h 1486"/>
                  <a:gd name="T60" fmla="*/ 674 w 1486"/>
                  <a:gd name="T61" fmla="*/ 5 h 1486"/>
                  <a:gd name="T62" fmla="*/ 536 w 1486"/>
                  <a:gd name="T63" fmla="*/ 30 h 1486"/>
                  <a:gd name="T64" fmla="*/ 399 w 1486"/>
                  <a:gd name="T65" fmla="*/ 84 h 1486"/>
                  <a:gd name="T66" fmla="*/ 276 w 1486"/>
                  <a:gd name="T67" fmla="*/ 168 h 1486"/>
                  <a:gd name="T68" fmla="*/ 222 w 1486"/>
                  <a:gd name="T69" fmla="*/ 217 h 148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486"/>
                  <a:gd name="T106" fmla="*/ 0 h 1486"/>
                  <a:gd name="T107" fmla="*/ 1486 w 1486"/>
                  <a:gd name="T108" fmla="*/ 1486 h 148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486" h="1486">
                    <a:moveTo>
                      <a:pt x="222" y="217"/>
                    </a:moveTo>
                    <a:lnTo>
                      <a:pt x="222" y="217"/>
                    </a:lnTo>
                    <a:lnTo>
                      <a:pt x="168" y="271"/>
                    </a:lnTo>
                    <a:lnTo>
                      <a:pt x="123" y="335"/>
                    </a:lnTo>
                    <a:lnTo>
                      <a:pt x="89" y="399"/>
                    </a:lnTo>
                    <a:lnTo>
                      <a:pt x="54" y="463"/>
                    </a:lnTo>
                    <a:lnTo>
                      <a:pt x="35" y="532"/>
                    </a:lnTo>
                    <a:lnTo>
                      <a:pt x="15" y="600"/>
                    </a:lnTo>
                    <a:lnTo>
                      <a:pt x="5" y="669"/>
                    </a:lnTo>
                    <a:lnTo>
                      <a:pt x="0" y="743"/>
                    </a:lnTo>
                    <a:lnTo>
                      <a:pt x="5" y="812"/>
                    </a:lnTo>
                    <a:lnTo>
                      <a:pt x="15" y="886"/>
                    </a:lnTo>
                    <a:lnTo>
                      <a:pt x="30" y="955"/>
                    </a:lnTo>
                    <a:lnTo>
                      <a:pt x="54" y="1023"/>
                    </a:lnTo>
                    <a:lnTo>
                      <a:pt x="84" y="1087"/>
                    </a:lnTo>
                    <a:lnTo>
                      <a:pt x="123" y="1151"/>
                    </a:lnTo>
                    <a:lnTo>
                      <a:pt x="168" y="1210"/>
                    </a:lnTo>
                    <a:lnTo>
                      <a:pt x="217" y="1269"/>
                    </a:lnTo>
                    <a:lnTo>
                      <a:pt x="276" y="1318"/>
                    </a:lnTo>
                    <a:lnTo>
                      <a:pt x="335" y="1363"/>
                    </a:lnTo>
                    <a:lnTo>
                      <a:pt x="399" y="1402"/>
                    </a:lnTo>
                    <a:lnTo>
                      <a:pt x="463" y="1432"/>
                    </a:lnTo>
                    <a:lnTo>
                      <a:pt x="532" y="1456"/>
                    </a:lnTo>
                    <a:lnTo>
                      <a:pt x="600" y="1471"/>
                    </a:lnTo>
                    <a:lnTo>
                      <a:pt x="674" y="1481"/>
                    </a:lnTo>
                    <a:lnTo>
                      <a:pt x="743" y="1486"/>
                    </a:lnTo>
                    <a:lnTo>
                      <a:pt x="812" y="1481"/>
                    </a:lnTo>
                    <a:lnTo>
                      <a:pt x="886" y="1471"/>
                    </a:lnTo>
                    <a:lnTo>
                      <a:pt x="954" y="1456"/>
                    </a:lnTo>
                    <a:lnTo>
                      <a:pt x="1023" y="1432"/>
                    </a:lnTo>
                    <a:lnTo>
                      <a:pt x="1087" y="1402"/>
                    </a:lnTo>
                    <a:lnTo>
                      <a:pt x="1151" y="1363"/>
                    </a:lnTo>
                    <a:lnTo>
                      <a:pt x="1210" y="1323"/>
                    </a:lnTo>
                    <a:lnTo>
                      <a:pt x="1269" y="1269"/>
                    </a:lnTo>
                    <a:lnTo>
                      <a:pt x="1318" y="1215"/>
                    </a:lnTo>
                    <a:lnTo>
                      <a:pt x="1363" y="1156"/>
                    </a:lnTo>
                    <a:lnTo>
                      <a:pt x="1402" y="1092"/>
                    </a:lnTo>
                    <a:lnTo>
                      <a:pt x="1432" y="1023"/>
                    </a:lnTo>
                    <a:lnTo>
                      <a:pt x="1456" y="955"/>
                    </a:lnTo>
                    <a:lnTo>
                      <a:pt x="1476" y="886"/>
                    </a:lnTo>
                    <a:lnTo>
                      <a:pt x="1486" y="817"/>
                    </a:lnTo>
                    <a:lnTo>
                      <a:pt x="1486" y="743"/>
                    </a:lnTo>
                    <a:lnTo>
                      <a:pt x="1486" y="674"/>
                    </a:lnTo>
                    <a:lnTo>
                      <a:pt x="1476" y="605"/>
                    </a:lnTo>
                    <a:lnTo>
                      <a:pt x="1456" y="532"/>
                    </a:lnTo>
                    <a:lnTo>
                      <a:pt x="1432" y="468"/>
                    </a:lnTo>
                    <a:lnTo>
                      <a:pt x="1402" y="399"/>
                    </a:lnTo>
                    <a:lnTo>
                      <a:pt x="1368" y="335"/>
                    </a:lnTo>
                    <a:lnTo>
                      <a:pt x="1323" y="276"/>
                    </a:lnTo>
                    <a:lnTo>
                      <a:pt x="1269" y="217"/>
                    </a:lnTo>
                    <a:lnTo>
                      <a:pt x="1215" y="168"/>
                    </a:lnTo>
                    <a:lnTo>
                      <a:pt x="1156" y="123"/>
                    </a:lnTo>
                    <a:lnTo>
                      <a:pt x="1092" y="84"/>
                    </a:lnTo>
                    <a:lnTo>
                      <a:pt x="1023" y="54"/>
                    </a:lnTo>
                    <a:lnTo>
                      <a:pt x="959" y="30"/>
                    </a:lnTo>
                    <a:lnTo>
                      <a:pt x="886" y="15"/>
                    </a:lnTo>
                    <a:lnTo>
                      <a:pt x="817" y="5"/>
                    </a:lnTo>
                    <a:lnTo>
                      <a:pt x="748" y="0"/>
                    </a:lnTo>
                    <a:lnTo>
                      <a:pt x="674" y="5"/>
                    </a:lnTo>
                    <a:lnTo>
                      <a:pt x="605" y="15"/>
                    </a:lnTo>
                    <a:lnTo>
                      <a:pt x="536" y="30"/>
                    </a:lnTo>
                    <a:lnTo>
                      <a:pt x="468" y="54"/>
                    </a:lnTo>
                    <a:lnTo>
                      <a:pt x="399" y="84"/>
                    </a:lnTo>
                    <a:lnTo>
                      <a:pt x="335" y="123"/>
                    </a:lnTo>
                    <a:lnTo>
                      <a:pt x="276" y="168"/>
                    </a:lnTo>
                    <a:lnTo>
                      <a:pt x="222" y="217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19" name="Freeform 131"/>
              <p:cNvSpPr>
                <a:spLocks/>
              </p:cNvSpPr>
              <p:nvPr/>
            </p:nvSpPr>
            <p:spPr bwMode="auto">
              <a:xfrm>
                <a:off x="4104" y="2376"/>
                <a:ext cx="261" cy="276"/>
              </a:xfrm>
              <a:custGeom>
                <a:avLst/>
                <a:gdLst>
                  <a:gd name="T0" fmla="*/ 251 w 261"/>
                  <a:gd name="T1" fmla="*/ 40 h 276"/>
                  <a:gd name="T2" fmla="*/ 246 w 261"/>
                  <a:gd name="T3" fmla="*/ 40 h 276"/>
                  <a:gd name="T4" fmla="*/ 246 w 261"/>
                  <a:gd name="T5" fmla="*/ 40 h 276"/>
                  <a:gd name="T6" fmla="*/ 236 w 261"/>
                  <a:gd name="T7" fmla="*/ 25 h 276"/>
                  <a:gd name="T8" fmla="*/ 216 w 261"/>
                  <a:gd name="T9" fmla="*/ 0 h 276"/>
                  <a:gd name="T10" fmla="*/ 216 w 261"/>
                  <a:gd name="T11" fmla="*/ 0 h 276"/>
                  <a:gd name="T12" fmla="*/ 172 w 261"/>
                  <a:gd name="T13" fmla="*/ 59 h 276"/>
                  <a:gd name="T14" fmla="*/ 123 w 261"/>
                  <a:gd name="T15" fmla="*/ 113 h 276"/>
                  <a:gd name="T16" fmla="*/ 123 w 261"/>
                  <a:gd name="T17" fmla="*/ 113 h 276"/>
                  <a:gd name="T18" fmla="*/ 69 w 261"/>
                  <a:gd name="T19" fmla="*/ 163 h 276"/>
                  <a:gd name="T20" fmla="*/ 10 w 261"/>
                  <a:gd name="T21" fmla="*/ 207 h 276"/>
                  <a:gd name="T22" fmla="*/ 29 w 261"/>
                  <a:gd name="T23" fmla="*/ 227 h 276"/>
                  <a:gd name="T24" fmla="*/ 29 w 261"/>
                  <a:gd name="T25" fmla="*/ 227 h 276"/>
                  <a:gd name="T26" fmla="*/ 0 w 261"/>
                  <a:gd name="T27" fmla="*/ 246 h 276"/>
                  <a:gd name="T28" fmla="*/ 25 w 261"/>
                  <a:gd name="T29" fmla="*/ 266 h 276"/>
                  <a:gd name="T30" fmla="*/ 25 w 261"/>
                  <a:gd name="T31" fmla="*/ 266 h 276"/>
                  <a:gd name="T32" fmla="*/ 34 w 261"/>
                  <a:gd name="T33" fmla="*/ 276 h 276"/>
                  <a:gd name="T34" fmla="*/ 49 w 261"/>
                  <a:gd name="T35" fmla="*/ 276 h 276"/>
                  <a:gd name="T36" fmla="*/ 64 w 261"/>
                  <a:gd name="T37" fmla="*/ 276 h 276"/>
                  <a:gd name="T38" fmla="*/ 79 w 261"/>
                  <a:gd name="T39" fmla="*/ 266 h 276"/>
                  <a:gd name="T40" fmla="*/ 89 w 261"/>
                  <a:gd name="T41" fmla="*/ 256 h 276"/>
                  <a:gd name="T42" fmla="*/ 226 w 261"/>
                  <a:gd name="T43" fmla="*/ 118 h 276"/>
                  <a:gd name="T44" fmla="*/ 236 w 261"/>
                  <a:gd name="T45" fmla="*/ 104 h 276"/>
                  <a:gd name="T46" fmla="*/ 251 w 261"/>
                  <a:gd name="T47" fmla="*/ 94 h 276"/>
                  <a:gd name="T48" fmla="*/ 251 w 261"/>
                  <a:gd name="T49" fmla="*/ 94 h 276"/>
                  <a:gd name="T50" fmla="*/ 256 w 261"/>
                  <a:gd name="T51" fmla="*/ 84 h 276"/>
                  <a:gd name="T52" fmla="*/ 261 w 261"/>
                  <a:gd name="T53" fmla="*/ 69 h 276"/>
                  <a:gd name="T54" fmla="*/ 256 w 261"/>
                  <a:gd name="T55" fmla="*/ 54 h 276"/>
                  <a:gd name="T56" fmla="*/ 251 w 261"/>
                  <a:gd name="T57" fmla="*/ 40 h 276"/>
                  <a:gd name="T58" fmla="*/ 251 w 261"/>
                  <a:gd name="T59" fmla="*/ 40 h 27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261"/>
                  <a:gd name="T91" fmla="*/ 0 h 276"/>
                  <a:gd name="T92" fmla="*/ 261 w 261"/>
                  <a:gd name="T93" fmla="*/ 276 h 27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261" h="276">
                    <a:moveTo>
                      <a:pt x="251" y="40"/>
                    </a:moveTo>
                    <a:lnTo>
                      <a:pt x="246" y="40"/>
                    </a:lnTo>
                    <a:lnTo>
                      <a:pt x="236" y="25"/>
                    </a:lnTo>
                    <a:lnTo>
                      <a:pt x="216" y="0"/>
                    </a:lnTo>
                    <a:lnTo>
                      <a:pt x="172" y="59"/>
                    </a:lnTo>
                    <a:lnTo>
                      <a:pt x="123" y="113"/>
                    </a:lnTo>
                    <a:lnTo>
                      <a:pt x="69" y="163"/>
                    </a:lnTo>
                    <a:lnTo>
                      <a:pt x="10" y="207"/>
                    </a:lnTo>
                    <a:lnTo>
                      <a:pt x="29" y="227"/>
                    </a:lnTo>
                    <a:lnTo>
                      <a:pt x="0" y="246"/>
                    </a:lnTo>
                    <a:lnTo>
                      <a:pt x="25" y="266"/>
                    </a:lnTo>
                    <a:lnTo>
                      <a:pt x="34" y="276"/>
                    </a:lnTo>
                    <a:lnTo>
                      <a:pt x="49" y="276"/>
                    </a:lnTo>
                    <a:lnTo>
                      <a:pt x="64" y="276"/>
                    </a:lnTo>
                    <a:lnTo>
                      <a:pt x="79" y="266"/>
                    </a:lnTo>
                    <a:lnTo>
                      <a:pt x="89" y="256"/>
                    </a:lnTo>
                    <a:lnTo>
                      <a:pt x="226" y="118"/>
                    </a:lnTo>
                    <a:lnTo>
                      <a:pt x="236" y="104"/>
                    </a:lnTo>
                    <a:lnTo>
                      <a:pt x="251" y="94"/>
                    </a:lnTo>
                    <a:lnTo>
                      <a:pt x="256" y="84"/>
                    </a:lnTo>
                    <a:lnTo>
                      <a:pt x="261" y="69"/>
                    </a:lnTo>
                    <a:lnTo>
                      <a:pt x="256" y="54"/>
                    </a:lnTo>
                    <a:lnTo>
                      <a:pt x="251" y="40"/>
                    </a:ln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0" name="Freeform 132"/>
              <p:cNvSpPr>
                <a:spLocks/>
              </p:cNvSpPr>
              <p:nvPr/>
            </p:nvSpPr>
            <p:spPr bwMode="auto">
              <a:xfrm>
                <a:off x="4104" y="2529"/>
                <a:ext cx="162" cy="123"/>
              </a:xfrm>
              <a:custGeom>
                <a:avLst/>
                <a:gdLst>
                  <a:gd name="T0" fmla="*/ 84 w 162"/>
                  <a:gd name="T1" fmla="*/ 0 h 123"/>
                  <a:gd name="T2" fmla="*/ 84 w 162"/>
                  <a:gd name="T3" fmla="*/ 0 h 123"/>
                  <a:gd name="T4" fmla="*/ 49 w 162"/>
                  <a:gd name="T5" fmla="*/ 29 h 123"/>
                  <a:gd name="T6" fmla="*/ 10 w 162"/>
                  <a:gd name="T7" fmla="*/ 54 h 123"/>
                  <a:gd name="T8" fmla="*/ 29 w 162"/>
                  <a:gd name="T9" fmla="*/ 74 h 123"/>
                  <a:gd name="T10" fmla="*/ 29 w 162"/>
                  <a:gd name="T11" fmla="*/ 74 h 123"/>
                  <a:gd name="T12" fmla="*/ 0 w 162"/>
                  <a:gd name="T13" fmla="*/ 93 h 123"/>
                  <a:gd name="T14" fmla="*/ 25 w 162"/>
                  <a:gd name="T15" fmla="*/ 113 h 123"/>
                  <a:gd name="T16" fmla="*/ 25 w 162"/>
                  <a:gd name="T17" fmla="*/ 113 h 123"/>
                  <a:gd name="T18" fmla="*/ 34 w 162"/>
                  <a:gd name="T19" fmla="*/ 123 h 123"/>
                  <a:gd name="T20" fmla="*/ 49 w 162"/>
                  <a:gd name="T21" fmla="*/ 123 h 123"/>
                  <a:gd name="T22" fmla="*/ 64 w 162"/>
                  <a:gd name="T23" fmla="*/ 123 h 123"/>
                  <a:gd name="T24" fmla="*/ 79 w 162"/>
                  <a:gd name="T25" fmla="*/ 113 h 123"/>
                  <a:gd name="T26" fmla="*/ 89 w 162"/>
                  <a:gd name="T27" fmla="*/ 103 h 123"/>
                  <a:gd name="T28" fmla="*/ 162 w 162"/>
                  <a:gd name="T29" fmla="*/ 29 h 123"/>
                  <a:gd name="T30" fmla="*/ 162 w 162"/>
                  <a:gd name="T31" fmla="*/ 29 h 123"/>
                  <a:gd name="T32" fmla="*/ 138 w 162"/>
                  <a:gd name="T33" fmla="*/ 29 h 123"/>
                  <a:gd name="T34" fmla="*/ 113 w 162"/>
                  <a:gd name="T35" fmla="*/ 24 h 123"/>
                  <a:gd name="T36" fmla="*/ 93 w 162"/>
                  <a:gd name="T37" fmla="*/ 15 h 123"/>
                  <a:gd name="T38" fmla="*/ 89 w 162"/>
                  <a:gd name="T39" fmla="*/ 10 h 123"/>
                  <a:gd name="T40" fmla="*/ 84 w 162"/>
                  <a:gd name="T41" fmla="*/ 0 h 123"/>
                  <a:gd name="T42" fmla="*/ 84 w 162"/>
                  <a:gd name="T43" fmla="*/ 0 h 123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162"/>
                  <a:gd name="T67" fmla="*/ 0 h 123"/>
                  <a:gd name="T68" fmla="*/ 162 w 162"/>
                  <a:gd name="T69" fmla="*/ 123 h 123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162" h="123">
                    <a:moveTo>
                      <a:pt x="84" y="0"/>
                    </a:moveTo>
                    <a:lnTo>
                      <a:pt x="84" y="0"/>
                    </a:lnTo>
                    <a:lnTo>
                      <a:pt x="49" y="29"/>
                    </a:lnTo>
                    <a:lnTo>
                      <a:pt x="10" y="54"/>
                    </a:lnTo>
                    <a:lnTo>
                      <a:pt x="29" y="74"/>
                    </a:lnTo>
                    <a:lnTo>
                      <a:pt x="0" y="93"/>
                    </a:lnTo>
                    <a:lnTo>
                      <a:pt x="25" y="113"/>
                    </a:lnTo>
                    <a:lnTo>
                      <a:pt x="34" y="123"/>
                    </a:lnTo>
                    <a:lnTo>
                      <a:pt x="49" y="123"/>
                    </a:lnTo>
                    <a:lnTo>
                      <a:pt x="64" y="123"/>
                    </a:lnTo>
                    <a:lnTo>
                      <a:pt x="79" y="113"/>
                    </a:lnTo>
                    <a:lnTo>
                      <a:pt x="89" y="103"/>
                    </a:lnTo>
                    <a:lnTo>
                      <a:pt x="162" y="29"/>
                    </a:lnTo>
                    <a:lnTo>
                      <a:pt x="138" y="29"/>
                    </a:lnTo>
                    <a:lnTo>
                      <a:pt x="113" y="24"/>
                    </a:lnTo>
                    <a:lnTo>
                      <a:pt x="93" y="15"/>
                    </a:lnTo>
                    <a:lnTo>
                      <a:pt x="89" y="10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3434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1" name="Freeform 133"/>
              <p:cNvSpPr>
                <a:spLocks noEditPoints="1"/>
              </p:cNvSpPr>
              <p:nvPr/>
            </p:nvSpPr>
            <p:spPr bwMode="auto">
              <a:xfrm>
                <a:off x="2894" y="1176"/>
                <a:ext cx="1461" cy="1466"/>
              </a:xfrm>
              <a:custGeom>
                <a:avLst/>
                <a:gdLst>
                  <a:gd name="T0" fmla="*/ 187 w 1461"/>
                  <a:gd name="T1" fmla="*/ 1171 h 1466"/>
                  <a:gd name="T2" fmla="*/ 84 w 1461"/>
                  <a:gd name="T3" fmla="*/ 994 h 1466"/>
                  <a:gd name="T4" fmla="*/ 35 w 1461"/>
                  <a:gd name="T5" fmla="*/ 797 h 1466"/>
                  <a:gd name="T6" fmla="*/ 44 w 1461"/>
                  <a:gd name="T7" fmla="*/ 600 h 1466"/>
                  <a:gd name="T8" fmla="*/ 113 w 1461"/>
                  <a:gd name="T9" fmla="*/ 408 h 1466"/>
                  <a:gd name="T10" fmla="*/ 236 w 1461"/>
                  <a:gd name="T11" fmla="*/ 241 h 1466"/>
                  <a:gd name="T12" fmla="*/ 344 w 1461"/>
                  <a:gd name="T13" fmla="*/ 153 h 1466"/>
                  <a:gd name="T14" fmla="*/ 531 w 1461"/>
                  <a:gd name="T15" fmla="*/ 64 h 1466"/>
                  <a:gd name="T16" fmla="*/ 733 w 1461"/>
                  <a:gd name="T17" fmla="*/ 35 h 1466"/>
                  <a:gd name="T18" fmla="*/ 930 w 1461"/>
                  <a:gd name="T19" fmla="*/ 64 h 1466"/>
                  <a:gd name="T20" fmla="*/ 1117 w 1461"/>
                  <a:gd name="T21" fmla="*/ 153 h 1466"/>
                  <a:gd name="T22" fmla="*/ 1225 w 1461"/>
                  <a:gd name="T23" fmla="*/ 241 h 1466"/>
                  <a:gd name="T24" fmla="*/ 1348 w 1461"/>
                  <a:gd name="T25" fmla="*/ 408 h 1466"/>
                  <a:gd name="T26" fmla="*/ 1417 w 1461"/>
                  <a:gd name="T27" fmla="*/ 600 h 1466"/>
                  <a:gd name="T28" fmla="*/ 1421 w 1461"/>
                  <a:gd name="T29" fmla="*/ 802 h 1466"/>
                  <a:gd name="T30" fmla="*/ 1377 w 1461"/>
                  <a:gd name="T31" fmla="*/ 999 h 1466"/>
                  <a:gd name="T32" fmla="*/ 1269 w 1461"/>
                  <a:gd name="T33" fmla="*/ 1176 h 1466"/>
                  <a:gd name="T34" fmla="*/ 1171 w 1461"/>
                  <a:gd name="T35" fmla="*/ 1274 h 1466"/>
                  <a:gd name="T36" fmla="*/ 989 w 1461"/>
                  <a:gd name="T37" fmla="*/ 1382 h 1466"/>
                  <a:gd name="T38" fmla="*/ 797 w 1461"/>
                  <a:gd name="T39" fmla="*/ 1427 h 1466"/>
                  <a:gd name="T40" fmla="*/ 595 w 1461"/>
                  <a:gd name="T41" fmla="*/ 1417 h 1466"/>
                  <a:gd name="T42" fmla="*/ 403 w 1461"/>
                  <a:gd name="T43" fmla="*/ 1353 h 1466"/>
                  <a:gd name="T44" fmla="*/ 236 w 1461"/>
                  <a:gd name="T45" fmla="*/ 1225 h 1466"/>
                  <a:gd name="T46" fmla="*/ 212 w 1461"/>
                  <a:gd name="T47" fmla="*/ 1249 h 1466"/>
                  <a:gd name="T48" fmla="*/ 389 w 1461"/>
                  <a:gd name="T49" fmla="*/ 1382 h 1466"/>
                  <a:gd name="T50" fmla="*/ 590 w 1461"/>
                  <a:gd name="T51" fmla="*/ 1451 h 1466"/>
                  <a:gd name="T52" fmla="*/ 797 w 1461"/>
                  <a:gd name="T53" fmla="*/ 1461 h 1466"/>
                  <a:gd name="T54" fmla="*/ 1003 w 1461"/>
                  <a:gd name="T55" fmla="*/ 1412 h 1466"/>
                  <a:gd name="T56" fmla="*/ 1190 w 1461"/>
                  <a:gd name="T57" fmla="*/ 1304 h 1466"/>
                  <a:gd name="T58" fmla="*/ 1299 w 1461"/>
                  <a:gd name="T59" fmla="*/ 1195 h 1466"/>
                  <a:gd name="T60" fmla="*/ 1407 w 1461"/>
                  <a:gd name="T61" fmla="*/ 1008 h 1466"/>
                  <a:gd name="T62" fmla="*/ 1456 w 1461"/>
                  <a:gd name="T63" fmla="*/ 807 h 1466"/>
                  <a:gd name="T64" fmla="*/ 1446 w 1461"/>
                  <a:gd name="T65" fmla="*/ 595 h 1466"/>
                  <a:gd name="T66" fmla="*/ 1377 w 1461"/>
                  <a:gd name="T67" fmla="*/ 394 h 1466"/>
                  <a:gd name="T68" fmla="*/ 1249 w 1461"/>
                  <a:gd name="T69" fmla="*/ 217 h 1466"/>
                  <a:gd name="T70" fmla="*/ 1131 w 1461"/>
                  <a:gd name="T71" fmla="*/ 123 h 1466"/>
                  <a:gd name="T72" fmla="*/ 939 w 1461"/>
                  <a:gd name="T73" fmla="*/ 35 h 1466"/>
                  <a:gd name="T74" fmla="*/ 733 w 1461"/>
                  <a:gd name="T75" fmla="*/ 0 h 1466"/>
                  <a:gd name="T76" fmla="*/ 521 w 1461"/>
                  <a:gd name="T77" fmla="*/ 30 h 1466"/>
                  <a:gd name="T78" fmla="*/ 330 w 1461"/>
                  <a:gd name="T79" fmla="*/ 123 h 1466"/>
                  <a:gd name="T80" fmla="*/ 212 w 1461"/>
                  <a:gd name="T81" fmla="*/ 217 h 1466"/>
                  <a:gd name="T82" fmla="*/ 84 w 1461"/>
                  <a:gd name="T83" fmla="*/ 394 h 1466"/>
                  <a:gd name="T84" fmla="*/ 10 w 1461"/>
                  <a:gd name="T85" fmla="*/ 590 h 1466"/>
                  <a:gd name="T86" fmla="*/ 0 w 1461"/>
                  <a:gd name="T87" fmla="*/ 802 h 1466"/>
                  <a:gd name="T88" fmla="*/ 49 w 1461"/>
                  <a:gd name="T89" fmla="*/ 1008 h 1466"/>
                  <a:gd name="T90" fmla="*/ 162 w 1461"/>
                  <a:gd name="T91" fmla="*/ 1195 h 146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461"/>
                  <a:gd name="T139" fmla="*/ 0 h 1466"/>
                  <a:gd name="T140" fmla="*/ 1461 w 1461"/>
                  <a:gd name="T141" fmla="*/ 1466 h 146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461" h="1466">
                    <a:moveTo>
                      <a:pt x="236" y="1225"/>
                    </a:moveTo>
                    <a:lnTo>
                      <a:pt x="236" y="1225"/>
                    </a:lnTo>
                    <a:lnTo>
                      <a:pt x="187" y="1171"/>
                    </a:lnTo>
                    <a:lnTo>
                      <a:pt x="148" y="1117"/>
                    </a:lnTo>
                    <a:lnTo>
                      <a:pt x="113" y="1058"/>
                    </a:lnTo>
                    <a:lnTo>
                      <a:pt x="84" y="994"/>
                    </a:lnTo>
                    <a:lnTo>
                      <a:pt x="59" y="930"/>
                    </a:lnTo>
                    <a:lnTo>
                      <a:pt x="44" y="866"/>
                    </a:lnTo>
                    <a:lnTo>
                      <a:pt x="35" y="797"/>
                    </a:lnTo>
                    <a:lnTo>
                      <a:pt x="35" y="733"/>
                    </a:lnTo>
                    <a:lnTo>
                      <a:pt x="35" y="664"/>
                    </a:lnTo>
                    <a:lnTo>
                      <a:pt x="44" y="600"/>
                    </a:lnTo>
                    <a:lnTo>
                      <a:pt x="59" y="531"/>
                    </a:lnTo>
                    <a:lnTo>
                      <a:pt x="84" y="467"/>
                    </a:lnTo>
                    <a:lnTo>
                      <a:pt x="113" y="408"/>
                    </a:lnTo>
                    <a:lnTo>
                      <a:pt x="148" y="349"/>
                    </a:lnTo>
                    <a:lnTo>
                      <a:pt x="187" y="290"/>
                    </a:lnTo>
                    <a:lnTo>
                      <a:pt x="236" y="241"/>
                    </a:lnTo>
                    <a:lnTo>
                      <a:pt x="290" y="192"/>
                    </a:lnTo>
                    <a:lnTo>
                      <a:pt x="344" y="153"/>
                    </a:lnTo>
                    <a:lnTo>
                      <a:pt x="408" y="113"/>
                    </a:lnTo>
                    <a:lnTo>
                      <a:pt x="467" y="89"/>
                    </a:lnTo>
                    <a:lnTo>
                      <a:pt x="531" y="64"/>
                    </a:lnTo>
                    <a:lnTo>
                      <a:pt x="595" y="49"/>
                    </a:lnTo>
                    <a:lnTo>
                      <a:pt x="664" y="40"/>
                    </a:lnTo>
                    <a:lnTo>
                      <a:pt x="733" y="35"/>
                    </a:lnTo>
                    <a:lnTo>
                      <a:pt x="797" y="40"/>
                    </a:lnTo>
                    <a:lnTo>
                      <a:pt x="866" y="49"/>
                    </a:lnTo>
                    <a:lnTo>
                      <a:pt x="930" y="64"/>
                    </a:lnTo>
                    <a:lnTo>
                      <a:pt x="994" y="89"/>
                    </a:lnTo>
                    <a:lnTo>
                      <a:pt x="1058" y="118"/>
                    </a:lnTo>
                    <a:lnTo>
                      <a:pt x="1117" y="153"/>
                    </a:lnTo>
                    <a:lnTo>
                      <a:pt x="1171" y="192"/>
                    </a:lnTo>
                    <a:lnTo>
                      <a:pt x="1225" y="241"/>
                    </a:lnTo>
                    <a:lnTo>
                      <a:pt x="1274" y="295"/>
                    </a:lnTo>
                    <a:lnTo>
                      <a:pt x="1313" y="349"/>
                    </a:lnTo>
                    <a:lnTo>
                      <a:pt x="1348" y="408"/>
                    </a:lnTo>
                    <a:lnTo>
                      <a:pt x="1377" y="472"/>
                    </a:lnTo>
                    <a:lnTo>
                      <a:pt x="1397" y="536"/>
                    </a:lnTo>
                    <a:lnTo>
                      <a:pt x="1417" y="600"/>
                    </a:lnTo>
                    <a:lnTo>
                      <a:pt x="1421" y="669"/>
                    </a:lnTo>
                    <a:lnTo>
                      <a:pt x="1426" y="733"/>
                    </a:lnTo>
                    <a:lnTo>
                      <a:pt x="1421" y="802"/>
                    </a:lnTo>
                    <a:lnTo>
                      <a:pt x="1412" y="871"/>
                    </a:lnTo>
                    <a:lnTo>
                      <a:pt x="1397" y="935"/>
                    </a:lnTo>
                    <a:lnTo>
                      <a:pt x="1377" y="999"/>
                    </a:lnTo>
                    <a:lnTo>
                      <a:pt x="1348" y="1058"/>
                    </a:lnTo>
                    <a:lnTo>
                      <a:pt x="1313" y="1117"/>
                    </a:lnTo>
                    <a:lnTo>
                      <a:pt x="1269" y="1176"/>
                    </a:lnTo>
                    <a:lnTo>
                      <a:pt x="1220" y="1230"/>
                    </a:lnTo>
                    <a:lnTo>
                      <a:pt x="1171" y="1274"/>
                    </a:lnTo>
                    <a:lnTo>
                      <a:pt x="1112" y="1318"/>
                    </a:lnTo>
                    <a:lnTo>
                      <a:pt x="1053" y="1353"/>
                    </a:lnTo>
                    <a:lnTo>
                      <a:pt x="989" y="1382"/>
                    </a:lnTo>
                    <a:lnTo>
                      <a:pt x="925" y="1402"/>
                    </a:lnTo>
                    <a:lnTo>
                      <a:pt x="861" y="1417"/>
                    </a:lnTo>
                    <a:lnTo>
                      <a:pt x="797" y="1427"/>
                    </a:lnTo>
                    <a:lnTo>
                      <a:pt x="728" y="1431"/>
                    </a:lnTo>
                    <a:lnTo>
                      <a:pt x="659" y="1427"/>
                    </a:lnTo>
                    <a:lnTo>
                      <a:pt x="595" y="1417"/>
                    </a:lnTo>
                    <a:lnTo>
                      <a:pt x="531" y="1402"/>
                    </a:lnTo>
                    <a:lnTo>
                      <a:pt x="467" y="1377"/>
                    </a:lnTo>
                    <a:lnTo>
                      <a:pt x="403" y="1353"/>
                    </a:lnTo>
                    <a:lnTo>
                      <a:pt x="344" y="1313"/>
                    </a:lnTo>
                    <a:lnTo>
                      <a:pt x="290" y="1274"/>
                    </a:lnTo>
                    <a:lnTo>
                      <a:pt x="236" y="1225"/>
                    </a:lnTo>
                    <a:close/>
                    <a:moveTo>
                      <a:pt x="212" y="1249"/>
                    </a:moveTo>
                    <a:lnTo>
                      <a:pt x="212" y="1249"/>
                    </a:lnTo>
                    <a:lnTo>
                      <a:pt x="266" y="1299"/>
                    </a:lnTo>
                    <a:lnTo>
                      <a:pt x="325" y="1343"/>
                    </a:lnTo>
                    <a:lnTo>
                      <a:pt x="389" y="1382"/>
                    </a:lnTo>
                    <a:lnTo>
                      <a:pt x="453" y="1412"/>
                    </a:lnTo>
                    <a:lnTo>
                      <a:pt x="521" y="1436"/>
                    </a:lnTo>
                    <a:lnTo>
                      <a:pt x="590" y="1451"/>
                    </a:lnTo>
                    <a:lnTo>
                      <a:pt x="659" y="1461"/>
                    </a:lnTo>
                    <a:lnTo>
                      <a:pt x="728" y="1466"/>
                    </a:lnTo>
                    <a:lnTo>
                      <a:pt x="797" y="1461"/>
                    </a:lnTo>
                    <a:lnTo>
                      <a:pt x="866" y="1451"/>
                    </a:lnTo>
                    <a:lnTo>
                      <a:pt x="935" y="1436"/>
                    </a:lnTo>
                    <a:lnTo>
                      <a:pt x="1003" y="1412"/>
                    </a:lnTo>
                    <a:lnTo>
                      <a:pt x="1067" y="1382"/>
                    </a:lnTo>
                    <a:lnTo>
                      <a:pt x="1131" y="1348"/>
                    </a:lnTo>
                    <a:lnTo>
                      <a:pt x="1190" y="1304"/>
                    </a:lnTo>
                    <a:lnTo>
                      <a:pt x="1244" y="1254"/>
                    </a:lnTo>
                    <a:lnTo>
                      <a:pt x="1299" y="1195"/>
                    </a:lnTo>
                    <a:lnTo>
                      <a:pt x="1338" y="1136"/>
                    </a:lnTo>
                    <a:lnTo>
                      <a:pt x="1377" y="1077"/>
                    </a:lnTo>
                    <a:lnTo>
                      <a:pt x="1407" y="1008"/>
                    </a:lnTo>
                    <a:lnTo>
                      <a:pt x="1431" y="945"/>
                    </a:lnTo>
                    <a:lnTo>
                      <a:pt x="1446" y="876"/>
                    </a:lnTo>
                    <a:lnTo>
                      <a:pt x="1456" y="807"/>
                    </a:lnTo>
                    <a:lnTo>
                      <a:pt x="1461" y="733"/>
                    </a:lnTo>
                    <a:lnTo>
                      <a:pt x="1456" y="664"/>
                    </a:lnTo>
                    <a:lnTo>
                      <a:pt x="1446" y="595"/>
                    </a:lnTo>
                    <a:lnTo>
                      <a:pt x="1431" y="526"/>
                    </a:lnTo>
                    <a:lnTo>
                      <a:pt x="1407" y="458"/>
                    </a:lnTo>
                    <a:lnTo>
                      <a:pt x="1377" y="394"/>
                    </a:lnTo>
                    <a:lnTo>
                      <a:pt x="1343" y="330"/>
                    </a:lnTo>
                    <a:lnTo>
                      <a:pt x="1299" y="271"/>
                    </a:lnTo>
                    <a:lnTo>
                      <a:pt x="1249" y="217"/>
                    </a:lnTo>
                    <a:lnTo>
                      <a:pt x="1195" y="167"/>
                    </a:lnTo>
                    <a:lnTo>
                      <a:pt x="1131" y="123"/>
                    </a:lnTo>
                    <a:lnTo>
                      <a:pt x="1072" y="84"/>
                    </a:lnTo>
                    <a:lnTo>
                      <a:pt x="1008" y="54"/>
                    </a:lnTo>
                    <a:lnTo>
                      <a:pt x="939" y="35"/>
                    </a:lnTo>
                    <a:lnTo>
                      <a:pt x="871" y="15"/>
                    </a:lnTo>
                    <a:lnTo>
                      <a:pt x="802" y="5"/>
                    </a:lnTo>
                    <a:lnTo>
                      <a:pt x="733" y="0"/>
                    </a:lnTo>
                    <a:lnTo>
                      <a:pt x="659" y="5"/>
                    </a:lnTo>
                    <a:lnTo>
                      <a:pt x="590" y="15"/>
                    </a:lnTo>
                    <a:lnTo>
                      <a:pt x="521" y="30"/>
                    </a:lnTo>
                    <a:lnTo>
                      <a:pt x="457" y="54"/>
                    </a:lnTo>
                    <a:lnTo>
                      <a:pt x="389" y="84"/>
                    </a:lnTo>
                    <a:lnTo>
                      <a:pt x="330" y="123"/>
                    </a:lnTo>
                    <a:lnTo>
                      <a:pt x="271" y="162"/>
                    </a:lnTo>
                    <a:lnTo>
                      <a:pt x="212" y="217"/>
                    </a:lnTo>
                    <a:lnTo>
                      <a:pt x="162" y="271"/>
                    </a:lnTo>
                    <a:lnTo>
                      <a:pt x="118" y="330"/>
                    </a:lnTo>
                    <a:lnTo>
                      <a:pt x="84" y="394"/>
                    </a:lnTo>
                    <a:lnTo>
                      <a:pt x="54" y="458"/>
                    </a:lnTo>
                    <a:lnTo>
                      <a:pt x="30" y="522"/>
                    </a:lnTo>
                    <a:lnTo>
                      <a:pt x="10" y="590"/>
                    </a:lnTo>
                    <a:lnTo>
                      <a:pt x="0" y="664"/>
                    </a:lnTo>
                    <a:lnTo>
                      <a:pt x="0" y="733"/>
                    </a:lnTo>
                    <a:lnTo>
                      <a:pt x="0" y="802"/>
                    </a:lnTo>
                    <a:lnTo>
                      <a:pt x="10" y="871"/>
                    </a:lnTo>
                    <a:lnTo>
                      <a:pt x="30" y="940"/>
                    </a:lnTo>
                    <a:lnTo>
                      <a:pt x="49" y="1008"/>
                    </a:lnTo>
                    <a:lnTo>
                      <a:pt x="79" y="1072"/>
                    </a:lnTo>
                    <a:lnTo>
                      <a:pt x="118" y="1136"/>
                    </a:lnTo>
                    <a:lnTo>
                      <a:pt x="162" y="1195"/>
                    </a:lnTo>
                    <a:lnTo>
                      <a:pt x="212" y="1249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2" name="Freeform 134"/>
              <p:cNvSpPr>
                <a:spLocks/>
              </p:cNvSpPr>
              <p:nvPr/>
            </p:nvSpPr>
            <p:spPr bwMode="auto">
              <a:xfrm>
                <a:off x="2929" y="1211"/>
                <a:ext cx="1391" cy="1396"/>
              </a:xfrm>
              <a:custGeom>
                <a:avLst/>
                <a:gdLst>
                  <a:gd name="T0" fmla="*/ 201 w 1391"/>
                  <a:gd name="T1" fmla="*/ 1190 h 1396"/>
                  <a:gd name="T2" fmla="*/ 113 w 1391"/>
                  <a:gd name="T3" fmla="*/ 1082 h 1396"/>
                  <a:gd name="T4" fmla="*/ 49 w 1391"/>
                  <a:gd name="T5" fmla="*/ 959 h 1396"/>
                  <a:gd name="T6" fmla="*/ 9 w 1391"/>
                  <a:gd name="T7" fmla="*/ 831 h 1396"/>
                  <a:gd name="T8" fmla="*/ 0 w 1391"/>
                  <a:gd name="T9" fmla="*/ 698 h 1396"/>
                  <a:gd name="T10" fmla="*/ 9 w 1391"/>
                  <a:gd name="T11" fmla="*/ 565 h 1396"/>
                  <a:gd name="T12" fmla="*/ 49 w 1391"/>
                  <a:gd name="T13" fmla="*/ 432 h 1396"/>
                  <a:gd name="T14" fmla="*/ 113 w 1391"/>
                  <a:gd name="T15" fmla="*/ 314 h 1396"/>
                  <a:gd name="T16" fmla="*/ 201 w 1391"/>
                  <a:gd name="T17" fmla="*/ 206 h 1396"/>
                  <a:gd name="T18" fmla="*/ 255 w 1391"/>
                  <a:gd name="T19" fmla="*/ 157 h 1396"/>
                  <a:gd name="T20" fmla="*/ 373 w 1391"/>
                  <a:gd name="T21" fmla="*/ 78 h 1396"/>
                  <a:gd name="T22" fmla="*/ 496 w 1391"/>
                  <a:gd name="T23" fmla="*/ 29 h 1396"/>
                  <a:gd name="T24" fmla="*/ 629 w 1391"/>
                  <a:gd name="T25" fmla="*/ 5 h 1396"/>
                  <a:gd name="T26" fmla="*/ 762 w 1391"/>
                  <a:gd name="T27" fmla="*/ 5 h 1396"/>
                  <a:gd name="T28" fmla="*/ 895 w 1391"/>
                  <a:gd name="T29" fmla="*/ 29 h 1396"/>
                  <a:gd name="T30" fmla="*/ 1023 w 1391"/>
                  <a:gd name="T31" fmla="*/ 83 h 1396"/>
                  <a:gd name="T32" fmla="*/ 1136 w 1391"/>
                  <a:gd name="T33" fmla="*/ 157 h 1396"/>
                  <a:gd name="T34" fmla="*/ 1190 w 1391"/>
                  <a:gd name="T35" fmla="*/ 206 h 1396"/>
                  <a:gd name="T36" fmla="*/ 1278 w 1391"/>
                  <a:gd name="T37" fmla="*/ 314 h 1396"/>
                  <a:gd name="T38" fmla="*/ 1342 w 1391"/>
                  <a:gd name="T39" fmla="*/ 437 h 1396"/>
                  <a:gd name="T40" fmla="*/ 1382 w 1391"/>
                  <a:gd name="T41" fmla="*/ 565 h 1396"/>
                  <a:gd name="T42" fmla="*/ 1391 w 1391"/>
                  <a:gd name="T43" fmla="*/ 698 h 1396"/>
                  <a:gd name="T44" fmla="*/ 1377 w 1391"/>
                  <a:gd name="T45" fmla="*/ 836 h 1396"/>
                  <a:gd name="T46" fmla="*/ 1342 w 1391"/>
                  <a:gd name="T47" fmla="*/ 964 h 1396"/>
                  <a:gd name="T48" fmla="*/ 1278 w 1391"/>
                  <a:gd name="T49" fmla="*/ 1082 h 1396"/>
                  <a:gd name="T50" fmla="*/ 1185 w 1391"/>
                  <a:gd name="T51" fmla="*/ 1195 h 1396"/>
                  <a:gd name="T52" fmla="*/ 1136 w 1391"/>
                  <a:gd name="T53" fmla="*/ 1239 h 1396"/>
                  <a:gd name="T54" fmla="*/ 1018 w 1391"/>
                  <a:gd name="T55" fmla="*/ 1318 h 1396"/>
                  <a:gd name="T56" fmla="*/ 890 w 1391"/>
                  <a:gd name="T57" fmla="*/ 1367 h 1396"/>
                  <a:gd name="T58" fmla="*/ 762 w 1391"/>
                  <a:gd name="T59" fmla="*/ 1392 h 1396"/>
                  <a:gd name="T60" fmla="*/ 624 w 1391"/>
                  <a:gd name="T61" fmla="*/ 1392 h 1396"/>
                  <a:gd name="T62" fmla="*/ 496 w 1391"/>
                  <a:gd name="T63" fmla="*/ 1367 h 1396"/>
                  <a:gd name="T64" fmla="*/ 368 w 1391"/>
                  <a:gd name="T65" fmla="*/ 1318 h 1396"/>
                  <a:gd name="T66" fmla="*/ 255 w 1391"/>
                  <a:gd name="T67" fmla="*/ 1239 h 1396"/>
                  <a:gd name="T68" fmla="*/ 201 w 1391"/>
                  <a:gd name="T69" fmla="*/ 1190 h 139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1391"/>
                  <a:gd name="T106" fmla="*/ 0 h 1396"/>
                  <a:gd name="T107" fmla="*/ 1391 w 1391"/>
                  <a:gd name="T108" fmla="*/ 1396 h 139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1391" h="1396">
                    <a:moveTo>
                      <a:pt x="201" y="1190"/>
                    </a:moveTo>
                    <a:lnTo>
                      <a:pt x="201" y="1190"/>
                    </a:lnTo>
                    <a:lnTo>
                      <a:pt x="152" y="1136"/>
                    </a:lnTo>
                    <a:lnTo>
                      <a:pt x="113" y="1082"/>
                    </a:lnTo>
                    <a:lnTo>
                      <a:pt x="78" y="1023"/>
                    </a:lnTo>
                    <a:lnTo>
                      <a:pt x="49" y="959"/>
                    </a:lnTo>
                    <a:lnTo>
                      <a:pt x="24" y="895"/>
                    </a:lnTo>
                    <a:lnTo>
                      <a:pt x="9" y="831"/>
                    </a:lnTo>
                    <a:lnTo>
                      <a:pt x="0" y="762"/>
                    </a:lnTo>
                    <a:lnTo>
                      <a:pt x="0" y="698"/>
                    </a:lnTo>
                    <a:lnTo>
                      <a:pt x="0" y="629"/>
                    </a:lnTo>
                    <a:lnTo>
                      <a:pt x="9" y="565"/>
                    </a:lnTo>
                    <a:lnTo>
                      <a:pt x="24" y="496"/>
                    </a:lnTo>
                    <a:lnTo>
                      <a:pt x="49" y="432"/>
                    </a:lnTo>
                    <a:lnTo>
                      <a:pt x="78" y="373"/>
                    </a:lnTo>
                    <a:lnTo>
                      <a:pt x="113" y="314"/>
                    </a:lnTo>
                    <a:lnTo>
                      <a:pt x="152" y="255"/>
                    </a:lnTo>
                    <a:lnTo>
                      <a:pt x="201" y="206"/>
                    </a:lnTo>
                    <a:lnTo>
                      <a:pt x="255" y="157"/>
                    </a:lnTo>
                    <a:lnTo>
                      <a:pt x="309" y="118"/>
                    </a:lnTo>
                    <a:lnTo>
                      <a:pt x="373" y="78"/>
                    </a:lnTo>
                    <a:lnTo>
                      <a:pt x="432" y="54"/>
                    </a:lnTo>
                    <a:lnTo>
                      <a:pt x="496" y="29"/>
                    </a:lnTo>
                    <a:lnTo>
                      <a:pt x="560" y="14"/>
                    </a:lnTo>
                    <a:lnTo>
                      <a:pt x="629" y="5"/>
                    </a:lnTo>
                    <a:lnTo>
                      <a:pt x="698" y="0"/>
                    </a:lnTo>
                    <a:lnTo>
                      <a:pt x="762" y="5"/>
                    </a:lnTo>
                    <a:lnTo>
                      <a:pt x="831" y="14"/>
                    </a:lnTo>
                    <a:lnTo>
                      <a:pt x="895" y="29"/>
                    </a:lnTo>
                    <a:lnTo>
                      <a:pt x="959" y="54"/>
                    </a:lnTo>
                    <a:lnTo>
                      <a:pt x="1023" y="83"/>
                    </a:lnTo>
                    <a:lnTo>
                      <a:pt x="1082" y="118"/>
                    </a:lnTo>
                    <a:lnTo>
                      <a:pt x="1136" y="157"/>
                    </a:lnTo>
                    <a:lnTo>
                      <a:pt x="1190" y="206"/>
                    </a:lnTo>
                    <a:lnTo>
                      <a:pt x="1239" y="260"/>
                    </a:lnTo>
                    <a:lnTo>
                      <a:pt x="1278" y="314"/>
                    </a:lnTo>
                    <a:lnTo>
                      <a:pt x="1313" y="373"/>
                    </a:lnTo>
                    <a:lnTo>
                      <a:pt x="1342" y="437"/>
                    </a:lnTo>
                    <a:lnTo>
                      <a:pt x="1362" y="501"/>
                    </a:lnTo>
                    <a:lnTo>
                      <a:pt x="1382" y="565"/>
                    </a:lnTo>
                    <a:lnTo>
                      <a:pt x="1386" y="634"/>
                    </a:lnTo>
                    <a:lnTo>
                      <a:pt x="1391" y="698"/>
                    </a:lnTo>
                    <a:lnTo>
                      <a:pt x="1386" y="767"/>
                    </a:lnTo>
                    <a:lnTo>
                      <a:pt x="1377" y="836"/>
                    </a:lnTo>
                    <a:lnTo>
                      <a:pt x="1362" y="900"/>
                    </a:lnTo>
                    <a:lnTo>
                      <a:pt x="1342" y="964"/>
                    </a:lnTo>
                    <a:lnTo>
                      <a:pt x="1313" y="1023"/>
                    </a:lnTo>
                    <a:lnTo>
                      <a:pt x="1278" y="1082"/>
                    </a:lnTo>
                    <a:lnTo>
                      <a:pt x="1234" y="1141"/>
                    </a:lnTo>
                    <a:lnTo>
                      <a:pt x="1185" y="1195"/>
                    </a:lnTo>
                    <a:lnTo>
                      <a:pt x="1136" y="1239"/>
                    </a:lnTo>
                    <a:lnTo>
                      <a:pt x="1077" y="1283"/>
                    </a:lnTo>
                    <a:lnTo>
                      <a:pt x="1018" y="1318"/>
                    </a:lnTo>
                    <a:lnTo>
                      <a:pt x="954" y="1347"/>
                    </a:lnTo>
                    <a:lnTo>
                      <a:pt x="890" y="1367"/>
                    </a:lnTo>
                    <a:lnTo>
                      <a:pt x="826" y="1382"/>
                    </a:lnTo>
                    <a:lnTo>
                      <a:pt x="762" y="1392"/>
                    </a:lnTo>
                    <a:lnTo>
                      <a:pt x="693" y="1396"/>
                    </a:lnTo>
                    <a:lnTo>
                      <a:pt x="624" y="1392"/>
                    </a:lnTo>
                    <a:lnTo>
                      <a:pt x="560" y="1382"/>
                    </a:lnTo>
                    <a:lnTo>
                      <a:pt x="496" y="1367"/>
                    </a:lnTo>
                    <a:lnTo>
                      <a:pt x="432" y="1342"/>
                    </a:lnTo>
                    <a:lnTo>
                      <a:pt x="368" y="1318"/>
                    </a:lnTo>
                    <a:lnTo>
                      <a:pt x="309" y="1278"/>
                    </a:lnTo>
                    <a:lnTo>
                      <a:pt x="255" y="1239"/>
                    </a:lnTo>
                    <a:lnTo>
                      <a:pt x="201" y="1190"/>
                    </a:lnTo>
                    <a:close/>
                  </a:path>
                </a:pathLst>
              </a:custGeom>
              <a:solidFill>
                <a:srgbClr val="EDF2F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3" name="Freeform 135"/>
              <p:cNvSpPr>
                <a:spLocks/>
              </p:cNvSpPr>
              <p:nvPr/>
            </p:nvSpPr>
            <p:spPr bwMode="auto">
              <a:xfrm>
                <a:off x="3066" y="1211"/>
                <a:ext cx="1254" cy="1392"/>
              </a:xfrm>
              <a:custGeom>
                <a:avLst/>
                <a:gdLst>
                  <a:gd name="T0" fmla="*/ 192 w 1254"/>
                  <a:gd name="T1" fmla="*/ 467 h 1392"/>
                  <a:gd name="T2" fmla="*/ 315 w 1254"/>
                  <a:gd name="T3" fmla="*/ 550 h 1392"/>
                  <a:gd name="T4" fmla="*/ 359 w 1254"/>
                  <a:gd name="T5" fmla="*/ 575 h 1392"/>
                  <a:gd name="T6" fmla="*/ 492 w 1254"/>
                  <a:gd name="T7" fmla="*/ 624 h 1392"/>
                  <a:gd name="T8" fmla="*/ 586 w 1254"/>
                  <a:gd name="T9" fmla="*/ 669 h 1392"/>
                  <a:gd name="T10" fmla="*/ 615 w 1254"/>
                  <a:gd name="T11" fmla="*/ 688 h 1392"/>
                  <a:gd name="T12" fmla="*/ 664 w 1254"/>
                  <a:gd name="T13" fmla="*/ 732 h 1392"/>
                  <a:gd name="T14" fmla="*/ 694 w 1254"/>
                  <a:gd name="T15" fmla="*/ 782 h 1392"/>
                  <a:gd name="T16" fmla="*/ 708 w 1254"/>
                  <a:gd name="T17" fmla="*/ 836 h 1392"/>
                  <a:gd name="T18" fmla="*/ 713 w 1254"/>
                  <a:gd name="T19" fmla="*/ 954 h 1392"/>
                  <a:gd name="T20" fmla="*/ 674 w 1254"/>
                  <a:gd name="T21" fmla="*/ 1136 h 1392"/>
                  <a:gd name="T22" fmla="*/ 640 w 1254"/>
                  <a:gd name="T23" fmla="*/ 1264 h 1392"/>
                  <a:gd name="T24" fmla="*/ 610 w 1254"/>
                  <a:gd name="T25" fmla="*/ 1392 h 1392"/>
                  <a:gd name="T26" fmla="*/ 669 w 1254"/>
                  <a:gd name="T27" fmla="*/ 1387 h 1392"/>
                  <a:gd name="T28" fmla="*/ 787 w 1254"/>
                  <a:gd name="T29" fmla="*/ 1357 h 1392"/>
                  <a:gd name="T30" fmla="*/ 900 w 1254"/>
                  <a:gd name="T31" fmla="*/ 1308 h 1392"/>
                  <a:gd name="T32" fmla="*/ 1004 w 1254"/>
                  <a:gd name="T33" fmla="*/ 1234 h 1392"/>
                  <a:gd name="T34" fmla="*/ 1048 w 1254"/>
                  <a:gd name="T35" fmla="*/ 1195 h 1392"/>
                  <a:gd name="T36" fmla="*/ 1141 w 1254"/>
                  <a:gd name="T37" fmla="*/ 1082 h 1392"/>
                  <a:gd name="T38" fmla="*/ 1205 w 1254"/>
                  <a:gd name="T39" fmla="*/ 964 h 1392"/>
                  <a:gd name="T40" fmla="*/ 1240 w 1254"/>
                  <a:gd name="T41" fmla="*/ 836 h 1392"/>
                  <a:gd name="T42" fmla="*/ 1254 w 1254"/>
                  <a:gd name="T43" fmla="*/ 698 h 1392"/>
                  <a:gd name="T44" fmla="*/ 1245 w 1254"/>
                  <a:gd name="T45" fmla="*/ 565 h 1392"/>
                  <a:gd name="T46" fmla="*/ 1205 w 1254"/>
                  <a:gd name="T47" fmla="*/ 437 h 1392"/>
                  <a:gd name="T48" fmla="*/ 1141 w 1254"/>
                  <a:gd name="T49" fmla="*/ 314 h 1392"/>
                  <a:gd name="T50" fmla="*/ 1053 w 1254"/>
                  <a:gd name="T51" fmla="*/ 206 h 1392"/>
                  <a:gd name="T52" fmla="*/ 999 w 1254"/>
                  <a:gd name="T53" fmla="*/ 157 h 1392"/>
                  <a:gd name="T54" fmla="*/ 886 w 1254"/>
                  <a:gd name="T55" fmla="*/ 83 h 1392"/>
                  <a:gd name="T56" fmla="*/ 758 w 1254"/>
                  <a:gd name="T57" fmla="*/ 29 h 1392"/>
                  <a:gd name="T58" fmla="*/ 625 w 1254"/>
                  <a:gd name="T59" fmla="*/ 5 h 1392"/>
                  <a:gd name="T60" fmla="*/ 492 w 1254"/>
                  <a:gd name="T61" fmla="*/ 5 h 1392"/>
                  <a:gd name="T62" fmla="*/ 359 w 1254"/>
                  <a:gd name="T63" fmla="*/ 29 h 1392"/>
                  <a:gd name="T64" fmla="*/ 236 w 1254"/>
                  <a:gd name="T65" fmla="*/ 78 h 1392"/>
                  <a:gd name="T66" fmla="*/ 118 w 1254"/>
                  <a:gd name="T67" fmla="*/ 157 h 1392"/>
                  <a:gd name="T68" fmla="*/ 64 w 1254"/>
                  <a:gd name="T69" fmla="*/ 206 h 1392"/>
                  <a:gd name="T70" fmla="*/ 0 w 1254"/>
                  <a:gd name="T71" fmla="*/ 275 h 1392"/>
                  <a:gd name="T72" fmla="*/ 40 w 1254"/>
                  <a:gd name="T73" fmla="*/ 329 h 1392"/>
                  <a:gd name="T74" fmla="*/ 138 w 1254"/>
                  <a:gd name="T75" fmla="*/ 423 h 1392"/>
                  <a:gd name="T76" fmla="*/ 192 w 1254"/>
                  <a:gd name="T77" fmla="*/ 467 h 139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254"/>
                  <a:gd name="T118" fmla="*/ 0 h 1392"/>
                  <a:gd name="T119" fmla="*/ 1254 w 1254"/>
                  <a:gd name="T120" fmla="*/ 1392 h 1392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254" h="1392">
                    <a:moveTo>
                      <a:pt x="192" y="467"/>
                    </a:moveTo>
                    <a:lnTo>
                      <a:pt x="192" y="467"/>
                    </a:lnTo>
                    <a:lnTo>
                      <a:pt x="276" y="521"/>
                    </a:lnTo>
                    <a:lnTo>
                      <a:pt x="315" y="550"/>
                    </a:lnTo>
                    <a:lnTo>
                      <a:pt x="359" y="575"/>
                    </a:lnTo>
                    <a:lnTo>
                      <a:pt x="428" y="600"/>
                    </a:lnTo>
                    <a:lnTo>
                      <a:pt x="492" y="624"/>
                    </a:lnTo>
                    <a:lnTo>
                      <a:pt x="556" y="649"/>
                    </a:lnTo>
                    <a:lnTo>
                      <a:pt x="586" y="669"/>
                    </a:lnTo>
                    <a:lnTo>
                      <a:pt x="615" y="688"/>
                    </a:lnTo>
                    <a:lnTo>
                      <a:pt x="640" y="708"/>
                    </a:lnTo>
                    <a:lnTo>
                      <a:pt x="664" y="732"/>
                    </a:lnTo>
                    <a:lnTo>
                      <a:pt x="679" y="757"/>
                    </a:lnTo>
                    <a:lnTo>
                      <a:pt x="694" y="782"/>
                    </a:lnTo>
                    <a:lnTo>
                      <a:pt x="704" y="811"/>
                    </a:lnTo>
                    <a:lnTo>
                      <a:pt x="708" y="836"/>
                    </a:lnTo>
                    <a:lnTo>
                      <a:pt x="718" y="895"/>
                    </a:lnTo>
                    <a:lnTo>
                      <a:pt x="713" y="954"/>
                    </a:lnTo>
                    <a:lnTo>
                      <a:pt x="704" y="1013"/>
                    </a:lnTo>
                    <a:lnTo>
                      <a:pt x="674" y="1136"/>
                    </a:lnTo>
                    <a:lnTo>
                      <a:pt x="640" y="1264"/>
                    </a:lnTo>
                    <a:lnTo>
                      <a:pt x="625" y="1328"/>
                    </a:lnTo>
                    <a:lnTo>
                      <a:pt x="610" y="1392"/>
                    </a:lnTo>
                    <a:lnTo>
                      <a:pt x="669" y="1387"/>
                    </a:lnTo>
                    <a:lnTo>
                      <a:pt x="728" y="1377"/>
                    </a:lnTo>
                    <a:lnTo>
                      <a:pt x="787" y="1357"/>
                    </a:lnTo>
                    <a:lnTo>
                      <a:pt x="846" y="1333"/>
                    </a:lnTo>
                    <a:lnTo>
                      <a:pt x="900" y="1308"/>
                    </a:lnTo>
                    <a:lnTo>
                      <a:pt x="954" y="1273"/>
                    </a:lnTo>
                    <a:lnTo>
                      <a:pt x="1004" y="1234"/>
                    </a:lnTo>
                    <a:lnTo>
                      <a:pt x="1048" y="1195"/>
                    </a:lnTo>
                    <a:lnTo>
                      <a:pt x="1097" y="1141"/>
                    </a:lnTo>
                    <a:lnTo>
                      <a:pt x="1141" y="1082"/>
                    </a:lnTo>
                    <a:lnTo>
                      <a:pt x="1176" y="1023"/>
                    </a:lnTo>
                    <a:lnTo>
                      <a:pt x="1205" y="964"/>
                    </a:lnTo>
                    <a:lnTo>
                      <a:pt x="1225" y="900"/>
                    </a:lnTo>
                    <a:lnTo>
                      <a:pt x="1240" y="836"/>
                    </a:lnTo>
                    <a:lnTo>
                      <a:pt x="1249" y="767"/>
                    </a:lnTo>
                    <a:lnTo>
                      <a:pt x="1254" y="698"/>
                    </a:lnTo>
                    <a:lnTo>
                      <a:pt x="1249" y="634"/>
                    </a:lnTo>
                    <a:lnTo>
                      <a:pt x="1245" y="565"/>
                    </a:lnTo>
                    <a:lnTo>
                      <a:pt x="1225" y="501"/>
                    </a:lnTo>
                    <a:lnTo>
                      <a:pt x="1205" y="437"/>
                    </a:lnTo>
                    <a:lnTo>
                      <a:pt x="1176" y="373"/>
                    </a:lnTo>
                    <a:lnTo>
                      <a:pt x="1141" y="314"/>
                    </a:lnTo>
                    <a:lnTo>
                      <a:pt x="1102" y="260"/>
                    </a:lnTo>
                    <a:lnTo>
                      <a:pt x="1053" y="206"/>
                    </a:lnTo>
                    <a:lnTo>
                      <a:pt x="999" y="157"/>
                    </a:lnTo>
                    <a:lnTo>
                      <a:pt x="945" y="118"/>
                    </a:lnTo>
                    <a:lnTo>
                      <a:pt x="886" y="83"/>
                    </a:lnTo>
                    <a:lnTo>
                      <a:pt x="822" y="54"/>
                    </a:lnTo>
                    <a:lnTo>
                      <a:pt x="758" y="29"/>
                    </a:lnTo>
                    <a:lnTo>
                      <a:pt x="694" y="14"/>
                    </a:lnTo>
                    <a:lnTo>
                      <a:pt x="625" y="5"/>
                    </a:lnTo>
                    <a:lnTo>
                      <a:pt x="561" y="0"/>
                    </a:lnTo>
                    <a:lnTo>
                      <a:pt x="492" y="5"/>
                    </a:lnTo>
                    <a:lnTo>
                      <a:pt x="423" y="14"/>
                    </a:lnTo>
                    <a:lnTo>
                      <a:pt x="359" y="29"/>
                    </a:lnTo>
                    <a:lnTo>
                      <a:pt x="295" y="54"/>
                    </a:lnTo>
                    <a:lnTo>
                      <a:pt x="236" y="78"/>
                    </a:lnTo>
                    <a:lnTo>
                      <a:pt x="172" y="118"/>
                    </a:lnTo>
                    <a:lnTo>
                      <a:pt x="118" y="157"/>
                    </a:lnTo>
                    <a:lnTo>
                      <a:pt x="64" y="206"/>
                    </a:lnTo>
                    <a:lnTo>
                      <a:pt x="35" y="241"/>
                    </a:lnTo>
                    <a:lnTo>
                      <a:pt x="0" y="275"/>
                    </a:lnTo>
                    <a:lnTo>
                      <a:pt x="40" y="329"/>
                    </a:lnTo>
                    <a:lnTo>
                      <a:pt x="89" y="378"/>
                    </a:lnTo>
                    <a:lnTo>
                      <a:pt x="138" y="423"/>
                    </a:lnTo>
                    <a:lnTo>
                      <a:pt x="192" y="467"/>
                    </a:lnTo>
                    <a:close/>
                  </a:path>
                </a:pathLst>
              </a:custGeom>
              <a:solidFill>
                <a:srgbClr val="E6EDF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4" name="Freeform 136"/>
              <p:cNvSpPr>
                <a:spLocks noEditPoints="1"/>
              </p:cNvSpPr>
              <p:nvPr/>
            </p:nvSpPr>
            <p:spPr bwMode="auto">
              <a:xfrm>
                <a:off x="2766" y="1053"/>
                <a:ext cx="2494" cy="2499"/>
              </a:xfrm>
              <a:custGeom>
                <a:avLst/>
                <a:gdLst>
                  <a:gd name="T0" fmla="*/ 1240 w 2494"/>
                  <a:gd name="T1" fmla="*/ 1589 h 2499"/>
                  <a:gd name="T2" fmla="*/ 856 w 2494"/>
                  <a:gd name="T3" fmla="*/ 1682 h 2499"/>
                  <a:gd name="T4" fmla="*/ 472 w 2494"/>
                  <a:gd name="T5" fmla="*/ 1584 h 2499"/>
                  <a:gd name="T6" fmla="*/ 217 w 2494"/>
                  <a:gd name="T7" fmla="*/ 1377 h 2499"/>
                  <a:gd name="T8" fmla="*/ 49 w 2494"/>
                  <a:gd name="T9" fmla="*/ 1013 h 2499"/>
                  <a:gd name="T10" fmla="*/ 69 w 2494"/>
                  <a:gd name="T11" fmla="*/ 620 h 2499"/>
                  <a:gd name="T12" fmla="*/ 276 w 2494"/>
                  <a:gd name="T13" fmla="*/ 271 h 2499"/>
                  <a:gd name="T14" fmla="*/ 551 w 2494"/>
                  <a:gd name="T15" fmla="*/ 94 h 2499"/>
                  <a:gd name="T16" fmla="*/ 940 w 2494"/>
                  <a:gd name="T17" fmla="*/ 35 h 2499"/>
                  <a:gd name="T18" fmla="*/ 1313 w 2494"/>
                  <a:gd name="T19" fmla="*/ 167 h 2499"/>
                  <a:gd name="T20" fmla="*/ 1545 w 2494"/>
                  <a:gd name="T21" fmla="*/ 404 h 2499"/>
                  <a:gd name="T22" fmla="*/ 1677 w 2494"/>
                  <a:gd name="T23" fmla="*/ 777 h 2499"/>
                  <a:gd name="T24" fmla="*/ 1618 w 2494"/>
                  <a:gd name="T25" fmla="*/ 1166 h 2499"/>
                  <a:gd name="T26" fmla="*/ 1441 w 2494"/>
                  <a:gd name="T27" fmla="*/ 1441 h 2499"/>
                  <a:gd name="T28" fmla="*/ 1594 w 2494"/>
                  <a:gd name="T29" fmla="*/ 1407 h 2499"/>
                  <a:gd name="T30" fmla="*/ 1417 w 2494"/>
                  <a:gd name="T31" fmla="*/ 1589 h 2499"/>
                  <a:gd name="T32" fmla="*/ 1363 w 2494"/>
                  <a:gd name="T33" fmla="*/ 1589 h 2499"/>
                  <a:gd name="T34" fmla="*/ 1461 w 2494"/>
                  <a:gd name="T35" fmla="*/ 1466 h 2499"/>
                  <a:gd name="T36" fmla="*/ 1515 w 2494"/>
                  <a:gd name="T37" fmla="*/ 1618 h 2499"/>
                  <a:gd name="T38" fmla="*/ 1574 w 2494"/>
                  <a:gd name="T39" fmla="*/ 1476 h 2499"/>
                  <a:gd name="T40" fmla="*/ 1520 w 2494"/>
                  <a:gd name="T41" fmla="*/ 1746 h 2499"/>
                  <a:gd name="T42" fmla="*/ 1515 w 2494"/>
                  <a:gd name="T43" fmla="*/ 1668 h 2499"/>
                  <a:gd name="T44" fmla="*/ 1682 w 2494"/>
                  <a:gd name="T45" fmla="*/ 1510 h 2499"/>
                  <a:gd name="T46" fmla="*/ 1746 w 2494"/>
                  <a:gd name="T47" fmla="*/ 1520 h 2499"/>
                  <a:gd name="T48" fmla="*/ 2282 w 2494"/>
                  <a:gd name="T49" fmla="*/ 2464 h 2499"/>
                  <a:gd name="T50" fmla="*/ 2445 w 2494"/>
                  <a:gd name="T51" fmla="*/ 2223 h 2499"/>
                  <a:gd name="T52" fmla="*/ 2459 w 2494"/>
                  <a:gd name="T53" fmla="*/ 2292 h 2499"/>
                  <a:gd name="T54" fmla="*/ 1530 w 2494"/>
                  <a:gd name="T55" fmla="*/ 1761 h 2499"/>
                  <a:gd name="T56" fmla="*/ 1466 w 2494"/>
                  <a:gd name="T57" fmla="*/ 251 h 2499"/>
                  <a:gd name="T58" fmla="*/ 1102 w 2494"/>
                  <a:gd name="T59" fmla="*/ 35 h 2499"/>
                  <a:gd name="T60" fmla="*/ 694 w 2494"/>
                  <a:gd name="T61" fmla="*/ 15 h 2499"/>
                  <a:gd name="T62" fmla="*/ 315 w 2494"/>
                  <a:gd name="T63" fmla="*/ 192 h 2499"/>
                  <a:gd name="T64" fmla="*/ 99 w 2494"/>
                  <a:gd name="T65" fmla="*/ 458 h 2499"/>
                  <a:gd name="T66" fmla="*/ 0 w 2494"/>
                  <a:gd name="T67" fmla="*/ 856 h 2499"/>
                  <a:gd name="T68" fmla="*/ 99 w 2494"/>
                  <a:gd name="T69" fmla="*/ 1254 h 2499"/>
                  <a:gd name="T70" fmla="*/ 305 w 2494"/>
                  <a:gd name="T71" fmla="*/ 1515 h 2499"/>
                  <a:gd name="T72" fmla="*/ 625 w 2494"/>
                  <a:gd name="T73" fmla="*/ 1682 h 2499"/>
                  <a:gd name="T74" fmla="*/ 974 w 2494"/>
                  <a:gd name="T75" fmla="*/ 1707 h 2499"/>
                  <a:gd name="T76" fmla="*/ 1308 w 2494"/>
                  <a:gd name="T77" fmla="*/ 1584 h 2499"/>
                  <a:gd name="T78" fmla="*/ 1387 w 2494"/>
                  <a:gd name="T79" fmla="*/ 1633 h 2499"/>
                  <a:gd name="T80" fmla="*/ 1490 w 2494"/>
                  <a:gd name="T81" fmla="*/ 1643 h 2499"/>
                  <a:gd name="T82" fmla="*/ 1471 w 2494"/>
                  <a:gd name="T83" fmla="*/ 1722 h 2499"/>
                  <a:gd name="T84" fmla="*/ 2189 w 2494"/>
                  <a:gd name="T85" fmla="*/ 2469 h 2499"/>
                  <a:gd name="T86" fmla="*/ 2292 w 2494"/>
                  <a:gd name="T87" fmla="*/ 2494 h 2499"/>
                  <a:gd name="T88" fmla="*/ 2479 w 2494"/>
                  <a:gd name="T89" fmla="*/ 2322 h 2499"/>
                  <a:gd name="T90" fmla="*/ 2484 w 2494"/>
                  <a:gd name="T91" fmla="*/ 2218 h 2499"/>
                  <a:gd name="T92" fmla="*/ 1736 w 2494"/>
                  <a:gd name="T93" fmla="*/ 1476 h 2499"/>
                  <a:gd name="T94" fmla="*/ 1638 w 2494"/>
                  <a:gd name="T95" fmla="*/ 1491 h 2499"/>
                  <a:gd name="T96" fmla="*/ 1628 w 2494"/>
                  <a:gd name="T97" fmla="*/ 1417 h 2499"/>
                  <a:gd name="T98" fmla="*/ 1584 w 2494"/>
                  <a:gd name="T99" fmla="*/ 1313 h 2499"/>
                  <a:gd name="T100" fmla="*/ 1692 w 2494"/>
                  <a:gd name="T101" fmla="*/ 1048 h 2499"/>
                  <a:gd name="T102" fmla="*/ 1702 w 2494"/>
                  <a:gd name="T103" fmla="*/ 694 h 2499"/>
                  <a:gd name="T104" fmla="*/ 1559 w 2494"/>
                  <a:gd name="T105" fmla="*/ 364 h 2499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2494"/>
                  <a:gd name="T160" fmla="*/ 0 h 2499"/>
                  <a:gd name="T161" fmla="*/ 2494 w 2494"/>
                  <a:gd name="T162" fmla="*/ 2499 h 2499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2494" h="2499">
                    <a:moveTo>
                      <a:pt x="1441" y="1441"/>
                    </a:moveTo>
                    <a:lnTo>
                      <a:pt x="1441" y="1441"/>
                    </a:lnTo>
                    <a:lnTo>
                      <a:pt x="1377" y="1495"/>
                    </a:lnTo>
                    <a:lnTo>
                      <a:pt x="1308" y="1545"/>
                    </a:lnTo>
                    <a:lnTo>
                      <a:pt x="1240" y="1589"/>
                    </a:lnTo>
                    <a:lnTo>
                      <a:pt x="1166" y="1618"/>
                    </a:lnTo>
                    <a:lnTo>
                      <a:pt x="1092" y="1648"/>
                    </a:lnTo>
                    <a:lnTo>
                      <a:pt x="1013" y="1668"/>
                    </a:lnTo>
                    <a:lnTo>
                      <a:pt x="935" y="1677"/>
                    </a:lnTo>
                    <a:lnTo>
                      <a:pt x="856" y="1682"/>
                    </a:lnTo>
                    <a:lnTo>
                      <a:pt x="777" y="1677"/>
                    </a:lnTo>
                    <a:lnTo>
                      <a:pt x="699" y="1663"/>
                    </a:lnTo>
                    <a:lnTo>
                      <a:pt x="620" y="1648"/>
                    </a:lnTo>
                    <a:lnTo>
                      <a:pt x="546" y="1618"/>
                    </a:lnTo>
                    <a:lnTo>
                      <a:pt x="472" y="1584"/>
                    </a:lnTo>
                    <a:lnTo>
                      <a:pt x="404" y="1545"/>
                    </a:lnTo>
                    <a:lnTo>
                      <a:pt x="335" y="1495"/>
                    </a:lnTo>
                    <a:lnTo>
                      <a:pt x="276" y="1436"/>
                    </a:lnTo>
                    <a:lnTo>
                      <a:pt x="217" y="1377"/>
                    </a:lnTo>
                    <a:lnTo>
                      <a:pt x="167" y="1309"/>
                    </a:lnTo>
                    <a:lnTo>
                      <a:pt x="128" y="1240"/>
                    </a:lnTo>
                    <a:lnTo>
                      <a:pt x="94" y="1166"/>
                    </a:lnTo>
                    <a:lnTo>
                      <a:pt x="69" y="1087"/>
                    </a:lnTo>
                    <a:lnTo>
                      <a:pt x="49" y="1013"/>
                    </a:lnTo>
                    <a:lnTo>
                      <a:pt x="40" y="935"/>
                    </a:lnTo>
                    <a:lnTo>
                      <a:pt x="35" y="856"/>
                    </a:lnTo>
                    <a:lnTo>
                      <a:pt x="40" y="777"/>
                    </a:lnTo>
                    <a:lnTo>
                      <a:pt x="49" y="699"/>
                    </a:lnTo>
                    <a:lnTo>
                      <a:pt x="69" y="620"/>
                    </a:lnTo>
                    <a:lnTo>
                      <a:pt x="94" y="546"/>
                    </a:lnTo>
                    <a:lnTo>
                      <a:pt x="128" y="472"/>
                    </a:lnTo>
                    <a:lnTo>
                      <a:pt x="172" y="404"/>
                    </a:lnTo>
                    <a:lnTo>
                      <a:pt x="222" y="335"/>
                    </a:lnTo>
                    <a:lnTo>
                      <a:pt x="276" y="271"/>
                    </a:lnTo>
                    <a:lnTo>
                      <a:pt x="340" y="217"/>
                    </a:lnTo>
                    <a:lnTo>
                      <a:pt x="404" y="167"/>
                    </a:lnTo>
                    <a:lnTo>
                      <a:pt x="477" y="128"/>
                    </a:lnTo>
                    <a:lnTo>
                      <a:pt x="551" y="94"/>
                    </a:lnTo>
                    <a:lnTo>
                      <a:pt x="625" y="64"/>
                    </a:lnTo>
                    <a:lnTo>
                      <a:pt x="704" y="49"/>
                    </a:lnTo>
                    <a:lnTo>
                      <a:pt x="782" y="35"/>
                    </a:lnTo>
                    <a:lnTo>
                      <a:pt x="861" y="35"/>
                    </a:lnTo>
                    <a:lnTo>
                      <a:pt x="940" y="35"/>
                    </a:lnTo>
                    <a:lnTo>
                      <a:pt x="1018" y="49"/>
                    </a:lnTo>
                    <a:lnTo>
                      <a:pt x="1092" y="69"/>
                    </a:lnTo>
                    <a:lnTo>
                      <a:pt x="1171" y="94"/>
                    </a:lnTo>
                    <a:lnTo>
                      <a:pt x="1245" y="128"/>
                    </a:lnTo>
                    <a:lnTo>
                      <a:pt x="1313" y="167"/>
                    </a:lnTo>
                    <a:lnTo>
                      <a:pt x="1377" y="217"/>
                    </a:lnTo>
                    <a:lnTo>
                      <a:pt x="1441" y="276"/>
                    </a:lnTo>
                    <a:lnTo>
                      <a:pt x="1495" y="340"/>
                    </a:lnTo>
                    <a:lnTo>
                      <a:pt x="1545" y="404"/>
                    </a:lnTo>
                    <a:lnTo>
                      <a:pt x="1589" y="472"/>
                    </a:lnTo>
                    <a:lnTo>
                      <a:pt x="1623" y="546"/>
                    </a:lnTo>
                    <a:lnTo>
                      <a:pt x="1648" y="625"/>
                    </a:lnTo>
                    <a:lnTo>
                      <a:pt x="1668" y="699"/>
                    </a:lnTo>
                    <a:lnTo>
                      <a:pt x="1677" y="777"/>
                    </a:lnTo>
                    <a:lnTo>
                      <a:pt x="1682" y="856"/>
                    </a:lnTo>
                    <a:lnTo>
                      <a:pt x="1677" y="940"/>
                    </a:lnTo>
                    <a:lnTo>
                      <a:pt x="1668" y="1013"/>
                    </a:lnTo>
                    <a:lnTo>
                      <a:pt x="1648" y="1092"/>
                    </a:lnTo>
                    <a:lnTo>
                      <a:pt x="1618" y="1166"/>
                    </a:lnTo>
                    <a:lnTo>
                      <a:pt x="1584" y="1240"/>
                    </a:lnTo>
                    <a:lnTo>
                      <a:pt x="1545" y="1313"/>
                    </a:lnTo>
                    <a:lnTo>
                      <a:pt x="1495" y="1377"/>
                    </a:lnTo>
                    <a:lnTo>
                      <a:pt x="1441" y="1441"/>
                    </a:lnTo>
                    <a:close/>
                    <a:moveTo>
                      <a:pt x="1589" y="1363"/>
                    </a:moveTo>
                    <a:lnTo>
                      <a:pt x="1589" y="1363"/>
                    </a:lnTo>
                    <a:lnTo>
                      <a:pt x="1594" y="1377"/>
                    </a:lnTo>
                    <a:lnTo>
                      <a:pt x="1599" y="1392"/>
                    </a:lnTo>
                    <a:lnTo>
                      <a:pt x="1594" y="1407"/>
                    </a:lnTo>
                    <a:lnTo>
                      <a:pt x="1589" y="1417"/>
                    </a:lnTo>
                    <a:lnTo>
                      <a:pt x="1574" y="1427"/>
                    </a:lnTo>
                    <a:lnTo>
                      <a:pt x="1564" y="1441"/>
                    </a:lnTo>
                    <a:lnTo>
                      <a:pt x="1427" y="1579"/>
                    </a:lnTo>
                    <a:lnTo>
                      <a:pt x="1417" y="1589"/>
                    </a:lnTo>
                    <a:lnTo>
                      <a:pt x="1402" y="1599"/>
                    </a:lnTo>
                    <a:lnTo>
                      <a:pt x="1387" y="1599"/>
                    </a:lnTo>
                    <a:lnTo>
                      <a:pt x="1372" y="1599"/>
                    </a:lnTo>
                    <a:lnTo>
                      <a:pt x="1363" y="1589"/>
                    </a:lnTo>
                    <a:lnTo>
                      <a:pt x="1338" y="1569"/>
                    </a:lnTo>
                    <a:lnTo>
                      <a:pt x="1402" y="1520"/>
                    </a:lnTo>
                    <a:lnTo>
                      <a:pt x="1461" y="1466"/>
                    </a:lnTo>
                    <a:lnTo>
                      <a:pt x="1520" y="1407"/>
                    </a:lnTo>
                    <a:lnTo>
                      <a:pt x="1564" y="1343"/>
                    </a:lnTo>
                    <a:lnTo>
                      <a:pt x="1589" y="1363"/>
                    </a:lnTo>
                    <a:close/>
                    <a:moveTo>
                      <a:pt x="1613" y="1515"/>
                    </a:moveTo>
                    <a:lnTo>
                      <a:pt x="1515" y="1618"/>
                    </a:lnTo>
                    <a:lnTo>
                      <a:pt x="1476" y="1579"/>
                    </a:lnTo>
                    <a:lnTo>
                      <a:pt x="1574" y="1476"/>
                    </a:lnTo>
                    <a:lnTo>
                      <a:pt x="1613" y="1515"/>
                    </a:lnTo>
                    <a:close/>
                    <a:moveTo>
                      <a:pt x="1746" y="1520"/>
                    </a:moveTo>
                    <a:lnTo>
                      <a:pt x="1520" y="1746"/>
                    </a:lnTo>
                    <a:lnTo>
                      <a:pt x="1510" y="1732"/>
                    </a:lnTo>
                    <a:lnTo>
                      <a:pt x="1505" y="1707"/>
                    </a:lnTo>
                    <a:lnTo>
                      <a:pt x="1505" y="1697"/>
                    </a:lnTo>
                    <a:lnTo>
                      <a:pt x="1505" y="1682"/>
                    </a:lnTo>
                    <a:lnTo>
                      <a:pt x="1515" y="1668"/>
                    </a:lnTo>
                    <a:lnTo>
                      <a:pt x="1525" y="1653"/>
                    </a:lnTo>
                    <a:lnTo>
                      <a:pt x="1653" y="1530"/>
                    </a:lnTo>
                    <a:lnTo>
                      <a:pt x="1663" y="1520"/>
                    </a:lnTo>
                    <a:lnTo>
                      <a:pt x="1682" y="1510"/>
                    </a:lnTo>
                    <a:lnTo>
                      <a:pt x="1697" y="1505"/>
                    </a:lnTo>
                    <a:lnTo>
                      <a:pt x="1712" y="1505"/>
                    </a:lnTo>
                    <a:lnTo>
                      <a:pt x="1727" y="1510"/>
                    </a:lnTo>
                    <a:lnTo>
                      <a:pt x="1746" y="1520"/>
                    </a:lnTo>
                    <a:close/>
                    <a:moveTo>
                      <a:pt x="2440" y="2317"/>
                    </a:moveTo>
                    <a:lnTo>
                      <a:pt x="2312" y="2445"/>
                    </a:lnTo>
                    <a:lnTo>
                      <a:pt x="2302" y="2450"/>
                    </a:lnTo>
                    <a:lnTo>
                      <a:pt x="2282" y="2464"/>
                    </a:lnTo>
                    <a:lnTo>
                      <a:pt x="2268" y="2464"/>
                    </a:lnTo>
                    <a:lnTo>
                      <a:pt x="2253" y="2464"/>
                    </a:lnTo>
                    <a:lnTo>
                      <a:pt x="2238" y="2459"/>
                    </a:lnTo>
                    <a:lnTo>
                      <a:pt x="2218" y="2450"/>
                    </a:lnTo>
                    <a:lnTo>
                      <a:pt x="2445" y="2223"/>
                    </a:lnTo>
                    <a:lnTo>
                      <a:pt x="2454" y="2243"/>
                    </a:lnTo>
                    <a:lnTo>
                      <a:pt x="2459" y="2263"/>
                    </a:lnTo>
                    <a:lnTo>
                      <a:pt x="2459" y="2277"/>
                    </a:lnTo>
                    <a:lnTo>
                      <a:pt x="2459" y="2292"/>
                    </a:lnTo>
                    <a:lnTo>
                      <a:pt x="2450" y="2302"/>
                    </a:lnTo>
                    <a:lnTo>
                      <a:pt x="2440" y="2317"/>
                    </a:lnTo>
                    <a:close/>
                    <a:moveTo>
                      <a:pt x="2204" y="2435"/>
                    </a:moveTo>
                    <a:lnTo>
                      <a:pt x="1530" y="1761"/>
                    </a:lnTo>
                    <a:lnTo>
                      <a:pt x="1761" y="1535"/>
                    </a:lnTo>
                    <a:lnTo>
                      <a:pt x="2430" y="2209"/>
                    </a:lnTo>
                    <a:lnTo>
                      <a:pt x="2204" y="2435"/>
                    </a:lnTo>
                    <a:close/>
                    <a:moveTo>
                      <a:pt x="1466" y="251"/>
                    </a:moveTo>
                    <a:lnTo>
                      <a:pt x="1466" y="251"/>
                    </a:lnTo>
                    <a:lnTo>
                      <a:pt x="1402" y="192"/>
                    </a:lnTo>
                    <a:lnTo>
                      <a:pt x="1333" y="143"/>
                    </a:lnTo>
                    <a:lnTo>
                      <a:pt x="1259" y="99"/>
                    </a:lnTo>
                    <a:lnTo>
                      <a:pt x="1181" y="64"/>
                    </a:lnTo>
                    <a:lnTo>
                      <a:pt x="1102" y="35"/>
                    </a:lnTo>
                    <a:lnTo>
                      <a:pt x="1023" y="15"/>
                    </a:lnTo>
                    <a:lnTo>
                      <a:pt x="940" y="5"/>
                    </a:lnTo>
                    <a:lnTo>
                      <a:pt x="861" y="0"/>
                    </a:lnTo>
                    <a:lnTo>
                      <a:pt x="777" y="0"/>
                    </a:lnTo>
                    <a:lnTo>
                      <a:pt x="694" y="15"/>
                    </a:lnTo>
                    <a:lnTo>
                      <a:pt x="615" y="35"/>
                    </a:lnTo>
                    <a:lnTo>
                      <a:pt x="536" y="59"/>
                    </a:lnTo>
                    <a:lnTo>
                      <a:pt x="458" y="94"/>
                    </a:lnTo>
                    <a:lnTo>
                      <a:pt x="389" y="138"/>
                    </a:lnTo>
                    <a:lnTo>
                      <a:pt x="315" y="192"/>
                    </a:lnTo>
                    <a:lnTo>
                      <a:pt x="251" y="246"/>
                    </a:lnTo>
                    <a:lnTo>
                      <a:pt x="192" y="315"/>
                    </a:lnTo>
                    <a:lnTo>
                      <a:pt x="143" y="384"/>
                    </a:lnTo>
                    <a:lnTo>
                      <a:pt x="99" y="458"/>
                    </a:lnTo>
                    <a:lnTo>
                      <a:pt x="64" y="531"/>
                    </a:lnTo>
                    <a:lnTo>
                      <a:pt x="35" y="610"/>
                    </a:lnTo>
                    <a:lnTo>
                      <a:pt x="15" y="689"/>
                    </a:lnTo>
                    <a:lnTo>
                      <a:pt x="5" y="772"/>
                    </a:lnTo>
                    <a:lnTo>
                      <a:pt x="0" y="856"/>
                    </a:lnTo>
                    <a:lnTo>
                      <a:pt x="5" y="935"/>
                    </a:lnTo>
                    <a:lnTo>
                      <a:pt x="15" y="1018"/>
                    </a:lnTo>
                    <a:lnTo>
                      <a:pt x="35" y="1097"/>
                    </a:lnTo>
                    <a:lnTo>
                      <a:pt x="64" y="1176"/>
                    </a:lnTo>
                    <a:lnTo>
                      <a:pt x="99" y="1254"/>
                    </a:lnTo>
                    <a:lnTo>
                      <a:pt x="138" y="1328"/>
                    </a:lnTo>
                    <a:lnTo>
                      <a:pt x="192" y="1397"/>
                    </a:lnTo>
                    <a:lnTo>
                      <a:pt x="251" y="1461"/>
                    </a:lnTo>
                    <a:lnTo>
                      <a:pt x="305" y="1515"/>
                    </a:lnTo>
                    <a:lnTo>
                      <a:pt x="364" y="1559"/>
                    </a:lnTo>
                    <a:lnTo>
                      <a:pt x="423" y="1599"/>
                    </a:lnTo>
                    <a:lnTo>
                      <a:pt x="487" y="1633"/>
                    </a:lnTo>
                    <a:lnTo>
                      <a:pt x="556" y="1658"/>
                    </a:lnTo>
                    <a:lnTo>
                      <a:pt x="625" y="1682"/>
                    </a:lnTo>
                    <a:lnTo>
                      <a:pt x="694" y="1697"/>
                    </a:lnTo>
                    <a:lnTo>
                      <a:pt x="763" y="1707"/>
                    </a:lnTo>
                    <a:lnTo>
                      <a:pt x="831" y="1712"/>
                    </a:lnTo>
                    <a:lnTo>
                      <a:pt x="905" y="1712"/>
                    </a:lnTo>
                    <a:lnTo>
                      <a:pt x="974" y="1707"/>
                    </a:lnTo>
                    <a:lnTo>
                      <a:pt x="1043" y="1692"/>
                    </a:lnTo>
                    <a:lnTo>
                      <a:pt x="1112" y="1677"/>
                    </a:lnTo>
                    <a:lnTo>
                      <a:pt x="1181" y="1653"/>
                    </a:lnTo>
                    <a:lnTo>
                      <a:pt x="1245" y="1623"/>
                    </a:lnTo>
                    <a:lnTo>
                      <a:pt x="1308" y="1584"/>
                    </a:lnTo>
                    <a:lnTo>
                      <a:pt x="1338" y="1613"/>
                    </a:lnTo>
                    <a:lnTo>
                      <a:pt x="1348" y="1623"/>
                    </a:lnTo>
                    <a:lnTo>
                      <a:pt x="1363" y="1628"/>
                    </a:lnTo>
                    <a:lnTo>
                      <a:pt x="1387" y="1633"/>
                    </a:lnTo>
                    <a:lnTo>
                      <a:pt x="1417" y="1628"/>
                    </a:lnTo>
                    <a:lnTo>
                      <a:pt x="1427" y="1623"/>
                    </a:lnTo>
                    <a:lnTo>
                      <a:pt x="1441" y="1613"/>
                    </a:lnTo>
                    <a:lnTo>
                      <a:pt x="1451" y="1604"/>
                    </a:lnTo>
                    <a:lnTo>
                      <a:pt x="1490" y="1643"/>
                    </a:lnTo>
                    <a:lnTo>
                      <a:pt x="1476" y="1663"/>
                    </a:lnTo>
                    <a:lnTo>
                      <a:pt x="1471" y="1682"/>
                    </a:lnTo>
                    <a:lnTo>
                      <a:pt x="1466" y="1702"/>
                    </a:lnTo>
                    <a:lnTo>
                      <a:pt x="1471" y="1722"/>
                    </a:lnTo>
                    <a:lnTo>
                      <a:pt x="1476" y="1736"/>
                    </a:lnTo>
                    <a:lnTo>
                      <a:pt x="1481" y="1756"/>
                    </a:lnTo>
                    <a:lnTo>
                      <a:pt x="1500" y="1776"/>
                    </a:lnTo>
                    <a:lnTo>
                      <a:pt x="2189" y="2469"/>
                    </a:lnTo>
                    <a:lnTo>
                      <a:pt x="2209" y="2484"/>
                    </a:lnTo>
                    <a:lnTo>
                      <a:pt x="2233" y="2499"/>
                    </a:lnTo>
                    <a:lnTo>
                      <a:pt x="2253" y="2499"/>
                    </a:lnTo>
                    <a:lnTo>
                      <a:pt x="2277" y="2499"/>
                    </a:lnTo>
                    <a:lnTo>
                      <a:pt x="2292" y="2494"/>
                    </a:lnTo>
                    <a:lnTo>
                      <a:pt x="2312" y="2489"/>
                    </a:lnTo>
                    <a:lnTo>
                      <a:pt x="2336" y="2469"/>
                    </a:lnTo>
                    <a:lnTo>
                      <a:pt x="2464" y="2341"/>
                    </a:lnTo>
                    <a:lnTo>
                      <a:pt x="2479" y="2322"/>
                    </a:lnTo>
                    <a:lnTo>
                      <a:pt x="2494" y="2297"/>
                    </a:lnTo>
                    <a:lnTo>
                      <a:pt x="2494" y="2277"/>
                    </a:lnTo>
                    <a:lnTo>
                      <a:pt x="2494" y="2258"/>
                    </a:lnTo>
                    <a:lnTo>
                      <a:pt x="2489" y="2238"/>
                    </a:lnTo>
                    <a:lnTo>
                      <a:pt x="2484" y="2218"/>
                    </a:lnTo>
                    <a:lnTo>
                      <a:pt x="2464" y="2194"/>
                    </a:lnTo>
                    <a:lnTo>
                      <a:pt x="1776" y="1505"/>
                    </a:lnTo>
                    <a:lnTo>
                      <a:pt x="1756" y="1486"/>
                    </a:lnTo>
                    <a:lnTo>
                      <a:pt x="1736" y="1476"/>
                    </a:lnTo>
                    <a:lnTo>
                      <a:pt x="1717" y="1471"/>
                    </a:lnTo>
                    <a:lnTo>
                      <a:pt x="1702" y="1471"/>
                    </a:lnTo>
                    <a:lnTo>
                      <a:pt x="1682" y="1471"/>
                    </a:lnTo>
                    <a:lnTo>
                      <a:pt x="1668" y="1476"/>
                    </a:lnTo>
                    <a:lnTo>
                      <a:pt x="1638" y="1491"/>
                    </a:lnTo>
                    <a:lnTo>
                      <a:pt x="1599" y="1451"/>
                    </a:lnTo>
                    <a:lnTo>
                      <a:pt x="1608" y="1441"/>
                    </a:lnTo>
                    <a:lnTo>
                      <a:pt x="1618" y="1431"/>
                    </a:lnTo>
                    <a:lnTo>
                      <a:pt x="1628" y="1417"/>
                    </a:lnTo>
                    <a:lnTo>
                      <a:pt x="1633" y="1392"/>
                    </a:lnTo>
                    <a:lnTo>
                      <a:pt x="1628" y="1363"/>
                    </a:lnTo>
                    <a:lnTo>
                      <a:pt x="1618" y="1348"/>
                    </a:lnTo>
                    <a:lnTo>
                      <a:pt x="1613" y="1338"/>
                    </a:lnTo>
                    <a:lnTo>
                      <a:pt x="1584" y="1313"/>
                    </a:lnTo>
                    <a:lnTo>
                      <a:pt x="1623" y="1250"/>
                    </a:lnTo>
                    <a:lnTo>
                      <a:pt x="1653" y="1181"/>
                    </a:lnTo>
                    <a:lnTo>
                      <a:pt x="1677" y="1117"/>
                    </a:lnTo>
                    <a:lnTo>
                      <a:pt x="1692" y="1048"/>
                    </a:lnTo>
                    <a:lnTo>
                      <a:pt x="1707" y="979"/>
                    </a:lnTo>
                    <a:lnTo>
                      <a:pt x="1712" y="905"/>
                    </a:lnTo>
                    <a:lnTo>
                      <a:pt x="1717" y="836"/>
                    </a:lnTo>
                    <a:lnTo>
                      <a:pt x="1712" y="767"/>
                    </a:lnTo>
                    <a:lnTo>
                      <a:pt x="1702" y="694"/>
                    </a:lnTo>
                    <a:lnTo>
                      <a:pt x="1682" y="625"/>
                    </a:lnTo>
                    <a:lnTo>
                      <a:pt x="1663" y="556"/>
                    </a:lnTo>
                    <a:lnTo>
                      <a:pt x="1633" y="492"/>
                    </a:lnTo>
                    <a:lnTo>
                      <a:pt x="1599" y="428"/>
                    </a:lnTo>
                    <a:lnTo>
                      <a:pt x="1559" y="364"/>
                    </a:lnTo>
                    <a:lnTo>
                      <a:pt x="1515" y="305"/>
                    </a:lnTo>
                    <a:lnTo>
                      <a:pt x="1466" y="251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5" name="Freeform 137"/>
              <p:cNvSpPr>
                <a:spLocks/>
              </p:cNvSpPr>
              <p:nvPr/>
            </p:nvSpPr>
            <p:spPr bwMode="auto">
              <a:xfrm>
                <a:off x="4271" y="2598"/>
                <a:ext cx="197" cy="201"/>
              </a:xfrm>
              <a:custGeom>
                <a:avLst/>
                <a:gdLst>
                  <a:gd name="T0" fmla="*/ 197 w 197"/>
                  <a:gd name="T1" fmla="*/ 19 h 201"/>
                  <a:gd name="T2" fmla="*/ 15 w 197"/>
                  <a:gd name="T3" fmla="*/ 201 h 201"/>
                  <a:gd name="T4" fmla="*/ 15 w 197"/>
                  <a:gd name="T5" fmla="*/ 201 h 201"/>
                  <a:gd name="T6" fmla="*/ 5 w 197"/>
                  <a:gd name="T7" fmla="*/ 187 h 201"/>
                  <a:gd name="T8" fmla="*/ 0 w 197"/>
                  <a:gd name="T9" fmla="*/ 167 h 201"/>
                  <a:gd name="T10" fmla="*/ 0 w 197"/>
                  <a:gd name="T11" fmla="*/ 152 h 201"/>
                  <a:gd name="T12" fmla="*/ 0 w 197"/>
                  <a:gd name="T13" fmla="*/ 137 h 201"/>
                  <a:gd name="T14" fmla="*/ 10 w 197"/>
                  <a:gd name="T15" fmla="*/ 118 h 201"/>
                  <a:gd name="T16" fmla="*/ 20 w 197"/>
                  <a:gd name="T17" fmla="*/ 108 h 201"/>
                  <a:gd name="T18" fmla="*/ 103 w 197"/>
                  <a:gd name="T19" fmla="*/ 24 h 201"/>
                  <a:gd name="T20" fmla="*/ 103 w 197"/>
                  <a:gd name="T21" fmla="*/ 24 h 201"/>
                  <a:gd name="T22" fmla="*/ 118 w 197"/>
                  <a:gd name="T23" fmla="*/ 14 h 201"/>
                  <a:gd name="T24" fmla="*/ 133 w 197"/>
                  <a:gd name="T25" fmla="*/ 5 h 201"/>
                  <a:gd name="T26" fmla="*/ 148 w 197"/>
                  <a:gd name="T27" fmla="*/ 0 h 201"/>
                  <a:gd name="T28" fmla="*/ 158 w 197"/>
                  <a:gd name="T29" fmla="*/ 0 h 201"/>
                  <a:gd name="T30" fmla="*/ 182 w 197"/>
                  <a:gd name="T31" fmla="*/ 9 h 201"/>
                  <a:gd name="T32" fmla="*/ 197 w 197"/>
                  <a:gd name="T33" fmla="*/ 19 h 201"/>
                  <a:gd name="T34" fmla="*/ 197 w 197"/>
                  <a:gd name="T35" fmla="*/ 19 h 20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97"/>
                  <a:gd name="T55" fmla="*/ 0 h 201"/>
                  <a:gd name="T56" fmla="*/ 197 w 197"/>
                  <a:gd name="T57" fmla="*/ 201 h 20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97" h="201">
                    <a:moveTo>
                      <a:pt x="197" y="19"/>
                    </a:moveTo>
                    <a:lnTo>
                      <a:pt x="15" y="201"/>
                    </a:lnTo>
                    <a:lnTo>
                      <a:pt x="5" y="187"/>
                    </a:lnTo>
                    <a:lnTo>
                      <a:pt x="0" y="167"/>
                    </a:lnTo>
                    <a:lnTo>
                      <a:pt x="0" y="152"/>
                    </a:lnTo>
                    <a:lnTo>
                      <a:pt x="0" y="137"/>
                    </a:lnTo>
                    <a:lnTo>
                      <a:pt x="10" y="118"/>
                    </a:lnTo>
                    <a:lnTo>
                      <a:pt x="20" y="108"/>
                    </a:lnTo>
                    <a:lnTo>
                      <a:pt x="103" y="24"/>
                    </a:lnTo>
                    <a:lnTo>
                      <a:pt x="118" y="14"/>
                    </a:lnTo>
                    <a:lnTo>
                      <a:pt x="133" y="5"/>
                    </a:lnTo>
                    <a:lnTo>
                      <a:pt x="148" y="0"/>
                    </a:lnTo>
                    <a:lnTo>
                      <a:pt x="158" y="0"/>
                    </a:lnTo>
                    <a:lnTo>
                      <a:pt x="182" y="9"/>
                    </a:lnTo>
                    <a:lnTo>
                      <a:pt x="197" y="19"/>
                    </a:lnTo>
                    <a:close/>
                  </a:path>
                </a:pathLst>
              </a:custGeom>
              <a:solidFill>
                <a:srgbClr val="E66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6" name="Freeform 138"/>
              <p:cNvSpPr>
                <a:spLocks/>
              </p:cNvSpPr>
              <p:nvPr/>
            </p:nvSpPr>
            <p:spPr bwMode="auto">
              <a:xfrm>
                <a:off x="4483" y="2588"/>
                <a:ext cx="713" cy="718"/>
              </a:xfrm>
              <a:custGeom>
                <a:avLst/>
                <a:gdLst>
                  <a:gd name="T0" fmla="*/ 44 w 713"/>
                  <a:gd name="T1" fmla="*/ 0 h 718"/>
                  <a:gd name="T2" fmla="*/ 713 w 713"/>
                  <a:gd name="T3" fmla="*/ 674 h 718"/>
                  <a:gd name="T4" fmla="*/ 674 w 713"/>
                  <a:gd name="T5" fmla="*/ 718 h 718"/>
                  <a:gd name="T6" fmla="*/ 0 w 713"/>
                  <a:gd name="T7" fmla="*/ 39 h 718"/>
                  <a:gd name="T8" fmla="*/ 44 w 713"/>
                  <a:gd name="T9" fmla="*/ 0 h 71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3"/>
                  <a:gd name="T16" fmla="*/ 0 h 718"/>
                  <a:gd name="T17" fmla="*/ 713 w 713"/>
                  <a:gd name="T18" fmla="*/ 718 h 71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3" h="718">
                    <a:moveTo>
                      <a:pt x="44" y="0"/>
                    </a:moveTo>
                    <a:lnTo>
                      <a:pt x="713" y="674"/>
                    </a:lnTo>
                    <a:lnTo>
                      <a:pt x="674" y="718"/>
                    </a:lnTo>
                    <a:lnTo>
                      <a:pt x="0" y="39"/>
                    </a:lnTo>
                    <a:lnTo>
                      <a:pt x="44" y="0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7" name="Freeform 139"/>
              <p:cNvSpPr>
                <a:spLocks/>
              </p:cNvSpPr>
              <p:nvPr/>
            </p:nvSpPr>
            <p:spPr bwMode="auto">
              <a:xfrm>
                <a:off x="4374" y="2558"/>
                <a:ext cx="138" cy="64"/>
              </a:xfrm>
              <a:custGeom>
                <a:avLst/>
                <a:gdLst>
                  <a:gd name="T0" fmla="*/ 0 w 138"/>
                  <a:gd name="T1" fmla="*/ 64 h 64"/>
                  <a:gd name="T2" fmla="*/ 45 w 138"/>
                  <a:gd name="T3" fmla="*/ 25 h 64"/>
                  <a:gd name="T4" fmla="*/ 45 w 138"/>
                  <a:gd name="T5" fmla="*/ 25 h 64"/>
                  <a:gd name="T6" fmla="*/ 60 w 138"/>
                  <a:gd name="T7" fmla="*/ 10 h 64"/>
                  <a:gd name="T8" fmla="*/ 69 w 138"/>
                  <a:gd name="T9" fmla="*/ 5 h 64"/>
                  <a:gd name="T10" fmla="*/ 84 w 138"/>
                  <a:gd name="T11" fmla="*/ 0 h 64"/>
                  <a:gd name="T12" fmla="*/ 99 w 138"/>
                  <a:gd name="T13" fmla="*/ 0 h 64"/>
                  <a:gd name="T14" fmla="*/ 119 w 138"/>
                  <a:gd name="T15" fmla="*/ 5 h 64"/>
                  <a:gd name="T16" fmla="*/ 138 w 138"/>
                  <a:gd name="T17" fmla="*/ 15 h 64"/>
                  <a:gd name="T18" fmla="*/ 94 w 138"/>
                  <a:gd name="T19" fmla="*/ 59 h 64"/>
                  <a:gd name="T20" fmla="*/ 94 w 138"/>
                  <a:gd name="T21" fmla="*/ 59 h 64"/>
                  <a:gd name="T22" fmla="*/ 79 w 138"/>
                  <a:gd name="T23" fmla="*/ 49 h 64"/>
                  <a:gd name="T24" fmla="*/ 55 w 138"/>
                  <a:gd name="T25" fmla="*/ 40 h 64"/>
                  <a:gd name="T26" fmla="*/ 45 w 138"/>
                  <a:gd name="T27" fmla="*/ 40 h 64"/>
                  <a:gd name="T28" fmla="*/ 30 w 138"/>
                  <a:gd name="T29" fmla="*/ 45 h 64"/>
                  <a:gd name="T30" fmla="*/ 15 w 138"/>
                  <a:gd name="T31" fmla="*/ 54 h 64"/>
                  <a:gd name="T32" fmla="*/ 0 w 138"/>
                  <a:gd name="T33" fmla="*/ 64 h 64"/>
                  <a:gd name="T34" fmla="*/ 0 w 138"/>
                  <a:gd name="T35" fmla="*/ 64 h 6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138"/>
                  <a:gd name="T55" fmla="*/ 0 h 64"/>
                  <a:gd name="T56" fmla="*/ 138 w 138"/>
                  <a:gd name="T57" fmla="*/ 64 h 64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138" h="64">
                    <a:moveTo>
                      <a:pt x="0" y="64"/>
                    </a:moveTo>
                    <a:lnTo>
                      <a:pt x="45" y="25"/>
                    </a:lnTo>
                    <a:lnTo>
                      <a:pt x="60" y="10"/>
                    </a:lnTo>
                    <a:lnTo>
                      <a:pt x="69" y="5"/>
                    </a:lnTo>
                    <a:lnTo>
                      <a:pt x="84" y="0"/>
                    </a:lnTo>
                    <a:lnTo>
                      <a:pt x="99" y="0"/>
                    </a:lnTo>
                    <a:lnTo>
                      <a:pt x="119" y="5"/>
                    </a:lnTo>
                    <a:lnTo>
                      <a:pt x="138" y="15"/>
                    </a:lnTo>
                    <a:lnTo>
                      <a:pt x="94" y="59"/>
                    </a:lnTo>
                    <a:lnTo>
                      <a:pt x="79" y="49"/>
                    </a:lnTo>
                    <a:lnTo>
                      <a:pt x="55" y="40"/>
                    </a:lnTo>
                    <a:lnTo>
                      <a:pt x="45" y="40"/>
                    </a:lnTo>
                    <a:lnTo>
                      <a:pt x="30" y="45"/>
                    </a:lnTo>
                    <a:lnTo>
                      <a:pt x="15" y="54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8" name="Freeform 140"/>
              <p:cNvSpPr>
                <a:spLocks/>
              </p:cNvSpPr>
              <p:nvPr/>
            </p:nvSpPr>
            <p:spPr bwMode="auto">
              <a:xfrm>
                <a:off x="4296" y="2627"/>
                <a:ext cx="861" cy="861"/>
              </a:xfrm>
              <a:custGeom>
                <a:avLst/>
                <a:gdLst>
                  <a:gd name="T0" fmla="*/ 187 w 861"/>
                  <a:gd name="T1" fmla="*/ 0 h 861"/>
                  <a:gd name="T2" fmla="*/ 861 w 861"/>
                  <a:gd name="T3" fmla="*/ 679 h 861"/>
                  <a:gd name="T4" fmla="*/ 674 w 861"/>
                  <a:gd name="T5" fmla="*/ 861 h 861"/>
                  <a:gd name="T6" fmla="*/ 0 w 861"/>
                  <a:gd name="T7" fmla="*/ 187 h 861"/>
                  <a:gd name="T8" fmla="*/ 187 w 861"/>
                  <a:gd name="T9" fmla="*/ 0 h 86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1"/>
                  <a:gd name="T16" fmla="*/ 0 h 861"/>
                  <a:gd name="T17" fmla="*/ 861 w 861"/>
                  <a:gd name="T18" fmla="*/ 861 h 86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1" h="861">
                    <a:moveTo>
                      <a:pt x="187" y="0"/>
                    </a:moveTo>
                    <a:lnTo>
                      <a:pt x="861" y="679"/>
                    </a:lnTo>
                    <a:lnTo>
                      <a:pt x="674" y="861"/>
                    </a:lnTo>
                    <a:lnTo>
                      <a:pt x="0" y="187"/>
                    </a:lnTo>
                    <a:lnTo>
                      <a:pt x="187" y="0"/>
                    </a:lnTo>
                    <a:close/>
                  </a:path>
                </a:pathLst>
              </a:custGeom>
              <a:solidFill>
                <a:srgbClr val="E661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29" name="Freeform 141"/>
              <p:cNvSpPr>
                <a:spLocks/>
              </p:cNvSpPr>
              <p:nvPr/>
            </p:nvSpPr>
            <p:spPr bwMode="auto">
              <a:xfrm>
                <a:off x="4984" y="3276"/>
                <a:ext cx="241" cy="241"/>
              </a:xfrm>
              <a:custGeom>
                <a:avLst/>
                <a:gdLst>
                  <a:gd name="T0" fmla="*/ 227 w 241"/>
                  <a:gd name="T1" fmla="*/ 0 h 241"/>
                  <a:gd name="T2" fmla="*/ 227 w 241"/>
                  <a:gd name="T3" fmla="*/ 0 h 241"/>
                  <a:gd name="T4" fmla="*/ 236 w 241"/>
                  <a:gd name="T5" fmla="*/ 20 h 241"/>
                  <a:gd name="T6" fmla="*/ 241 w 241"/>
                  <a:gd name="T7" fmla="*/ 35 h 241"/>
                  <a:gd name="T8" fmla="*/ 241 w 241"/>
                  <a:gd name="T9" fmla="*/ 50 h 241"/>
                  <a:gd name="T10" fmla="*/ 241 w 241"/>
                  <a:gd name="T11" fmla="*/ 64 h 241"/>
                  <a:gd name="T12" fmla="*/ 227 w 241"/>
                  <a:gd name="T13" fmla="*/ 84 h 241"/>
                  <a:gd name="T14" fmla="*/ 222 w 241"/>
                  <a:gd name="T15" fmla="*/ 94 h 241"/>
                  <a:gd name="T16" fmla="*/ 94 w 241"/>
                  <a:gd name="T17" fmla="*/ 222 h 241"/>
                  <a:gd name="T18" fmla="*/ 94 w 241"/>
                  <a:gd name="T19" fmla="*/ 222 h 241"/>
                  <a:gd name="T20" fmla="*/ 79 w 241"/>
                  <a:gd name="T21" fmla="*/ 232 h 241"/>
                  <a:gd name="T22" fmla="*/ 64 w 241"/>
                  <a:gd name="T23" fmla="*/ 241 h 241"/>
                  <a:gd name="T24" fmla="*/ 54 w 241"/>
                  <a:gd name="T25" fmla="*/ 241 h 241"/>
                  <a:gd name="T26" fmla="*/ 40 w 241"/>
                  <a:gd name="T27" fmla="*/ 241 h 241"/>
                  <a:gd name="T28" fmla="*/ 20 w 241"/>
                  <a:gd name="T29" fmla="*/ 236 h 241"/>
                  <a:gd name="T30" fmla="*/ 0 w 241"/>
                  <a:gd name="T31" fmla="*/ 227 h 241"/>
                  <a:gd name="T32" fmla="*/ 227 w 241"/>
                  <a:gd name="T33" fmla="*/ 0 h 241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241"/>
                  <a:gd name="T53" fmla="*/ 241 w 241"/>
                  <a:gd name="T54" fmla="*/ 241 h 241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241">
                    <a:moveTo>
                      <a:pt x="227" y="0"/>
                    </a:moveTo>
                    <a:lnTo>
                      <a:pt x="227" y="0"/>
                    </a:lnTo>
                    <a:lnTo>
                      <a:pt x="236" y="20"/>
                    </a:lnTo>
                    <a:lnTo>
                      <a:pt x="241" y="35"/>
                    </a:lnTo>
                    <a:lnTo>
                      <a:pt x="241" y="50"/>
                    </a:lnTo>
                    <a:lnTo>
                      <a:pt x="241" y="64"/>
                    </a:lnTo>
                    <a:lnTo>
                      <a:pt x="227" y="84"/>
                    </a:lnTo>
                    <a:lnTo>
                      <a:pt x="222" y="94"/>
                    </a:lnTo>
                    <a:lnTo>
                      <a:pt x="94" y="222"/>
                    </a:lnTo>
                    <a:lnTo>
                      <a:pt x="79" y="232"/>
                    </a:lnTo>
                    <a:lnTo>
                      <a:pt x="64" y="241"/>
                    </a:lnTo>
                    <a:lnTo>
                      <a:pt x="54" y="241"/>
                    </a:lnTo>
                    <a:lnTo>
                      <a:pt x="40" y="241"/>
                    </a:lnTo>
                    <a:lnTo>
                      <a:pt x="20" y="236"/>
                    </a:lnTo>
                    <a:lnTo>
                      <a:pt x="0" y="227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0" name="Freeform 142"/>
              <p:cNvSpPr>
                <a:spLocks/>
              </p:cNvSpPr>
              <p:nvPr/>
            </p:nvSpPr>
            <p:spPr bwMode="auto">
              <a:xfrm>
                <a:off x="4443" y="2647"/>
                <a:ext cx="694" cy="693"/>
              </a:xfrm>
              <a:custGeom>
                <a:avLst/>
                <a:gdLst>
                  <a:gd name="T0" fmla="*/ 20 w 694"/>
                  <a:gd name="T1" fmla="*/ 0 h 693"/>
                  <a:gd name="T2" fmla="*/ 694 w 694"/>
                  <a:gd name="T3" fmla="*/ 679 h 693"/>
                  <a:gd name="T4" fmla="*/ 674 w 694"/>
                  <a:gd name="T5" fmla="*/ 693 h 693"/>
                  <a:gd name="T6" fmla="*/ 0 w 694"/>
                  <a:gd name="T7" fmla="*/ 19 h 693"/>
                  <a:gd name="T8" fmla="*/ 20 w 694"/>
                  <a:gd name="T9" fmla="*/ 0 h 6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4"/>
                  <a:gd name="T16" fmla="*/ 0 h 693"/>
                  <a:gd name="T17" fmla="*/ 694 w 694"/>
                  <a:gd name="T18" fmla="*/ 693 h 6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4" h="693">
                    <a:moveTo>
                      <a:pt x="20" y="0"/>
                    </a:moveTo>
                    <a:lnTo>
                      <a:pt x="694" y="679"/>
                    </a:lnTo>
                    <a:lnTo>
                      <a:pt x="674" y="693"/>
                    </a:lnTo>
                    <a:lnTo>
                      <a:pt x="0" y="19"/>
                    </a:lnTo>
                    <a:lnTo>
                      <a:pt x="20" y="0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1" name="Freeform 143"/>
              <p:cNvSpPr>
                <a:spLocks/>
              </p:cNvSpPr>
              <p:nvPr/>
            </p:nvSpPr>
            <p:spPr bwMode="auto">
              <a:xfrm>
                <a:off x="4360" y="2612"/>
                <a:ext cx="88" cy="40"/>
              </a:xfrm>
              <a:custGeom>
                <a:avLst/>
                <a:gdLst>
                  <a:gd name="T0" fmla="*/ 0 w 88"/>
                  <a:gd name="T1" fmla="*/ 25 h 40"/>
                  <a:gd name="T2" fmla="*/ 14 w 88"/>
                  <a:gd name="T3" fmla="*/ 10 h 40"/>
                  <a:gd name="T4" fmla="*/ 14 w 88"/>
                  <a:gd name="T5" fmla="*/ 10 h 40"/>
                  <a:gd name="T6" fmla="*/ 24 w 88"/>
                  <a:gd name="T7" fmla="*/ 0 h 40"/>
                  <a:gd name="T8" fmla="*/ 34 w 88"/>
                  <a:gd name="T9" fmla="*/ 0 h 40"/>
                  <a:gd name="T10" fmla="*/ 59 w 88"/>
                  <a:gd name="T11" fmla="*/ 0 h 40"/>
                  <a:gd name="T12" fmla="*/ 74 w 88"/>
                  <a:gd name="T13" fmla="*/ 10 h 40"/>
                  <a:gd name="T14" fmla="*/ 88 w 88"/>
                  <a:gd name="T15" fmla="*/ 20 h 40"/>
                  <a:gd name="T16" fmla="*/ 74 w 88"/>
                  <a:gd name="T17" fmla="*/ 40 h 40"/>
                  <a:gd name="T18" fmla="*/ 74 w 88"/>
                  <a:gd name="T19" fmla="*/ 40 h 40"/>
                  <a:gd name="T20" fmla="*/ 59 w 88"/>
                  <a:gd name="T21" fmla="*/ 30 h 40"/>
                  <a:gd name="T22" fmla="*/ 39 w 88"/>
                  <a:gd name="T23" fmla="*/ 20 h 40"/>
                  <a:gd name="T24" fmla="*/ 19 w 88"/>
                  <a:gd name="T25" fmla="*/ 15 h 40"/>
                  <a:gd name="T26" fmla="*/ 10 w 88"/>
                  <a:gd name="T27" fmla="*/ 20 h 40"/>
                  <a:gd name="T28" fmla="*/ 0 w 88"/>
                  <a:gd name="T29" fmla="*/ 25 h 40"/>
                  <a:gd name="T30" fmla="*/ 0 w 88"/>
                  <a:gd name="T31" fmla="*/ 25 h 4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8"/>
                  <a:gd name="T49" fmla="*/ 0 h 40"/>
                  <a:gd name="T50" fmla="*/ 88 w 88"/>
                  <a:gd name="T51" fmla="*/ 40 h 4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8" h="40">
                    <a:moveTo>
                      <a:pt x="0" y="25"/>
                    </a:moveTo>
                    <a:lnTo>
                      <a:pt x="14" y="10"/>
                    </a:lnTo>
                    <a:lnTo>
                      <a:pt x="24" y="0"/>
                    </a:lnTo>
                    <a:lnTo>
                      <a:pt x="34" y="0"/>
                    </a:lnTo>
                    <a:lnTo>
                      <a:pt x="59" y="0"/>
                    </a:lnTo>
                    <a:lnTo>
                      <a:pt x="74" y="10"/>
                    </a:lnTo>
                    <a:lnTo>
                      <a:pt x="88" y="20"/>
                    </a:lnTo>
                    <a:lnTo>
                      <a:pt x="74" y="40"/>
                    </a:lnTo>
                    <a:lnTo>
                      <a:pt x="59" y="30"/>
                    </a:lnTo>
                    <a:lnTo>
                      <a:pt x="39" y="20"/>
                    </a:lnTo>
                    <a:lnTo>
                      <a:pt x="19" y="15"/>
                    </a:lnTo>
                    <a:lnTo>
                      <a:pt x="10" y="2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EB8B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2" name="Freeform 144"/>
              <p:cNvSpPr>
                <a:spLocks/>
              </p:cNvSpPr>
              <p:nvPr/>
            </p:nvSpPr>
            <p:spPr bwMode="auto">
              <a:xfrm>
                <a:off x="5004" y="3453"/>
                <a:ext cx="108" cy="50"/>
              </a:xfrm>
              <a:custGeom>
                <a:avLst/>
                <a:gdLst>
                  <a:gd name="T0" fmla="*/ 108 w 108"/>
                  <a:gd name="T1" fmla="*/ 10 h 50"/>
                  <a:gd name="T2" fmla="*/ 79 w 108"/>
                  <a:gd name="T3" fmla="*/ 40 h 50"/>
                  <a:gd name="T4" fmla="*/ 79 w 108"/>
                  <a:gd name="T5" fmla="*/ 40 h 50"/>
                  <a:gd name="T6" fmla="*/ 69 w 108"/>
                  <a:gd name="T7" fmla="*/ 45 h 50"/>
                  <a:gd name="T8" fmla="*/ 59 w 108"/>
                  <a:gd name="T9" fmla="*/ 50 h 50"/>
                  <a:gd name="T10" fmla="*/ 34 w 108"/>
                  <a:gd name="T11" fmla="*/ 50 h 50"/>
                  <a:gd name="T12" fmla="*/ 15 w 108"/>
                  <a:gd name="T13" fmla="*/ 40 h 50"/>
                  <a:gd name="T14" fmla="*/ 0 w 108"/>
                  <a:gd name="T15" fmla="*/ 30 h 50"/>
                  <a:gd name="T16" fmla="*/ 30 w 108"/>
                  <a:gd name="T17" fmla="*/ 0 h 50"/>
                  <a:gd name="T18" fmla="*/ 30 w 108"/>
                  <a:gd name="T19" fmla="*/ 0 h 50"/>
                  <a:gd name="T20" fmla="*/ 44 w 108"/>
                  <a:gd name="T21" fmla="*/ 15 h 50"/>
                  <a:gd name="T22" fmla="*/ 64 w 108"/>
                  <a:gd name="T23" fmla="*/ 20 h 50"/>
                  <a:gd name="T24" fmla="*/ 89 w 108"/>
                  <a:gd name="T25" fmla="*/ 25 h 50"/>
                  <a:gd name="T26" fmla="*/ 98 w 108"/>
                  <a:gd name="T27" fmla="*/ 20 h 50"/>
                  <a:gd name="T28" fmla="*/ 108 w 108"/>
                  <a:gd name="T29" fmla="*/ 10 h 50"/>
                  <a:gd name="T30" fmla="*/ 108 w 108"/>
                  <a:gd name="T31" fmla="*/ 10 h 50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8"/>
                  <a:gd name="T49" fmla="*/ 0 h 50"/>
                  <a:gd name="T50" fmla="*/ 108 w 108"/>
                  <a:gd name="T51" fmla="*/ 50 h 50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8" h="50">
                    <a:moveTo>
                      <a:pt x="108" y="10"/>
                    </a:moveTo>
                    <a:lnTo>
                      <a:pt x="79" y="40"/>
                    </a:lnTo>
                    <a:lnTo>
                      <a:pt x="69" y="45"/>
                    </a:lnTo>
                    <a:lnTo>
                      <a:pt x="59" y="50"/>
                    </a:lnTo>
                    <a:lnTo>
                      <a:pt x="34" y="50"/>
                    </a:lnTo>
                    <a:lnTo>
                      <a:pt x="15" y="40"/>
                    </a:lnTo>
                    <a:lnTo>
                      <a:pt x="0" y="30"/>
                    </a:lnTo>
                    <a:lnTo>
                      <a:pt x="30" y="0"/>
                    </a:lnTo>
                    <a:lnTo>
                      <a:pt x="44" y="15"/>
                    </a:lnTo>
                    <a:lnTo>
                      <a:pt x="64" y="20"/>
                    </a:lnTo>
                    <a:lnTo>
                      <a:pt x="89" y="25"/>
                    </a:lnTo>
                    <a:lnTo>
                      <a:pt x="98" y="20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3" name="Freeform 145"/>
              <p:cNvSpPr>
                <a:spLocks/>
              </p:cNvSpPr>
              <p:nvPr/>
            </p:nvSpPr>
            <p:spPr bwMode="auto">
              <a:xfrm>
                <a:off x="4320" y="2765"/>
                <a:ext cx="699" cy="703"/>
              </a:xfrm>
              <a:custGeom>
                <a:avLst/>
                <a:gdLst>
                  <a:gd name="T0" fmla="*/ 25 w 699"/>
                  <a:gd name="T1" fmla="*/ 0 h 703"/>
                  <a:gd name="T2" fmla="*/ 699 w 699"/>
                  <a:gd name="T3" fmla="*/ 679 h 703"/>
                  <a:gd name="T4" fmla="*/ 669 w 699"/>
                  <a:gd name="T5" fmla="*/ 703 h 703"/>
                  <a:gd name="T6" fmla="*/ 0 w 699"/>
                  <a:gd name="T7" fmla="*/ 29 h 703"/>
                  <a:gd name="T8" fmla="*/ 25 w 699"/>
                  <a:gd name="T9" fmla="*/ 0 h 70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9"/>
                  <a:gd name="T16" fmla="*/ 0 h 703"/>
                  <a:gd name="T17" fmla="*/ 699 w 699"/>
                  <a:gd name="T18" fmla="*/ 703 h 70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9" h="703">
                    <a:moveTo>
                      <a:pt x="25" y="0"/>
                    </a:moveTo>
                    <a:lnTo>
                      <a:pt x="699" y="679"/>
                    </a:lnTo>
                    <a:lnTo>
                      <a:pt x="669" y="703"/>
                    </a:lnTo>
                    <a:lnTo>
                      <a:pt x="0" y="29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4" name="Freeform 146"/>
              <p:cNvSpPr>
                <a:spLocks/>
              </p:cNvSpPr>
              <p:nvPr/>
            </p:nvSpPr>
            <p:spPr bwMode="auto">
              <a:xfrm>
                <a:off x="4286" y="2671"/>
                <a:ext cx="44" cy="109"/>
              </a:xfrm>
              <a:custGeom>
                <a:avLst/>
                <a:gdLst>
                  <a:gd name="T0" fmla="*/ 44 w 44"/>
                  <a:gd name="T1" fmla="*/ 79 h 109"/>
                  <a:gd name="T2" fmla="*/ 20 w 44"/>
                  <a:gd name="T3" fmla="*/ 109 h 109"/>
                  <a:gd name="T4" fmla="*/ 20 w 44"/>
                  <a:gd name="T5" fmla="*/ 109 h 109"/>
                  <a:gd name="T6" fmla="*/ 5 w 44"/>
                  <a:gd name="T7" fmla="*/ 94 h 109"/>
                  <a:gd name="T8" fmla="*/ 0 w 44"/>
                  <a:gd name="T9" fmla="*/ 79 h 109"/>
                  <a:gd name="T10" fmla="*/ 0 w 44"/>
                  <a:gd name="T11" fmla="*/ 64 h 109"/>
                  <a:gd name="T12" fmla="*/ 0 w 44"/>
                  <a:gd name="T13" fmla="*/ 54 h 109"/>
                  <a:gd name="T14" fmla="*/ 5 w 44"/>
                  <a:gd name="T15" fmla="*/ 35 h 109"/>
                  <a:gd name="T16" fmla="*/ 10 w 44"/>
                  <a:gd name="T17" fmla="*/ 30 h 109"/>
                  <a:gd name="T18" fmla="*/ 39 w 44"/>
                  <a:gd name="T19" fmla="*/ 0 h 109"/>
                  <a:gd name="T20" fmla="*/ 39 w 44"/>
                  <a:gd name="T21" fmla="*/ 0 h 109"/>
                  <a:gd name="T22" fmla="*/ 34 w 44"/>
                  <a:gd name="T23" fmla="*/ 10 h 109"/>
                  <a:gd name="T24" fmla="*/ 25 w 44"/>
                  <a:gd name="T25" fmla="*/ 25 h 109"/>
                  <a:gd name="T26" fmla="*/ 25 w 44"/>
                  <a:gd name="T27" fmla="*/ 35 h 109"/>
                  <a:gd name="T28" fmla="*/ 29 w 44"/>
                  <a:gd name="T29" fmla="*/ 50 h 109"/>
                  <a:gd name="T30" fmla="*/ 34 w 44"/>
                  <a:gd name="T31" fmla="*/ 64 h 109"/>
                  <a:gd name="T32" fmla="*/ 44 w 44"/>
                  <a:gd name="T33" fmla="*/ 79 h 109"/>
                  <a:gd name="T34" fmla="*/ 44 w 44"/>
                  <a:gd name="T35" fmla="*/ 79 h 10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4"/>
                  <a:gd name="T55" fmla="*/ 0 h 109"/>
                  <a:gd name="T56" fmla="*/ 44 w 44"/>
                  <a:gd name="T57" fmla="*/ 109 h 109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4" h="109">
                    <a:moveTo>
                      <a:pt x="44" y="79"/>
                    </a:moveTo>
                    <a:lnTo>
                      <a:pt x="20" y="109"/>
                    </a:lnTo>
                    <a:lnTo>
                      <a:pt x="5" y="94"/>
                    </a:lnTo>
                    <a:lnTo>
                      <a:pt x="0" y="79"/>
                    </a:lnTo>
                    <a:lnTo>
                      <a:pt x="0" y="64"/>
                    </a:lnTo>
                    <a:lnTo>
                      <a:pt x="0" y="54"/>
                    </a:lnTo>
                    <a:lnTo>
                      <a:pt x="5" y="35"/>
                    </a:lnTo>
                    <a:lnTo>
                      <a:pt x="10" y="30"/>
                    </a:lnTo>
                    <a:lnTo>
                      <a:pt x="39" y="0"/>
                    </a:lnTo>
                    <a:lnTo>
                      <a:pt x="34" y="10"/>
                    </a:lnTo>
                    <a:lnTo>
                      <a:pt x="25" y="25"/>
                    </a:lnTo>
                    <a:lnTo>
                      <a:pt x="25" y="35"/>
                    </a:lnTo>
                    <a:lnTo>
                      <a:pt x="29" y="50"/>
                    </a:lnTo>
                    <a:lnTo>
                      <a:pt x="34" y="64"/>
                    </a:lnTo>
                    <a:lnTo>
                      <a:pt x="44" y="79"/>
                    </a:lnTo>
                    <a:close/>
                  </a:path>
                </a:pathLst>
              </a:custGeom>
              <a:solidFill>
                <a:srgbClr val="BF5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5" name="Freeform 147"/>
              <p:cNvSpPr>
                <a:spLocks/>
              </p:cNvSpPr>
              <p:nvPr/>
            </p:nvSpPr>
            <p:spPr bwMode="auto">
              <a:xfrm>
                <a:off x="4242" y="2529"/>
                <a:ext cx="137" cy="142"/>
              </a:xfrm>
              <a:custGeom>
                <a:avLst/>
                <a:gdLst>
                  <a:gd name="T0" fmla="*/ 128 w 137"/>
                  <a:gd name="T1" fmla="*/ 29 h 142"/>
                  <a:gd name="T2" fmla="*/ 128 w 137"/>
                  <a:gd name="T3" fmla="*/ 29 h 142"/>
                  <a:gd name="T4" fmla="*/ 98 w 137"/>
                  <a:gd name="T5" fmla="*/ 0 h 142"/>
                  <a:gd name="T6" fmla="*/ 98 w 137"/>
                  <a:gd name="T7" fmla="*/ 0 h 142"/>
                  <a:gd name="T8" fmla="*/ 24 w 137"/>
                  <a:gd name="T9" fmla="*/ 78 h 142"/>
                  <a:gd name="T10" fmla="*/ 24 w 137"/>
                  <a:gd name="T11" fmla="*/ 78 h 142"/>
                  <a:gd name="T12" fmla="*/ 0 w 137"/>
                  <a:gd name="T13" fmla="*/ 103 h 142"/>
                  <a:gd name="T14" fmla="*/ 0 w 137"/>
                  <a:gd name="T15" fmla="*/ 103 h 142"/>
                  <a:gd name="T16" fmla="*/ 39 w 137"/>
                  <a:gd name="T17" fmla="*/ 142 h 142"/>
                  <a:gd name="T18" fmla="*/ 137 w 137"/>
                  <a:gd name="T19" fmla="*/ 39 h 142"/>
                  <a:gd name="T20" fmla="*/ 137 w 137"/>
                  <a:gd name="T21" fmla="*/ 39 h 142"/>
                  <a:gd name="T22" fmla="*/ 128 w 137"/>
                  <a:gd name="T23" fmla="*/ 29 h 142"/>
                  <a:gd name="T24" fmla="*/ 128 w 137"/>
                  <a:gd name="T25" fmla="*/ 29 h 14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37"/>
                  <a:gd name="T40" fmla="*/ 0 h 142"/>
                  <a:gd name="T41" fmla="*/ 137 w 137"/>
                  <a:gd name="T42" fmla="*/ 142 h 14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37" h="142">
                    <a:moveTo>
                      <a:pt x="128" y="29"/>
                    </a:moveTo>
                    <a:lnTo>
                      <a:pt x="128" y="29"/>
                    </a:lnTo>
                    <a:lnTo>
                      <a:pt x="98" y="0"/>
                    </a:lnTo>
                    <a:lnTo>
                      <a:pt x="24" y="78"/>
                    </a:lnTo>
                    <a:lnTo>
                      <a:pt x="0" y="103"/>
                    </a:lnTo>
                    <a:lnTo>
                      <a:pt x="39" y="142"/>
                    </a:lnTo>
                    <a:lnTo>
                      <a:pt x="137" y="39"/>
                    </a:lnTo>
                    <a:lnTo>
                      <a:pt x="128" y="29"/>
                    </a:lnTo>
                    <a:close/>
                  </a:path>
                </a:pathLst>
              </a:custGeom>
              <a:solidFill>
                <a:srgbClr val="51515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6" name="Freeform 148"/>
              <p:cNvSpPr>
                <a:spLocks noEditPoints="1"/>
              </p:cNvSpPr>
              <p:nvPr/>
            </p:nvSpPr>
            <p:spPr bwMode="auto">
              <a:xfrm>
                <a:off x="3317" y="1304"/>
                <a:ext cx="935" cy="1117"/>
              </a:xfrm>
              <a:custGeom>
                <a:avLst/>
                <a:gdLst>
                  <a:gd name="T0" fmla="*/ 0 w 935"/>
                  <a:gd name="T1" fmla="*/ 108 h 1117"/>
                  <a:gd name="T2" fmla="*/ 118 w 935"/>
                  <a:gd name="T3" fmla="*/ 74 h 1117"/>
                  <a:gd name="T4" fmla="*/ 241 w 935"/>
                  <a:gd name="T5" fmla="*/ 59 h 1117"/>
                  <a:gd name="T6" fmla="*/ 364 w 935"/>
                  <a:gd name="T7" fmla="*/ 74 h 1117"/>
                  <a:gd name="T8" fmla="*/ 482 w 935"/>
                  <a:gd name="T9" fmla="*/ 113 h 1117"/>
                  <a:gd name="T10" fmla="*/ 521 w 935"/>
                  <a:gd name="T11" fmla="*/ 25 h 1117"/>
                  <a:gd name="T12" fmla="*/ 384 w 935"/>
                  <a:gd name="T13" fmla="*/ 0 h 1117"/>
                  <a:gd name="T14" fmla="*/ 251 w 935"/>
                  <a:gd name="T15" fmla="*/ 5 h 1117"/>
                  <a:gd name="T16" fmla="*/ 118 w 935"/>
                  <a:gd name="T17" fmla="*/ 44 h 1117"/>
                  <a:gd name="T18" fmla="*/ 0 w 935"/>
                  <a:gd name="T19" fmla="*/ 108 h 1117"/>
                  <a:gd name="T20" fmla="*/ 762 w 935"/>
                  <a:gd name="T21" fmla="*/ 172 h 1117"/>
                  <a:gd name="T22" fmla="*/ 733 w 935"/>
                  <a:gd name="T23" fmla="*/ 143 h 1117"/>
                  <a:gd name="T24" fmla="*/ 630 w 935"/>
                  <a:gd name="T25" fmla="*/ 69 h 1117"/>
                  <a:gd name="T26" fmla="*/ 585 w 935"/>
                  <a:gd name="T27" fmla="*/ 172 h 1117"/>
                  <a:gd name="T28" fmla="*/ 654 w 935"/>
                  <a:gd name="T29" fmla="*/ 231 h 1117"/>
                  <a:gd name="T30" fmla="*/ 694 w 935"/>
                  <a:gd name="T31" fmla="*/ 275 h 1117"/>
                  <a:gd name="T32" fmla="*/ 762 w 935"/>
                  <a:gd name="T33" fmla="*/ 374 h 1117"/>
                  <a:gd name="T34" fmla="*/ 802 w 935"/>
                  <a:gd name="T35" fmla="*/ 477 h 1117"/>
                  <a:gd name="T36" fmla="*/ 826 w 935"/>
                  <a:gd name="T37" fmla="*/ 590 h 1117"/>
                  <a:gd name="T38" fmla="*/ 826 w 935"/>
                  <a:gd name="T39" fmla="*/ 703 h 1117"/>
                  <a:gd name="T40" fmla="*/ 802 w 935"/>
                  <a:gd name="T41" fmla="*/ 812 h 1117"/>
                  <a:gd name="T42" fmla="*/ 757 w 935"/>
                  <a:gd name="T43" fmla="*/ 920 h 1117"/>
                  <a:gd name="T44" fmla="*/ 694 w 935"/>
                  <a:gd name="T45" fmla="*/ 1013 h 1117"/>
                  <a:gd name="T46" fmla="*/ 654 w 935"/>
                  <a:gd name="T47" fmla="*/ 1058 h 1117"/>
                  <a:gd name="T48" fmla="*/ 585 w 935"/>
                  <a:gd name="T49" fmla="*/ 1117 h 1117"/>
                  <a:gd name="T50" fmla="*/ 630 w 935"/>
                  <a:gd name="T51" fmla="*/ 1097 h 1117"/>
                  <a:gd name="T52" fmla="*/ 723 w 935"/>
                  <a:gd name="T53" fmla="*/ 1033 h 1117"/>
                  <a:gd name="T54" fmla="*/ 762 w 935"/>
                  <a:gd name="T55" fmla="*/ 999 h 1117"/>
                  <a:gd name="T56" fmla="*/ 836 w 935"/>
                  <a:gd name="T57" fmla="*/ 905 h 1117"/>
                  <a:gd name="T58" fmla="*/ 890 w 935"/>
                  <a:gd name="T59" fmla="*/ 807 h 1117"/>
                  <a:gd name="T60" fmla="*/ 925 w 935"/>
                  <a:gd name="T61" fmla="*/ 694 h 1117"/>
                  <a:gd name="T62" fmla="*/ 935 w 935"/>
                  <a:gd name="T63" fmla="*/ 585 h 1117"/>
                  <a:gd name="T64" fmla="*/ 925 w 935"/>
                  <a:gd name="T65" fmla="*/ 472 h 1117"/>
                  <a:gd name="T66" fmla="*/ 890 w 935"/>
                  <a:gd name="T67" fmla="*/ 364 h 1117"/>
                  <a:gd name="T68" fmla="*/ 841 w 935"/>
                  <a:gd name="T69" fmla="*/ 261 h 1117"/>
                  <a:gd name="T70" fmla="*/ 762 w 935"/>
                  <a:gd name="T71" fmla="*/ 172 h 1117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935"/>
                  <a:gd name="T109" fmla="*/ 0 h 1117"/>
                  <a:gd name="T110" fmla="*/ 935 w 935"/>
                  <a:gd name="T111" fmla="*/ 1117 h 1117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935" h="1117">
                    <a:moveTo>
                      <a:pt x="0" y="108"/>
                    </a:moveTo>
                    <a:lnTo>
                      <a:pt x="0" y="108"/>
                    </a:lnTo>
                    <a:lnTo>
                      <a:pt x="59" y="89"/>
                    </a:lnTo>
                    <a:lnTo>
                      <a:pt x="118" y="74"/>
                    </a:lnTo>
                    <a:lnTo>
                      <a:pt x="177" y="64"/>
                    </a:lnTo>
                    <a:lnTo>
                      <a:pt x="241" y="59"/>
                    </a:lnTo>
                    <a:lnTo>
                      <a:pt x="305" y="64"/>
                    </a:lnTo>
                    <a:lnTo>
                      <a:pt x="364" y="74"/>
                    </a:lnTo>
                    <a:lnTo>
                      <a:pt x="423" y="89"/>
                    </a:lnTo>
                    <a:lnTo>
                      <a:pt x="482" y="113"/>
                    </a:lnTo>
                    <a:lnTo>
                      <a:pt x="521" y="25"/>
                    </a:lnTo>
                    <a:lnTo>
                      <a:pt x="453" y="10"/>
                    </a:lnTo>
                    <a:lnTo>
                      <a:pt x="384" y="0"/>
                    </a:lnTo>
                    <a:lnTo>
                      <a:pt x="320" y="0"/>
                    </a:lnTo>
                    <a:lnTo>
                      <a:pt x="251" y="5"/>
                    </a:lnTo>
                    <a:lnTo>
                      <a:pt x="182" y="20"/>
                    </a:lnTo>
                    <a:lnTo>
                      <a:pt x="118" y="44"/>
                    </a:lnTo>
                    <a:lnTo>
                      <a:pt x="59" y="74"/>
                    </a:lnTo>
                    <a:lnTo>
                      <a:pt x="0" y="108"/>
                    </a:lnTo>
                    <a:close/>
                    <a:moveTo>
                      <a:pt x="762" y="172"/>
                    </a:moveTo>
                    <a:lnTo>
                      <a:pt x="762" y="172"/>
                    </a:lnTo>
                    <a:lnTo>
                      <a:pt x="733" y="143"/>
                    </a:lnTo>
                    <a:lnTo>
                      <a:pt x="698" y="113"/>
                    </a:lnTo>
                    <a:lnTo>
                      <a:pt x="630" y="69"/>
                    </a:lnTo>
                    <a:lnTo>
                      <a:pt x="585" y="172"/>
                    </a:lnTo>
                    <a:lnTo>
                      <a:pt x="620" y="202"/>
                    </a:lnTo>
                    <a:lnTo>
                      <a:pt x="654" y="231"/>
                    </a:lnTo>
                    <a:lnTo>
                      <a:pt x="694" y="275"/>
                    </a:lnTo>
                    <a:lnTo>
                      <a:pt x="733" y="325"/>
                    </a:lnTo>
                    <a:lnTo>
                      <a:pt x="762" y="374"/>
                    </a:lnTo>
                    <a:lnTo>
                      <a:pt x="782" y="423"/>
                    </a:lnTo>
                    <a:lnTo>
                      <a:pt x="802" y="477"/>
                    </a:lnTo>
                    <a:lnTo>
                      <a:pt x="816" y="536"/>
                    </a:lnTo>
                    <a:lnTo>
                      <a:pt x="826" y="590"/>
                    </a:lnTo>
                    <a:lnTo>
                      <a:pt x="826" y="644"/>
                    </a:lnTo>
                    <a:lnTo>
                      <a:pt x="826" y="703"/>
                    </a:lnTo>
                    <a:lnTo>
                      <a:pt x="816" y="757"/>
                    </a:lnTo>
                    <a:lnTo>
                      <a:pt x="802" y="812"/>
                    </a:lnTo>
                    <a:lnTo>
                      <a:pt x="782" y="866"/>
                    </a:lnTo>
                    <a:lnTo>
                      <a:pt x="757" y="920"/>
                    </a:lnTo>
                    <a:lnTo>
                      <a:pt x="728" y="969"/>
                    </a:lnTo>
                    <a:lnTo>
                      <a:pt x="694" y="1013"/>
                    </a:lnTo>
                    <a:lnTo>
                      <a:pt x="654" y="1058"/>
                    </a:lnTo>
                    <a:lnTo>
                      <a:pt x="620" y="1092"/>
                    </a:lnTo>
                    <a:lnTo>
                      <a:pt x="585" y="1117"/>
                    </a:lnTo>
                    <a:lnTo>
                      <a:pt x="630" y="1097"/>
                    </a:lnTo>
                    <a:lnTo>
                      <a:pt x="679" y="1067"/>
                    </a:lnTo>
                    <a:lnTo>
                      <a:pt x="723" y="1033"/>
                    </a:lnTo>
                    <a:lnTo>
                      <a:pt x="762" y="999"/>
                    </a:lnTo>
                    <a:lnTo>
                      <a:pt x="802" y="954"/>
                    </a:lnTo>
                    <a:lnTo>
                      <a:pt x="836" y="905"/>
                    </a:lnTo>
                    <a:lnTo>
                      <a:pt x="866" y="856"/>
                    </a:lnTo>
                    <a:lnTo>
                      <a:pt x="890" y="807"/>
                    </a:lnTo>
                    <a:lnTo>
                      <a:pt x="910" y="753"/>
                    </a:lnTo>
                    <a:lnTo>
                      <a:pt x="925" y="694"/>
                    </a:lnTo>
                    <a:lnTo>
                      <a:pt x="935" y="639"/>
                    </a:lnTo>
                    <a:lnTo>
                      <a:pt x="935" y="585"/>
                    </a:lnTo>
                    <a:lnTo>
                      <a:pt x="935" y="526"/>
                    </a:lnTo>
                    <a:lnTo>
                      <a:pt x="925" y="472"/>
                    </a:lnTo>
                    <a:lnTo>
                      <a:pt x="910" y="418"/>
                    </a:lnTo>
                    <a:lnTo>
                      <a:pt x="890" y="364"/>
                    </a:lnTo>
                    <a:lnTo>
                      <a:pt x="871" y="310"/>
                    </a:lnTo>
                    <a:lnTo>
                      <a:pt x="841" y="261"/>
                    </a:lnTo>
                    <a:lnTo>
                      <a:pt x="802" y="216"/>
                    </a:lnTo>
                    <a:lnTo>
                      <a:pt x="762" y="17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7" name="Freeform 149"/>
              <p:cNvSpPr>
                <a:spLocks/>
              </p:cNvSpPr>
              <p:nvPr/>
            </p:nvSpPr>
            <p:spPr bwMode="auto">
              <a:xfrm>
                <a:off x="2992" y="1520"/>
                <a:ext cx="891" cy="994"/>
              </a:xfrm>
              <a:custGeom>
                <a:avLst/>
                <a:gdLst>
                  <a:gd name="T0" fmla="*/ 300 w 891"/>
                  <a:gd name="T1" fmla="*/ 812 h 994"/>
                  <a:gd name="T2" fmla="*/ 300 w 891"/>
                  <a:gd name="T3" fmla="*/ 812 h 994"/>
                  <a:gd name="T4" fmla="*/ 256 w 891"/>
                  <a:gd name="T5" fmla="*/ 773 h 994"/>
                  <a:gd name="T6" fmla="*/ 217 w 891"/>
                  <a:gd name="T7" fmla="*/ 728 h 994"/>
                  <a:gd name="T8" fmla="*/ 182 w 891"/>
                  <a:gd name="T9" fmla="*/ 684 h 994"/>
                  <a:gd name="T10" fmla="*/ 153 w 891"/>
                  <a:gd name="T11" fmla="*/ 640 h 994"/>
                  <a:gd name="T12" fmla="*/ 128 w 891"/>
                  <a:gd name="T13" fmla="*/ 586 h 994"/>
                  <a:gd name="T14" fmla="*/ 104 w 891"/>
                  <a:gd name="T15" fmla="*/ 537 h 994"/>
                  <a:gd name="T16" fmla="*/ 89 w 891"/>
                  <a:gd name="T17" fmla="*/ 482 h 994"/>
                  <a:gd name="T18" fmla="*/ 79 w 891"/>
                  <a:gd name="T19" fmla="*/ 428 h 994"/>
                  <a:gd name="T20" fmla="*/ 74 w 891"/>
                  <a:gd name="T21" fmla="*/ 374 h 994"/>
                  <a:gd name="T22" fmla="*/ 69 w 891"/>
                  <a:gd name="T23" fmla="*/ 320 h 994"/>
                  <a:gd name="T24" fmla="*/ 74 w 891"/>
                  <a:gd name="T25" fmla="*/ 266 h 994"/>
                  <a:gd name="T26" fmla="*/ 84 w 891"/>
                  <a:gd name="T27" fmla="*/ 212 h 994"/>
                  <a:gd name="T28" fmla="*/ 99 w 891"/>
                  <a:gd name="T29" fmla="*/ 158 h 994"/>
                  <a:gd name="T30" fmla="*/ 114 w 891"/>
                  <a:gd name="T31" fmla="*/ 104 h 994"/>
                  <a:gd name="T32" fmla="*/ 138 w 891"/>
                  <a:gd name="T33" fmla="*/ 55 h 994"/>
                  <a:gd name="T34" fmla="*/ 168 w 891"/>
                  <a:gd name="T35" fmla="*/ 0 h 994"/>
                  <a:gd name="T36" fmla="*/ 168 w 891"/>
                  <a:gd name="T37" fmla="*/ 0 h 994"/>
                  <a:gd name="T38" fmla="*/ 138 w 891"/>
                  <a:gd name="T39" fmla="*/ 40 h 994"/>
                  <a:gd name="T40" fmla="*/ 109 w 891"/>
                  <a:gd name="T41" fmla="*/ 79 h 994"/>
                  <a:gd name="T42" fmla="*/ 79 w 891"/>
                  <a:gd name="T43" fmla="*/ 119 h 994"/>
                  <a:gd name="T44" fmla="*/ 59 w 891"/>
                  <a:gd name="T45" fmla="*/ 158 h 994"/>
                  <a:gd name="T46" fmla="*/ 40 w 891"/>
                  <a:gd name="T47" fmla="*/ 202 h 994"/>
                  <a:gd name="T48" fmla="*/ 25 w 891"/>
                  <a:gd name="T49" fmla="*/ 246 h 994"/>
                  <a:gd name="T50" fmla="*/ 15 w 891"/>
                  <a:gd name="T51" fmla="*/ 296 h 994"/>
                  <a:gd name="T52" fmla="*/ 5 w 891"/>
                  <a:gd name="T53" fmla="*/ 340 h 994"/>
                  <a:gd name="T54" fmla="*/ 0 w 891"/>
                  <a:gd name="T55" fmla="*/ 389 h 994"/>
                  <a:gd name="T56" fmla="*/ 0 w 891"/>
                  <a:gd name="T57" fmla="*/ 433 h 994"/>
                  <a:gd name="T58" fmla="*/ 5 w 891"/>
                  <a:gd name="T59" fmla="*/ 482 h 994"/>
                  <a:gd name="T60" fmla="*/ 15 w 891"/>
                  <a:gd name="T61" fmla="*/ 527 h 994"/>
                  <a:gd name="T62" fmla="*/ 25 w 891"/>
                  <a:gd name="T63" fmla="*/ 576 h 994"/>
                  <a:gd name="T64" fmla="*/ 40 w 891"/>
                  <a:gd name="T65" fmla="*/ 620 h 994"/>
                  <a:gd name="T66" fmla="*/ 64 w 891"/>
                  <a:gd name="T67" fmla="*/ 669 h 994"/>
                  <a:gd name="T68" fmla="*/ 84 w 891"/>
                  <a:gd name="T69" fmla="*/ 714 h 994"/>
                  <a:gd name="T70" fmla="*/ 84 w 891"/>
                  <a:gd name="T71" fmla="*/ 714 h 994"/>
                  <a:gd name="T72" fmla="*/ 118 w 891"/>
                  <a:gd name="T73" fmla="*/ 763 h 994"/>
                  <a:gd name="T74" fmla="*/ 158 w 891"/>
                  <a:gd name="T75" fmla="*/ 807 h 994"/>
                  <a:gd name="T76" fmla="*/ 197 w 891"/>
                  <a:gd name="T77" fmla="*/ 846 h 994"/>
                  <a:gd name="T78" fmla="*/ 241 w 891"/>
                  <a:gd name="T79" fmla="*/ 881 h 994"/>
                  <a:gd name="T80" fmla="*/ 291 w 891"/>
                  <a:gd name="T81" fmla="*/ 915 h 994"/>
                  <a:gd name="T82" fmla="*/ 340 w 891"/>
                  <a:gd name="T83" fmla="*/ 940 h 994"/>
                  <a:gd name="T84" fmla="*/ 394 w 891"/>
                  <a:gd name="T85" fmla="*/ 960 h 994"/>
                  <a:gd name="T86" fmla="*/ 448 w 891"/>
                  <a:gd name="T87" fmla="*/ 979 h 994"/>
                  <a:gd name="T88" fmla="*/ 502 w 891"/>
                  <a:gd name="T89" fmla="*/ 989 h 994"/>
                  <a:gd name="T90" fmla="*/ 556 w 891"/>
                  <a:gd name="T91" fmla="*/ 994 h 994"/>
                  <a:gd name="T92" fmla="*/ 615 w 891"/>
                  <a:gd name="T93" fmla="*/ 994 h 994"/>
                  <a:gd name="T94" fmla="*/ 669 w 891"/>
                  <a:gd name="T95" fmla="*/ 989 h 994"/>
                  <a:gd name="T96" fmla="*/ 728 w 891"/>
                  <a:gd name="T97" fmla="*/ 979 h 994"/>
                  <a:gd name="T98" fmla="*/ 782 w 891"/>
                  <a:gd name="T99" fmla="*/ 964 h 994"/>
                  <a:gd name="T100" fmla="*/ 837 w 891"/>
                  <a:gd name="T101" fmla="*/ 940 h 994"/>
                  <a:gd name="T102" fmla="*/ 891 w 891"/>
                  <a:gd name="T103" fmla="*/ 915 h 994"/>
                  <a:gd name="T104" fmla="*/ 891 w 891"/>
                  <a:gd name="T105" fmla="*/ 915 h 994"/>
                  <a:gd name="T106" fmla="*/ 817 w 891"/>
                  <a:gd name="T107" fmla="*/ 935 h 994"/>
                  <a:gd name="T108" fmla="*/ 743 w 891"/>
                  <a:gd name="T109" fmla="*/ 945 h 994"/>
                  <a:gd name="T110" fmla="*/ 664 w 891"/>
                  <a:gd name="T111" fmla="*/ 945 h 994"/>
                  <a:gd name="T112" fmla="*/ 586 w 891"/>
                  <a:gd name="T113" fmla="*/ 940 h 994"/>
                  <a:gd name="T114" fmla="*/ 512 w 891"/>
                  <a:gd name="T115" fmla="*/ 920 h 994"/>
                  <a:gd name="T116" fmla="*/ 438 w 891"/>
                  <a:gd name="T117" fmla="*/ 896 h 994"/>
                  <a:gd name="T118" fmla="*/ 369 w 891"/>
                  <a:gd name="T119" fmla="*/ 856 h 994"/>
                  <a:gd name="T120" fmla="*/ 300 w 891"/>
                  <a:gd name="T121" fmla="*/ 812 h 994"/>
                  <a:gd name="T122" fmla="*/ 300 w 891"/>
                  <a:gd name="T123" fmla="*/ 812 h 99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994"/>
                  <a:gd name="T188" fmla="*/ 891 w 891"/>
                  <a:gd name="T189" fmla="*/ 994 h 994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994">
                    <a:moveTo>
                      <a:pt x="300" y="812"/>
                    </a:moveTo>
                    <a:lnTo>
                      <a:pt x="300" y="812"/>
                    </a:lnTo>
                    <a:lnTo>
                      <a:pt x="256" y="773"/>
                    </a:lnTo>
                    <a:lnTo>
                      <a:pt x="217" y="728"/>
                    </a:lnTo>
                    <a:lnTo>
                      <a:pt x="182" y="684"/>
                    </a:lnTo>
                    <a:lnTo>
                      <a:pt x="153" y="640"/>
                    </a:lnTo>
                    <a:lnTo>
                      <a:pt x="128" y="586"/>
                    </a:lnTo>
                    <a:lnTo>
                      <a:pt x="104" y="537"/>
                    </a:lnTo>
                    <a:lnTo>
                      <a:pt x="89" y="482"/>
                    </a:lnTo>
                    <a:lnTo>
                      <a:pt x="79" y="428"/>
                    </a:lnTo>
                    <a:lnTo>
                      <a:pt x="74" y="374"/>
                    </a:lnTo>
                    <a:lnTo>
                      <a:pt x="69" y="320"/>
                    </a:lnTo>
                    <a:lnTo>
                      <a:pt x="74" y="266"/>
                    </a:lnTo>
                    <a:lnTo>
                      <a:pt x="84" y="212"/>
                    </a:lnTo>
                    <a:lnTo>
                      <a:pt x="99" y="158"/>
                    </a:lnTo>
                    <a:lnTo>
                      <a:pt x="114" y="104"/>
                    </a:lnTo>
                    <a:lnTo>
                      <a:pt x="138" y="55"/>
                    </a:lnTo>
                    <a:lnTo>
                      <a:pt x="168" y="0"/>
                    </a:lnTo>
                    <a:lnTo>
                      <a:pt x="138" y="40"/>
                    </a:lnTo>
                    <a:lnTo>
                      <a:pt x="109" y="79"/>
                    </a:lnTo>
                    <a:lnTo>
                      <a:pt x="79" y="119"/>
                    </a:lnTo>
                    <a:lnTo>
                      <a:pt x="59" y="158"/>
                    </a:lnTo>
                    <a:lnTo>
                      <a:pt x="40" y="202"/>
                    </a:lnTo>
                    <a:lnTo>
                      <a:pt x="25" y="246"/>
                    </a:lnTo>
                    <a:lnTo>
                      <a:pt x="15" y="296"/>
                    </a:lnTo>
                    <a:lnTo>
                      <a:pt x="5" y="340"/>
                    </a:lnTo>
                    <a:lnTo>
                      <a:pt x="0" y="389"/>
                    </a:lnTo>
                    <a:lnTo>
                      <a:pt x="0" y="433"/>
                    </a:lnTo>
                    <a:lnTo>
                      <a:pt x="5" y="482"/>
                    </a:lnTo>
                    <a:lnTo>
                      <a:pt x="15" y="527"/>
                    </a:lnTo>
                    <a:lnTo>
                      <a:pt x="25" y="576"/>
                    </a:lnTo>
                    <a:lnTo>
                      <a:pt x="40" y="620"/>
                    </a:lnTo>
                    <a:lnTo>
                      <a:pt x="64" y="669"/>
                    </a:lnTo>
                    <a:lnTo>
                      <a:pt x="84" y="714"/>
                    </a:lnTo>
                    <a:lnTo>
                      <a:pt x="118" y="763"/>
                    </a:lnTo>
                    <a:lnTo>
                      <a:pt x="158" y="807"/>
                    </a:lnTo>
                    <a:lnTo>
                      <a:pt x="197" y="846"/>
                    </a:lnTo>
                    <a:lnTo>
                      <a:pt x="241" y="881"/>
                    </a:lnTo>
                    <a:lnTo>
                      <a:pt x="291" y="915"/>
                    </a:lnTo>
                    <a:lnTo>
                      <a:pt x="340" y="940"/>
                    </a:lnTo>
                    <a:lnTo>
                      <a:pt x="394" y="960"/>
                    </a:lnTo>
                    <a:lnTo>
                      <a:pt x="448" y="979"/>
                    </a:lnTo>
                    <a:lnTo>
                      <a:pt x="502" y="989"/>
                    </a:lnTo>
                    <a:lnTo>
                      <a:pt x="556" y="994"/>
                    </a:lnTo>
                    <a:lnTo>
                      <a:pt x="615" y="994"/>
                    </a:lnTo>
                    <a:lnTo>
                      <a:pt x="669" y="989"/>
                    </a:lnTo>
                    <a:lnTo>
                      <a:pt x="728" y="979"/>
                    </a:lnTo>
                    <a:lnTo>
                      <a:pt x="782" y="964"/>
                    </a:lnTo>
                    <a:lnTo>
                      <a:pt x="837" y="940"/>
                    </a:lnTo>
                    <a:lnTo>
                      <a:pt x="891" y="915"/>
                    </a:lnTo>
                    <a:lnTo>
                      <a:pt x="817" y="935"/>
                    </a:lnTo>
                    <a:lnTo>
                      <a:pt x="743" y="945"/>
                    </a:lnTo>
                    <a:lnTo>
                      <a:pt x="664" y="945"/>
                    </a:lnTo>
                    <a:lnTo>
                      <a:pt x="586" y="940"/>
                    </a:lnTo>
                    <a:lnTo>
                      <a:pt x="512" y="920"/>
                    </a:lnTo>
                    <a:lnTo>
                      <a:pt x="438" y="896"/>
                    </a:lnTo>
                    <a:lnTo>
                      <a:pt x="369" y="856"/>
                    </a:lnTo>
                    <a:lnTo>
                      <a:pt x="300" y="812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438" name="Freeform 150"/>
              <p:cNvSpPr>
                <a:spLocks/>
              </p:cNvSpPr>
              <p:nvPr/>
            </p:nvSpPr>
            <p:spPr bwMode="auto">
              <a:xfrm>
                <a:off x="4242" y="2603"/>
                <a:ext cx="73" cy="68"/>
              </a:xfrm>
              <a:custGeom>
                <a:avLst/>
                <a:gdLst>
                  <a:gd name="T0" fmla="*/ 29 w 73"/>
                  <a:gd name="T1" fmla="*/ 0 h 68"/>
                  <a:gd name="T2" fmla="*/ 29 w 73"/>
                  <a:gd name="T3" fmla="*/ 0 h 68"/>
                  <a:gd name="T4" fmla="*/ 24 w 73"/>
                  <a:gd name="T5" fmla="*/ 4 h 68"/>
                  <a:gd name="T6" fmla="*/ 24 w 73"/>
                  <a:gd name="T7" fmla="*/ 4 h 68"/>
                  <a:gd name="T8" fmla="*/ 0 w 73"/>
                  <a:gd name="T9" fmla="*/ 29 h 68"/>
                  <a:gd name="T10" fmla="*/ 0 w 73"/>
                  <a:gd name="T11" fmla="*/ 29 h 68"/>
                  <a:gd name="T12" fmla="*/ 39 w 73"/>
                  <a:gd name="T13" fmla="*/ 68 h 68"/>
                  <a:gd name="T14" fmla="*/ 73 w 73"/>
                  <a:gd name="T15" fmla="*/ 29 h 68"/>
                  <a:gd name="T16" fmla="*/ 73 w 73"/>
                  <a:gd name="T17" fmla="*/ 29 h 68"/>
                  <a:gd name="T18" fmla="*/ 49 w 73"/>
                  <a:gd name="T19" fmla="*/ 19 h 68"/>
                  <a:gd name="T20" fmla="*/ 34 w 73"/>
                  <a:gd name="T21" fmla="*/ 9 h 68"/>
                  <a:gd name="T22" fmla="*/ 29 w 73"/>
                  <a:gd name="T23" fmla="*/ 0 h 68"/>
                  <a:gd name="T24" fmla="*/ 29 w 73"/>
                  <a:gd name="T25" fmla="*/ 0 h 6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3"/>
                  <a:gd name="T40" fmla="*/ 0 h 68"/>
                  <a:gd name="T41" fmla="*/ 73 w 73"/>
                  <a:gd name="T42" fmla="*/ 68 h 68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3" h="68">
                    <a:moveTo>
                      <a:pt x="29" y="0"/>
                    </a:moveTo>
                    <a:lnTo>
                      <a:pt x="29" y="0"/>
                    </a:lnTo>
                    <a:lnTo>
                      <a:pt x="24" y="4"/>
                    </a:lnTo>
                    <a:lnTo>
                      <a:pt x="0" y="29"/>
                    </a:lnTo>
                    <a:lnTo>
                      <a:pt x="39" y="68"/>
                    </a:lnTo>
                    <a:lnTo>
                      <a:pt x="73" y="29"/>
                    </a:lnTo>
                    <a:lnTo>
                      <a:pt x="49" y="19"/>
                    </a:lnTo>
                    <a:lnTo>
                      <a:pt x="34" y="9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34343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16215" name="Text Box 151"/>
            <p:cNvSpPr txBox="1">
              <a:spLocks noChangeArrowheads="1"/>
            </p:cNvSpPr>
            <p:nvPr/>
          </p:nvSpPr>
          <p:spPr bwMode="auto">
            <a:xfrm>
              <a:off x="3108" y="1434"/>
              <a:ext cx="1008" cy="1008"/>
            </a:xfrm>
            <a:prstGeom prst="rect">
              <a:avLst/>
            </a:prstGeom>
            <a:noFill/>
            <a:ln w="6350" algn="ctr">
              <a:noFill/>
              <a:miter lim="800000"/>
              <a:headEnd/>
              <a:tailEnd/>
            </a:ln>
            <a:effectLst>
              <a:outerShdw dist="53882" dir="2700000" algn="ctr" rotWithShape="0">
                <a:schemeClr val="bg2"/>
              </a:outerShdw>
            </a:effectLst>
          </p:spPr>
          <p:txBody>
            <a:bodyPr wrap="none" lIns="0" tIns="0" rIns="0" bIns="0" anchor="ctr"/>
            <a:lstStyle/>
            <a:p>
              <a:pPr>
                <a:spcBef>
                  <a:spcPct val="50000"/>
                </a:spcBef>
              </a:pPr>
              <a:r>
                <a:rPr lang="en-US" altLang="zh-CN" sz="15000">
                  <a:solidFill>
                    <a:schemeClr val="tx2"/>
                  </a:solidFill>
                  <a:latin typeface="Wingdings 2" pitchFamily="18" charset="2"/>
                  <a:ea typeface="宋体" pitchFamily="2" charset="-122"/>
                </a:rPr>
                <a:t>R</a:t>
              </a: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itle 16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Subcontracting</a:t>
            </a:r>
            <a:endParaRPr lang="en-US" dirty="0"/>
          </a:p>
        </p:txBody>
      </p:sp>
      <p:sp>
        <p:nvSpPr>
          <p:cNvPr id="18434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PO-BD-140</a:t>
            </a:r>
          </a:p>
        </p:txBody>
      </p:sp>
      <p:grpSp>
        <p:nvGrpSpPr>
          <p:cNvPr id="171" name="Group 170"/>
          <p:cNvGrpSpPr/>
          <p:nvPr/>
        </p:nvGrpSpPr>
        <p:grpSpPr>
          <a:xfrm>
            <a:off x="130861" y="1530037"/>
            <a:ext cx="8899797" cy="3835241"/>
            <a:chOff x="196850" y="1652588"/>
            <a:chExt cx="8899797" cy="3835241"/>
          </a:xfrm>
        </p:grpSpPr>
        <p:cxnSp>
          <p:nvCxnSpPr>
            <p:cNvPr id="218120" name="AutoShape 8"/>
            <p:cNvCxnSpPr>
              <a:cxnSpLocks noChangeShapeType="1"/>
              <a:stCxn id="18477" idx="2"/>
              <a:endCxn id="18496" idx="18"/>
            </p:cNvCxnSpPr>
            <p:nvPr/>
          </p:nvCxnSpPr>
          <p:spPr bwMode="auto">
            <a:xfrm rot="5400000">
              <a:off x="4586288" y="1530350"/>
              <a:ext cx="439738" cy="5614987"/>
            </a:xfrm>
            <a:prstGeom prst="bentConnector3">
              <a:avLst>
                <a:gd name="adj1" fmla="val 359204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lg" len="med"/>
            </a:ln>
          </p:spPr>
        </p:cxnSp>
        <p:cxnSp>
          <p:nvCxnSpPr>
            <p:cNvPr id="218299" name="AutoShape 187"/>
            <p:cNvCxnSpPr>
              <a:cxnSpLocks noChangeShapeType="1"/>
              <a:stCxn id="18503" idx="2"/>
              <a:endCxn id="18480" idx="1"/>
            </p:cNvCxnSpPr>
            <p:nvPr/>
          </p:nvCxnSpPr>
          <p:spPr bwMode="auto">
            <a:xfrm>
              <a:off x="3919538" y="3900488"/>
              <a:ext cx="3025775" cy="15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lg" len="med"/>
            </a:ln>
          </p:spPr>
        </p:cxnSp>
        <p:sp>
          <p:nvSpPr>
            <p:cNvPr id="18438" name="Text Box 7"/>
            <p:cNvSpPr txBox="1">
              <a:spLocks noChangeArrowheads="1"/>
            </p:cNvSpPr>
            <p:nvPr/>
          </p:nvSpPr>
          <p:spPr bwMode="auto">
            <a:xfrm>
              <a:off x="6283056" y="1652588"/>
              <a:ext cx="2813591" cy="8309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400" b="1" dirty="0" smtClean="0">
                  <a:latin typeface="+mj-lt"/>
                  <a:ea typeface="宋体" pitchFamily="2" charset="-122"/>
                </a:rPr>
                <a:t>Tumble &amp; </a:t>
              </a:r>
              <a:r>
                <a:rPr lang="en-US" altLang="zh-CN" sz="2400" b="1" dirty="0" err="1">
                  <a:latin typeface="+mj-lt"/>
                  <a:ea typeface="宋体" pitchFamily="2" charset="-122"/>
                </a:rPr>
                <a:t>Deburr</a:t>
              </a:r>
              <a:r>
                <a:rPr lang="en-US" altLang="zh-CN" sz="2400" b="1" dirty="0">
                  <a:latin typeface="+mj-lt"/>
                  <a:ea typeface="宋体" pitchFamily="2" charset="-122"/>
                </a:rPr>
                <a:t> </a:t>
              </a:r>
            </a:p>
            <a:p>
              <a:pPr eaLnBrk="0" hangingPunct="0"/>
              <a:r>
                <a:rPr lang="en-US" altLang="zh-CN" sz="2400" b="1" dirty="0">
                  <a:latin typeface="+mj-lt"/>
                  <a:ea typeface="宋体" pitchFamily="2" charset="-122"/>
                </a:rPr>
                <a:t>Incorporated</a:t>
              </a:r>
            </a:p>
          </p:txBody>
        </p:sp>
        <p:sp>
          <p:nvSpPr>
            <p:cNvPr id="18439" name="Text Box 17"/>
            <p:cNvSpPr txBox="1">
              <a:spLocks noChangeArrowheads="1"/>
            </p:cNvSpPr>
            <p:nvPr/>
          </p:nvSpPr>
          <p:spPr bwMode="auto">
            <a:xfrm>
              <a:off x="3467100" y="4913313"/>
              <a:ext cx="3480440" cy="574516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lnSpc>
                  <a:spcPct val="125000"/>
                </a:lnSpc>
              </a:pPr>
              <a:r>
                <a:rPr lang="en-US" altLang="zh-CN" b="1">
                  <a:solidFill>
                    <a:srgbClr val="5A87C6"/>
                  </a:solidFill>
                  <a:latin typeface="+mj-lt"/>
                  <a:ea typeface="宋体" pitchFamily="2" charset="-122"/>
                </a:rPr>
                <a:t>Outside Processing</a:t>
              </a:r>
            </a:p>
          </p:txBody>
        </p:sp>
        <p:grpSp>
          <p:nvGrpSpPr>
            <p:cNvPr id="18440" name="Group 26"/>
            <p:cNvGrpSpPr>
              <a:grpSpLocks noChangeAspect="1"/>
            </p:cNvGrpSpPr>
            <p:nvPr/>
          </p:nvGrpSpPr>
          <p:grpSpPr bwMode="auto">
            <a:xfrm>
              <a:off x="196850" y="2146300"/>
              <a:ext cx="3786188" cy="2455863"/>
              <a:chOff x="124" y="1352"/>
              <a:chExt cx="2385" cy="1547"/>
            </a:xfrm>
          </p:grpSpPr>
          <p:sp>
            <p:nvSpPr>
              <p:cNvPr id="18493" name="AutoShape 25"/>
              <p:cNvSpPr>
                <a:spLocks noChangeAspect="1" noChangeArrowheads="1" noTextEdit="1"/>
              </p:cNvSpPr>
              <p:nvPr/>
            </p:nvSpPr>
            <p:spPr bwMode="auto">
              <a:xfrm>
                <a:off x="124" y="1352"/>
                <a:ext cx="2385" cy="15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8494" name="Group 29"/>
              <p:cNvGrpSpPr>
                <a:grpSpLocks/>
              </p:cNvGrpSpPr>
              <p:nvPr/>
            </p:nvGrpSpPr>
            <p:grpSpPr bwMode="auto">
              <a:xfrm>
                <a:off x="896" y="1946"/>
                <a:ext cx="536" cy="147"/>
                <a:chOff x="896" y="1946"/>
                <a:chExt cx="536" cy="147"/>
              </a:xfrm>
            </p:grpSpPr>
            <p:sp>
              <p:nvSpPr>
                <p:cNvPr id="18600" name="Freeform 27"/>
                <p:cNvSpPr>
                  <a:spLocks/>
                </p:cNvSpPr>
                <p:nvPr/>
              </p:nvSpPr>
              <p:spPr bwMode="auto">
                <a:xfrm>
                  <a:off x="896" y="1946"/>
                  <a:ext cx="363" cy="147"/>
                </a:xfrm>
                <a:custGeom>
                  <a:avLst/>
                  <a:gdLst>
                    <a:gd name="T0" fmla="*/ 0 w 726"/>
                    <a:gd name="T1" fmla="*/ 293 h 293"/>
                    <a:gd name="T2" fmla="*/ 0 w 726"/>
                    <a:gd name="T3" fmla="*/ 122 h 293"/>
                    <a:gd name="T4" fmla="*/ 726 w 726"/>
                    <a:gd name="T5" fmla="*/ 0 h 293"/>
                    <a:gd name="T6" fmla="*/ 726 w 726"/>
                    <a:gd name="T7" fmla="*/ 208 h 293"/>
                    <a:gd name="T8" fmla="*/ 0 w 726"/>
                    <a:gd name="T9" fmla="*/ 293 h 29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6"/>
                    <a:gd name="T16" fmla="*/ 0 h 293"/>
                    <a:gd name="T17" fmla="*/ 726 w 726"/>
                    <a:gd name="T18" fmla="*/ 293 h 29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6" h="293">
                      <a:moveTo>
                        <a:pt x="0" y="293"/>
                      </a:moveTo>
                      <a:lnTo>
                        <a:pt x="0" y="122"/>
                      </a:lnTo>
                      <a:lnTo>
                        <a:pt x="726" y="0"/>
                      </a:lnTo>
                      <a:lnTo>
                        <a:pt x="726" y="208"/>
                      </a:lnTo>
                      <a:lnTo>
                        <a:pt x="0" y="293"/>
                      </a:lnTo>
                      <a:close/>
                    </a:path>
                  </a:pathLst>
                </a:custGeom>
                <a:solidFill>
                  <a:srgbClr val="FF6600"/>
                </a:solidFill>
                <a:ln w="6350">
                  <a:solidFill>
                    <a:srgbClr val="FF99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601" name="Freeform 28"/>
                <p:cNvSpPr>
                  <a:spLocks/>
                </p:cNvSpPr>
                <p:nvPr/>
              </p:nvSpPr>
              <p:spPr bwMode="auto">
                <a:xfrm>
                  <a:off x="1259" y="1946"/>
                  <a:ext cx="173" cy="104"/>
                </a:xfrm>
                <a:custGeom>
                  <a:avLst/>
                  <a:gdLst>
                    <a:gd name="T0" fmla="*/ 0 w 346"/>
                    <a:gd name="T1" fmla="*/ 0 h 208"/>
                    <a:gd name="T2" fmla="*/ 0 w 346"/>
                    <a:gd name="T3" fmla="*/ 208 h 208"/>
                    <a:gd name="T4" fmla="*/ 346 w 346"/>
                    <a:gd name="T5" fmla="*/ 208 h 208"/>
                    <a:gd name="T6" fmla="*/ 346 w 346"/>
                    <a:gd name="T7" fmla="*/ 55 h 208"/>
                    <a:gd name="T8" fmla="*/ 0 w 346"/>
                    <a:gd name="T9" fmla="*/ 0 h 20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46"/>
                    <a:gd name="T16" fmla="*/ 0 h 208"/>
                    <a:gd name="T17" fmla="*/ 346 w 346"/>
                    <a:gd name="T18" fmla="*/ 208 h 20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46" h="208">
                      <a:moveTo>
                        <a:pt x="0" y="0"/>
                      </a:moveTo>
                      <a:lnTo>
                        <a:pt x="0" y="208"/>
                      </a:lnTo>
                      <a:lnTo>
                        <a:pt x="346" y="208"/>
                      </a:lnTo>
                      <a:lnTo>
                        <a:pt x="346" y="5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6350">
                  <a:solidFill>
                    <a:srgbClr val="FF66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grpSp>
            <p:nvGrpSpPr>
              <p:cNvPr id="18495" name="Group 33"/>
              <p:cNvGrpSpPr>
                <a:grpSpLocks/>
              </p:cNvGrpSpPr>
              <p:nvPr/>
            </p:nvGrpSpPr>
            <p:grpSpPr bwMode="auto">
              <a:xfrm>
                <a:off x="1364" y="1352"/>
                <a:ext cx="589" cy="894"/>
                <a:chOff x="1364" y="1352"/>
                <a:chExt cx="589" cy="894"/>
              </a:xfrm>
            </p:grpSpPr>
            <p:sp>
              <p:nvSpPr>
                <p:cNvPr id="18597" name="Freeform 30"/>
                <p:cNvSpPr>
                  <a:spLocks/>
                </p:cNvSpPr>
                <p:nvPr/>
              </p:nvSpPr>
              <p:spPr bwMode="auto">
                <a:xfrm>
                  <a:off x="1364" y="1352"/>
                  <a:ext cx="131" cy="841"/>
                </a:xfrm>
                <a:custGeom>
                  <a:avLst/>
                  <a:gdLst>
                    <a:gd name="T0" fmla="*/ 0 w 261"/>
                    <a:gd name="T1" fmla="*/ 1682 h 1682"/>
                    <a:gd name="T2" fmla="*/ 73 w 261"/>
                    <a:gd name="T3" fmla="*/ 0 h 1682"/>
                    <a:gd name="T4" fmla="*/ 188 w 261"/>
                    <a:gd name="T5" fmla="*/ 0 h 1682"/>
                    <a:gd name="T6" fmla="*/ 261 w 261"/>
                    <a:gd name="T7" fmla="*/ 1682 h 1682"/>
                    <a:gd name="T8" fmla="*/ 0 w 261"/>
                    <a:gd name="T9" fmla="*/ 1682 h 168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1"/>
                    <a:gd name="T16" fmla="*/ 0 h 1682"/>
                    <a:gd name="T17" fmla="*/ 261 w 261"/>
                    <a:gd name="T18" fmla="*/ 1682 h 168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1" h="1682">
                      <a:moveTo>
                        <a:pt x="0" y="1682"/>
                      </a:moveTo>
                      <a:lnTo>
                        <a:pt x="73" y="0"/>
                      </a:lnTo>
                      <a:lnTo>
                        <a:pt x="188" y="0"/>
                      </a:lnTo>
                      <a:lnTo>
                        <a:pt x="261" y="1682"/>
                      </a:lnTo>
                      <a:lnTo>
                        <a:pt x="0" y="1682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598" name="Freeform 31"/>
                <p:cNvSpPr>
                  <a:spLocks/>
                </p:cNvSpPr>
                <p:nvPr/>
              </p:nvSpPr>
              <p:spPr bwMode="auto">
                <a:xfrm>
                  <a:off x="1582" y="1371"/>
                  <a:ext cx="131" cy="834"/>
                </a:xfrm>
                <a:custGeom>
                  <a:avLst/>
                  <a:gdLst>
                    <a:gd name="T0" fmla="*/ 0 w 261"/>
                    <a:gd name="T1" fmla="*/ 1669 h 1669"/>
                    <a:gd name="T2" fmla="*/ 72 w 261"/>
                    <a:gd name="T3" fmla="*/ 0 h 1669"/>
                    <a:gd name="T4" fmla="*/ 188 w 261"/>
                    <a:gd name="T5" fmla="*/ 0 h 1669"/>
                    <a:gd name="T6" fmla="*/ 261 w 261"/>
                    <a:gd name="T7" fmla="*/ 1669 h 1669"/>
                    <a:gd name="T8" fmla="*/ 0 w 261"/>
                    <a:gd name="T9" fmla="*/ 1669 h 16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1"/>
                    <a:gd name="T16" fmla="*/ 0 h 1669"/>
                    <a:gd name="T17" fmla="*/ 261 w 261"/>
                    <a:gd name="T18" fmla="*/ 1669 h 16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1" h="1669">
                      <a:moveTo>
                        <a:pt x="0" y="1669"/>
                      </a:moveTo>
                      <a:lnTo>
                        <a:pt x="72" y="0"/>
                      </a:lnTo>
                      <a:lnTo>
                        <a:pt x="188" y="0"/>
                      </a:lnTo>
                      <a:lnTo>
                        <a:pt x="261" y="1669"/>
                      </a:lnTo>
                      <a:lnTo>
                        <a:pt x="0" y="1669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599" name="Freeform 32"/>
                <p:cNvSpPr>
                  <a:spLocks/>
                </p:cNvSpPr>
                <p:nvPr/>
              </p:nvSpPr>
              <p:spPr bwMode="auto">
                <a:xfrm>
                  <a:off x="1822" y="1406"/>
                  <a:ext cx="131" cy="840"/>
                </a:xfrm>
                <a:custGeom>
                  <a:avLst/>
                  <a:gdLst>
                    <a:gd name="T0" fmla="*/ 0 w 263"/>
                    <a:gd name="T1" fmla="*/ 1680 h 1680"/>
                    <a:gd name="T2" fmla="*/ 74 w 263"/>
                    <a:gd name="T3" fmla="*/ 0 h 1680"/>
                    <a:gd name="T4" fmla="*/ 191 w 263"/>
                    <a:gd name="T5" fmla="*/ 0 h 1680"/>
                    <a:gd name="T6" fmla="*/ 263 w 263"/>
                    <a:gd name="T7" fmla="*/ 1680 h 1680"/>
                    <a:gd name="T8" fmla="*/ 0 w 263"/>
                    <a:gd name="T9" fmla="*/ 1680 h 16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3"/>
                    <a:gd name="T16" fmla="*/ 0 h 1680"/>
                    <a:gd name="T17" fmla="*/ 263 w 263"/>
                    <a:gd name="T18" fmla="*/ 1680 h 16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3" h="1680">
                      <a:moveTo>
                        <a:pt x="0" y="1680"/>
                      </a:moveTo>
                      <a:lnTo>
                        <a:pt x="74" y="0"/>
                      </a:lnTo>
                      <a:lnTo>
                        <a:pt x="191" y="0"/>
                      </a:lnTo>
                      <a:lnTo>
                        <a:pt x="263" y="1680"/>
                      </a:lnTo>
                      <a:lnTo>
                        <a:pt x="0" y="168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9525">
                  <a:solidFill>
                    <a:schemeClr val="tx2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</p:grpSp>
          <p:sp>
            <p:nvSpPr>
              <p:cNvPr id="18496" name="Freeform 34"/>
              <p:cNvSpPr>
                <a:spLocks/>
              </p:cNvSpPr>
              <p:nvPr/>
            </p:nvSpPr>
            <p:spPr bwMode="auto">
              <a:xfrm>
                <a:off x="124" y="2409"/>
                <a:ext cx="2385" cy="490"/>
              </a:xfrm>
              <a:custGeom>
                <a:avLst/>
                <a:gdLst>
                  <a:gd name="T0" fmla="*/ 31 w 4770"/>
                  <a:gd name="T1" fmla="*/ 63 h 980"/>
                  <a:gd name="T2" fmla="*/ 62 w 4770"/>
                  <a:gd name="T3" fmla="*/ 255 h 980"/>
                  <a:gd name="T4" fmla="*/ 246 w 4770"/>
                  <a:gd name="T5" fmla="*/ 350 h 980"/>
                  <a:gd name="T6" fmla="*/ 539 w 4770"/>
                  <a:gd name="T7" fmla="*/ 334 h 980"/>
                  <a:gd name="T8" fmla="*/ 762 w 4770"/>
                  <a:gd name="T9" fmla="*/ 414 h 980"/>
                  <a:gd name="T10" fmla="*/ 923 w 4770"/>
                  <a:gd name="T11" fmla="*/ 550 h 980"/>
                  <a:gd name="T12" fmla="*/ 1077 w 4770"/>
                  <a:gd name="T13" fmla="*/ 709 h 980"/>
                  <a:gd name="T14" fmla="*/ 1377 w 4770"/>
                  <a:gd name="T15" fmla="*/ 797 h 980"/>
                  <a:gd name="T16" fmla="*/ 1446 w 4770"/>
                  <a:gd name="T17" fmla="*/ 805 h 980"/>
                  <a:gd name="T18" fmla="*/ 1477 w 4770"/>
                  <a:gd name="T19" fmla="*/ 805 h 980"/>
                  <a:gd name="T20" fmla="*/ 1516 w 4770"/>
                  <a:gd name="T21" fmla="*/ 805 h 980"/>
                  <a:gd name="T22" fmla="*/ 1700 w 4770"/>
                  <a:gd name="T23" fmla="*/ 805 h 980"/>
                  <a:gd name="T24" fmla="*/ 1816 w 4770"/>
                  <a:gd name="T25" fmla="*/ 805 h 980"/>
                  <a:gd name="T26" fmla="*/ 1846 w 4770"/>
                  <a:gd name="T27" fmla="*/ 805 h 980"/>
                  <a:gd name="T28" fmla="*/ 1877 w 4770"/>
                  <a:gd name="T29" fmla="*/ 805 h 980"/>
                  <a:gd name="T30" fmla="*/ 1908 w 4770"/>
                  <a:gd name="T31" fmla="*/ 813 h 980"/>
                  <a:gd name="T32" fmla="*/ 1939 w 4770"/>
                  <a:gd name="T33" fmla="*/ 813 h 980"/>
                  <a:gd name="T34" fmla="*/ 2123 w 4770"/>
                  <a:gd name="T35" fmla="*/ 852 h 980"/>
                  <a:gd name="T36" fmla="*/ 2270 w 4770"/>
                  <a:gd name="T37" fmla="*/ 924 h 980"/>
                  <a:gd name="T38" fmla="*/ 2608 w 4770"/>
                  <a:gd name="T39" fmla="*/ 980 h 980"/>
                  <a:gd name="T40" fmla="*/ 2800 w 4770"/>
                  <a:gd name="T41" fmla="*/ 876 h 980"/>
                  <a:gd name="T42" fmla="*/ 3008 w 4770"/>
                  <a:gd name="T43" fmla="*/ 805 h 980"/>
                  <a:gd name="T44" fmla="*/ 3270 w 4770"/>
                  <a:gd name="T45" fmla="*/ 605 h 980"/>
                  <a:gd name="T46" fmla="*/ 3447 w 4770"/>
                  <a:gd name="T47" fmla="*/ 581 h 980"/>
                  <a:gd name="T48" fmla="*/ 3493 w 4770"/>
                  <a:gd name="T49" fmla="*/ 589 h 980"/>
                  <a:gd name="T50" fmla="*/ 3547 w 4770"/>
                  <a:gd name="T51" fmla="*/ 589 h 980"/>
                  <a:gd name="T52" fmla="*/ 3593 w 4770"/>
                  <a:gd name="T53" fmla="*/ 597 h 980"/>
                  <a:gd name="T54" fmla="*/ 3624 w 4770"/>
                  <a:gd name="T55" fmla="*/ 605 h 980"/>
                  <a:gd name="T56" fmla="*/ 3654 w 4770"/>
                  <a:gd name="T57" fmla="*/ 613 h 980"/>
                  <a:gd name="T58" fmla="*/ 3762 w 4770"/>
                  <a:gd name="T59" fmla="*/ 637 h 980"/>
                  <a:gd name="T60" fmla="*/ 4055 w 4770"/>
                  <a:gd name="T61" fmla="*/ 510 h 980"/>
                  <a:gd name="T62" fmla="*/ 4247 w 4770"/>
                  <a:gd name="T63" fmla="*/ 350 h 980"/>
                  <a:gd name="T64" fmla="*/ 4508 w 4770"/>
                  <a:gd name="T65" fmla="*/ 326 h 980"/>
                  <a:gd name="T66" fmla="*/ 4770 w 4770"/>
                  <a:gd name="T67" fmla="*/ 159 h 980"/>
                  <a:gd name="T68" fmla="*/ 4647 w 4770"/>
                  <a:gd name="T69" fmla="*/ 0 h 98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770"/>
                  <a:gd name="T106" fmla="*/ 0 h 980"/>
                  <a:gd name="T107" fmla="*/ 4770 w 4770"/>
                  <a:gd name="T108" fmla="*/ 980 h 98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770" h="980">
                    <a:moveTo>
                      <a:pt x="185" y="55"/>
                    </a:moveTo>
                    <a:lnTo>
                      <a:pt x="31" y="63"/>
                    </a:lnTo>
                    <a:lnTo>
                      <a:pt x="0" y="159"/>
                    </a:lnTo>
                    <a:lnTo>
                      <a:pt x="62" y="255"/>
                    </a:lnTo>
                    <a:lnTo>
                      <a:pt x="108" y="334"/>
                    </a:lnTo>
                    <a:lnTo>
                      <a:pt x="246" y="350"/>
                    </a:lnTo>
                    <a:lnTo>
                      <a:pt x="377" y="326"/>
                    </a:lnTo>
                    <a:lnTo>
                      <a:pt x="539" y="334"/>
                    </a:lnTo>
                    <a:lnTo>
                      <a:pt x="615" y="342"/>
                    </a:lnTo>
                    <a:lnTo>
                      <a:pt x="762" y="414"/>
                    </a:lnTo>
                    <a:lnTo>
                      <a:pt x="846" y="470"/>
                    </a:lnTo>
                    <a:lnTo>
                      <a:pt x="923" y="550"/>
                    </a:lnTo>
                    <a:lnTo>
                      <a:pt x="1008" y="637"/>
                    </a:lnTo>
                    <a:lnTo>
                      <a:pt x="1077" y="709"/>
                    </a:lnTo>
                    <a:lnTo>
                      <a:pt x="1269" y="781"/>
                    </a:lnTo>
                    <a:lnTo>
                      <a:pt x="1377" y="797"/>
                    </a:lnTo>
                    <a:lnTo>
                      <a:pt x="1423" y="805"/>
                    </a:lnTo>
                    <a:lnTo>
                      <a:pt x="1446" y="805"/>
                    </a:lnTo>
                    <a:lnTo>
                      <a:pt x="1462" y="805"/>
                    </a:lnTo>
                    <a:lnTo>
                      <a:pt x="1477" y="805"/>
                    </a:lnTo>
                    <a:lnTo>
                      <a:pt x="1493" y="805"/>
                    </a:lnTo>
                    <a:lnTo>
                      <a:pt x="1516" y="805"/>
                    </a:lnTo>
                    <a:lnTo>
                      <a:pt x="1569" y="805"/>
                    </a:lnTo>
                    <a:lnTo>
                      <a:pt x="1700" y="805"/>
                    </a:lnTo>
                    <a:lnTo>
                      <a:pt x="1800" y="805"/>
                    </a:lnTo>
                    <a:lnTo>
                      <a:pt x="1816" y="805"/>
                    </a:lnTo>
                    <a:lnTo>
                      <a:pt x="1831" y="805"/>
                    </a:lnTo>
                    <a:lnTo>
                      <a:pt x="1846" y="805"/>
                    </a:lnTo>
                    <a:lnTo>
                      <a:pt x="1862" y="805"/>
                    </a:lnTo>
                    <a:lnTo>
                      <a:pt x="1877" y="805"/>
                    </a:lnTo>
                    <a:lnTo>
                      <a:pt x="1893" y="813"/>
                    </a:lnTo>
                    <a:lnTo>
                      <a:pt x="1908" y="813"/>
                    </a:lnTo>
                    <a:lnTo>
                      <a:pt x="1923" y="813"/>
                    </a:lnTo>
                    <a:lnTo>
                      <a:pt x="1939" y="813"/>
                    </a:lnTo>
                    <a:lnTo>
                      <a:pt x="1954" y="821"/>
                    </a:lnTo>
                    <a:lnTo>
                      <a:pt x="2123" y="852"/>
                    </a:lnTo>
                    <a:lnTo>
                      <a:pt x="2185" y="876"/>
                    </a:lnTo>
                    <a:lnTo>
                      <a:pt x="2270" y="924"/>
                    </a:lnTo>
                    <a:lnTo>
                      <a:pt x="2316" y="956"/>
                    </a:lnTo>
                    <a:lnTo>
                      <a:pt x="2608" y="980"/>
                    </a:lnTo>
                    <a:lnTo>
                      <a:pt x="2724" y="940"/>
                    </a:lnTo>
                    <a:lnTo>
                      <a:pt x="2800" y="876"/>
                    </a:lnTo>
                    <a:lnTo>
                      <a:pt x="2931" y="813"/>
                    </a:lnTo>
                    <a:lnTo>
                      <a:pt x="3008" y="805"/>
                    </a:lnTo>
                    <a:lnTo>
                      <a:pt x="3116" y="789"/>
                    </a:lnTo>
                    <a:lnTo>
                      <a:pt x="3270" y="605"/>
                    </a:lnTo>
                    <a:lnTo>
                      <a:pt x="3401" y="581"/>
                    </a:lnTo>
                    <a:lnTo>
                      <a:pt x="3447" y="581"/>
                    </a:lnTo>
                    <a:lnTo>
                      <a:pt x="3470" y="581"/>
                    </a:lnTo>
                    <a:lnTo>
                      <a:pt x="3493" y="589"/>
                    </a:lnTo>
                    <a:lnTo>
                      <a:pt x="3524" y="589"/>
                    </a:lnTo>
                    <a:lnTo>
                      <a:pt x="3547" y="589"/>
                    </a:lnTo>
                    <a:lnTo>
                      <a:pt x="3570" y="589"/>
                    </a:lnTo>
                    <a:lnTo>
                      <a:pt x="3593" y="597"/>
                    </a:lnTo>
                    <a:lnTo>
                      <a:pt x="3608" y="597"/>
                    </a:lnTo>
                    <a:lnTo>
                      <a:pt x="3624" y="605"/>
                    </a:lnTo>
                    <a:lnTo>
                      <a:pt x="3639" y="605"/>
                    </a:lnTo>
                    <a:lnTo>
                      <a:pt x="3654" y="613"/>
                    </a:lnTo>
                    <a:lnTo>
                      <a:pt x="3670" y="621"/>
                    </a:lnTo>
                    <a:lnTo>
                      <a:pt x="3762" y="637"/>
                    </a:lnTo>
                    <a:lnTo>
                      <a:pt x="3939" y="621"/>
                    </a:lnTo>
                    <a:lnTo>
                      <a:pt x="4055" y="510"/>
                    </a:lnTo>
                    <a:lnTo>
                      <a:pt x="4162" y="398"/>
                    </a:lnTo>
                    <a:lnTo>
                      <a:pt x="4247" y="350"/>
                    </a:lnTo>
                    <a:lnTo>
                      <a:pt x="4385" y="374"/>
                    </a:lnTo>
                    <a:lnTo>
                      <a:pt x="4508" y="326"/>
                    </a:lnTo>
                    <a:lnTo>
                      <a:pt x="4570" y="223"/>
                    </a:lnTo>
                    <a:lnTo>
                      <a:pt x="4770" y="159"/>
                    </a:lnTo>
                    <a:lnTo>
                      <a:pt x="4770" y="55"/>
                    </a:lnTo>
                    <a:lnTo>
                      <a:pt x="4647" y="0"/>
                    </a:lnTo>
                    <a:lnTo>
                      <a:pt x="185" y="55"/>
                    </a:lnTo>
                    <a:close/>
                  </a:path>
                </a:pathLst>
              </a:custGeom>
              <a:pattFill prst="divot">
                <a:fgClr>
                  <a:srgbClr val="99CC00"/>
                </a:fgClr>
                <a:bgClr>
                  <a:srgbClr val="8BBC00"/>
                </a:bgClr>
              </a:patt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7" name="Freeform 35"/>
              <p:cNvSpPr>
                <a:spLocks/>
              </p:cNvSpPr>
              <p:nvPr/>
            </p:nvSpPr>
            <p:spPr bwMode="auto">
              <a:xfrm>
                <a:off x="2092" y="2508"/>
                <a:ext cx="185" cy="46"/>
              </a:xfrm>
              <a:custGeom>
                <a:avLst/>
                <a:gdLst>
                  <a:gd name="T0" fmla="*/ 0 w 369"/>
                  <a:gd name="T1" fmla="*/ 70 h 91"/>
                  <a:gd name="T2" fmla="*/ 280 w 369"/>
                  <a:gd name="T3" fmla="*/ 0 h 91"/>
                  <a:gd name="T4" fmla="*/ 369 w 369"/>
                  <a:gd name="T5" fmla="*/ 22 h 91"/>
                  <a:gd name="T6" fmla="*/ 70 w 369"/>
                  <a:gd name="T7" fmla="*/ 91 h 91"/>
                  <a:gd name="T8" fmla="*/ 0 w 369"/>
                  <a:gd name="T9" fmla="*/ 70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9"/>
                  <a:gd name="T16" fmla="*/ 0 h 91"/>
                  <a:gd name="T17" fmla="*/ 369 w 369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9" h="91">
                    <a:moveTo>
                      <a:pt x="0" y="70"/>
                    </a:moveTo>
                    <a:lnTo>
                      <a:pt x="280" y="0"/>
                    </a:lnTo>
                    <a:lnTo>
                      <a:pt x="369" y="22"/>
                    </a:lnTo>
                    <a:lnTo>
                      <a:pt x="70" y="91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5B5B5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8" name="Freeform 36"/>
              <p:cNvSpPr>
                <a:spLocks/>
              </p:cNvSpPr>
              <p:nvPr/>
            </p:nvSpPr>
            <p:spPr bwMode="auto">
              <a:xfrm>
                <a:off x="2092" y="2543"/>
                <a:ext cx="36" cy="33"/>
              </a:xfrm>
              <a:custGeom>
                <a:avLst/>
                <a:gdLst>
                  <a:gd name="T0" fmla="*/ 0 w 70"/>
                  <a:gd name="T1" fmla="*/ 0 h 65"/>
                  <a:gd name="T2" fmla="*/ 70 w 70"/>
                  <a:gd name="T3" fmla="*/ 21 h 65"/>
                  <a:gd name="T4" fmla="*/ 70 w 70"/>
                  <a:gd name="T5" fmla="*/ 65 h 65"/>
                  <a:gd name="T6" fmla="*/ 0 w 70"/>
                  <a:gd name="T7" fmla="*/ 37 h 65"/>
                  <a:gd name="T8" fmla="*/ 0 w 70"/>
                  <a:gd name="T9" fmla="*/ 0 h 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"/>
                  <a:gd name="T16" fmla="*/ 0 h 65"/>
                  <a:gd name="T17" fmla="*/ 70 w 70"/>
                  <a:gd name="T18" fmla="*/ 65 h 6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" h="65">
                    <a:moveTo>
                      <a:pt x="0" y="0"/>
                    </a:moveTo>
                    <a:lnTo>
                      <a:pt x="70" y="21"/>
                    </a:lnTo>
                    <a:lnTo>
                      <a:pt x="70" y="65"/>
                    </a:lnTo>
                    <a:lnTo>
                      <a:pt x="0" y="3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C6C6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99" name="Freeform 37"/>
              <p:cNvSpPr>
                <a:spLocks/>
              </p:cNvSpPr>
              <p:nvPr/>
            </p:nvSpPr>
            <p:spPr bwMode="auto">
              <a:xfrm>
                <a:off x="2092" y="2320"/>
                <a:ext cx="141" cy="18"/>
              </a:xfrm>
              <a:custGeom>
                <a:avLst/>
                <a:gdLst>
                  <a:gd name="T0" fmla="*/ 0 w 280"/>
                  <a:gd name="T1" fmla="*/ 16 h 35"/>
                  <a:gd name="T2" fmla="*/ 280 w 280"/>
                  <a:gd name="T3" fmla="*/ 0 h 35"/>
                  <a:gd name="T4" fmla="*/ 256 w 280"/>
                  <a:gd name="T5" fmla="*/ 21 h 35"/>
                  <a:gd name="T6" fmla="*/ 0 w 280"/>
                  <a:gd name="T7" fmla="*/ 35 h 35"/>
                  <a:gd name="T8" fmla="*/ 0 w 280"/>
                  <a:gd name="T9" fmla="*/ 16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0"/>
                  <a:gd name="T16" fmla="*/ 0 h 35"/>
                  <a:gd name="T17" fmla="*/ 280 w 280"/>
                  <a:gd name="T18" fmla="*/ 35 h 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0" h="35">
                    <a:moveTo>
                      <a:pt x="0" y="16"/>
                    </a:moveTo>
                    <a:lnTo>
                      <a:pt x="280" y="0"/>
                    </a:lnTo>
                    <a:lnTo>
                      <a:pt x="256" y="21"/>
                    </a:lnTo>
                    <a:lnTo>
                      <a:pt x="0" y="35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2F1D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500" name="Freeform 38"/>
              <p:cNvSpPr>
                <a:spLocks/>
              </p:cNvSpPr>
              <p:nvPr/>
            </p:nvSpPr>
            <p:spPr bwMode="auto">
              <a:xfrm>
                <a:off x="2092" y="2503"/>
                <a:ext cx="141" cy="40"/>
              </a:xfrm>
              <a:custGeom>
                <a:avLst/>
                <a:gdLst>
                  <a:gd name="T0" fmla="*/ 0 w 280"/>
                  <a:gd name="T1" fmla="*/ 80 h 80"/>
                  <a:gd name="T2" fmla="*/ 280 w 280"/>
                  <a:gd name="T3" fmla="*/ 10 h 80"/>
                  <a:gd name="T4" fmla="*/ 256 w 280"/>
                  <a:gd name="T5" fmla="*/ 0 h 80"/>
                  <a:gd name="T6" fmla="*/ 0 w 280"/>
                  <a:gd name="T7" fmla="*/ 61 h 80"/>
                  <a:gd name="T8" fmla="*/ 0 w 280"/>
                  <a:gd name="T9" fmla="*/ 80 h 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0"/>
                  <a:gd name="T16" fmla="*/ 0 h 80"/>
                  <a:gd name="T17" fmla="*/ 280 w 280"/>
                  <a:gd name="T18" fmla="*/ 80 h 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0" h="80">
                    <a:moveTo>
                      <a:pt x="0" y="80"/>
                    </a:moveTo>
                    <a:lnTo>
                      <a:pt x="280" y="10"/>
                    </a:lnTo>
                    <a:lnTo>
                      <a:pt x="256" y="0"/>
                    </a:lnTo>
                    <a:lnTo>
                      <a:pt x="0" y="61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5635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8501" name="Group 91"/>
              <p:cNvGrpSpPr>
                <a:grpSpLocks/>
              </p:cNvGrpSpPr>
              <p:nvPr/>
            </p:nvGrpSpPr>
            <p:grpSpPr bwMode="auto">
              <a:xfrm>
                <a:off x="182" y="2031"/>
                <a:ext cx="1143" cy="722"/>
                <a:chOff x="182" y="2031"/>
                <a:chExt cx="1143" cy="722"/>
              </a:xfrm>
            </p:grpSpPr>
            <p:sp>
              <p:nvSpPr>
                <p:cNvPr id="18545" name="Freeform 39"/>
                <p:cNvSpPr>
                  <a:spLocks/>
                </p:cNvSpPr>
                <p:nvPr/>
              </p:nvSpPr>
              <p:spPr bwMode="auto">
                <a:xfrm>
                  <a:off x="182" y="2031"/>
                  <a:ext cx="1143" cy="722"/>
                </a:xfrm>
                <a:custGeom>
                  <a:avLst/>
                  <a:gdLst>
                    <a:gd name="T0" fmla="*/ 2288 w 2288"/>
                    <a:gd name="T1" fmla="*/ 0 h 1444"/>
                    <a:gd name="T2" fmla="*/ 2288 w 2288"/>
                    <a:gd name="T3" fmla="*/ 1444 h 1444"/>
                    <a:gd name="T4" fmla="*/ 0 w 2288"/>
                    <a:gd name="T5" fmla="*/ 851 h 1444"/>
                    <a:gd name="T6" fmla="*/ 0 w 2288"/>
                    <a:gd name="T7" fmla="*/ 259 h 1444"/>
                    <a:gd name="T8" fmla="*/ 2288 w 2288"/>
                    <a:gd name="T9" fmla="*/ 0 h 14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88"/>
                    <a:gd name="T16" fmla="*/ 0 h 1444"/>
                    <a:gd name="T17" fmla="*/ 2288 w 2288"/>
                    <a:gd name="T18" fmla="*/ 1444 h 14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88" h="1444">
                      <a:moveTo>
                        <a:pt x="2288" y="0"/>
                      </a:moveTo>
                      <a:lnTo>
                        <a:pt x="2288" y="1444"/>
                      </a:lnTo>
                      <a:lnTo>
                        <a:pt x="0" y="851"/>
                      </a:lnTo>
                      <a:lnTo>
                        <a:pt x="0" y="259"/>
                      </a:lnTo>
                      <a:lnTo>
                        <a:pt x="2288" y="0"/>
                      </a:lnTo>
                      <a:close/>
                    </a:path>
                  </a:pathLst>
                </a:custGeom>
                <a:solidFill>
                  <a:srgbClr val="FFCC00"/>
                </a:solidFill>
                <a:ln w="9525">
                  <a:solidFill>
                    <a:srgbClr val="FF99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546" name="Group 90"/>
                <p:cNvGrpSpPr>
                  <a:grpSpLocks/>
                </p:cNvGrpSpPr>
                <p:nvPr/>
              </p:nvGrpSpPr>
              <p:grpSpPr bwMode="auto">
                <a:xfrm>
                  <a:off x="211" y="2114"/>
                  <a:ext cx="1039" cy="466"/>
                  <a:chOff x="211" y="2114"/>
                  <a:chExt cx="1039" cy="466"/>
                </a:xfrm>
              </p:grpSpPr>
              <p:sp>
                <p:nvSpPr>
                  <p:cNvPr id="18547" name="Freeform 40"/>
                  <p:cNvSpPr>
                    <a:spLocks/>
                  </p:cNvSpPr>
                  <p:nvPr/>
                </p:nvSpPr>
                <p:spPr bwMode="auto">
                  <a:xfrm>
                    <a:off x="211" y="2114"/>
                    <a:ext cx="1039" cy="466"/>
                  </a:xfrm>
                  <a:custGeom>
                    <a:avLst/>
                    <a:gdLst>
                      <a:gd name="T0" fmla="*/ 0 w 2080"/>
                      <a:gd name="T1" fmla="*/ 151 h 932"/>
                      <a:gd name="T2" fmla="*/ 0 w 2080"/>
                      <a:gd name="T3" fmla="*/ 560 h 932"/>
                      <a:gd name="T4" fmla="*/ 2080 w 2080"/>
                      <a:gd name="T5" fmla="*/ 932 h 932"/>
                      <a:gd name="T6" fmla="*/ 2080 w 2080"/>
                      <a:gd name="T7" fmla="*/ 0 h 932"/>
                      <a:gd name="T8" fmla="*/ 0 w 2080"/>
                      <a:gd name="T9" fmla="*/ 151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80"/>
                      <a:gd name="T16" fmla="*/ 0 h 932"/>
                      <a:gd name="T17" fmla="*/ 2080 w 2080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80" h="932">
                        <a:moveTo>
                          <a:pt x="0" y="151"/>
                        </a:moveTo>
                        <a:lnTo>
                          <a:pt x="0" y="560"/>
                        </a:lnTo>
                        <a:lnTo>
                          <a:pt x="2080" y="932"/>
                        </a:lnTo>
                        <a:lnTo>
                          <a:pt x="2080" y="0"/>
                        </a:lnTo>
                        <a:lnTo>
                          <a:pt x="0" y="151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8" name="Line 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1" y="2192"/>
                    <a:ext cx="1039" cy="32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9" name="Line 4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258"/>
                    <a:ext cx="1039" cy="11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0" name="Line 4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293"/>
                    <a:ext cx="1039" cy="55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1" name="Line 4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327"/>
                    <a:ext cx="1039" cy="98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2" name="Line 4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11" y="2361"/>
                    <a:ext cx="1039" cy="141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3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1154" y="2124"/>
                    <a:ext cx="0" cy="437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4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1068" y="2129"/>
                    <a:ext cx="0" cy="419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5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997" y="2134"/>
                    <a:ext cx="0" cy="40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6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925" y="2140"/>
                    <a:ext cx="0" cy="38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7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857" y="2143"/>
                    <a:ext cx="0" cy="36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8" name="Line 51"/>
                  <p:cNvSpPr>
                    <a:spLocks noChangeShapeType="1"/>
                  </p:cNvSpPr>
                  <p:nvPr/>
                </p:nvSpPr>
                <p:spPr bwMode="auto">
                  <a:xfrm>
                    <a:off x="803" y="2146"/>
                    <a:ext cx="0" cy="354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59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749" y="2150"/>
                    <a:ext cx="0" cy="34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0" name="Line 53"/>
                  <p:cNvSpPr>
                    <a:spLocks noChangeShapeType="1"/>
                  </p:cNvSpPr>
                  <p:nvPr/>
                </p:nvSpPr>
                <p:spPr bwMode="auto">
                  <a:xfrm>
                    <a:off x="702" y="2155"/>
                    <a:ext cx="0" cy="32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1" name="Line 54"/>
                  <p:cNvSpPr>
                    <a:spLocks noChangeShapeType="1"/>
                  </p:cNvSpPr>
                  <p:nvPr/>
                </p:nvSpPr>
                <p:spPr bwMode="auto">
                  <a:xfrm>
                    <a:off x="653" y="2158"/>
                    <a:ext cx="0" cy="316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2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605" y="2162"/>
                    <a:ext cx="0" cy="303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3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561" y="2164"/>
                    <a:ext cx="0" cy="293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4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516" y="2168"/>
                    <a:ext cx="0" cy="28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5" name="Line 58"/>
                  <p:cNvSpPr>
                    <a:spLocks noChangeShapeType="1"/>
                  </p:cNvSpPr>
                  <p:nvPr/>
                </p:nvSpPr>
                <p:spPr bwMode="auto">
                  <a:xfrm>
                    <a:off x="426" y="2175"/>
                    <a:ext cx="0" cy="25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6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390" y="2177"/>
                    <a:ext cx="0" cy="250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7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355" y="2180"/>
                    <a:ext cx="0" cy="24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8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318" y="2182"/>
                    <a:ext cx="0" cy="23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69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282" y="2184"/>
                    <a:ext cx="0" cy="223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70" name="Line 63"/>
                  <p:cNvSpPr>
                    <a:spLocks noChangeShapeType="1"/>
                  </p:cNvSpPr>
                  <p:nvPr/>
                </p:nvSpPr>
                <p:spPr bwMode="auto">
                  <a:xfrm>
                    <a:off x="247" y="2187"/>
                    <a:ext cx="0" cy="215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71" name="Freeform 64"/>
                  <p:cNvSpPr>
                    <a:spLocks/>
                  </p:cNvSpPr>
                  <p:nvPr/>
                </p:nvSpPr>
                <p:spPr bwMode="auto">
                  <a:xfrm>
                    <a:off x="211" y="2114"/>
                    <a:ext cx="1039" cy="466"/>
                  </a:xfrm>
                  <a:custGeom>
                    <a:avLst/>
                    <a:gdLst>
                      <a:gd name="T0" fmla="*/ 0 w 2080"/>
                      <a:gd name="T1" fmla="*/ 151 h 932"/>
                      <a:gd name="T2" fmla="*/ 0 w 2080"/>
                      <a:gd name="T3" fmla="*/ 560 h 932"/>
                      <a:gd name="T4" fmla="*/ 2080 w 2080"/>
                      <a:gd name="T5" fmla="*/ 932 h 932"/>
                      <a:gd name="T6" fmla="*/ 2080 w 2080"/>
                      <a:gd name="T7" fmla="*/ 0 h 932"/>
                      <a:gd name="T8" fmla="*/ 0 w 2080"/>
                      <a:gd name="T9" fmla="*/ 151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80"/>
                      <a:gd name="T16" fmla="*/ 0 h 932"/>
                      <a:gd name="T17" fmla="*/ 2080 w 2080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80" h="932">
                        <a:moveTo>
                          <a:pt x="0" y="151"/>
                        </a:moveTo>
                        <a:lnTo>
                          <a:pt x="0" y="560"/>
                        </a:lnTo>
                        <a:lnTo>
                          <a:pt x="2080" y="932"/>
                        </a:lnTo>
                        <a:lnTo>
                          <a:pt x="2080" y="0"/>
                        </a:lnTo>
                        <a:lnTo>
                          <a:pt x="0" y="151"/>
                        </a:lnTo>
                      </a:path>
                    </a:pathLst>
                  </a:custGeom>
                  <a:noFill/>
                  <a:ln w="9525">
                    <a:solidFill>
                      <a:srgbClr val="20202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8572" name="Group 88"/>
                  <p:cNvGrpSpPr>
                    <a:grpSpLocks/>
                  </p:cNvGrpSpPr>
                  <p:nvPr/>
                </p:nvGrpSpPr>
                <p:grpSpPr bwMode="auto">
                  <a:xfrm>
                    <a:off x="263" y="2172"/>
                    <a:ext cx="930" cy="272"/>
                    <a:chOff x="263" y="2172"/>
                    <a:chExt cx="930" cy="272"/>
                  </a:xfrm>
                </p:grpSpPr>
                <p:sp>
                  <p:nvSpPr>
                    <p:cNvPr id="18574" name="Line 6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3" y="2255"/>
                      <a:ext cx="35" cy="3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5" name="Line 6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08" y="2215"/>
                      <a:ext cx="56" cy="5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6" name="Line 6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66" y="2304"/>
                      <a:ext cx="42" cy="40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7" name="Line 6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13" y="2283"/>
                      <a:ext cx="42" cy="39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8" name="Line 6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66" y="2194"/>
                      <a:ext cx="91" cy="82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79" name="Line 7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08" y="2258"/>
                      <a:ext cx="116" cy="109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0" name="Line 7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89" y="2228"/>
                      <a:ext cx="86" cy="82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1" name="Line 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61" y="2292"/>
                      <a:ext cx="47" cy="4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2" name="Line 7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44" y="2172"/>
                      <a:ext cx="79" cy="6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3" name="Line 7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547" y="2295"/>
                      <a:ext cx="66" cy="66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4" name="Line 7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14" y="2228"/>
                      <a:ext cx="100" cy="9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5" name="Line 7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29" y="2343"/>
                      <a:ext cx="61" cy="5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6" name="Line 7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17" y="2254"/>
                      <a:ext cx="99" cy="9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7" name="Line 78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16" y="2190"/>
                      <a:ext cx="90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8" name="Line 7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737" y="2219"/>
                      <a:ext cx="88" cy="8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89" name="Line 8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686" y="2333"/>
                      <a:ext cx="84" cy="7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0" name="Line 81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91" y="2174"/>
                      <a:ext cx="104" cy="10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1" name="Line 8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45" y="2244"/>
                      <a:ext cx="117" cy="12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2" name="Line 8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13" y="2343"/>
                      <a:ext cx="102" cy="10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3" name="Line 84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908" y="2283"/>
                      <a:ext cx="91" cy="89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4" name="Line 8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056" y="2221"/>
                      <a:ext cx="78" cy="80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5" name="Line 8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030" y="2363"/>
                      <a:ext cx="72" cy="70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96" name="Line 8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110" y="2296"/>
                      <a:ext cx="83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18573" name="Line 89"/>
                  <p:cNvSpPr>
                    <a:spLocks noChangeShapeType="1"/>
                  </p:cNvSpPr>
                  <p:nvPr/>
                </p:nvSpPr>
                <p:spPr bwMode="auto">
                  <a:xfrm>
                    <a:off x="472" y="2170"/>
                    <a:ext cx="0" cy="27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8502" name="Group 134"/>
              <p:cNvGrpSpPr>
                <a:grpSpLocks/>
              </p:cNvGrpSpPr>
              <p:nvPr/>
            </p:nvGrpSpPr>
            <p:grpSpPr bwMode="auto">
              <a:xfrm>
                <a:off x="1325" y="2031"/>
                <a:ext cx="1144" cy="722"/>
                <a:chOff x="1325" y="2031"/>
                <a:chExt cx="1144" cy="722"/>
              </a:xfrm>
            </p:grpSpPr>
            <p:sp>
              <p:nvSpPr>
                <p:cNvPr id="18503" name="Freeform 92"/>
                <p:cNvSpPr>
                  <a:spLocks/>
                </p:cNvSpPr>
                <p:nvPr/>
              </p:nvSpPr>
              <p:spPr bwMode="auto">
                <a:xfrm>
                  <a:off x="1325" y="2031"/>
                  <a:ext cx="1144" cy="722"/>
                </a:xfrm>
                <a:custGeom>
                  <a:avLst/>
                  <a:gdLst>
                    <a:gd name="T0" fmla="*/ 0 w 2286"/>
                    <a:gd name="T1" fmla="*/ 0 h 1444"/>
                    <a:gd name="T2" fmla="*/ 0 w 2286"/>
                    <a:gd name="T3" fmla="*/ 1444 h 1444"/>
                    <a:gd name="T4" fmla="*/ 2286 w 2286"/>
                    <a:gd name="T5" fmla="*/ 851 h 1444"/>
                    <a:gd name="T6" fmla="*/ 2286 w 2286"/>
                    <a:gd name="T7" fmla="*/ 259 h 1444"/>
                    <a:gd name="T8" fmla="*/ 0 w 2286"/>
                    <a:gd name="T9" fmla="*/ 0 h 14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86"/>
                    <a:gd name="T16" fmla="*/ 0 h 1444"/>
                    <a:gd name="T17" fmla="*/ 2286 w 2286"/>
                    <a:gd name="T18" fmla="*/ 1444 h 14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86" h="1444">
                      <a:moveTo>
                        <a:pt x="0" y="0"/>
                      </a:moveTo>
                      <a:lnTo>
                        <a:pt x="0" y="1444"/>
                      </a:lnTo>
                      <a:lnTo>
                        <a:pt x="2286" y="851"/>
                      </a:lnTo>
                      <a:lnTo>
                        <a:pt x="2286" y="25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9900"/>
                </a:solidFill>
                <a:ln w="9525">
                  <a:solidFill>
                    <a:srgbClr val="FFCC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504" name="Freeform 93"/>
                <p:cNvSpPr>
                  <a:spLocks/>
                </p:cNvSpPr>
                <p:nvPr/>
              </p:nvSpPr>
              <p:spPr bwMode="auto">
                <a:xfrm>
                  <a:off x="2092" y="2320"/>
                  <a:ext cx="141" cy="223"/>
                </a:xfrm>
                <a:custGeom>
                  <a:avLst/>
                  <a:gdLst>
                    <a:gd name="T0" fmla="*/ 0 w 280"/>
                    <a:gd name="T1" fmla="*/ 446 h 446"/>
                    <a:gd name="T2" fmla="*/ 0 w 280"/>
                    <a:gd name="T3" fmla="*/ 16 h 446"/>
                    <a:gd name="T4" fmla="*/ 280 w 280"/>
                    <a:gd name="T5" fmla="*/ 0 h 446"/>
                    <a:gd name="T6" fmla="*/ 280 w 280"/>
                    <a:gd name="T7" fmla="*/ 376 h 446"/>
                    <a:gd name="T8" fmla="*/ 0 w 280"/>
                    <a:gd name="T9" fmla="*/ 446 h 44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0"/>
                    <a:gd name="T16" fmla="*/ 0 h 446"/>
                    <a:gd name="T17" fmla="*/ 280 w 280"/>
                    <a:gd name="T18" fmla="*/ 446 h 44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0" h="446">
                      <a:moveTo>
                        <a:pt x="0" y="446"/>
                      </a:moveTo>
                      <a:lnTo>
                        <a:pt x="0" y="16"/>
                      </a:lnTo>
                      <a:lnTo>
                        <a:pt x="280" y="0"/>
                      </a:lnTo>
                      <a:lnTo>
                        <a:pt x="280" y="376"/>
                      </a:lnTo>
                      <a:lnTo>
                        <a:pt x="0" y="446"/>
                      </a:lnTo>
                      <a:close/>
                    </a:path>
                  </a:pathLst>
                </a:custGeom>
                <a:pattFill prst="weave">
                  <a:fgClr>
                    <a:schemeClr val="bg2"/>
                  </a:fgClr>
                  <a:bgClr>
                    <a:srgbClr val="333333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505" name="Group 102"/>
                <p:cNvGrpSpPr>
                  <a:grpSpLocks/>
                </p:cNvGrpSpPr>
                <p:nvPr/>
              </p:nvGrpSpPr>
              <p:grpSpPr bwMode="auto">
                <a:xfrm>
                  <a:off x="2280" y="2208"/>
                  <a:ext cx="67" cy="149"/>
                  <a:chOff x="2280" y="2208"/>
                  <a:chExt cx="67" cy="149"/>
                </a:xfrm>
              </p:grpSpPr>
              <p:sp>
                <p:nvSpPr>
                  <p:cNvPr id="18537" name="Freeform 94"/>
                  <p:cNvSpPr>
                    <a:spLocks/>
                  </p:cNvSpPr>
                  <p:nvPr/>
                </p:nvSpPr>
                <p:spPr bwMode="auto">
                  <a:xfrm>
                    <a:off x="2280" y="2208"/>
                    <a:ext cx="67" cy="149"/>
                  </a:xfrm>
                  <a:custGeom>
                    <a:avLst/>
                    <a:gdLst>
                      <a:gd name="T0" fmla="*/ 0 w 134"/>
                      <a:gd name="T1" fmla="*/ 0 h 298"/>
                      <a:gd name="T2" fmla="*/ 134 w 134"/>
                      <a:gd name="T3" fmla="*/ 8 h 298"/>
                      <a:gd name="T4" fmla="*/ 134 w 134"/>
                      <a:gd name="T5" fmla="*/ 291 h 298"/>
                      <a:gd name="T6" fmla="*/ 0 w 134"/>
                      <a:gd name="T7" fmla="*/ 298 h 298"/>
                      <a:gd name="T8" fmla="*/ 0 w 134"/>
                      <a:gd name="T9" fmla="*/ 0 h 29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4"/>
                      <a:gd name="T16" fmla="*/ 0 h 298"/>
                      <a:gd name="T17" fmla="*/ 134 w 134"/>
                      <a:gd name="T18" fmla="*/ 298 h 29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4" h="298">
                        <a:moveTo>
                          <a:pt x="0" y="0"/>
                        </a:moveTo>
                        <a:lnTo>
                          <a:pt x="134" y="8"/>
                        </a:lnTo>
                        <a:lnTo>
                          <a:pt x="134" y="291"/>
                        </a:lnTo>
                        <a:lnTo>
                          <a:pt x="0" y="29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38" name="Line 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98" y="2271"/>
                    <a:ext cx="23" cy="26"/>
                  </a:xfrm>
                  <a:prstGeom prst="line">
                    <a:avLst/>
                  </a:prstGeom>
                  <a:noFill/>
                  <a:ln w="3175">
                    <a:solidFill>
                      <a:srgbClr val="7485A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39" name="Line 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92" y="2293"/>
                    <a:ext cx="29" cy="31"/>
                  </a:xfrm>
                  <a:prstGeom prst="line">
                    <a:avLst/>
                  </a:prstGeom>
                  <a:noFill/>
                  <a:ln w="3175">
                    <a:solidFill>
                      <a:srgbClr val="7485A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0" name="Line 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21" y="2266"/>
                    <a:ext cx="16" cy="19"/>
                  </a:xfrm>
                  <a:prstGeom prst="line">
                    <a:avLst/>
                  </a:prstGeom>
                  <a:noFill/>
                  <a:ln w="3175">
                    <a:solidFill>
                      <a:srgbClr val="7485A4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1" name="Line 98"/>
                  <p:cNvSpPr>
                    <a:spLocks noChangeShapeType="1"/>
                  </p:cNvSpPr>
                  <p:nvPr/>
                </p:nvSpPr>
                <p:spPr bwMode="auto">
                  <a:xfrm>
                    <a:off x="2280" y="2257"/>
                    <a:ext cx="67" cy="2"/>
                  </a:xfrm>
                  <a:prstGeom prst="line">
                    <a:avLst/>
                  </a:prstGeom>
                  <a:noFill/>
                  <a:ln w="6350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2" name="Line 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80" y="2306"/>
                    <a:ext cx="67" cy="1"/>
                  </a:xfrm>
                  <a:prstGeom prst="line">
                    <a:avLst/>
                  </a:prstGeom>
                  <a:noFill/>
                  <a:ln w="6350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3" name="Line 100"/>
                  <p:cNvSpPr>
                    <a:spLocks noChangeShapeType="1"/>
                  </p:cNvSpPr>
                  <p:nvPr/>
                </p:nvSpPr>
                <p:spPr bwMode="auto">
                  <a:xfrm>
                    <a:off x="2313" y="2210"/>
                    <a:ext cx="0" cy="145"/>
                  </a:xfrm>
                  <a:prstGeom prst="line">
                    <a:avLst/>
                  </a:prstGeom>
                  <a:noFill/>
                  <a:ln w="6350">
                    <a:solidFill>
                      <a:srgbClr val="272B36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44" name="Freeform 101"/>
                  <p:cNvSpPr>
                    <a:spLocks/>
                  </p:cNvSpPr>
                  <p:nvPr/>
                </p:nvSpPr>
                <p:spPr bwMode="auto">
                  <a:xfrm>
                    <a:off x="2280" y="2208"/>
                    <a:ext cx="67" cy="149"/>
                  </a:xfrm>
                  <a:custGeom>
                    <a:avLst/>
                    <a:gdLst>
                      <a:gd name="T0" fmla="*/ 0 w 134"/>
                      <a:gd name="T1" fmla="*/ 0 h 298"/>
                      <a:gd name="T2" fmla="*/ 134 w 134"/>
                      <a:gd name="T3" fmla="*/ 8 h 298"/>
                      <a:gd name="T4" fmla="*/ 134 w 134"/>
                      <a:gd name="T5" fmla="*/ 291 h 298"/>
                      <a:gd name="T6" fmla="*/ 0 w 134"/>
                      <a:gd name="T7" fmla="*/ 298 h 298"/>
                      <a:gd name="T8" fmla="*/ 0 w 134"/>
                      <a:gd name="T9" fmla="*/ 0 h 29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4"/>
                      <a:gd name="T16" fmla="*/ 0 h 298"/>
                      <a:gd name="T17" fmla="*/ 134 w 134"/>
                      <a:gd name="T18" fmla="*/ 298 h 29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4" h="298">
                        <a:moveTo>
                          <a:pt x="0" y="0"/>
                        </a:moveTo>
                        <a:lnTo>
                          <a:pt x="134" y="8"/>
                        </a:lnTo>
                        <a:lnTo>
                          <a:pt x="134" y="291"/>
                        </a:lnTo>
                        <a:lnTo>
                          <a:pt x="0" y="29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21212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506" name="Group 133"/>
                <p:cNvGrpSpPr>
                  <a:grpSpLocks/>
                </p:cNvGrpSpPr>
                <p:nvPr/>
              </p:nvGrpSpPr>
              <p:grpSpPr bwMode="auto">
                <a:xfrm>
                  <a:off x="1388" y="2114"/>
                  <a:ext cx="625" cy="466"/>
                  <a:chOff x="1388" y="2114"/>
                  <a:chExt cx="625" cy="466"/>
                </a:xfrm>
              </p:grpSpPr>
              <p:sp>
                <p:nvSpPr>
                  <p:cNvPr id="18507" name="Freeform 103"/>
                  <p:cNvSpPr>
                    <a:spLocks/>
                  </p:cNvSpPr>
                  <p:nvPr/>
                </p:nvSpPr>
                <p:spPr bwMode="auto">
                  <a:xfrm>
                    <a:off x="1388" y="2114"/>
                    <a:ext cx="625" cy="466"/>
                  </a:xfrm>
                  <a:custGeom>
                    <a:avLst/>
                    <a:gdLst>
                      <a:gd name="T0" fmla="*/ 1251 w 1251"/>
                      <a:gd name="T1" fmla="*/ 71 h 932"/>
                      <a:gd name="T2" fmla="*/ 1251 w 1251"/>
                      <a:gd name="T3" fmla="*/ 701 h 932"/>
                      <a:gd name="T4" fmla="*/ 0 w 1251"/>
                      <a:gd name="T5" fmla="*/ 932 h 932"/>
                      <a:gd name="T6" fmla="*/ 0 w 1251"/>
                      <a:gd name="T7" fmla="*/ 0 h 932"/>
                      <a:gd name="T8" fmla="*/ 1251 w 1251"/>
                      <a:gd name="T9" fmla="*/ 71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51"/>
                      <a:gd name="T16" fmla="*/ 0 h 932"/>
                      <a:gd name="T17" fmla="*/ 1251 w 1251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51" h="932">
                        <a:moveTo>
                          <a:pt x="1251" y="71"/>
                        </a:moveTo>
                        <a:lnTo>
                          <a:pt x="1251" y="701"/>
                        </a:lnTo>
                        <a:lnTo>
                          <a:pt x="0" y="932"/>
                        </a:lnTo>
                        <a:lnTo>
                          <a:pt x="0" y="0"/>
                        </a:lnTo>
                        <a:lnTo>
                          <a:pt x="1251" y="71"/>
                        </a:lnTo>
                        <a:close/>
                      </a:path>
                    </a:pathLst>
                  </a:custGeom>
                  <a:solidFill>
                    <a:schemeClr val="tx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08" name="Line 104"/>
                  <p:cNvSpPr>
                    <a:spLocks noChangeShapeType="1"/>
                  </p:cNvSpPr>
                  <p:nvPr/>
                </p:nvSpPr>
                <p:spPr bwMode="auto">
                  <a:xfrm>
                    <a:off x="1642" y="2130"/>
                    <a:ext cx="0" cy="408"/>
                  </a:xfrm>
                  <a:prstGeom prst="line">
                    <a:avLst/>
                  </a:prstGeom>
                  <a:noFill/>
                  <a:ln w="9525">
                    <a:solidFill>
                      <a:srgbClr val="30354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09" name="Line 105"/>
                  <p:cNvSpPr>
                    <a:spLocks noChangeShapeType="1"/>
                  </p:cNvSpPr>
                  <p:nvPr/>
                </p:nvSpPr>
                <p:spPr bwMode="auto">
                  <a:xfrm>
                    <a:off x="1711" y="2135"/>
                    <a:ext cx="0" cy="390"/>
                  </a:xfrm>
                  <a:prstGeom prst="line">
                    <a:avLst/>
                  </a:prstGeom>
                  <a:noFill/>
                  <a:ln w="9525">
                    <a:solidFill>
                      <a:srgbClr val="30354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0" name="Line 106"/>
                  <p:cNvSpPr>
                    <a:spLocks noChangeShapeType="1"/>
                  </p:cNvSpPr>
                  <p:nvPr/>
                </p:nvSpPr>
                <p:spPr bwMode="auto">
                  <a:xfrm>
                    <a:off x="1779" y="2140"/>
                    <a:ext cx="0" cy="373"/>
                  </a:xfrm>
                  <a:prstGeom prst="line">
                    <a:avLst/>
                  </a:prstGeom>
                  <a:noFill/>
                  <a:ln w="9525">
                    <a:solidFill>
                      <a:srgbClr val="303543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1" name="Freeform 107"/>
                  <p:cNvSpPr>
                    <a:spLocks/>
                  </p:cNvSpPr>
                  <p:nvPr/>
                </p:nvSpPr>
                <p:spPr bwMode="auto">
                  <a:xfrm>
                    <a:off x="1399" y="2114"/>
                    <a:ext cx="614" cy="466"/>
                  </a:xfrm>
                  <a:custGeom>
                    <a:avLst/>
                    <a:gdLst>
                      <a:gd name="T0" fmla="*/ 0 w 1229"/>
                      <a:gd name="T1" fmla="*/ 0 h 932"/>
                      <a:gd name="T2" fmla="*/ 0 w 1229"/>
                      <a:gd name="T3" fmla="*/ 932 h 932"/>
                      <a:gd name="T4" fmla="*/ 1229 w 1229"/>
                      <a:gd name="T5" fmla="*/ 701 h 932"/>
                      <a:gd name="T6" fmla="*/ 1229 w 1229"/>
                      <a:gd name="T7" fmla="*/ 71 h 932"/>
                      <a:gd name="T8" fmla="*/ 0 w 1229"/>
                      <a:gd name="T9" fmla="*/ 0 h 93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29"/>
                      <a:gd name="T16" fmla="*/ 0 h 932"/>
                      <a:gd name="T17" fmla="*/ 1229 w 1229"/>
                      <a:gd name="T18" fmla="*/ 932 h 93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29" h="932">
                        <a:moveTo>
                          <a:pt x="0" y="0"/>
                        </a:moveTo>
                        <a:lnTo>
                          <a:pt x="0" y="932"/>
                        </a:lnTo>
                        <a:lnTo>
                          <a:pt x="1229" y="701"/>
                        </a:lnTo>
                        <a:lnTo>
                          <a:pt x="1229" y="71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9525">
                    <a:solidFill>
                      <a:srgbClr val="212121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2" name="Line 108"/>
                  <p:cNvSpPr>
                    <a:spLocks noChangeShapeType="1"/>
                  </p:cNvSpPr>
                  <p:nvPr/>
                </p:nvSpPr>
                <p:spPr bwMode="auto">
                  <a:xfrm>
                    <a:off x="1484" y="2124"/>
                    <a:ext cx="0" cy="437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3" name="Line 109"/>
                  <p:cNvSpPr>
                    <a:spLocks noChangeShapeType="1"/>
                  </p:cNvSpPr>
                  <p:nvPr/>
                </p:nvSpPr>
                <p:spPr bwMode="auto">
                  <a:xfrm>
                    <a:off x="1642" y="2134"/>
                    <a:ext cx="0" cy="40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4" name="Line 110"/>
                  <p:cNvSpPr>
                    <a:spLocks noChangeShapeType="1"/>
                  </p:cNvSpPr>
                  <p:nvPr/>
                </p:nvSpPr>
                <p:spPr bwMode="auto">
                  <a:xfrm>
                    <a:off x="1713" y="2140"/>
                    <a:ext cx="0" cy="38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5" name="Line 111"/>
                  <p:cNvSpPr>
                    <a:spLocks noChangeShapeType="1"/>
                  </p:cNvSpPr>
                  <p:nvPr/>
                </p:nvSpPr>
                <p:spPr bwMode="auto">
                  <a:xfrm>
                    <a:off x="1835" y="2146"/>
                    <a:ext cx="0" cy="354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6" name="Line 112"/>
                  <p:cNvSpPr>
                    <a:spLocks noChangeShapeType="1"/>
                  </p:cNvSpPr>
                  <p:nvPr/>
                </p:nvSpPr>
                <p:spPr bwMode="auto">
                  <a:xfrm>
                    <a:off x="1889" y="2150"/>
                    <a:ext cx="0" cy="341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7" name="Line 113"/>
                  <p:cNvSpPr>
                    <a:spLocks noChangeShapeType="1"/>
                  </p:cNvSpPr>
                  <p:nvPr/>
                </p:nvSpPr>
                <p:spPr bwMode="auto">
                  <a:xfrm>
                    <a:off x="1936" y="2155"/>
                    <a:ext cx="0" cy="328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18" name="Line 114"/>
                  <p:cNvSpPr>
                    <a:spLocks noChangeShapeType="1"/>
                  </p:cNvSpPr>
                  <p:nvPr/>
                </p:nvSpPr>
                <p:spPr bwMode="auto">
                  <a:xfrm>
                    <a:off x="1986" y="2158"/>
                    <a:ext cx="0" cy="315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grpSp>
                <p:nvGrpSpPr>
                  <p:cNvPr id="18519" name="Group 126"/>
                  <p:cNvGrpSpPr>
                    <a:grpSpLocks/>
                  </p:cNvGrpSpPr>
                  <p:nvPr/>
                </p:nvGrpSpPr>
                <p:grpSpPr bwMode="auto">
                  <a:xfrm>
                    <a:off x="1445" y="2172"/>
                    <a:ext cx="564" cy="307"/>
                    <a:chOff x="1445" y="2172"/>
                    <a:chExt cx="564" cy="307"/>
                  </a:xfrm>
                </p:grpSpPr>
                <p:sp>
                  <p:nvSpPr>
                    <p:cNvPr id="18526" name="Line 115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915" y="2172"/>
                      <a:ext cx="79" cy="6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27" name="Line 11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948" y="2343"/>
                      <a:ext cx="61" cy="5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28" name="Line 117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822" y="2254"/>
                      <a:ext cx="99" cy="9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29" name="Line 118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452" y="2194"/>
                      <a:ext cx="89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0" name="Line 119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813" y="2219"/>
                      <a:ext cx="88" cy="85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1" name="Line 120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868" y="2333"/>
                      <a:ext cx="85" cy="7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2" name="Line 121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643" y="2174"/>
                      <a:ext cx="104" cy="104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3" name="Line 122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676" y="2244"/>
                      <a:ext cx="117" cy="12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4" name="Line 123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558" y="2239"/>
                      <a:ext cx="102" cy="101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5" name="Line 124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601" y="2391"/>
                      <a:ext cx="91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  <p:sp>
                  <p:nvSpPr>
                    <p:cNvPr id="18536" name="Line 125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1445" y="2296"/>
                      <a:ext cx="83" cy="88"/>
                    </a:xfrm>
                    <a:prstGeom prst="line">
                      <a:avLst/>
                    </a:prstGeom>
                    <a:noFill/>
                    <a:ln w="8001">
                      <a:solidFill>
                        <a:schemeClr val="accent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>
                        <a:latin typeface="+mj-lt"/>
                      </a:endParaRPr>
                    </a:p>
                  </p:txBody>
                </p:sp>
              </p:grpSp>
              <p:sp>
                <p:nvSpPr>
                  <p:cNvPr id="18520" name="Line 127"/>
                  <p:cNvSpPr>
                    <a:spLocks noChangeShapeType="1"/>
                  </p:cNvSpPr>
                  <p:nvPr/>
                </p:nvSpPr>
                <p:spPr bwMode="auto">
                  <a:xfrm>
                    <a:off x="1561" y="2138"/>
                    <a:ext cx="0" cy="402"/>
                  </a:xfrm>
                  <a:prstGeom prst="line">
                    <a:avLst/>
                  </a:prstGeom>
                  <a:noFill/>
                  <a:ln w="9525">
                    <a:solidFill>
                      <a:srgbClr val="40404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1" name="Line 128"/>
                  <p:cNvSpPr>
                    <a:spLocks noChangeShapeType="1"/>
                  </p:cNvSpPr>
                  <p:nvPr/>
                </p:nvSpPr>
                <p:spPr bwMode="auto">
                  <a:xfrm>
                    <a:off x="1397" y="2186"/>
                    <a:ext cx="608" cy="20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2" name="Line 1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1" y="2261"/>
                    <a:ext cx="608" cy="4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3" name="Line 1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5" y="2321"/>
                    <a:ext cx="600" cy="32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4" name="Line 13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1" y="2425"/>
                    <a:ext cx="612" cy="75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525" name="Line 13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05" y="2373"/>
                    <a:ext cx="608" cy="56"/>
                  </a:xfrm>
                  <a:prstGeom prst="line">
                    <a:avLst/>
                  </a:prstGeom>
                  <a:noFill/>
                  <a:ln w="9525">
                    <a:solidFill>
                      <a:srgbClr val="C0C0C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18441" name="Group 136"/>
            <p:cNvGrpSpPr>
              <a:grpSpLocks noChangeAspect="1"/>
            </p:cNvGrpSpPr>
            <p:nvPr/>
          </p:nvGrpSpPr>
          <p:grpSpPr bwMode="auto">
            <a:xfrm>
              <a:off x="6886575" y="2770188"/>
              <a:ext cx="1457325" cy="1350962"/>
              <a:chOff x="4338" y="1697"/>
              <a:chExt cx="918" cy="851"/>
            </a:xfrm>
          </p:grpSpPr>
          <p:sp>
            <p:nvSpPr>
              <p:cNvPr id="18442" name="AutoShape 135"/>
              <p:cNvSpPr>
                <a:spLocks noChangeAspect="1" noChangeArrowheads="1" noTextEdit="1"/>
              </p:cNvSpPr>
              <p:nvPr/>
            </p:nvSpPr>
            <p:spPr bwMode="auto">
              <a:xfrm>
                <a:off x="4338" y="1697"/>
                <a:ext cx="918" cy="85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>
                  <a:latin typeface="+mj-lt"/>
                </a:endParaRPr>
              </a:p>
            </p:txBody>
          </p:sp>
          <p:grpSp>
            <p:nvGrpSpPr>
              <p:cNvPr id="18443" name="Group 153"/>
              <p:cNvGrpSpPr>
                <a:grpSpLocks/>
              </p:cNvGrpSpPr>
              <p:nvPr/>
            </p:nvGrpSpPr>
            <p:grpSpPr bwMode="auto">
              <a:xfrm>
                <a:off x="4354" y="1946"/>
                <a:ext cx="883" cy="600"/>
                <a:chOff x="4354" y="1946"/>
                <a:chExt cx="883" cy="600"/>
              </a:xfrm>
            </p:grpSpPr>
            <p:sp>
              <p:nvSpPr>
                <p:cNvPr id="18477" name="Rectangle 137"/>
                <p:cNvSpPr>
                  <a:spLocks noChangeArrowheads="1"/>
                </p:cNvSpPr>
                <p:nvPr/>
              </p:nvSpPr>
              <p:spPr bwMode="auto">
                <a:xfrm>
                  <a:off x="4354" y="1964"/>
                  <a:ext cx="883" cy="582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8" name="Rectangle 138"/>
                <p:cNvSpPr>
                  <a:spLocks noChangeArrowheads="1"/>
                </p:cNvSpPr>
                <p:nvPr/>
              </p:nvSpPr>
              <p:spPr bwMode="auto">
                <a:xfrm>
                  <a:off x="4360" y="1953"/>
                  <a:ext cx="99" cy="588"/>
                </a:xfrm>
                <a:prstGeom prst="rect">
                  <a:avLst/>
                </a:prstGeom>
                <a:solidFill>
                  <a:schemeClr val="hlink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9" name="Rectangle 139"/>
                <p:cNvSpPr>
                  <a:spLocks noChangeArrowheads="1"/>
                </p:cNvSpPr>
                <p:nvPr/>
              </p:nvSpPr>
              <p:spPr bwMode="auto">
                <a:xfrm>
                  <a:off x="4375" y="2052"/>
                  <a:ext cx="68" cy="219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0" name="Rectangle 140"/>
                <p:cNvSpPr>
                  <a:spLocks noChangeArrowheads="1"/>
                </p:cNvSpPr>
                <p:nvPr/>
              </p:nvSpPr>
              <p:spPr bwMode="auto">
                <a:xfrm>
                  <a:off x="4375" y="2301"/>
                  <a:ext cx="68" cy="218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1" name="Rectangle 141"/>
                <p:cNvSpPr>
                  <a:spLocks noChangeArrowheads="1"/>
                </p:cNvSpPr>
                <p:nvPr/>
              </p:nvSpPr>
              <p:spPr bwMode="auto">
                <a:xfrm>
                  <a:off x="4514" y="2432"/>
                  <a:ext cx="247" cy="82"/>
                </a:xfrm>
                <a:prstGeom prst="rect">
                  <a:avLst/>
                </a:prstGeom>
                <a:solidFill>
                  <a:srgbClr val="FF9900"/>
                </a:solidFill>
                <a:ln w="127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2" name="Rectangle 142"/>
                <p:cNvSpPr>
                  <a:spLocks noChangeArrowheads="1"/>
                </p:cNvSpPr>
                <p:nvPr/>
              </p:nvSpPr>
              <p:spPr bwMode="auto">
                <a:xfrm>
                  <a:off x="4827" y="2430"/>
                  <a:ext cx="248" cy="82"/>
                </a:xfrm>
                <a:prstGeom prst="rect">
                  <a:avLst/>
                </a:prstGeom>
                <a:solidFill>
                  <a:srgbClr val="FF9900"/>
                </a:solidFill>
                <a:ln w="12700">
                  <a:solidFill>
                    <a:schemeClr val="tx2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3" name="Rectangle 143"/>
                <p:cNvSpPr>
                  <a:spLocks noChangeArrowheads="1"/>
                </p:cNvSpPr>
                <p:nvPr/>
              </p:nvSpPr>
              <p:spPr bwMode="auto">
                <a:xfrm>
                  <a:off x="5133" y="1946"/>
                  <a:ext cx="97" cy="588"/>
                </a:xfrm>
                <a:prstGeom prst="rect">
                  <a:avLst/>
                </a:prstGeom>
                <a:solidFill>
                  <a:schemeClr val="hlink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84" name="Rectangle 144"/>
                <p:cNvSpPr>
                  <a:spLocks noChangeArrowheads="1"/>
                </p:cNvSpPr>
                <p:nvPr/>
              </p:nvSpPr>
              <p:spPr bwMode="auto">
                <a:xfrm>
                  <a:off x="5148" y="2299"/>
                  <a:ext cx="68" cy="218"/>
                </a:xfrm>
                <a:prstGeom prst="rect">
                  <a:avLst/>
                </a:prstGeom>
                <a:solidFill>
                  <a:srgbClr val="FF9900"/>
                </a:solidFill>
                <a:ln w="3175">
                  <a:solidFill>
                    <a:srgbClr val="254169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grpSp>
              <p:nvGrpSpPr>
                <p:cNvPr id="18485" name="Group 152"/>
                <p:cNvGrpSpPr>
                  <a:grpSpLocks/>
                </p:cNvGrpSpPr>
                <p:nvPr/>
              </p:nvGrpSpPr>
              <p:grpSpPr bwMode="auto">
                <a:xfrm>
                  <a:off x="4470" y="2035"/>
                  <a:ext cx="746" cy="371"/>
                  <a:chOff x="4470" y="2035"/>
                  <a:chExt cx="746" cy="371"/>
                </a:xfrm>
              </p:grpSpPr>
              <p:sp>
                <p:nvSpPr>
                  <p:cNvPr id="18486" name="Rectangle 145"/>
                  <p:cNvSpPr>
                    <a:spLocks noChangeArrowheads="1"/>
                  </p:cNvSpPr>
                  <p:nvPr/>
                </p:nvSpPr>
                <p:spPr bwMode="auto">
                  <a:xfrm>
                    <a:off x="4470" y="2035"/>
                    <a:ext cx="642" cy="371"/>
                  </a:xfrm>
                  <a:prstGeom prst="rect">
                    <a:avLst/>
                  </a:prstGeom>
                  <a:solidFill>
                    <a:schemeClr val="hlink"/>
                  </a:solidFill>
                  <a:ln w="3175">
                    <a:solidFill>
                      <a:srgbClr val="25416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87" name="Rectangle 146"/>
                  <p:cNvSpPr>
                    <a:spLocks noChangeArrowheads="1"/>
                  </p:cNvSpPr>
                  <p:nvPr/>
                </p:nvSpPr>
                <p:spPr bwMode="auto">
                  <a:xfrm>
                    <a:off x="5148" y="2050"/>
                    <a:ext cx="68" cy="219"/>
                  </a:xfrm>
                  <a:prstGeom prst="rect">
                    <a:avLst/>
                  </a:prstGeom>
                  <a:solidFill>
                    <a:srgbClr val="FF9900"/>
                  </a:solidFill>
                  <a:ln w="3175">
                    <a:solidFill>
                      <a:srgbClr val="254169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88" name="Rectangle 147"/>
                  <p:cNvSpPr>
                    <a:spLocks noChangeArrowheads="1"/>
                  </p:cNvSpPr>
                  <p:nvPr/>
                </p:nvSpPr>
                <p:spPr bwMode="auto">
                  <a:xfrm>
                    <a:off x="4499" y="2057"/>
                    <a:ext cx="588" cy="318"/>
                  </a:xfrm>
                  <a:prstGeom prst="rect">
                    <a:avLst/>
                  </a:prstGeom>
                  <a:solidFill>
                    <a:schemeClr val="accent1"/>
                  </a:solidFill>
                  <a:ln w="9525">
                    <a:solidFill>
                      <a:srgbClr val="305488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89" name="Freeform 148"/>
                  <p:cNvSpPr>
                    <a:spLocks/>
                  </p:cNvSpPr>
                  <p:nvPr/>
                </p:nvSpPr>
                <p:spPr bwMode="auto">
                  <a:xfrm>
                    <a:off x="4672" y="2119"/>
                    <a:ext cx="143" cy="200"/>
                  </a:xfrm>
                  <a:custGeom>
                    <a:avLst/>
                    <a:gdLst>
                      <a:gd name="T0" fmla="*/ 0 w 430"/>
                      <a:gd name="T1" fmla="*/ 0 h 599"/>
                      <a:gd name="T2" fmla="*/ 120 w 430"/>
                      <a:gd name="T3" fmla="*/ 127 h 599"/>
                      <a:gd name="T4" fmla="*/ 430 w 430"/>
                      <a:gd name="T5" fmla="*/ 579 h 599"/>
                      <a:gd name="T6" fmla="*/ 411 w 430"/>
                      <a:gd name="T7" fmla="*/ 599 h 599"/>
                      <a:gd name="T8" fmla="*/ 0 w 430"/>
                      <a:gd name="T9" fmla="*/ 0 h 59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30"/>
                      <a:gd name="T16" fmla="*/ 0 h 599"/>
                      <a:gd name="T17" fmla="*/ 430 w 430"/>
                      <a:gd name="T18" fmla="*/ 599 h 59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30" h="599">
                        <a:moveTo>
                          <a:pt x="0" y="0"/>
                        </a:moveTo>
                        <a:lnTo>
                          <a:pt x="120" y="127"/>
                        </a:lnTo>
                        <a:lnTo>
                          <a:pt x="430" y="579"/>
                        </a:lnTo>
                        <a:lnTo>
                          <a:pt x="411" y="5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490" name="Freeform 149"/>
                  <p:cNvSpPr>
                    <a:spLocks/>
                  </p:cNvSpPr>
                  <p:nvPr/>
                </p:nvSpPr>
                <p:spPr bwMode="auto">
                  <a:xfrm>
                    <a:off x="4748" y="2187"/>
                    <a:ext cx="75" cy="97"/>
                  </a:xfrm>
                  <a:custGeom>
                    <a:avLst/>
                    <a:gdLst>
                      <a:gd name="T0" fmla="*/ 0 w 226"/>
                      <a:gd name="T1" fmla="*/ 0 h 292"/>
                      <a:gd name="T2" fmla="*/ 34 w 226"/>
                      <a:gd name="T3" fmla="*/ 0 h 292"/>
                      <a:gd name="T4" fmla="*/ 226 w 226"/>
                      <a:gd name="T5" fmla="*/ 280 h 292"/>
                      <a:gd name="T6" fmla="*/ 214 w 226"/>
                      <a:gd name="T7" fmla="*/ 292 h 292"/>
                      <a:gd name="T8" fmla="*/ 0 w 226"/>
                      <a:gd name="T9" fmla="*/ 0 h 292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6"/>
                      <a:gd name="T16" fmla="*/ 0 h 292"/>
                      <a:gd name="T17" fmla="*/ 226 w 226"/>
                      <a:gd name="T18" fmla="*/ 292 h 292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6" h="292">
                        <a:moveTo>
                          <a:pt x="0" y="0"/>
                        </a:moveTo>
                        <a:lnTo>
                          <a:pt x="34" y="0"/>
                        </a:lnTo>
                        <a:lnTo>
                          <a:pt x="226" y="280"/>
                        </a:lnTo>
                        <a:lnTo>
                          <a:pt x="214" y="29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491" name="Freeform 150"/>
                  <p:cNvSpPr>
                    <a:spLocks/>
                  </p:cNvSpPr>
                  <p:nvPr/>
                </p:nvSpPr>
                <p:spPr bwMode="auto">
                  <a:xfrm>
                    <a:off x="4782" y="2144"/>
                    <a:ext cx="121" cy="175"/>
                  </a:xfrm>
                  <a:custGeom>
                    <a:avLst/>
                    <a:gdLst>
                      <a:gd name="T0" fmla="*/ 0 w 365"/>
                      <a:gd name="T1" fmla="*/ 0 h 525"/>
                      <a:gd name="T2" fmla="*/ 92 w 365"/>
                      <a:gd name="T3" fmla="*/ 103 h 525"/>
                      <a:gd name="T4" fmla="*/ 365 w 365"/>
                      <a:gd name="T5" fmla="*/ 508 h 525"/>
                      <a:gd name="T6" fmla="*/ 349 w 365"/>
                      <a:gd name="T7" fmla="*/ 525 h 525"/>
                      <a:gd name="T8" fmla="*/ 0 w 365"/>
                      <a:gd name="T9" fmla="*/ 0 h 5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65"/>
                      <a:gd name="T16" fmla="*/ 0 h 525"/>
                      <a:gd name="T17" fmla="*/ 365 w 365"/>
                      <a:gd name="T18" fmla="*/ 525 h 5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65" h="525">
                        <a:moveTo>
                          <a:pt x="0" y="0"/>
                        </a:moveTo>
                        <a:lnTo>
                          <a:pt x="92" y="103"/>
                        </a:lnTo>
                        <a:lnTo>
                          <a:pt x="365" y="508"/>
                        </a:lnTo>
                        <a:lnTo>
                          <a:pt x="349" y="52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  <p:sp>
                <p:nvSpPr>
                  <p:cNvPr id="18492" name="Freeform 151"/>
                  <p:cNvSpPr>
                    <a:spLocks/>
                  </p:cNvSpPr>
                  <p:nvPr/>
                </p:nvSpPr>
                <p:spPr bwMode="auto">
                  <a:xfrm>
                    <a:off x="4879" y="2224"/>
                    <a:ext cx="40" cy="59"/>
                  </a:xfrm>
                  <a:custGeom>
                    <a:avLst/>
                    <a:gdLst>
                      <a:gd name="T0" fmla="*/ 0 w 122"/>
                      <a:gd name="T1" fmla="*/ 0 h 177"/>
                      <a:gd name="T2" fmla="*/ 31 w 122"/>
                      <a:gd name="T3" fmla="*/ 34 h 177"/>
                      <a:gd name="T4" fmla="*/ 122 w 122"/>
                      <a:gd name="T5" fmla="*/ 172 h 177"/>
                      <a:gd name="T6" fmla="*/ 117 w 122"/>
                      <a:gd name="T7" fmla="*/ 177 h 177"/>
                      <a:gd name="T8" fmla="*/ 0 w 122"/>
                      <a:gd name="T9" fmla="*/ 0 h 17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2"/>
                      <a:gd name="T16" fmla="*/ 0 h 177"/>
                      <a:gd name="T17" fmla="*/ 122 w 122"/>
                      <a:gd name="T18" fmla="*/ 177 h 17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2" h="177">
                        <a:moveTo>
                          <a:pt x="0" y="0"/>
                        </a:moveTo>
                        <a:lnTo>
                          <a:pt x="31" y="34"/>
                        </a:lnTo>
                        <a:lnTo>
                          <a:pt x="122" y="172"/>
                        </a:lnTo>
                        <a:lnTo>
                          <a:pt x="117" y="17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E0E0E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  <p:grpSp>
            <p:nvGrpSpPr>
              <p:cNvPr id="18444" name="Group 186"/>
              <p:cNvGrpSpPr>
                <a:grpSpLocks/>
              </p:cNvGrpSpPr>
              <p:nvPr/>
            </p:nvGrpSpPr>
            <p:grpSpPr bwMode="auto">
              <a:xfrm>
                <a:off x="4338" y="1697"/>
                <a:ext cx="918" cy="328"/>
                <a:chOff x="4338" y="1697"/>
                <a:chExt cx="918" cy="328"/>
              </a:xfrm>
            </p:grpSpPr>
            <p:sp>
              <p:nvSpPr>
                <p:cNvPr id="18445" name="Freeform 154"/>
                <p:cNvSpPr>
                  <a:spLocks/>
                </p:cNvSpPr>
                <p:nvPr/>
              </p:nvSpPr>
              <p:spPr bwMode="auto">
                <a:xfrm>
                  <a:off x="4338" y="1700"/>
                  <a:ext cx="828" cy="175"/>
                </a:xfrm>
                <a:custGeom>
                  <a:avLst/>
                  <a:gdLst>
                    <a:gd name="T0" fmla="*/ 0 w 2484"/>
                    <a:gd name="T1" fmla="*/ 524 h 524"/>
                    <a:gd name="T2" fmla="*/ 295 w 2484"/>
                    <a:gd name="T3" fmla="*/ 0 h 524"/>
                    <a:gd name="T4" fmla="*/ 2249 w 2484"/>
                    <a:gd name="T5" fmla="*/ 0 h 524"/>
                    <a:gd name="T6" fmla="*/ 2484 w 2484"/>
                    <a:gd name="T7" fmla="*/ 524 h 524"/>
                    <a:gd name="T8" fmla="*/ 0 w 2484"/>
                    <a:gd name="T9" fmla="*/ 524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84"/>
                    <a:gd name="T16" fmla="*/ 0 h 524"/>
                    <a:gd name="T17" fmla="*/ 2484 w 2484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84" h="524">
                      <a:moveTo>
                        <a:pt x="0" y="524"/>
                      </a:moveTo>
                      <a:lnTo>
                        <a:pt x="295" y="0"/>
                      </a:lnTo>
                      <a:lnTo>
                        <a:pt x="2249" y="0"/>
                      </a:lnTo>
                      <a:lnTo>
                        <a:pt x="2484" y="524"/>
                      </a:lnTo>
                      <a:lnTo>
                        <a:pt x="0" y="524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6" name="Freeform 155"/>
                <p:cNvSpPr>
                  <a:spLocks/>
                </p:cNvSpPr>
                <p:nvPr/>
              </p:nvSpPr>
              <p:spPr bwMode="auto">
                <a:xfrm>
                  <a:off x="4428" y="1697"/>
                  <a:ext cx="154" cy="178"/>
                </a:xfrm>
                <a:custGeom>
                  <a:avLst/>
                  <a:gdLst>
                    <a:gd name="T0" fmla="*/ 277 w 463"/>
                    <a:gd name="T1" fmla="*/ 533 h 533"/>
                    <a:gd name="T2" fmla="*/ 463 w 463"/>
                    <a:gd name="T3" fmla="*/ 0 h 533"/>
                    <a:gd name="T4" fmla="*/ 218 w 463"/>
                    <a:gd name="T5" fmla="*/ 0 h 533"/>
                    <a:gd name="T6" fmla="*/ 0 w 463"/>
                    <a:gd name="T7" fmla="*/ 533 h 533"/>
                    <a:gd name="T8" fmla="*/ 277 w 463"/>
                    <a:gd name="T9" fmla="*/ 533 h 5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63"/>
                    <a:gd name="T16" fmla="*/ 0 h 533"/>
                    <a:gd name="T17" fmla="*/ 463 w 463"/>
                    <a:gd name="T18" fmla="*/ 533 h 53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63" h="533">
                      <a:moveTo>
                        <a:pt x="277" y="533"/>
                      </a:moveTo>
                      <a:lnTo>
                        <a:pt x="463" y="0"/>
                      </a:lnTo>
                      <a:lnTo>
                        <a:pt x="218" y="0"/>
                      </a:lnTo>
                      <a:lnTo>
                        <a:pt x="0" y="533"/>
                      </a:lnTo>
                      <a:lnTo>
                        <a:pt x="277" y="533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7" name="Freeform 156"/>
                <p:cNvSpPr>
                  <a:spLocks/>
                </p:cNvSpPr>
                <p:nvPr/>
              </p:nvSpPr>
              <p:spPr bwMode="auto">
                <a:xfrm>
                  <a:off x="4613" y="1700"/>
                  <a:ext cx="107" cy="175"/>
                </a:xfrm>
                <a:custGeom>
                  <a:avLst/>
                  <a:gdLst>
                    <a:gd name="T0" fmla="*/ 110 w 320"/>
                    <a:gd name="T1" fmla="*/ 0 h 524"/>
                    <a:gd name="T2" fmla="*/ 320 w 320"/>
                    <a:gd name="T3" fmla="*/ 0 h 524"/>
                    <a:gd name="T4" fmla="*/ 278 w 320"/>
                    <a:gd name="T5" fmla="*/ 524 h 524"/>
                    <a:gd name="T6" fmla="*/ 0 w 320"/>
                    <a:gd name="T7" fmla="*/ 524 h 524"/>
                    <a:gd name="T8" fmla="*/ 110 w 320"/>
                    <a:gd name="T9" fmla="*/ 0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0"/>
                    <a:gd name="T16" fmla="*/ 0 h 524"/>
                    <a:gd name="T17" fmla="*/ 320 w 320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0" h="524">
                      <a:moveTo>
                        <a:pt x="110" y="0"/>
                      </a:moveTo>
                      <a:lnTo>
                        <a:pt x="320" y="0"/>
                      </a:lnTo>
                      <a:lnTo>
                        <a:pt x="278" y="524"/>
                      </a:lnTo>
                      <a:lnTo>
                        <a:pt x="0" y="524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8" name="Freeform 157"/>
                <p:cNvSpPr>
                  <a:spLocks/>
                </p:cNvSpPr>
                <p:nvPr/>
              </p:nvSpPr>
              <p:spPr bwMode="auto">
                <a:xfrm>
                  <a:off x="4797" y="1700"/>
                  <a:ext cx="91" cy="175"/>
                </a:xfrm>
                <a:custGeom>
                  <a:avLst/>
                  <a:gdLst>
                    <a:gd name="T0" fmla="*/ 13 w 274"/>
                    <a:gd name="T1" fmla="*/ 0 h 524"/>
                    <a:gd name="T2" fmla="*/ 240 w 274"/>
                    <a:gd name="T3" fmla="*/ 0 h 524"/>
                    <a:gd name="T4" fmla="*/ 274 w 274"/>
                    <a:gd name="T5" fmla="*/ 524 h 524"/>
                    <a:gd name="T6" fmla="*/ 0 w 274"/>
                    <a:gd name="T7" fmla="*/ 521 h 524"/>
                    <a:gd name="T8" fmla="*/ 13 w 274"/>
                    <a:gd name="T9" fmla="*/ 0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4"/>
                    <a:gd name="T16" fmla="*/ 0 h 524"/>
                    <a:gd name="T17" fmla="*/ 274 w 274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4" h="524">
                      <a:moveTo>
                        <a:pt x="13" y="0"/>
                      </a:moveTo>
                      <a:lnTo>
                        <a:pt x="240" y="0"/>
                      </a:lnTo>
                      <a:lnTo>
                        <a:pt x="274" y="524"/>
                      </a:lnTo>
                      <a:lnTo>
                        <a:pt x="0" y="521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49" name="Freeform 158"/>
                <p:cNvSpPr>
                  <a:spLocks/>
                </p:cNvSpPr>
                <p:nvPr/>
              </p:nvSpPr>
              <p:spPr bwMode="auto">
                <a:xfrm>
                  <a:off x="4944" y="1700"/>
                  <a:ext cx="130" cy="175"/>
                </a:xfrm>
                <a:custGeom>
                  <a:avLst/>
                  <a:gdLst>
                    <a:gd name="T0" fmla="*/ 0 w 388"/>
                    <a:gd name="T1" fmla="*/ 0 h 526"/>
                    <a:gd name="T2" fmla="*/ 211 w 388"/>
                    <a:gd name="T3" fmla="*/ 0 h 526"/>
                    <a:gd name="T4" fmla="*/ 388 w 388"/>
                    <a:gd name="T5" fmla="*/ 524 h 526"/>
                    <a:gd name="T6" fmla="*/ 124 w 388"/>
                    <a:gd name="T7" fmla="*/ 526 h 526"/>
                    <a:gd name="T8" fmla="*/ 0 w 388"/>
                    <a:gd name="T9" fmla="*/ 0 h 5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8"/>
                    <a:gd name="T16" fmla="*/ 0 h 526"/>
                    <a:gd name="T17" fmla="*/ 388 w 388"/>
                    <a:gd name="T18" fmla="*/ 526 h 52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8" h="526">
                      <a:moveTo>
                        <a:pt x="0" y="0"/>
                      </a:moveTo>
                      <a:lnTo>
                        <a:pt x="211" y="0"/>
                      </a:lnTo>
                      <a:lnTo>
                        <a:pt x="388" y="524"/>
                      </a:lnTo>
                      <a:lnTo>
                        <a:pt x="124" y="5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50" name="Freeform 159"/>
                <p:cNvSpPr>
                  <a:spLocks/>
                </p:cNvSpPr>
                <p:nvPr/>
              </p:nvSpPr>
              <p:spPr bwMode="auto">
                <a:xfrm>
                  <a:off x="5085" y="1700"/>
                  <a:ext cx="171" cy="175"/>
                </a:xfrm>
                <a:custGeom>
                  <a:avLst/>
                  <a:gdLst>
                    <a:gd name="T0" fmla="*/ 0 w 514"/>
                    <a:gd name="T1" fmla="*/ 0 h 524"/>
                    <a:gd name="T2" fmla="*/ 244 w 514"/>
                    <a:gd name="T3" fmla="*/ 0 h 524"/>
                    <a:gd name="T4" fmla="*/ 514 w 514"/>
                    <a:gd name="T5" fmla="*/ 524 h 524"/>
                    <a:gd name="T6" fmla="*/ 236 w 514"/>
                    <a:gd name="T7" fmla="*/ 524 h 524"/>
                    <a:gd name="T8" fmla="*/ 0 w 514"/>
                    <a:gd name="T9" fmla="*/ 0 h 52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4"/>
                    <a:gd name="T16" fmla="*/ 0 h 524"/>
                    <a:gd name="T17" fmla="*/ 514 w 514"/>
                    <a:gd name="T18" fmla="*/ 524 h 52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4" h="524">
                      <a:moveTo>
                        <a:pt x="0" y="0"/>
                      </a:moveTo>
                      <a:lnTo>
                        <a:pt x="244" y="0"/>
                      </a:lnTo>
                      <a:lnTo>
                        <a:pt x="514" y="524"/>
                      </a:lnTo>
                      <a:lnTo>
                        <a:pt x="236" y="52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451" name="Group 162"/>
                <p:cNvGrpSpPr>
                  <a:grpSpLocks/>
                </p:cNvGrpSpPr>
                <p:nvPr/>
              </p:nvGrpSpPr>
              <p:grpSpPr bwMode="auto">
                <a:xfrm>
                  <a:off x="4338" y="1883"/>
                  <a:ext cx="92" cy="141"/>
                  <a:chOff x="4338" y="1883"/>
                  <a:chExt cx="92" cy="141"/>
                </a:xfrm>
              </p:grpSpPr>
              <p:sp>
                <p:nvSpPr>
                  <p:cNvPr id="18475" name="Oval 160"/>
                  <p:cNvSpPr>
                    <a:spLocks noChangeArrowheads="1"/>
                  </p:cNvSpPr>
                  <p:nvPr/>
                </p:nvSpPr>
                <p:spPr bwMode="auto">
                  <a:xfrm>
                    <a:off x="4339" y="1935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6" name="Freeform 161"/>
                  <p:cNvSpPr>
                    <a:spLocks/>
                  </p:cNvSpPr>
                  <p:nvPr/>
                </p:nvSpPr>
                <p:spPr bwMode="auto">
                  <a:xfrm>
                    <a:off x="4338" y="1883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7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7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8452" name="Oval 163"/>
                <p:cNvSpPr>
                  <a:spLocks noChangeArrowheads="1"/>
                </p:cNvSpPr>
                <p:nvPr/>
              </p:nvSpPr>
              <p:spPr bwMode="auto">
                <a:xfrm>
                  <a:off x="4522" y="1935"/>
                  <a:ext cx="89" cy="89"/>
                </a:xfrm>
                <a:prstGeom prst="ellipse">
                  <a:avLst/>
                </a:pr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53" name="Freeform 164"/>
                <p:cNvSpPr>
                  <a:spLocks/>
                </p:cNvSpPr>
                <p:nvPr/>
              </p:nvSpPr>
              <p:spPr bwMode="auto">
                <a:xfrm>
                  <a:off x="4520" y="1882"/>
                  <a:ext cx="93" cy="109"/>
                </a:xfrm>
                <a:custGeom>
                  <a:avLst/>
                  <a:gdLst>
                    <a:gd name="T0" fmla="*/ 1 w 279"/>
                    <a:gd name="T1" fmla="*/ 303 h 326"/>
                    <a:gd name="T2" fmla="*/ 0 w 279"/>
                    <a:gd name="T3" fmla="*/ 265 h 326"/>
                    <a:gd name="T4" fmla="*/ 0 w 279"/>
                    <a:gd name="T5" fmla="*/ 2 h 326"/>
                    <a:gd name="T6" fmla="*/ 279 w 279"/>
                    <a:gd name="T7" fmla="*/ 0 h 326"/>
                    <a:gd name="T8" fmla="*/ 279 w 279"/>
                    <a:gd name="T9" fmla="*/ 293 h 326"/>
                    <a:gd name="T10" fmla="*/ 266 w 279"/>
                    <a:gd name="T11" fmla="*/ 326 h 326"/>
                    <a:gd name="T12" fmla="*/ 1 w 279"/>
                    <a:gd name="T13" fmla="*/ 303 h 32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9"/>
                    <a:gd name="T22" fmla="*/ 0 h 326"/>
                    <a:gd name="T23" fmla="*/ 279 w 279"/>
                    <a:gd name="T24" fmla="*/ 326 h 32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9" h="326">
                      <a:moveTo>
                        <a:pt x="1" y="303"/>
                      </a:moveTo>
                      <a:lnTo>
                        <a:pt x="0" y="265"/>
                      </a:lnTo>
                      <a:lnTo>
                        <a:pt x="0" y="2"/>
                      </a:lnTo>
                      <a:lnTo>
                        <a:pt x="279" y="0"/>
                      </a:lnTo>
                      <a:lnTo>
                        <a:pt x="279" y="293"/>
                      </a:lnTo>
                      <a:lnTo>
                        <a:pt x="266" y="326"/>
                      </a:lnTo>
                      <a:lnTo>
                        <a:pt x="1" y="303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454" name="Group 167"/>
                <p:cNvGrpSpPr>
                  <a:grpSpLocks/>
                </p:cNvGrpSpPr>
                <p:nvPr/>
              </p:nvGrpSpPr>
              <p:grpSpPr bwMode="auto">
                <a:xfrm>
                  <a:off x="4430" y="1883"/>
                  <a:ext cx="91" cy="141"/>
                  <a:chOff x="4430" y="1883"/>
                  <a:chExt cx="91" cy="141"/>
                </a:xfrm>
              </p:grpSpPr>
              <p:sp>
                <p:nvSpPr>
                  <p:cNvPr id="18473" name="Oval 165"/>
                  <p:cNvSpPr>
                    <a:spLocks noChangeArrowheads="1"/>
                  </p:cNvSpPr>
                  <p:nvPr/>
                </p:nvSpPr>
                <p:spPr bwMode="auto">
                  <a:xfrm>
                    <a:off x="4431" y="1935"/>
                    <a:ext cx="89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4" name="Freeform 166"/>
                  <p:cNvSpPr>
                    <a:spLocks/>
                  </p:cNvSpPr>
                  <p:nvPr/>
                </p:nvSpPr>
                <p:spPr bwMode="auto">
                  <a:xfrm>
                    <a:off x="4430" y="1883"/>
                    <a:ext cx="91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7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7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sp>
              <p:nvSpPr>
                <p:cNvPr id="18455" name="Oval 168"/>
                <p:cNvSpPr>
                  <a:spLocks noChangeArrowheads="1"/>
                </p:cNvSpPr>
                <p:nvPr/>
              </p:nvSpPr>
              <p:spPr bwMode="auto">
                <a:xfrm>
                  <a:off x="4706" y="1935"/>
                  <a:ext cx="89" cy="89"/>
                </a:xfrm>
                <a:prstGeom prst="ellipse">
                  <a:avLst/>
                </a:pr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56" name="Freeform 169"/>
                <p:cNvSpPr>
                  <a:spLocks/>
                </p:cNvSpPr>
                <p:nvPr/>
              </p:nvSpPr>
              <p:spPr bwMode="auto">
                <a:xfrm>
                  <a:off x="4705" y="1883"/>
                  <a:ext cx="94" cy="108"/>
                </a:xfrm>
                <a:custGeom>
                  <a:avLst/>
                  <a:gdLst>
                    <a:gd name="T0" fmla="*/ 1 w 282"/>
                    <a:gd name="T1" fmla="*/ 301 h 324"/>
                    <a:gd name="T2" fmla="*/ 0 w 282"/>
                    <a:gd name="T3" fmla="*/ 263 h 324"/>
                    <a:gd name="T4" fmla="*/ 0 w 282"/>
                    <a:gd name="T5" fmla="*/ 0 h 324"/>
                    <a:gd name="T6" fmla="*/ 282 w 282"/>
                    <a:gd name="T7" fmla="*/ 0 h 324"/>
                    <a:gd name="T8" fmla="*/ 282 w 282"/>
                    <a:gd name="T9" fmla="*/ 280 h 324"/>
                    <a:gd name="T10" fmla="*/ 265 w 282"/>
                    <a:gd name="T11" fmla="*/ 324 h 324"/>
                    <a:gd name="T12" fmla="*/ 1 w 282"/>
                    <a:gd name="T13" fmla="*/ 301 h 3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2"/>
                    <a:gd name="T22" fmla="*/ 0 h 324"/>
                    <a:gd name="T23" fmla="*/ 282 w 282"/>
                    <a:gd name="T24" fmla="*/ 324 h 3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2" h="324">
                      <a:moveTo>
                        <a:pt x="1" y="301"/>
                      </a:moveTo>
                      <a:lnTo>
                        <a:pt x="0" y="263"/>
                      </a:lnTo>
                      <a:lnTo>
                        <a:pt x="0" y="0"/>
                      </a:lnTo>
                      <a:lnTo>
                        <a:pt x="282" y="0"/>
                      </a:lnTo>
                      <a:lnTo>
                        <a:pt x="282" y="280"/>
                      </a:lnTo>
                      <a:lnTo>
                        <a:pt x="265" y="324"/>
                      </a:lnTo>
                      <a:lnTo>
                        <a:pt x="1" y="301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57" name="Oval 170"/>
                <p:cNvSpPr>
                  <a:spLocks noChangeArrowheads="1"/>
                </p:cNvSpPr>
                <p:nvPr/>
              </p:nvSpPr>
              <p:spPr bwMode="auto">
                <a:xfrm>
                  <a:off x="4614" y="1935"/>
                  <a:ext cx="89" cy="89"/>
                </a:xfrm>
                <a:prstGeom prst="ellipse">
                  <a:avLst/>
                </a:pr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58" name="Freeform 171"/>
                <p:cNvSpPr>
                  <a:spLocks/>
                </p:cNvSpPr>
                <p:nvPr/>
              </p:nvSpPr>
              <p:spPr bwMode="auto">
                <a:xfrm>
                  <a:off x="4613" y="1883"/>
                  <a:ext cx="92" cy="108"/>
                </a:xfrm>
                <a:custGeom>
                  <a:avLst/>
                  <a:gdLst>
                    <a:gd name="T0" fmla="*/ 1 w 278"/>
                    <a:gd name="T1" fmla="*/ 301 h 324"/>
                    <a:gd name="T2" fmla="*/ 0 w 278"/>
                    <a:gd name="T3" fmla="*/ 263 h 324"/>
                    <a:gd name="T4" fmla="*/ 0 w 278"/>
                    <a:gd name="T5" fmla="*/ 0 h 324"/>
                    <a:gd name="T6" fmla="*/ 278 w 278"/>
                    <a:gd name="T7" fmla="*/ 0 h 324"/>
                    <a:gd name="T8" fmla="*/ 278 w 278"/>
                    <a:gd name="T9" fmla="*/ 287 h 324"/>
                    <a:gd name="T10" fmla="*/ 266 w 278"/>
                    <a:gd name="T11" fmla="*/ 324 h 324"/>
                    <a:gd name="T12" fmla="*/ 1 w 278"/>
                    <a:gd name="T13" fmla="*/ 301 h 3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78"/>
                    <a:gd name="T22" fmla="*/ 0 h 324"/>
                    <a:gd name="T23" fmla="*/ 278 w 278"/>
                    <a:gd name="T24" fmla="*/ 324 h 3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78" h="324">
                      <a:moveTo>
                        <a:pt x="1" y="301"/>
                      </a:moveTo>
                      <a:lnTo>
                        <a:pt x="0" y="263"/>
                      </a:lnTo>
                      <a:lnTo>
                        <a:pt x="0" y="0"/>
                      </a:lnTo>
                      <a:lnTo>
                        <a:pt x="278" y="0"/>
                      </a:lnTo>
                      <a:lnTo>
                        <a:pt x="278" y="287"/>
                      </a:lnTo>
                      <a:lnTo>
                        <a:pt x="266" y="324"/>
                      </a:lnTo>
                      <a:lnTo>
                        <a:pt x="1" y="301"/>
                      </a:lnTo>
                      <a:close/>
                    </a:path>
                  </a:pathLst>
                </a:custGeom>
                <a:pattFill prst="dkHorz">
                  <a:fgClr>
                    <a:schemeClr val="tx2"/>
                  </a:fgClr>
                  <a:bgClr>
                    <a:schemeClr val="hlink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18459" name="Oval 172"/>
                <p:cNvSpPr>
                  <a:spLocks noChangeArrowheads="1"/>
                </p:cNvSpPr>
                <p:nvPr/>
              </p:nvSpPr>
              <p:spPr bwMode="auto">
                <a:xfrm>
                  <a:off x="4892" y="1936"/>
                  <a:ext cx="90" cy="89"/>
                </a:xfrm>
                <a:prstGeom prst="ellipse">
                  <a:avLst/>
                </a:pr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60" name="Freeform 173"/>
                <p:cNvSpPr>
                  <a:spLocks/>
                </p:cNvSpPr>
                <p:nvPr/>
              </p:nvSpPr>
              <p:spPr bwMode="auto">
                <a:xfrm>
                  <a:off x="4888" y="1884"/>
                  <a:ext cx="96" cy="108"/>
                </a:xfrm>
                <a:custGeom>
                  <a:avLst/>
                  <a:gdLst>
                    <a:gd name="T0" fmla="*/ 10 w 288"/>
                    <a:gd name="T1" fmla="*/ 301 h 324"/>
                    <a:gd name="T2" fmla="*/ 0 w 288"/>
                    <a:gd name="T3" fmla="*/ 263 h 324"/>
                    <a:gd name="T4" fmla="*/ 0 w 288"/>
                    <a:gd name="T5" fmla="*/ 0 h 324"/>
                    <a:gd name="T6" fmla="*/ 287 w 288"/>
                    <a:gd name="T7" fmla="*/ 0 h 324"/>
                    <a:gd name="T8" fmla="*/ 288 w 288"/>
                    <a:gd name="T9" fmla="*/ 287 h 324"/>
                    <a:gd name="T10" fmla="*/ 274 w 288"/>
                    <a:gd name="T11" fmla="*/ 324 h 324"/>
                    <a:gd name="T12" fmla="*/ 10 w 288"/>
                    <a:gd name="T13" fmla="*/ 301 h 32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88"/>
                    <a:gd name="T22" fmla="*/ 0 h 324"/>
                    <a:gd name="T23" fmla="*/ 288 w 288"/>
                    <a:gd name="T24" fmla="*/ 324 h 32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88" h="324">
                      <a:moveTo>
                        <a:pt x="10" y="301"/>
                      </a:moveTo>
                      <a:lnTo>
                        <a:pt x="0" y="263"/>
                      </a:lnTo>
                      <a:lnTo>
                        <a:pt x="0" y="0"/>
                      </a:lnTo>
                      <a:lnTo>
                        <a:pt x="287" y="0"/>
                      </a:lnTo>
                      <a:lnTo>
                        <a:pt x="288" y="287"/>
                      </a:lnTo>
                      <a:lnTo>
                        <a:pt x="274" y="324"/>
                      </a:lnTo>
                      <a:lnTo>
                        <a:pt x="10" y="301"/>
                      </a:lnTo>
                      <a:close/>
                    </a:path>
                  </a:pathLst>
                </a:custGeom>
                <a:pattFill prst="dkHorz">
                  <a:fgClr>
                    <a:srgbClr val="FF9900"/>
                  </a:fgClr>
                  <a:bgClr>
                    <a:srgbClr val="FFCC00"/>
                  </a:bgClr>
                </a:patt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+mj-lt"/>
                  </a:endParaRPr>
                </a:p>
              </p:txBody>
            </p:sp>
            <p:grpSp>
              <p:nvGrpSpPr>
                <p:cNvPr id="18461" name="Group 176"/>
                <p:cNvGrpSpPr>
                  <a:grpSpLocks/>
                </p:cNvGrpSpPr>
                <p:nvPr/>
              </p:nvGrpSpPr>
              <p:grpSpPr bwMode="auto">
                <a:xfrm>
                  <a:off x="4799" y="1883"/>
                  <a:ext cx="92" cy="141"/>
                  <a:chOff x="4799" y="1883"/>
                  <a:chExt cx="92" cy="141"/>
                </a:xfrm>
              </p:grpSpPr>
              <p:sp>
                <p:nvSpPr>
                  <p:cNvPr id="18471" name="Oval 174"/>
                  <p:cNvSpPr>
                    <a:spLocks noChangeArrowheads="1"/>
                  </p:cNvSpPr>
                  <p:nvPr/>
                </p:nvSpPr>
                <p:spPr bwMode="auto">
                  <a:xfrm>
                    <a:off x="4800" y="1935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2" name="Freeform 175"/>
                  <p:cNvSpPr>
                    <a:spLocks/>
                  </p:cNvSpPr>
                  <p:nvPr/>
                </p:nvSpPr>
                <p:spPr bwMode="auto">
                  <a:xfrm>
                    <a:off x="4799" y="1883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7 h 324"/>
                      <a:gd name="T10" fmla="*/ 266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7"/>
                        </a:lnTo>
                        <a:lnTo>
                          <a:pt x="266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462" name="Group 179"/>
                <p:cNvGrpSpPr>
                  <a:grpSpLocks/>
                </p:cNvGrpSpPr>
                <p:nvPr/>
              </p:nvGrpSpPr>
              <p:grpSpPr bwMode="auto">
                <a:xfrm>
                  <a:off x="5075" y="1884"/>
                  <a:ext cx="92" cy="141"/>
                  <a:chOff x="5075" y="1884"/>
                  <a:chExt cx="92" cy="141"/>
                </a:xfrm>
              </p:grpSpPr>
              <p:sp>
                <p:nvSpPr>
                  <p:cNvPr id="18469" name="Oval 177"/>
                  <p:cNvSpPr>
                    <a:spLocks noChangeArrowheads="1"/>
                  </p:cNvSpPr>
                  <p:nvPr/>
                </p:nvSpPr>
                <p:spPr bwMode="auto">
                  <a:xfrm>
                    <a:off x="5076" y="1936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70" name="Freeform 178"/>
                  <p:cNvSpPr>
                    <a:spLocks/>
                  </p:cNvSpPr>
                  <p:nvPr/>
                </p:nvSpPr>
                <p:spPr bwMode="auto">
                  <a:xfrm>
                    <a:off x="5075" y="1884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8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8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rgbClr val="FF9900"/>
                    </a:fgClr>
                    <a:bgClr>
                      <a:srgbClr val="FFCC00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463" name="Group 182"/>
                <p:cNvGrpSpPr>
                  <a:grpSpLocks/>
                </p:cNvGrpSpPr>
                <p:nvPr/>
              </p:nvGrpSpPr>
              <p:grpSpPr bwMode="auto">
                <a:xfrm>
                  <a:off x="4984" y="1884"/>
                  <a:ext cx="92" cy="141"/>
                  <a:chOff x="4984" y="1884"/>
                  <a:chExt cx="92" cy="141"/>
                </a:xfrm>
              </p:grpSpPr>
              <p:sp>
                <p:nvSpPr>
                  <p:cNvPr id="18467" name="Oval 180"/>
                  <p:cNvSpPr>
                    <a:spLocks noChangeArrowheads="1"/>
                  </p:cNvSpPr>
                  <p:nvPr/>
                </p:nvSpPr>
                <p:spPr bwMode="auto">
                  <a:xfrm>
                    <a:off x="4985" y="1936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68" name="Freeform 181"/>
                  <p:cNvSpPr>
                    <a:spLocks/>
                  </p:cNvSpPr>
                  <p:nvPr/>
                </p:nvSpPr>
                <p:spPr bwMode="auto">
                  <a:xfrm>
                    <a:off x="4984" y="1884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8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8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  <p:grpSp>
              <p:nvGrpSpPr>
                <p:cNvPr id="18464" name="Group 185"/>
                <p:cNvGrpSpPr>
                  <a:grpSpLocks/>
                </p:cNvGrpSpPr>
                <p:nvPr/>
              </p:nvGrpSpPr>
              <p:grpSpPr bwMode="auto">
                <a:xfrm>
                  <a:off x="5163" y="1884"/>
                  <a:ext cx="92" cy="141"/>
                  <a:chOff x="5163" y="1884"/>
                  <a:chExt cx="92" cy="141"/>
                </a:xfrm>
              </p:grpSpPr>
              <p:sp>
                <p:nvSpPr>
                  <p:cNvPr id="18465" name="Oval 183"/>
                  <p:cNvSpPr>
                    <a:spLocks noChangeArrowheads="1"/>
                  </p:cNvSpPr>
                  <p:nvPr/>
                </p:nvSpPr>
                <p:spPr bwMode="auto">
                  <a:xfrm>
                    <a:off x="5164" y="1936"/>
                    <a:ext cx="90" cy="89"/>
                  </a:xfrm>
                  <a:prstGeom prst="ellipse">
                    <a:avLst/>
                  </a:pr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latin typeface="+mj-lt"/>
                      <a:ea typeface="宋体" pitchFamily="2" charset="-122"/>
                    </a:endParaRPr>
                  </a:p>
                </p:txBody>
              </p:sp>
              <p:sp>
                <p:nvSpPr>
                  <p:cNvPr id="18466" name="Freeform 184"/>
                  <p:cNvSpPr>
                    <a:spLocks/>
                  </p:cNvSpPr>
                  <p:nvPr/>
                </p:nvSpPr>
                <p:spPr bwMode="auto">
                  <a:xfrm>
                    <a:off x="5163" y="1884"/>
                    <a:ext cx="92" cy="108"/>
                  </a:xfrm>
                  <a:custGeom>
                    <a:avLst/>
                    <a:gdLst>
                      <a:gd name="T0" fmla="*/ 1 w 275"/>
                      <a:gd name="T1" fmla="*/ 301 h 324"/>
                      <a:gd name="T2" fmla="*/ 0 w 275"/>
                      <a:gd name="T3" fmla="*/ 263 h 324"/>
                      <a:gd name="T4" fmla="*/ 0 w 275"/>
                      <a:gd name="T5" fmla="*/ 0 h 324"/>
                      <a:gd name="T6" fmla="*/ 275 w 275"/>
                      <a:gd name="T7" fmla="*/ 0 h 324"/>
                      <a:gd name="T8" fmla="*/ 275 w 275"/>
                      <a:gd name="T9" fmla="*/ 288 h 324"/>
                      <a:gd name="T10" fmla="*/ 265 w 275"/>
                      <a:gd name="T11" fmla="*/ 324 h 324"/>
                      <a:gd name="T12" fmla="*/ 1 w 275"/>
                      <a:gd name="T13" fmla="*/ 301 h 324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w 275"/>
                      <a:gd name="T22" fmla="*/ 0 h 324"/>
                      <a:gd name="T23" fmla="*/ 275 w 275"/>
                      <a:gd name="T24" fmla="*/ 324 h 324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T21" t="T22" r="T23" b="T24"/>
                    <a:pathLst>
                      <a:path w="275" h="324">
                        <a:moveTo>
                          <a:pt x="1" y="301"/>
                        </a:moveTo>
                        <a:lnTo>
                          <a:pt x="0" y="263"/>
                        </a:lnTo>
                        <a:lnTo>
                          <a:pt x="0" y="0"/>
                        </a:lnTo>
                        <a:lnTo>
                          <a:pt x="275" y="0"/>
                        </a:lnTo>
                        <a:lnTo>
                          <a:pt x="275" y="288"/>
                        </a:lnTo>
                        <a:lnTo>
                          <a:pt x="265" y="324"/>
                        </a:lnTo>
                        <a:lnTo>
                          <a:pt x="1" y="301"/>
                        </a:lnTo>
                        <a:close/>
                      </a:path>
                    </a:pathLst>
                  </a:custGeom>
                  <a:pattFill prst="dkHorz">
                    <a:fgClr>
                      <a:schemeClr val="tx2"/>
                    </a:fgClr>
                    <a:bgClr>
                      <a:schemeClr val="hlink"/>
                    </a:bgClr>
                  </a:patt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>
                      <a:latin typeface="+mj-lt"/>
                    </a:endParaRPr>
                  </a:p>
                </p:txBody>
              </p:sp>
            </p:grpSp>
          </p:grp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Processes and Procedures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Reporting Requirements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Customer Expectations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Product Configuration</a:t>
            </a:r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Review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PO-BD-150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102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bg2"/>
              </a:buClr>
              <a:buFont typeface="Wingdings" pitchFamily="2" charset="2"/>
              <a:buChar char="ü"/>
            </a:pPr>
            <a:r>
              <a:rPr lang="en-US" altLang="zh-CN" dirty="0" smtClean="0">
                <a:solidFill>
                  <a:srgbClr val="B2B2B2"/>
                </a:solidFill>
                <a:ea typeface="宋体" pitchFamily="2" charset="-122"/>
              </a:rPr>
              <a:t>Introduction to Purchase Orders</a:t>
            </a:r>
          </a:p>
          <a:p>
            <a:pPr eaLnBrk="1" hangingPunct="1">
              <a:buClr>
                <a:srgbClr val="990033"/>
              </a:buClr>
              <a:buSzPct val="125000"/>
              <a:buFont typeface="Wingdings" pitchFamily="2" charset="2"/>
              <a:buChar char="ü"/>
            </a:pPr>
            <a:r>
              <a:rPr lang="en-US" altLang="zh-CN" b="1" dirty="0" smtClean="0">
                <a:ea typeface="宋体" pitchFamily="2" charset="-122"/>
              </a:rPr>
              <a:t>Business Considerations</a:t>
            </a:r>
          </a:p>
          <a:p>
            <a:pPr eaLnBrk="1" hangingPunct="1">
              <a:buClr>
                <a:srgbClr val="990033"/>
              </a:buClr>
            </a:pPr>
            <a:r>
              <a:rPr lang="en-US" altLang="zh-CN" dirty="0" smtClean="0">
                <a:ea typeface="宋体" pitchFamily="2" charset="-122"/>
              </a:rPr>
              <a:t>Set up Purchase Orders</a:t>
            </a:r>
          </a:p>
          <a:p>
            <a:pPr eaLnBrk="1" hangingPunct="1">
              <a:buClr>
                <a:srgbClr val="990033"/>
              </a:buClr>
            </a:pPr>
            <a:r>
              <a:rPr lang="en-US" altLang="zh-CN" dirty="0" smtClean="0">
                <a:ea typeface="宋体" pitchFamily="2" charset="-122"/>
              </a:rPr>
              <a:t>Process Purchase Orders</a:t>
            </a:r>
          </a:p>
          <a:p>
            <a:pPr eaLnBrk="1" hangingPunct="1">
              <a:buClr>
                <a:srgbClr val="990033"/>
              </a:buClr>
            </a:pPr>
            <a:r>
              <a:rPr lang="en-US" altLang="zh-CN" smtClean="0">
                <a:ea typeface="宋体" pitchFamily="2" charset="-122"/>
              </a:rPr>
              <a:t>Using </a:t>
            </a:r>
            <a:r>
              <a:rPr lang="en-US" altLang="zh-CN" dirty="0" smtClean="0">
                <a:ea typeface="宋体" pitchFamily="2" charset="-122"/>
              </a:rPr>
              <a:t>Blanket Purchase Orders</a:t>
            </a:r>
          </a:p>
          <a:p>
            <a:pPr eaLnBrk="1" hangingPunct="1">
              <a:buClr>
                <a:schemeClr val="bg2"/>
              </a:buClr>
              <a:buFont typeface="Webdings" pitchFamily="18" charset="2"/>
              <a:buNone/>
            </a:pPr>
            <a:endParaRPr lang="en-US" altLang="zh-CN" dirty="0" smtClean="0">
              <a:solidFill>
                <a:schemeClr val="bg2"/>
              </a:solidFill>
              <a:ea typeface="宋体" pitchFamily="2" charset="-122"/>
            </a:endParaRPr>
          </a:p>
        </p:txBody>
      </p:sp>
      <p:sp>
        <p:nvSpPr>
          <p:cNvPr id="2048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Summary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PO-BD-160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73" name="Rectangle 4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Distributed Purchasing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Blanket </a:t>
            </a:r>
            <a:r>
              <a:rPr lang="en-US" altLang="zh-CN" sz="2400" dirty="0" smtClean="0">
                <a:ea typeface="宋体" pitchFamily="2" charset="-122"/>
              </a:rPr>
              <a:t>Orders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Supplier Schedules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Non-inventoried Items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EDI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Canceling Backorders</a:t>
            </a:r>
          </a:p>
          <a:p>
            <a:pPr eaLnBrk="1" hangingPunct="1"/>
            <a:r>
              <a:rPr lang="en-US" altLang="zh-CN" sz="2400" dirty="0" err="1" smtClean="0">
                <a:ea typeface="宋体" pitchFamily="2" charset="-122"/>
              </a:rPr>
              <a:t>Overshipments</a:t>
            </a:r>
            <a:endParaRPr lang="en-US" altLang="zh-CN" sz="2400" dirty="0" smtClean="0">
              <a:ea typeface="宋体" pitchFamily="2" charset="-122"/>
            </a:endParaRP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PO Pricing Tables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Inspection/Review Requirements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Subcontracting</a:t>
            </a:r>
          </a:p>
        </p:txBody>
      </p:sp>
      <p:sp>
        <p:nvSpPr>
          <p:cNvPr id="6147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Business Considerations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PO-BD-020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488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488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488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488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488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488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488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"/>
                                        <p:tgtEl>
                                          <p:spTgt spid="2488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2488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2488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73" grpId="0" build="p" bldLvl="2" autoUpdateAnimBg="0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Distributed Purchasing</a:t>
            </a:r>
            <a:endParaRPr lang="en-US" dirty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PO-BD-030</a:t>
            </a:r>
          </a:p>
        </p:txBody>
      </p:sp>
      <p:grpSp>
        <p:nvGrpSpPr>
          <p:cNvPr id="7171" name="Group 144"/>
          <p:cNvGrpSpPr>
            <a:grpSpLocks/>
          </p:cNvGrpSpPr>
          <p:nvPr/>
        </p:nvGrpSpPr>
        <p:grpSpPr bwMode="auto">
          <a:xfrm>
            <a:off x="6065838" y="1284915"/>
            <a:ext cx="2449512" cy="4081463"/>
            <a:chOff x="3662" y="1119"/>
            <a:chExt cx="1294" cy="1668"/>
          </a:xfrm>
          <a:effectLst/>
        </p:grpSpPr>
        <p:sp>
          <p:nvSpPr>
            <p:cNvPr id="136334" name="Freeform 142"/>
            <p:cNvSpPr>
              <a:spLocks/>
            </p:cNvSpPr>
            <p:nvPr/>
          </p:nvSpPr>
          <p:spPr bwMode="auto">
            <a:xfrm>
              <a:off x="3662" y="1119"/>
              <a:ext cx="1294" cy="1668"/>
            </a:xfrm>
            <a:custGeom>
              <a:avLst/>
              <a:gdLst/>
              <a:ahLst/>
              <a:cxnLst>
                <a:cxn ang="0">
                  <a:pos x="581" y="3"/>
                </a:cxn>
                <a:cxn ang="0">
                  <a:pos x="456" y="23"/>
                </a:cxn>
                <a:cxn ang="0">
                  <a:pos x="339" y="63"/>
                </a:cxn>
                <a:cxn ang="0">
                  <a:pos x="236" y="118"/>
                </a:cxn>
                <a:cxn ang="0">
                  <a:pos x="148" y="190"/>
                </a:cxn>
                <a:cxn ang="0">
                  <a:pos x="110" y="230"/>
                </a:cxn>
                <a:cxn ang="0">
                  <a:pos x="78" y="273"/>
                </a:cxn>
                <a:cxn ang="0">
                  <a:pos x="52" y="320"/>
                </a:cxn>
                <a:cxn ang="0">
                  <a:pos x="29" y="366"/>
                </a:cxn>
                <a:cxn ang="0">
                  <a:pos x="13" y="417"/>
                </a:cxn>
                <a:cxn ang="0">
                  <a:pos x="4" y="469"/>
                </a:cxn>
                <a:cxn ang="0">
                  <a:pos x="0" y="523"/>
                </a:cxn>
                <a:cxn ang="0">
                  <a:pos x="1" y="2839"/>
                </a:cxn>
                <a:cxn ang="0">
                  <a:pos x="7" y="2891"/>
                </a:cxn>
                <a:cxn ang="0">
                  <a:pos x="21" y="2943"/>
                </a:cxn>
                <a:cxn ang="0">
                  <a:pos x="40" y="2992"/>
                </a:cxn>
                <a:cxn ang="0">
                  <a:pos x="64" y="3039"/>
                </a:cxn>
                <a:cxn ang="0">
                  <a:pos x="94" y="3084"/>
                </a:cxn>
                <a:cxn ang="0">
                  <a:pos x="128" y="3125"/>
                </a:cxn>
                <a:cxn ang="0">
                  <a:pos x="190" y="3182"/>
                </a:cxn>
                <a:cxn ang="0">
                  <a:pos x="285" y="3245"/>
                </a:cxn>
                <a:cxn ang="0">
                  <a:pos x="396" y="3294"/>
                </a:cxn>
                <a:cxn ang="0">
                  <a:pos x="517" y="3324"/>
                </a:cxn>
                <a:cxn ang="0">
                  <a:pos x="647" y="3335"/>
                </a:cxn>
                <a:cxn ang="0">
                  <a:pos x="778" y="3324"/>
                </a:cxn>
                <a:cxn ang="0">
                  <a:pos x="899" y="3294"/>
                </a:cxn>
                <a:cxn ang="0">
                  <a:pos x="1009" y="3245"/>
                </a:cxn>
                <a:cxn ang="0">
                  <a:pos x="1105" y="3182"/>
                </a:cxn>
                <a:cxn ang="0">
                  <a:pos x="1166" y="3125"/>
                </a:cxn>
                <a:cxn ang="0">
                  <a:pos x="1201" y="3084"/>
                </a:cxn>
                <a:cxn ang="0">
                  <a:pos x="1231" y="3039"/>
                </a:cxn>
                <a:cxn ang="0">
                  <a:pos x="1255" y="2992"/>
                </a:cxn>
                <a:cxn ang="0">
                  <a:pos x="1274" y="2943"/>
                </a:cxn>
                <a:cxn ang="0">
                  <a:pos x="1287" y="2891"/>
                </a:cxn>
                <a:cxn ang="0">
                  <a:pos x="1293" y="2839"/>
                </a:cxn>
                <a:cxn ang="0">
                  <a:pos x="1294" y="523"/>
                </a:cxn>
                <a:cxn ang="0">
                  <a:pos x="1291" y="469"/>
                </a:cxn>
                <a:cxn ang="0">
                  <a:pos x="1281" y="417"/>
                </a:cxn>
                <a:cxn ang="0">
                  <a:pos x="1266" y="366"/>
                </a:cxn>
                <a:cxn ang="0">
                  <a:pos x="1244" y="320"/>
                </a:cxn>
                <a:cxn ang="0">
                  <a:pos x="1217" y="273"/>
                </a:cxn>
                <a:cxn ang="0">
                  <a:pos x="1184" y="230"/>
                </a:cxn>
                <a:cxn ang="0">
                  <a:pos x="1147" y="190"/>
                </a:cxn>
                <a:cxn ang="0">
                  <a:pos x="1058" y="118"/>
                </a:cxn>
                <a:cxn ang="0">
                  <a:pos x="955" y="63"/>
                </a:cxn>
                <a:cxn ang="0">
                  <a:pos x="840" y="23"/>
                </a:cxn>
                <a:cxn ang="0">
                  <a:pos x="713" y="3"/>
                </a:cxn>
              </a:cxnLst>
              <a:rect l="0" t="0" r="r" b="b"/>
              <a:pathLst>
                <a:path w="1294" h="3335">
                  <a:moveTo>
                    <a:pt x="647" y="0"/>
                  </a:moveTo>
                  <a:lnTo>
                    <a:pt x="581" y="3"/>
                  </a:lnTo>
                  <a:lnTo>
                    <a:pt x="517" y="11"/>
                  </a:lnTo>
                  <a:lnTo>
                    <a:pt x="456" y="23"/>
                  </a:lnTo>
                  <a:lnTo>
                    <a:pt x="396" y="41"/>
                  </a:lnTo>
                  <a:lnTo>
                    <a:pt x="339" y="63"/>
                  </a:lnTo>
                  <a:lnTo>
                    <a:pt x="285" y="90"/>
                  </a:lnTo>
                  <a:lnTo>
                    <a:pt x="236" y="118"/>
                  </a:lnTo>
                  <a:lnTo>
                    <a:pt x="190" y="153"/>
                  </a:lnTo>
                  <a:lnTo>
                    <a:pt x="148" y="190"/>
                  </a:lnTo>
                  <a:lnTo>
                    <a:pt x="128" y="210"/>
                  </a:lnTo>
                  <a:lnTo>
                    <a:pt x="110" y="230"/>
                  </a:lnTo>
                  <a:lnTo>
                    <a:pt x="94" y="251"/>
                  </a:lnTo>
                  <a:lnTo>
                    <a:pt x="78" y="273"/>
                  </a:lnTo>
                  <a:lnTo>
                    <a:pt x="64" y="296"/>
                  </a:lnTo>
                  <a:lnTo>
                    <a:pt x="52" y="320"/>
                  </a:lnTo>
                  <a:lnTo>
                    <a:pt x="40" y="343"/>
                  </a:lnTo>
                  <a:lnTo>
                    <a:pt x="29" y="366"/>
                  </a:lnTo>
                  <a:lnTo>
                    <a:pt x="21" y="392"/>
                  </a:lnTo>
                  <a:lnTo>
                    <a:pt x="13" y="417"/>
                  </a:lnTo>
                  <a:lnTo>
                    <a:pt x="7" y="444"/>
                  </a:lnTo>
                  <a:lnTo>
                    <a:pt x="4" y="469"/>
                  </a:lnTo>
                  <a:lnTo>
                    <a:pt x="1" y="496"/>
                  </a:lnTo>
                  <a:lnTo>
                    <a:pt x="0" y="523"/>
                  </a:lnTo>
                  <a:lnTo>
                    <a:pt x="0" y="2812"/>
                  </a:lnTo>
                  <a:lnTo>
                    <a:pt x="1" y="2839"/>
                  </a:lnTo>
                  <a:lnTo>
                    <a:pt x="4" y="2866"/>
                  </a:lnTo>
                  <a:lnTo>
                    <a:pt x="7" y="2891"/>
                  </a:lnTo>
                  <a:lnTo>
                    <a:pt x="13" y="2918"/>
                  </a:lnTo>
                  <a:lnTo>
                    <a:pt x="21" y="2943"/>
                  </a:lnTo>
                  <a:lnTo>
                    <a:pt x="29" y="2969"/>
                  </a:lnTo>
                  <a:lnTo>
                    <a:pt x="40" y="2992"/>
                  </a:lnTo>
                  <a:lnTo>
                    <a:pt x="52" y="3015"/>
                  </a:lnTo>
                  <a:lnTo>
                    <a:pt x="64" y="3039"/>
                  </a:lnTo>
                  <a:lnTo>
                    <a:pt x="78" y="3062"/>
                  </a:lnTo>
                  <a:lnTo>
                    <a:pt x="94" y="3084"/>
                  </a:lnTo>
                  <a:lnTo>
                    <a:pt x="110" y="3105"/>
                  </a:lnTo>
                  <a:lnTo>
                    <a:pt x="128" y="3125"/>
                  </a:lnTo>
                  <a:lnTo>
                    <a:pt x="148" y="3145"/>
                  </a:lnTo>
                  <a:lnTo>
                    <a:pt x="190" y="3182"/>
                  </a:lnTo>
                  <a:lnTo>
                    <a:pt x="236" y="3216"/>
                  </a:lnTo>
                  <a:lnTo>
                    <a:pt x="285" y="3245"/>
                  </a:lnTo>
                  <a:lnTo>
                    <a:pt x="339" y="3272"/>
                  </a:lnTo>
                  <a:lnTo>
                    <a:pt x="396" y="3294"/>
                  </a:lnTo>
                  <a:lnTo>
                    <a:pt x="456" y="3312"/>
                  </a:lnTo>
                  <a:lnTo>
                    <a:pt x="517" y="3324"/>
                  </a:lnTo>
                  <a:lnTo>
                    <a:pt x="581" y="3333"/>
                  </a:lnTo>
                  <a:lnTo>
                    <a:pt x="647" y="3335"/>
                  </a:lnTo>
                  <a:lnTo>
                    <a:pt x="713" y="3333"/>
                  </a:lnTo>
                  <a:lnTo>
                    <a:pt x="778" y="3324"/>
                  </a:lnTo>
                  <a:lnTo>
                    <a:pt x="840" y="3312"/>
                  </a:lnTo>
                  <a:lnTo>
                    <a:pt x="899" y="3294"/>
                  </a:lnTo>
                  <a:lnTo>
                    <a:pt x="955" y="3272"/>
                  </a:lnTo>
                  <a:lnTo>
                    <a:pt x="1009" y="3245"/>
                  </a:lnTo>
                  <a:lnTo>
                    <a:pt x="1058" y="3216"/>
                  </a:lnTo>
                  <a:lnTo>
                    <a:pt x="1105" y="3182"/>
                  </a:lnTo>
                  <a:lnTo>
                    <a:pt x="1147" y="3145"/>
                  </a:lnTo>
                  <a:lnTo>
                    <a:pt x="1166" y="3125"/>
                  </a:lnTo>
                  <a:lnTo>
                    <a:pt x="1184" y="3105"/>
                  </a:lnTo>
                  <a:lnTo>
                    <a:pt x="1201" y="3084"/>
                  </a:lnTo>
                  <a:lnTo>
                    <a:pt x="1217" y="3062"/>
                  </a:lnTo>
                  <a:lnTo>
                    <a:pt x="1231" y="3039"/>
                  </a:lnTo>
                  <a:lnTo>
                    <a:pt x="1244" y="3015"/>
                  </a:lnTo>
                  <a:lnTo>
                    <a:pt x="1255" y="2992"/>
                  </a:lnTo>
                  <a:lnTo>
                    <a:pt x="1266" y="2969"/>
                  </a:lnTo>
                  <a:lnTo>
                    <a:pt x="1274" y="2943"/>
                  </a:lnTo>
                  <a:lnTo>
                    <a:pt x="1281" y="2918"/>
                  </a:lnTo>
                  <a:lnTo>
                    <a:pt x="1287" y="2891"/>
                  </a:lnTo>
                  <a:lnTo>
                    <a:pt x="1291" y="2866"/>
                  </a:lnTo>
                  <a:lnTo>
                    <a:pt x="1293" y="2839"/>
                  </a:lnTo>
                  <a:lnTo>
                    <a:pt x="1294" y="2812"/>
                  </a:lnTo>
                  <a:lnTo>
                    <a:pt x="1294" y="523"/>
                  </a:lnTo>
                  <a:lnTo>
                    <a:pt x="1293" y="496"/>
                  </a:lnTo>
                  <a:lnTo>
                    <a:pt x="1291" y="469"/>
                  </a:lnTo>
                  <a:lnTo>
                    <a:pt x="1287" y="444"/>
                  </a:lnTo>
                  <a:lnTo>
                    <a:pt x="1281" y="417"/>
                  </a:lnTo>
                  <a:lnTo>
                    <a:pt x="1274" y="392"/>
                  </a:lnTo>
                  <a:lnTo>
                    <a:pt x="1266" y="366"/>
                  </a:lnTo>
                  <a:lnTo>
                    <a:pt x="1255" y="343"/>
                  </a:lnTo>
                  <a:lnTo>
                    <a:pt x="1244" y="320"/>
                  </a:lnTo>
                  <a:lnTo>
                    <a:pt x="1231" y="296"/>
                  </a:lnTo>
                  <a:lnTo>
                    <a:pt x="1217" y="273"/>
                  </a:lnTo>
                  <a:lnTo>
                    <a:pt x="1201" y="251"/>
                  </a:lnTo>
                  <a:lnTo>
                    <a:pt x="1184" y="230"/>
                  </a:lnTo>
                  <a:lnTo>
                    <a:pt x="1166" y="210"/>
                  </a:lnTo>
                  <a:lnTo>
                    <a:pt x="1147" y="190"/>
                  </a:lnTo>
                  <a:lnTo>
                    <a:pt x="1105" y="153"/>
                  </a:lnTo>
                  <a:lnTo>
                    <a:pt x="1058" y="118"/>
                  </a:lnTo>
                  <a:lnTo>
                    <a:pt x="1009" y="90"/>
                  </a:lnTo>
                  <a:lnTo>
                    <a:pt x="955" y="63"/>
                  </a:lnTo>
                  <a:lnTo>
                    <a:pt x="899" y="41"/>
                  </a:lnTo>
                  <a:lnTo>
                    <a:pt x="840" y="23"/>
                  </a:lnTo>
                  <a:lnTo>
                    <a:pt x="778" y="11"/>
                  </a:lnTo>
                  <a:lnTo>
                    <a:pt x="713" y="3"/>
                  </a:lnTo>
                  <a:lnTo>
                    <a:pt x="647" y="0"/>
                  </a:lnTo>
                  <a:close/>
                </a:path>
              </a:pathLst>
            </a:custGeom>
            <a:pattFill prst="openDmnd">
              <a:fgClr>
                <a:srgbClr val="FFCC00"/>
              </a:fgClr>
              <a:bgClr>
                <a:srgbClr val="FFF9E1"/>
              </a:bgClr>
            </a:pattFill>
            <a:ln w="25400" cmpd="sng">
              <a:solidFill>
                <a:srgbClr val="FF6600"/>
              </a:solidFill>
              <a:prstDash val="solid"/>
              <a:round/>
              <a:headEnd/>
              <a:tailEnd/>
            </a:ln>
            <a:effectLst>
              <a:outerShdw dist="40161" dir="1106097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</a:endParaRPr>
            </a:p>
          </p:txBody>
        </p:sp>
        <p:sp>
          <p:nvSpPr>
            <p:cNvPr id="7201" name="Freeform 143"/>
            <p:cNvSpPr>
              <a:spLocks/>
            </p:cNvSpPr>
            <p:nvPr/>
          </p:nvSpPr>
          <p:spPr bwMode="auto">
            <a:xfrm>
              <a:off x="3662" y="1381"/>
              <a:ext cx="1294" cy="262"/>
            </a:xfrm>
            <a:custGeom>
              <a:avLst/>
              <a:gdLst>
                <a:gd name="T0" fmla="*/ 0 w 1294"/>
                <a:gd name="T1" fmla="*/ 0 h 524"/>
                <a:gd name="T2" fmla="*/ 1 w 1294"/>
                <a:gd name="T3" fmla="*/ 27 h 524"/>
                <a:gd name="T4" fmla="*/ 4 w 1294"/>
                <a:gd name="T5" fmla="*/ 54 h 524"/>
                <a:gd name="T6" fmla="*/ 7 w 1294"/>
                <a:gd name="T7" fmla="*/ 79 h 524"/>
                <a:gd name="T8" fmla="*/ 13 w 1294"/>
                <a:gd name="T9" fmla="*/ 106 h 524"/>
                <a:gd name="T10" fmla="*/ 21 w 1294"/>
                <a:gd name="T11" fmla="*/ 131 h 524"/>
                <a:gd name="T12" fmla="*/ 29 w 1294"/>
                <a:gd name="T13" fmla="*/ 156 h 524"/>
                <a:gd name="T14" fmla="*/ 40 w 1294"/>
                <a:gd name="T15" fmla="*/ 179 h 524"/>
                <a:gd name="T16" fmla="*/ 52 w 1294"/>
                <a:gd name="T17" fmla="*/ 205 h 524"/>
                <a:gd name="T18" fmla="*/ 64 w 1294"/>
                <a:gd name="T19" fmla="*/ 228 h 524"/>
                <a:gd name="T20" fmla="*/ 78 w 1294"/>
                <a:gd name="T21" fmla="*/ 250 h 524"/>
                <a:gd name="T22" fmla="*/ 94 w 1294"/>
                <a:gd name="T23" fmla="*/ 271 h 524"/>
                <a:gd name="T24" fmla="*/ 110 w 1294"/>
                <a:gd name="T25" fmla="*/ 293 h 524"/>
                <a:gd name="T26" fmla="*/ 128 w 1294"/>
                <a:gd name="T27" fmla="*/ 314 h 524"/>
                <a:gd name="T28" fmla="*/ 148 w 1294"/>
                <a:gd name="T29" fmla="*/ 334 h 524"/>
                <a:gd name="T30" fmla="*/ 190 w 1294"/>
                <a:gd name="T31" fmla="*/ 370 h 524"/>
                <a:gd name="T32" fmla="*/ 236 w 1294"/>
                <a:gd name="T33" fmla="*/ 404 h 524"/>
                <a:gd name="T34" fmla="*/ 285 w 1294"/>
                <a:gd name="T35" fmla="*/ 435 h 524"/>
                <a:gd name="T36" fmla="*/ 339 w 1294"/>
                <a:gd name="T37" fmla="*/ 462 h 524"/>
                <a:gd name="T38" fmla="*/ 396 w 1294"/>
                <a:gd name="T39" fmla="*/ 483 h 524"/>
                <a:gd name="T40" fmla="*/ 456 w 1294"/>
                <a:gd name="T41" fmla="*/ 501 h 524"/>
                <a:gd name="T42" fmla="*/ 517 w 1294"/>
                <a:gd name="T43" fmla="*/ 514 h 524"/>
                <a:gd name="T44" fmla="*/ 581 w 1294"/>
                <a:gd name="T45" fmla="*/ 523 h 524"/>
                <a:gd name="T46" fmla="*/ 647 w 1294"/>
                <a:gd name="T47" fmla="*/ 524 h 524"/>
                <a:gd name="T48" fmla="*/ 713 w 1294"/>
                <a:gd name="T49" fmla="*/ 523 h 524"/>
                <a:gd name="T50" fmla="*/ 778 w 1294"/>
                <a:gd name="T51" fmla="*/ 514 h 524"/>
                <a:gd name="T52" fmla="*/ 840 w 1294"/>
                <a:gd name="T53" fmla="*/ 501 h 524"/>
                <a:gd name="T54" fmla="*/ 899 w 1294"/>
                <a:gd name="T55" fmla="*/ 483 h 524"/>
                <a:gd name="T56" fmla="*/ 955 w 1294"/>
                <a:gd name="T57" fmla="*/ 462 h 524"/>
                <a:gd name="T58" fmla="*/ 1009 w 1294"/>
                <a:gd name="T59" fmla="*/ 435 h 524"/>
                <a:gd name="T60" fmla="*/ 1058 w 1294"/>
                <a:gd name="T61" fmla="*/ 404 h 524"/>
                <a:gd name="T62" fmla="*/ 1105 w 1294"/>
                <a:gd name="T63" fmla="*/ 370 h 524"/>
                <a:gd name="T64" fmla="*/ 1147 w 1294"/>
                <a:gd name="T65" fmla="*/ 334 h 524"/>
                <a:gd name="T66" fmla="*/ 1166 w 1294"/>
                <a:gd name="T67" fmla="*/ 314 h 524"/>
                <a:gd name="T68" fmla="*/ 1184 w 1294"/>
                <a:gd name="T69" fmla="*/ 293 h 524"/>
                <a:gd name="T70" fmla="*/ 1201 w 1294"/>
                <a:gd name="T71" fmla="*/ 271 h 524"/>
                <a:gd name="T72" fmla="*/ 1217 w 1294"/>
                <a:gd name="T73" fmla="*/ 250 h 524"/>
                <a:gd name="T74" fmla="*/ 1231 w 1294"/>
                <a:gd name="T75" fmla="*/ 228 h 524"/>
                <a:gd name="T76" fmla="*/ 1244 w 1294"/>
                <a:gd name="T77" fmla="*/ 205 h 524"/>
                <a:gd name="T78" fmla="*/ 1255 w 1294"/>
                <a:gd name="T79" fmla="*/ 179 h 524"/>
                <a:gd name="T80" fmla="*/ 1266 w 1294"/>
                <a:gd name="T81" fmla="*/ 156 h 524"/>
                <a:gd name="T82" fmla="*/ 1274 w 1294"/>
                <a:gd name="T83" fmla="*/ 131 h 524"/>
                <a:gd name="T84" fmla="*/ 1281 w 1294"/>
                <a:gd name="T85" fmla="*/ 106 h 524"/>
                <a:gd name="T86" fmla="*/ 1287 w 1294"/>
                <a:gd name="T87" fmla="*/ 79 h 524"/>
                <a:gd name="T88" fmla="*/ 1291 w 1294"/>
                <a:gd name="T89" fmla="*/ 54 h 524"/>
                <a:gd name="T90" fmla="*/ 1293 w 1294"/>
                <a:gd name="T91" fmla="*/ 27 h 524"/>
                <a:gd name="T92" fmla="*/ 1294 w 1294"/>
                <a:gd name="T93" fmla="*/ 0 h 5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4"/>
                <a:gd name="T142" fmla="*/ 0 h 524"/>
                <a:gd name="T143" fmla="*/ 1294 w 1294"/>
                <a:gd name="T144" fmla="*/ 524 h 5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4" h="524">
                  <a:moveTo>
                    <a:pt x="0" y="0"/>
                  </a:moveTo>
                  <a:lnTo>
                    <a:pt x="1" y="27"/>
                  </a:lnTo>
                  <a:lnTo>
                    <a:pt x="4" y="54"/>
                  </a:lnTo>
                  <a:lnTo>
                    <a:pt x="7" y="79"/>
                  </a:lnTo>
                  <a:lnTo>
                    <a:pt x="13" y="106"/>
                  </a:lnTo>
                  <a:lnTo>
                    <a:pt x="21" y="131"/>
                  </a:lnTo>
                  <a:lnTo>
                    <a:pt x="29" y="156"/>
                  </a:lnTo>
                  <a:lnTo>
                    <a:pt x="40" y="179"/>
                  </a:lnTo>
                  <a:lnTo>
                    <a:pt x="52" y="205"/>
                  </a:lnTo>
                  <a:lnTo>
                    <a:pt x="64" y="228"/>
                  </a:lnTo>
                  <a:lnTo>
                    <a:pt x="78" y="250"/>
                  </a:lnTo>
                  <a:lnTo>
                    <a:pt x="94" y="271"/>
                  </a:lnTo>
                  <a:lnTo>
                    <a:pt x="110" y="293"/>
                  </a:lnTo>
                  <a:lnTo>
                    <a:pt x="128" y="314"/>
                  </a:lnTo>
                  <a:lnTo>
                    <a:pt x="148" y="334"/>
                  </a:lnTo>
                  <a:lnTo>
                    <a:pt x="190" y="370"/>
                  </a:lnTo>
                  <a:lnTo>
                    <a:pt x="236" y="404"/>
                  </a:lnTo>
                  <a:lnTo>
                    <a:pt x="285" y="435"/>
                  </a:lnTo>
                  <a:lnTo>
                    <a:pt x="339" y="462"/>
                  </a:lnTo>
                  <a:lnTo>
                    <a:pt x="396" y="483"/>
                  </a:lnTo>
                  <a:lnTo>
                    <a:pt x="456" y="501"/>
                  </a:lnTo>
                  <a:lnTo>
                    <a:pt x="517" y="514"/>
                  </a:lnTo>
                  <a:lnTo>
                    <a:pt x="581" y="523"/>
                  </a:lnTo>
                  <a:lnTo>
                    <a:pt x="647" y="524"/>
                  </a:lnTo>
                  <a:lnTo>
                    <a:pt x="713" y="523"/>
                  </a:lnTo>
                  <a:lnTo>
                    <a:pt x="778" y="514"/>
                  </a:lnTo>
                  <a:lnTo>
                    <a:pt x="840" y="501"/>
                  </a:lnTo>
                  <a:lnTo>
                    <a:pt x="899" y="483"/>
                  </a:lnTo>
                  <a:lnTo>
                    <a:pt x="955" y="462"/>
                  </a:lnTo>
                  <a:lnTo>
                    <a:pt x="1009" y="435"/>
                  </a:lnTo>
                  <a:lnTo>
                    <a:pt x="1058" y="404"/>
                  </a:lnTo>
                  <a:lnTo>
                    <a:pt x="1105" y="370"/>
                  </a:lnTo>
                  <a:lnTo>
                    <a:pt x="1147" y="334"/>
                  </a:lnTo>
                  <a:lnTo>
                    <a:pt x="1166" y="314"/>
                  </a:lnTo>
                  <a:lnTo>
                    <a:pt x="1184" y="293"/>
                  </a:lnTo>
                  <a:lnTo>
                    <a:pt x="1201" y="271"/>
                  </a:lnTo>
                  <a:lnTo>
                    <a:pt x="1217" y="250"/>
                  </a:lnTo>
                  <a:lnTo>
                    <a:pt x="1231" y="228"/>
                  </a:lnTo>
                  <a:lnTo>
                    <a:pt x="1244" y="205"/>
                  </a:lnTo>
                  <a:lnTo>
                    <a:pt x="1255" y="179"/>
                  </a:lnTo>
                  <a:lnTo>
                    <a:pt x="1266" y="156"/>
                  </a:lnTo>
                  <a:lnTo>
                    <a:pt x="1274" y="131"/>
                  </a:lnTo>
                  <a:lnTo>
                    <a:pt x="1281" y="106"/>
                  </a:lnTo>
                  <a:lnTo>
                    <a:pt x="1287" y="79"/>
                  </a:lnTo>
                  <a:lnTo>
                    <a:pt x="1291" y="54"/>
                  </a:lnTo>
                  <a:lnTo>
                    <a:pt x="1293" y="27"/>
                  </a:lnTo>
                  <a:lnTo>
                    <a:pt x="1294" y="0"/>
                  </a:lnTo>
                </a:path>
              </a:pathLst>
            </a:custGeom>
            <a:noFill/>
            <a:ln w="25400" cmpd="sng">
              <a:solidFill>
                <a:srgbClr val="FF66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7172" name="Group 126"/>
          <p:cNvGrpSpPr>
            <a:grpSpLocks/>
          </p:cNvGrpSpPr>
          <p:nvPr/>
        </p:nvGrpSpPr>
        <p:grpSpPr bwMode="auto">
          <a:xfrm>
            <a:off x="3325813" y="1284915"/>
            <a:ext cx="2451100" cy="4081463"/>
            <a:chOff x="2214" y="1119"/>
            <a:chExt cx="1295" cy="1668"/>
          </a:xfrm>
          <a:effectLst/>
        </p:grpSpPr>
        <p:sp>
          <p:nvSpPr>
            <p:cNvPr id="136316" name="Freeform 124"/>
            <p:cNvSpPr>
              <a:spLocks/>
            </p:cNvSpPr>
            <p:nvPr/>
          </p:nvSpPr>
          <p:spPr bwMode="auto">
            <a:xfrm>
              <a:off x="2214" y="1119"/>
              <a:ext cx="1295" cy="1668"/>
            </a:xfrm>
            <a:custGeom>
              <a:avLst/>
              <a:gdLst/>
              <a:ahLst/>
              <a:cxnLst>
                <a:cxn ang="0">
                  <a:pos x="582" y="3"/>
                </a:cxn>
                <a:cxn ang="0">
                  <a:pos x="456" y="23"/>
                </a:cxn>
                <a:cxn ang="0">
                  <a:pos x="340" y="63"/>
                </a:cxn>
                <a:cxn ang="0">
                  <a:pos x="237" y="118"/>
                </a:cxn>
                <a:cxn ang="0">
                  <a:pos x="148" y="190"/>
                </a:cxn>
                <a:cxn ang="0">
                  <a:pos x="111" y="230"/>
                </a:cxn>
                <a:cxn ang="0">
                  <a:pos x="78" y="273"/>
                </a:cxn>
                <a:cxn ang="0">
                  <a:pos x="52" y="320"/>
                </a:cxn>
                <a:cxn ang="0">
                  <a:pos x="29" y="366"/>
                </a:cxn>
                <a:cxn ang="0">
                  <a:pos x="14" y="417"/>
                </a:cxn>
                <a:cxn ang="0">
                  <a:pos x="4" y="469"/>
                </a:cxn>
                <a:cxn ang="0">
                  <a:pos x="0" y="523"/>
                </a:cxn>
                <a:cxn ang="0">
                  <a:pos x="2" y="2839"/>
                </a:cxn>
                <a:cxn ang="0">
                  <a:pos x="8" y="2891"/>
                </a:cxn>
                <a:cxn ang="0">
                  <a:pos x="21" y="2943"/>
                </a:cxn>
                <a:cxn ang="0">
                  <a:pos x="40" y="2992"/>
                </a:cxn>
                <a:cxn ang="0">
                  <a:pos x="64" y="3039"/>
                </a:cxn>
                <a:cxn ang="0">
                  <a:pos x="94" y="3084"/>
                </a:cxn>
                <a:cxn ang="0">
                  <a:pos x="129" y="3125"/>
                </a:cxn>
                <a:cxn ang="0">
                  <a:pos x="190" y="3182"/>
                </a:cxn>
                <a:cxn ang="0">
                  <a:pos x="286" y="3245"/>
                </a:cxn>
                <a:cxn ang="0">
                  <a:pos x="396" y="3294"/>
                </a:cxn>
                <a:cxn ang="0">
                  <a:pos x="517" y="3324"/>
                </a:cxn>
                <a:cxn ang="0">
                  <a:pos x="648" y="3335"/>
                </a:cxn>
                <a:cxn ang="0">
                  <a:pos x="778" y="3324"/>
                </a:cxn>
                <a:cxn ang="0">
                  <a:pos x="899" y="3294"/>
                </a:cxn>
                <a:cxn ang="0">
                  <a:pos x="1010" y="3245"/>
                </a:cxn>
                <a:cxn ang="0">
                  <a:pos x="1105" y="3182"/>
                </a:cxn>
                <a:cxn ang="0">
                  <a:pos x="1167" y="3125"/>
                </a:cxn>
                <a:cxn ang="0">
                  <a:pos x="1201" y="3084"/>
                </a:cxn>
                <a:cxn ang="0">
                  <a:pos x="1231" y="3039"/>
                </a:cxn>
                <a:cxn ang="0">
                  <a:pos x="1255" y="2992"/>
                </a:cxn>
                <a:cxn ang="0">
                  <a:pos x="1274" y="2943"/>
                </a:cxn>
                <a:cxn ang="0">
                  <a:pos x="1288" y="2891"/>
                </a:cxn>
                <a:cxn ang="0">
                  <a:pos x="1294" y="2839"/>
                </a:cxn>
                <a:cxn ang="0">
                  <a:pos x="1295" y="523"/>
                </a:cxn>
                <a:cxn ang="0">
                  <a:pos x="1291" y="469"/>
                </a:cxn>
                <a:cxn ang="0">
                  <a:pos x="1282" y="417"/>
                </a:cxn>
                <a:cxn ang="0">
                  <a:pos x="1266" y="366"/>
                </a:cxn>
                <a:cxn ang="0">
                  <a:pos x="1244" y="320"/>
                </a:cxn>
                <a:cxn ang="0">
                  <a:pos x="1217" y="273"/>
                </a:cxn>
                <a:cxn ang="0">
                  <a:pos x="1185" y="230"/>
                </a:cxn>
                <a:cxn ang="0">
                  <a:pos x="1147" y="190"/>
                </a:cxn>
                <a:cxn ang="0">
                  <a:pos x="1059" y="118"/>
                </a:cxn>
                <a:cxn ang="0">
                  <a:pos x="956" y="63"/>
                </a:cxn>
                <a:cxn ang="0">
                  <a:pos x="841" y="23"/>
                </a:cxn>
                <a:cxn ang="0">
                  <a:pos x="714" y="3"/>
                </a:cxn>
              </a:cxnLst>
              <a:rect l="0" t="0" r="r" b="b"/>
              <a:pathLst>
                <a:path w="1295" h="3335">
                  <a:moveTo>
                    <a:pt x="648" y="0"/>
                  </a:moveTo>
                  <a:lnTo>
                    <a:pt x="582" y="3"/>
                  </a:lnTo>
                  <a:lnTo>
                    <a:pt x="517" y="11"/>
                  </a:lnTo>
                  <a:lnTo>
                    <a:pt x="456" y="23"/>
                  </a:lnTo>
                  <a:lnTo>
                    <a:pt x="396" y="41"/>
                  </a:lnTo>
                  <a:lnTo>
                    <a:pt x="340" y="63"/>
                  </a:lnTo>
                  <a:lnTo>
                    <a:pt x="286" y="90"/>
                  </a:lnTo>
                  <a:lnTo>
                    <a:pt x="237" y="118"/>
                  </a:lnTo>
                  <a:lnTo>
                    <a:pt x="190" y="153"/>
                  </a:lnTo>
                  <a:lnTo>
                    <a:pt x="148" y="190"/>
                  </a:lnTo>
                  <a:lnTo>
                    <a:pt x="129" y="210"/>
                  </a:lnTo>
                  <a:lnTo>
                    <a:pt x="111" y="230"/>
                  </a:lnTo>
                  <a:lnTo>
                    <a:pt x="94" y="251"/>
                  </a:lnTo>
                  <a:lnTo>
                    <a:pt x="78" y="273"/>
                  </a:lnTo>
                  <a:lnTo>
                    <a:pt x="64" y="296"/>
                  </a:lnTo>
                  <a:lnTo>
                    <a:pt x="52" y="320"/>
                  </a:lnTo>
                  <a:lnTo>
                    <a:pt x="40" y="343"/>
                  </a:lnTo>
                  <a:lnTo>
                    <a:pt x="29" y="366"/>
                  </a:lnTo>
                  <a:lnTo>
                    <a:pt x="21" y="392"/>
                  </a:lnTo>
                  <a:lnTo>
                    <a:pt x="14" y="417"/>
                  </a:lnTo>
                  <a:lnTo>
                    <a:pt x="8" y="444"/>
                  </a:lnTo>
                  <a:lnTo>
                    <a:pt x="4" y="469"/>
                  </a:lnTo>
                  <a:lnTo>
                    <a:pt x="2" y="496"/>
                  </a:lnTo>
                  <a:lnTo>
                    <a:pt x="0" y="523"/>
                  </a:lnTo>
                  <a:lnTo>
                    <a:pt x="0" y="2812"/>
                  </a:lnTo>
                  <a:lnTo>
                    <a:pt x="2" y="2839"/>
                  </a:lnTo>
                  <a:lnTo>
                    <a:pt x="4" y="2866"/>
                  </a:lnTo>
                  <a:lnTo>
                    <a:pt x="8" y="2891"/>
                  </a:lnTo>
                  <a:lnTo>
                    <a:pt x="14" y="2918"/>
                  </a:lnTo>
                  <a:lnTo>
                    <a:pt x="21" y="2943"/>
                  </a:lnTo>
                  <a:lnTo>
                    <a:pt x="29" y="2969"/>
                  </a:lnTo>
                  <a:lnTo>
                    <a:pt x="40" y="2992"/>
                  </a:lnTo>
                  <a:lnTo>
                    <a:pt x="52" y="3015"/>
                  </a:lnTo>
                  <a:lnTo>
                    <a:pt x="64" y="3039"/>
                  </a:lnTo>
                  <a:lnTo>
                    <a:pt x="78" y="3062"/>
                  </a:lnTo>
                  <a:lnTo>
                    <a:pt x="94" y="3084"/>
                  </a:lnTo>
                  <a:lnTo>
                    <a:pt x="111" y="3105"/>
                  </a:lnTo>
                  <a:lnTo>
                    <a:pt x="129" y="3125"/>
                  </a:lnTo>
                  <a:lnTo>
                    <a:pt x="148" y="3145"/>
                  </a:lnTo>
                  <a:lnTo>
                    <a:pt x="190" y="3182"/>
                  </a:lnTo>
                  <a:lnTo>
                    <a:pt x="237" y="3216"/>
                  </a:lnTo>
                  <a:lnTo>
                    <a:pt x="286" y="3245"/>
                  </a:lnTo>
                  <a:lnTo>
                    <a:pt x="340" y="3272"/>
                  </a:lnTo>
                  <a:lnTo>
                    <a:pt x="396" y="3294"/>
                  </a:lnTo>
                  <a:lnTo>
                    <a:pt x="456" y="3312"/>
                  </a:lnTo>
                  <a:lnTo>
                    <a:pt x="517" y="3324"/>
                  </a:lnTo>
                  <a:lnTo>
                    <a:pt x="582" y="3333"/>
                  </a:lnTo>
                  <a:lnTo>
                    <a:pt x="648" y="3335"/>
                  </a:lnTo>
                  <a:lnTo>
                    <a:pt x="714" y="3333"/>
                  </a:lnTo>
                  <a:lnTo>
                    <a:pt x="778" y="3324"/>
                  </a:lnTo>
                  <a:lnTo>
                    <a:pt x="841" y="3312"/>
                  </a:lnTo>
                  <a:lnTo>
                    <a:pt x="899" y="3294"/>
                  </a:lnTo>
                  <a:lnTo>
                    <a:pt x="956" y="3272"/>
                  </a:lnTo>
                  <a:lnTo>
                    <a:pt x="1010" y="3245"/>
                  </a:lnTo>
                  <a:lnTo>
                    <a:pt x="1059" y="3216"/>
                  </a:lnTo>
                  <a:lnTo>
                    <a:pt x="1105" y="3182"/>
                  </a:lnTo>
                  <a:lnTo>
                    <a:pt x="1147" y="3145"/>
                  </a:lnTo>
                  <a:lnTo>
                    <a:pt x="1167" y="3125"/>
                  </a:lnTo>
                  <a:lnTo>
                    <a:pt x="1185" y="3105"/>
                  </a:lnTo>
                  <a:lnTo>
                    <a:pt x="1201" y="3084"/>
                  </a:lnTo>
                  <a:lnTo>
                    <a:pt x="1217" y="3062"/>
                  </a:lnTo>
                  <a:lnTo>
                    <a:pt x="1231" y="3039"/>
                  </a:lnTo>
                  <a:lnTo>
                    <a:pt x="1244" y="3015"/>
                  </a:lnTo>
                  <a:lnTo>
                    <a:pt x="1255" y="2992"/>
                  </a:lnTo>
                  <a:lnTo>
                    <a:pt x="1266" y="2969"/>
                  </a:lnTo>
                  <a:lnTo>
                    <a:pt x="1274" y="2943"/>
                  </a:lnTo>
                  <a:lnTo>
                    <a:pt x="1282" y="2918"/>
                  </a:lnTo>
                  <a:lnTo>
                    <a:pt x="1288" y="2891"/>
                  </a:lnTo>
                  <a:lnTo>
                    <a:pt x="1291" y="2866"/>
                  </a:lnTo>
                  <a:lnTo>
                    <a:pt x="1294" y="2839"/>
                  </a:lnTo>
                  <a:lnTo>
                    <a:pt x="1295" y="2812"/>
                  </a:lnTo>
                  <a:lnTo>
                    <a:pt x="1295" y="523"/>
                  </a:lnTo>
                  <a:lnTo>
                    <a:pt x="1294" y="496"/>
                  </a:lnTo>
                  <a:lnTo>
                    <a:pt x="1291" y="469"/>
                  </a:lnTo>
                  <a:lnTo>
                    <a:pt x="1288" y="444"/>
                  </a:lnTo>
                  <a:lnTo>
                    <a:pt x="1282" y="417"/>
                  </a:lnTo>
                  <a:lnTo>
                    <a:pt x="1274" y="392"/>
                  </a:lnTo>
                  <a:lnTo>
                    <a:pt x="1266" y="366"/>
                  </a:lnTo>
                  <a:lnTo>
                    <a:pt x="1255" y="343"/>
                  </a:lnTo>
                  <a:lnTo>
                    <a:pt x="1244" y="320"/>
                  </a:lnTo>
                  <a:lnTo>
                    <a:pt x="1231" y="296"/>
                  </a:lnTo>
                  <a:lnTo>
                    <a:pt x="1217" y="273"/>
                  </a:lnTo>
                  <a:lnTo>
                    <a:pt x="1201" y="251"/>
                  </a:lnTo>
                  <a:lnTo>
                    <a:pt x="1185" y="230"/>
                  </a:lnTo>
                  <a:lnTo>
                    <a:pt x="1167" y="210"/>
                  </a:lnTo>
                  <a:lnTo>
                    <a:pt x="1147" y="190"/>
                  </a:lnTo>
                  <a:lnTo>
                    <a:pt x="1105" y="153"/>
                  </a:lnTo>
                  <a:lnTo>
                    <a:pt x="1059" y="118"/>
                  </a:lnTo>
                  <a:lnTo>
                    <a:pt x="1010" y="90"/>
                  </a:lnTo>
                  <a:lnTo>
                    <a:pt x="956" y="63"/>
                  </a:lnTo>
                  <a:lnTo>
                    <a:pt x="899" y="41"/>
                  </a:lnTo>
                  <a:lnTo>
                    <a:pt x="841" y="23"/>
                  </a:lnTo>
                  <a:lnTo>
                    <a:pt x="778" y="11"/>
                  </a:lnTo>
                  <a:lnTo>
                    <a:pt x="714" y="3"/>
                  </a:lnTo>
                  <a:lnTo>
                    <a:pt x="648" y="0"/>
                  </a:lnTo>
                  <a:close/>
                </a:path>
              </a:pathLst>
            </a:custGeom>
            <a:pattFill prst="dotGrid">
              <a:fgClr>
                <a:schemeClr val="accent1"/>
              </a:fgClr>
              <a:bgClr>
                <a:srgbClr val="EDF2F9"/>
              </a:bgClr>
            </a:pattFill>
            <a:ln w="25400" cmpd="sng">
              <a:solidFill>
                <a:schemeClr val="hlink"/>
              </a:solidFill>
              <a:prstDash val="solid"/>
              <a:round/>
              <a:headEnd/>
              <a:tailEnd/>
            </a:ln>
            <a:effectLst>
              <a:outerShdw dist="40161" dir="1106097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</a:endParaRPr>
            </a:p>
          </p:txBody>
        </p:sp>
        <p:sp>
          <p:nvSpPr>
            <p:cNvPr id="7199" name="Freeform 125"/>
            <p:cNvSpPr>
              <a:spLocks/>
            </p:cNvSpPr>
            <p:nvPr/>
          </p:nvSpPr>
          <p:spPr bwMode="auto">
            <a:xfrm>
              <a:off x="2214" y="1381"/>
              <a:ext cx="1295" cy="262"/>
            </a:xfrm>
            <a:custGeom>
              <a:avLst/>
              <a:gdLst>
                <a:gd name="T0" fmla="*/ 0 w 1295"/>
                <a:gd name="T1" fmla="*/ 0 h 524"/>
                <a:gd name="T2" fmla="*/ 2 w 1295"/>
                <a:gd name="T3" fmla="*/ 27 h 524"/>
                <a:gd name="T4" fmla="*/ 4 w 1295"/>
                <a:gd name="T5" fmla="*/ 54 h 524"/>
                <a:gd name="T6" fmla="*/ 8 w 1295"/>
                <a:gd name="T7" fmla="*/ 79 h 524"/>
                <a:gd name="T8" fmla="*/ 14 w 1295"/>
                <a:gd name="T9" fmla="*/ 106 h 524"/>
                <a:gd name="T10" fmla="*/ 21 w 1295"/>
                <a:gd name="T11" fmla="*/ 131 h 524"/>
                <a:gd name="T12" fmla="*/ 29 w 1295"/>
                <a:gd name="T13" fmla="*/ 156 h 524"/>
                <a:gd name="T14" fmla="*/ 40 w 1295"/>
                <a:gd name="T15" fmla="*/ 179 h 524"/>
                <a:gd name="T16" fmla="*/ 52 w 1295"/>
                <a:gd name="T17" fmla="*/ 205 h 524"/>
                <a:gd name="T18" fmla="*/ 64 w 1295"/>
                <a:gd name="T19" fmla="*/ 228 h 524"/>
                <a:gd name="T20" fmla="*/ 78 w 1295"/>
                <a:gd name="T21" fmla="*/ 250 h 524"/>
                <a:gd name="T22" fmla="*/ 94 w 1295"/>
                <a:gd name="T23" fmla="*/ 271 h 524"/>
                <a:gd name="T24" fmla="*/ 111 w 1295"/>
                <a:gd name="T25" fmla="*/ 293 h 524"/>
                <a:gd name="T26" fmla="*/ 129 w 1295"/>
                <a:gd name="T27" fmla="*/ 314 h 524"/>
                <a:gd name="T28" fmla="*/ 148 w 1295"/>
                <a:gd name="T29" fmla="*/ 334 h 524"/>
                <a:gd name="T30" fmla="*/ 190 w 1295"/>
                <a:gd name="T31" fmla="*/ 370 h 524"/>
                <a:gd name="T32" fmla="*/ 237 w 1295"/>
                <a:gd name="T33" fmla="*/ 404 h 524"/>
                <a:gd name="T34" fmla="*/ 286 w 1295"/>
                <a:gd name="T35" fmla="*/ 435 h 524"/>
                <a:gd name="T36" fmla="*/ 340 w 1295"/>
                <a:gd name="T37" fmla="*/ 462 h 524"/>
                <a:gd name="T38" fmla="*/ 396 w 1295"/>
                <a:gd name="T39" fmla="*/ 483 h 524"/>
                <a:gd name="T40" fmla="*/ 456 w 1295"/>
                <a:gd name="T41" fmla="*/ 501 h 524"/>
                <a:gd name="T42" fmla="*/ 517 w 1295"/>
                <a:gd name="T43" fmla="*/ 514 h 524"/>
                <a:gd name="T44" fmla="*/ 582 w 1295"/>
                <a:gd name="T45" fmla="*/ 523 h 524"/>
                <a:gd name="T46" fmla="*/ 648 w 1295"/>
                <a:gd name="T47" fmla="*/ 524 h 524"/>
                <a:gd name="T48" fmla="*/ 714 w 1295"/>
                <a:gd name="T49" fmla="*/ 523 h 524"/>
                <a:gd name="T50" fmla="*/ 778 w 1295"/>
                <a:gd name="T51" fmla="*/ 514 h 524"/>
                <a:gd name="T52" fmla="*/ 841 w 1295"/>
                <a:gd name="T53" fmla="*/ 501 h 524"/>
                <a:gd name="T54" fmla="*/ 899 w 1295"/>
                <a:gd name="T55" fmla="*/ 483 h 524"/>
                <a:gd name="T56" fmla="*/ 956 w 1295"/>
                <a:gd name="T57" fmla="*/ 462 h 524"/>
                <a:gd name="T58" fmla="*/ 1010 w 1295"/>
                <a:gd name="T59" fmla="*/ 435 h 524"/>
                <a:gd name="T60" fmla="*/ 1059 w 1295"/>
                <a:gd name="T61" fmla="*/ 404 h 524"/>
                <a:gd name="T62" fmla="*/ 1105 w 1295"/>
                <a:gd name="T63" fmla="*/ 370 h 524"/>
                <a:gd name="T64" fmla="*/ 1147 w 1295"/>
                <a:gd name="T65" fmla="*/ 334 h 524"/>
                <a:gd name="T66" fmla="*/ 1167 w 1295"/>
                <a:gd name="T67" fmla="*/ 314 h 524"/>
                <a:gd name="T68" fmla="*/ 1185 w 1295"/>
                <a:gd name="T69" fmla="*/ 293 h 524"/>
                <a:gd name="T70" fmla="*/ 1201 w 1295"/>
                <a:gd name="T71" fmla="*/ 271 h 524"/>
                <a:gd name="T72" fmla="*/ 1217 w 1295"/>
                <a:gd name="T73" fmla="*/ 250 h 524"/>
                <a:gd name="T74" fmla="*/ 1231 w 1295"/>
                <a:gd name="T75" fmla="*/ 228 h 524"/>
                <a:gd name="T76" fmla="*/ 1244 w 1295"/>
                <a:gd name="T77" fmla="*/ 205 h 524"/>
                <a:gd name="T78" fmla="*/ 1255 w 1295"/>
                <a:gd name="T79" fmla="*/ 179 h 524"/>
                <a:gd name="T80" fmla="*/ 1266 w 1295"/>
                <a:gd name="T81" fmla="*/ 156 h 524"/>
                <a:gd name="T82" fmla="*/ 1274 w 1295"/>
                <a:gd name="T83" fmla="*/ 131 h 524"/>
                <a:gd name="T84" fmla="*/ 1282 w 1295"/>
                <a:gd name="T85" fmla="*/ 106 h 524"/>
                <a:gd name="T86" fmla="*/ 1288 w 1295"/>
                <a:gd name="T87" fmla="*/ 79 h 524"/>
                <a:gd name="T88" fmla="*/ 1291 w 1295"/>
                <a:gd name="T89" fmla="*/ 54 h 524"/>
                <a:gd name="T90" fmla="*/ 1294 w 1295"/>
                <a:gd name="T91" fmla="*/ 27 h 524"/>
                <a:gd name="T92" fmla="*/ 1295 w 1295"/>
                <a:gd name="T93" fmla="*/ 0 h 5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5"/>
                <a:gd name="T142" fmla="*/ 0 h 524"/>
                <a:gd name="T143" fmla="*/ 1295 w 1295"/>
                <a:gd name="T144" fmla="*/ 524 h 5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5" h="524">
                  <a:moveTo>
                    <a:pt x="0" y="0"/>
                  </a:moveTo>
                  <a:lnTo>
                    <a:pt x="2" y="27"/>
                  </a:lnTo>
                  <a:lnTo>
                    <a:pt x="4" y="54"/>
                  </a:lnTo>
                  <a:lnTo>
                    <a:pt x="8" y="79"/>
                  </a:lnTo>
                  <a:lnTo>
                    <a:pt x="14" y="106"/>
                  </a:lnTo>
                  <a:lnTo>
                    <a:pt x="21" y="131"/>
                  </a:lnTo>
                  <a:lnTo>
                    <a:pt x="29" y="156"/>
                  </a:lnTo>
                  <a:lnTo>
                    <a:pt x="40" y="179"/>
                  </a:lnTo>
                  <a:lnTo>
                    <a:pt x="52" y="205"/>
                  </a:lnTo>
                  <a:lnTo>
                    <a:pt x="64" y="228"/>
                  </a:lnTo>
                  <a:lnTo>
                    <a:pt x="78" y="250"/>
                  </a:lnTo>
                  <a:lnTo>
                    <a:pt x="94" y="271"/>
                  </a:lnTo>
                  <a:lnTo>
                    <a:pt x="111" y="293"/>
                  </a:lnTo>
                  <a:lnTo>
                    <a:pt x="129" y="314"/>
                  </a:lnTo>
                  <a:lnTo>
                    <a:pt x="148" y="334"/>
                  </a:lnTo>
                  <a:lnTo>
                    <a:pt x="190" y="370"/>
                  </a:lnTo>
                  <a:lnTo>
                    <a:pt x="237" y="404"/>
                  </a:lnTo>
                  <a:lnTo>
                    <a:pt x="286" y="435"/>
                  </a:lnTo>
                  <a:lnTo>
                    <a:pt x="340" y="462"/>
                  </a:lnTo>
                  <a:lnTo>
                    <a:pt x="396" y="483"/>
                  </a:lnTo>
                  <a:lnTo>
                    <a:pt x="456" y="501"/>
                  </a:lnTo>
                  <a:lnTo>
                    <a:pt x="517" y="514"/>
                  </a:lnTo>
                  <a:lnTo>
                    <a:pt x="582" y="523"/>
                  </a:lnTo>
                  <a:lnTo>
                    <a:pt x="648" y="524"/>
                  </a:lnTo>
                  <a:lnTo>
                    <a:pt x="714" y="523"/>
                  </a:lnTo>
                  <a:lnTo>
                    <a:pt x="778" y="514"/>
                  </a:lnTo>
                  <a:lnTo>
                    <a:pt x="841" y="501"/>
                  </a:lnTo>
                  <a:lnTo>
                    <a:pt x="899" y="483"/>
                  </a:lnTo>
                  <a:lnTo>
                    <a:pt x="956" y="462"/>
                  </a:lnTo>
                  <a:lnTo>
                    <a:pt x="1010" y="435"/>
                  </a:lnTo>
                  <a:lnTo>
                    <a:pt x="1059" y="404"/>
                  </a:lnTo>
                  <a:lnTo>
                    <a:pt x="1105" y="370"/>
                  </a:lnTo>
                  <a:lnTo>
                    <a:pt x="1147" y="334"/>
                  </a:lnTo>
                  <a:lnTo>
                    <a:pt x="1167" y="314"/>
                  </a:lnTo>
                  <a:lnTo>
                    <a:pt x="1185" y="293"/>
                  </a:lnTo>
                  <a:lnTo>
                    <a:pt x="1201" y="271"/>
                  </a:lnTo>
                  <a:lnTo>
                    <a:pt x="1217" y="250"/>
                  </a:lnTo>
                  <a:lnTo>
                    <a:pt x="1231" y="228"/>
                  </a:lnTo>
                  <a:lnTo>
                    <a:pt x="1244" y="205"/>
                  </a:lnTo>
                  <a:lnTo>
                    <a:pt x="1255" y="179"/>
                  </a:lnTo>
                  <a:lnTo>
                    <a:pt x="1266" y="156"/>
                  </a:lnTo>
                  <a:lnTo>
                    <a:pt x="1274" y="131"/>
                  </a:lnTo>
                  <a:lnTo>
                    <a:pt x="1282" y="106"/>
                  </a:lnTo>
                  <a:lnTo>
                    <a:pt x="1288" y="79"/>
                  </a:lnTo>
                  <a:lnTo>
                    <a:pt x="1291" y="54"/>
                  </a:lnTo>
                  <a:lnTo>
                    <a:pt x="1294" y="27"/>
                  </a:lnTo>
                  <a:lnTo>
                    <a:pt x="1295" y="0"/>
                  </a:lnTo>
                </a:path>
              </a:pathLst>
            </a:custGeom>
            <a:noFill/>
            <a:ln w="25400" cmpd="sng">
              <a:solidFill>
                <a:schemeClr val="hlink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7173" name="Group 108"/>
          <p:cNvGrpSpPr>
            <a:grpSpLocks/>
          </p:cNvGrpSpPr>
          <p:nvPr/>
        </p:nvGrpSpPr>
        <p:grpSpPr bwMode="auto">
          <a:xfrm>
            <a:off x="603250" y="1284915"/>
            <a:ext cx="2451100" cy="4092575"/>
            <a:chOff x="776" y="1119"/>
            <a:chExt cx="1295" cy="1668"/>
          </a:xfrm>
          <a:effectLst/>
        </p:grpSpPr>
        <p:sp>
          <p:nvSpPr>
            <p:cNvPr id="7196" name="Freeform 106"/>
            <p:cNvSpPr>
              <a:spLocks/>
            </p:cNvSpPr>
            <p:nvPr/>
          </p:nvSpPr>
          <p:spPr bwMode="auto">
            <a:xfrm>
              <a:off x="776" y="1119"/>
              <a:ext cx="1295" cy="1668"/>
            </a:xfrm>
            <a:custGeom>
              <a:avLst/>
              <a:gdLst>
                <a:gd name="T0" fmla="*/ 582 w 1295"/>
                <a:gd name="T1" fmla="*/ 3 h 3335"/>
                <a:gd name="T2" fmla="*/ 456 w 1295"/>
                <a:gd name="T3" fmla="*/ 23 h 3335"/>
                <a:gd name="T4" fmla="*/ 340 w 1295"/>
                <a:gd name="T5" fmla="*/ 63 h 3335"/>
                <a:gd name="T6" fmla="*/ 236 w 1295"/>
                <a:gd name="T7" fmla="*/ 118 h 3335"/>
                <a:gd name="T8" fmla="*/ 148 w 1295"/>
                <a:gd name="T9" fmla="*/ 190 h 3335"/>
                <a:gd name="T10" fmla="*/ 111 w 1295"/>
                <a:gd name="T11" fmla="*/ 230 h 3335"/>
                <a:gd name="T12" fmla="*/ 78 w 1295"/>
                <a:gd name="T13" fmla="*/ 273 h 3335"/>
                <a:gd name="T14" fmla="*/ 52 w 1295"/>
                <a:gd name="T15" fmla="*/ 320 h 3335"/>
                <a:gd name="T16" fmla="*/ 29 w 1295"/>
                <a:gd name="T17" fmla="*/ 366 h 3335"/>
                <a:gd name="T18" fmla="*/ 14 w 1295"/>
                <a:gd name="T19" fmla="*/ 417 h 3335"/>
                <a:gd name="T20" fmla="*/ 4 w 1295"/>
                <a:gd name="T21" fmla="*/ 469 h 3335"/>
                <a:gd name="T22" fmla="*/ 0 w 1295"/>
                <a:gd name="T23" fmla="*/ 523 h 3335"/>
                <a:gd name="T24" fmla="*/ 2 w 1295"/>
                <a:gd name="T25" fmla="*/ 2839 h 3335"/>
                <a:gd name="T26" fmla="*/ 8 w 1295"/>
                <a:gd name="T27" fmla="*/ 2891 h 3335"/>
                <a:gd name="T28" fmla="*/ 21 w 1295"/>
                <a:gd name="T29" fmla="*/ 2943 h 3335"/>
                <a:gd name="T30" fmla="*/ 40 w 1295"/>
                <a:gd name="T31" fmla="*/ 2992 h 3335"/>
                <a:gd name="T32" fmla="*/ 64 w 1295"/>
                <a:gd name="T33" fmla="*/ 3039 h 3335"/>
                <a:gd name="T34" fmla="*/ 94 w 1295"/>
                <a:gd name="T35" fmla="*/ 3084 h 3335"/>
                <a:gd name="T36" fmla="*/ 129 w 1295"/>
                <a:gd name="T37" fmla="*/ 3125 h 3335"/>
                <a:gd name="T38" fmla="*/ 190 w 1295"/>
                <a:gd name="T39" fmla="*/ 3182 h 3335"/>
                <a:gd name="T40" fmla="*/ 286 w 1295"/>
                <a:gd name="T41" fmla="*/ 3245 h 3335"/>
                <a:gd name="T42" fmla="*/ 396 w 1295"/>
                <a:gd name="T43" fmla="*/ 3294 h 3335"/>
                <a:gd name="T44" fmla="*/ 517 w 1295"/>
                <a:gd name="T45" fmla="*/ 3324 h 3335"/>
                <a:gd name="T46" fmla="*/ 648 w 1295"/>
                <a:gd name="T47" fmla="*/ 3335 h 3335"/>
                <a:gd name="T48" fmla="*/ 778 w 1295"/>
                <a:gd name="T49" fmla="*/ 3324 h 3335"/>
                <a:gd name="T50" fmla="*/ 899 w 1295"/>
                <a:gd name="T51" fmla="*/ 3294 h 3335"/>
                <a:gd name="T52" fmla="*/ 1009 w 1295"/>
                <a:gd name="T53" fmla="*/ 3245 h 3335"/>
                <a:gd name="T54" fmla="*/ 1105 w 1295"/>
                <a:gd name="T55" fmla="*/ 3182 h 3335"/>
                <a:gd name="T56" fmla="*/ 1166 w 1295"/>
                <a:gd name="T57" fmla="*/ 3125 h 3335"/>
                <a:gd name="T58" fmla="*/ 1201 w 1295"/>
                <a:gd name="T59" fmla="*/ 3084 h 3335"/>
                <a:gd name="T60" fmla="*/ 1231 w 1295"/>
                <a:gd name="T61" fmla="*/ 3039 h 3335"/>
                <a:gd name="T62" fmla="*/ 1255 w 1295"/>
                <a:gd name="T63" fmla="*/ 2992 h 3335"/>
                <a:gd name="T64" fmla="*/ 1274 w 1295"/>
                <a:gd name="T65" fmla="*/ 2943 h 3335"/>
                <a:gd name="T66" fmla="*/ 1287 w 1295"/>
                <a:gd name="T67" fmla="*/ 2891 h 3335"/>
                <a:gd name="T68" fmla="*/ 1293 w 1295"/>
                <a:gd name="T69" fmla="*/ 2839 h 3335"/>
                <a:gd name="T70" fmla="*/ 1295 w 1295"/>
                <a:gd name="T71" fmla="*/ 523 h 3335"/>
                <a:gd name="T72" fmla="*/ 1291 w 1295"/>
                <a:gd name="T73" fmla="*/ 469 h 3335"/>
                <a:gd name="T74" fmla="*/ 1281 w 1295"/>
                <a:gd name="T75" fmla="*/ 417 h 3335"/>
                <a:gd name="T76" fmla="*/ 1266 w 1295"/>
                <a:gd name="T77" fmla="*/ 366 h 3335"/>
                <a:gd name="T78" fmla="*/ 1244 w 1295"/>
                <a:gd name="T79" fmla="*/ 320 h 3335"/>
                <a:gd name="T80" fmla="*/ 1217 w 1295"/>
                <a:gd name="T81" fmla="*/ 273 h 3335"/>
                <a:gd name="T82" fmla="*/ 1184 w 1295"/>
                <a:gd name="T83" fmla="*/ 230 h 3335"/>
                <a:gd name="T84" fmla="*/ 1147 w 1295"/>
                <a:gd name="T85" fmla="*/ 190 h 3335"/>
                <a:gd name="T86" fmla="*/ 1059 w 1295"/>
                <a:gd name="T87" fmla="*/ 118 h 3335"/>
                <a:gd name="T88" fmla="*/ 956 w 1295"/>
                <a:gd name="T89" fmla="*/ 63 h 3335"/>
                <a:gd name="T90" fmla="*/ 840 w 1295"/>
                <a:gd name="T91" fmla="*/ 23 h 3335"/>
                <a:gd name="T92" fmla="*/ 713 w 1295"/>
                <a:gd name="T93" fmla="*/ 3 h 333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5"/>
                <a:gd name="T142" fmla="*/ 0 h 3335"/>
                <a:gd name="T143" fmla="*/ 1295 w 1295"/>
                <a:gd name="T144" fmla="*/ 3335 h 3335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5" h="3335">
                  <a:moveTo>
                    <a:pt x="648" y="0"/>
                  </a:moveTo>
                  <a:lnTo>
                    <a:pt x="582" y="3"/>
                  </a:lnTo>
                  <a:lnTo>
                    <a:pt x="517" y="11"/>
                  </a:lnTo>
                  <a:lnTo>
                    <a:pt x="456" y="23"/>
                  </a:lnTo>
                  <a:lnTo>
                    <a:pt x="396" y="41"/>
                  </a:lnTo>
                  <a:lnTo>
                    <a:pt x="340" y="63"/>
                  </a:lnTo>
                  <a:lnTo>
                    <a:pt x="286" y="90"/>
                  </a:lnTo>
                  <a:lnTo>
                    <a:pt x="236" y="118"/>
                  </a:lnTo>
                  <a:lnTo>
                    <a:pt x="190" y="153"/>
                  </a:lnTo>
                  <a:lnTo>
                    <a:pt x="148" y="190"/>
                  </a:lnTo>
                  <a:lnTo>
                    <a:pt x="129" y="210"/>
                  </a:lnTo>
                  <a:lnTo>
                    <a:pt x="111" y="230"/>
                  </a:lnTo>
                  <a:lnTo>
                    <a:pt x="94" y="251"/>
                  </a:lnTo>
                  <a:lnTo>
                    <a:pt x="78" y="273"/>
                  </a:lnTo>
                  <a:lnTo>
                    <a:pt x="64" y="296"/>
                  </a:lnTo>
                  <a:lnTo>
                    <a:pt x="52" y="320"/>
                  </a:lnTo>
                  <a:lnTo>
                    <a:pt x="40" y="343"/>
                  </a:lnTo>
                  <a:lnTo>
                    <a:pt x="29" y="366"/>
                  </a:lnTo>
                  <a:lnTo>
                    <a:pt x="21" y="392"/>
                  </a:lnTo>
                  <a:lnTo>
                    <a:pt x="14" y="417"/>
                  </a:lnTo>
                  <a:lnTo>
                    <a:pt x="8" y="444"/>
                  </a:lnTo>
                  <a:lnTo>
                    <a:pt x="4" y="469"/>
                  </a:lnTo>
                  <a:lnTo>
                    <a:pt x="2" y="496"/>
                  </a:lnTo>
                  <a:lnTo>
                    <a:pt x="0" y="523"/>
                  </a:lnTo>
                  <a:lnTo>
                    <a:pt x="0" y="2812"/>
                  </a:lnTo>
                  <a:lnTo>
                    <a:pt x="2" y="2839"/>
                  </a:lnTo>
                  <a:lnTo>
                    <a:pt x="4" y="2866"/>
                  </a:lnTo>
                  <a:lnTo>
                    <a:pt x="8" y="2891"/>
                  </a:lnTo>
                  <a:lnTo>
                    <a:pt x="14" y="2918"/>
                  </a:lnTo>
                  <a:lnTo>
                    <a:pt x="21" y="2943"/>
                  </a:lnTo>
                  <a:lnTo>
                    <a:pt x="29" y="2969"/>
                  </a:lnTo>
                  <a:lnTo>
                    <a:pt x="40" y="2992"/>
                  </a:lnTo>
                  <a:lnTo>
                    <a:pt x="52" y="3015"/>
                  </a:lnTo>
                  <a:lnTo>
                    <a:pt x="64" y="3039"/>
                  </a:lnTo>
                  <a:lnTo>
                    <a:pt x="78" y="3062"/>
                  </a:lnTo>
                  <a:lnTo>
                    <a:pt x="94" y="3084"/>
                  </a:lnTo>
                  <a:lnTo>
                    <a:pt x="111" y="3105"/>
                  </a:lnTo>
                  <a:lnTo>
                    <a:pt x="129" y="3125"/>
                  </a:lnTo>
                  <a:lnTo>
                    <a:pt x="148" y="3145"/>
                  </a:lnTo>
                  <a:lnTo>
                    <a:pt x="190" y="3182"/>
                  </a:lnTo>
                  <a:lnTo>
                    <a:pt x="236" y="3216"/>
                  </a:lnTo>
                  <a:lnTo>
                    <a:pt x="286" y="3245"/>
                  </a:lnTo>
                  <a:lnTo>
                    <a:pt x="340" y="3272"/>
                  </a:lnTo>
                  <a:lnTo>
                    <a:pt x="396" y="3294"/>
                  </a:lnTo>
                  <a:lnTo>
                    <a:pt x="456" y="3312"/>
                  </a:lnTo>
                  <a:lnTo>
                    <a:pt x="517" y="3324"/>
                  </a:lnTo>
                  <a:lnTo>
                    <a:pt x="582" y="3333"/>
                  </a:lnTo>
                  <a:lnTo>
                    <a:pt x="648" y="3335"/>
                  </a:lnTo>
                  <a:lnTo>
                    <a:pt x="713" y="3333"/>
                  </a:lnTo>
                  <a:lnTo>
                    <a:pt x="778" y="3324"/>
                  </a:lnTo>
                  <a:lnTo>
                    <a:pt x="840" y="3312"/>
                  </a:lnTo>
                  <a:lnTo>
                    <a:pt x="899" y="3294"/>
                  </a:lnTo>
                  <a:lnTo>
                    <a:pt x="956" y="3272"/>
                  </a:lnTo>
                  <a:lnTo>
                    <a:pt x="1009" y="3245"/>
                  </a:lnTo>
                  <a:lnTo>
                    <a:pt x="1059" y="3216"/>
                  </a:lnTo>
                  <a:lnTo>
                    <a:pt x="1105" y="3182"/>
                  </a:lnTo>
                  <a:lnTo>
                    <a:pt x="1147" y="3145"/>
                  </a:lnTo>
                  <a:lnTo>
                    <a:pt x="1166" y="3125"/>
                  </a:lnTo>
                  <a:lnTo>
                    <a:pt x="1184" y="3105"/>
                  </a:lnTo>
                  <a:lnTo>
                    <a:pt x="1201" y="3084"/>
                  </a:lnTo>
                  <a:lnTo>
                    <a:pt x="1217" y="3062"/>
                  </a:lnTo>
                  <a:lnTo>
                    <a:pt x="1231" y="3039"/>
                  </a:lnTo>
                  <a:lnTo>
                    <a:pt x="1244" y="3015"/>
                  </a:lnTo>
                  <a:lnTo>
                    <a:pt x="1255" y="2992"/>
                  </a:lnTo>
                  <a:lnTo>
                    <a:pt x="1266" y="2969"/>
                  </a:lnTo>
                  <a:lnTo>
                    <a:pt x="1274" y="2943"/>
                  </a:lnTo>
                  <a:lnTo>
                    <a:pt x="1281" y="2918"/>
                  </a:lnTo>
                  <a:lnTo>
                    <a:pt x="1287" y="2891"/>
                  </a:lnTo>
                  <a:lnTo>
                    <a:pt x="1291" y="2866"/>
                  </a:lnTo>
                  <a:lnTo>
                    <a:pt x="1293" y="2839"/>
                  </a:lnTo>
                  <a:lnTo>
                    <a:pt x="1295" y="2812"/>
                  </a:lnTo>
                  <a:lnTo>
                    <a:pt x="1295" y="523"/>
                  </a:lnTo>
                  <a:lnTo>
                    <a:pt x="1293" y="496"/>
                  </a:lnTo>
                  <a:lnTo>
                    <a:pt x="1291" y="469"/>
                  </a:lnTo>
                  <a:lnTo>
                    <a:pt x="1287" y="444"/>
                  </a:lnTo>
                  <a:lnTo>
                    <a:pt x="1281" y="417"/>
                  </a:lnTo>
                  <a:lnTo>
                    <a:pt x="1274" y="392"/>
                  </a:lnTo>
                  <a:lnTo>
                    <a:pt x="1266" y="366"/>
                  </a:lnTo>
                  <a:lnTo>
                    <a:pt x="1255" y="343"/>
                  </a:lnTo>
                  <a:lnTo>
                    <a:pt x="1244" y="320"/>
                  </a:lnTo>
                  <a:lnTo>
                    <a:pt x="1231" y="296"/>
                  </a:lnTo>
                  <a:lnTo>
                    <a:pt x="1217" y="273"/>
                  </a:lnTo>
                  <a:lnTo>
                    <a:pt x="1201" y="251"/>
                  </a:lnTo>
                  <a:lnTo>
                    <a:pt x="1184" y="230"/>
                  </a:lnTo>
                  <a:lnTo>
                    <a:pt x="1166" y="210"/>
                  </a:lnTo>
                  <a:lnTo>
                    <a:pt x="1147" y="190"/>
                  </a:lnTo>
                  <a:lnTo>
                    <a:pt x="1105" y="153"/>
                  </a:lnTo>
                  <a:lnTo>
                    <a:pt x="1059" y="118"/>
                  </a:lnTo>
                  <a:lnTo>
                    <a:pt x="1009" y="90"/>
                  </a:lnTo>
                  <a:lnTo>
                    <a:pt x="956" y="63"/>
                  </a:lnTo>
                  <a:lnTo>
                    <a:pt x="899" y="41"/>
                  </a:lnTo>
                  <a:lnTo>
                    <a:pt x="840" y="23"/>
                  </a:lnTo>
                  <a:lnTo>
                    <a:pt x="778" y="11"/>
                  </a:lnTo>
                  <a:lnTo>
                    <a:pt x="713" y="3"/>
                  </a:lnTo>
                  <a:lnTo>
                    <a:pt x="648" y="0"/>
                  </a:lnTo>
                  <a:close/>
                </a:path>
              </a:pathLst>
            </a:custGeom>
            <a:pattFill prst="wdDnDiag">
              <a:fgClr>
                <a:srgbClr val="B6F600"/>
              </a:fgClr>
              <a:bgClr>
                <a:srgbClr val="FFFFFF"/>
              </a:bgClr>
            </a:pattFill>
            <a:ln w="25400" cap="flat" cmpd="sng">
              <a:solidFill>
                <a:srgbClr val="669900"/>
              </a:solidFill>
              <a:prstDash val="solid"/>
              <a:round/>
              <a:headEnd/>
              <a:tailEnd/>
            </a:ln>
            <a:effectLst>
              <a:outerShdw blurRad="50800" dist="50800" dir="5400000" algn="ctr" rotWithShape="0">
                <a:schemeClr val="tx1">
                  <a:lumMod val="50000"/>
                  <a:lumOff val="50000"/>
                </a:schemeClr>
              </a:outerShdw>
            </a:effectLst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7197" name="Freeform 107"/>
            <p:cNvSpPr>
              <a:spLocks/>
            </p:cNvSpPr>
            <p:nvPr/>
          </p:nvSpPr>
          <p:spPr bwMode="auto">
            <a:xfrm>
              <a:off x="776" y="1381"/>
              <a:ext cx="1295" cy="262"/>
            </a:xfrm>
            <a:custGeom>
              <a:avLst/>
              <a:gdLst>
                <a:gd name="T0" fmla="*/ 0 w 1295"/>
                <a:gd name="T1" fmla="*/ 0 h 524"/>
                <a:gd name="T2" fmla="*/ 2 w 1295"/>
                <a:gd name="T3" fmla="*/ 27 h 524"/>
                <a:gd name="T4" fmla="*/ 4 w 1295"/>
                <a:gd name="T5" fmla="*/ 54 h 524"/>
                <a:gd name="T6" fmla="*/ 8 w 1295"/>
                <a:gd name="T7" fmla="*/ 79 h 524"/>
                <a:gd name="T8" fmla="*/ 14 w 1295"/>
                <a:gd name="T9" fmla="*/ 106 h 524"/>
                <a:gd name="T10" fmla="*/ 21 w 1295"/>
                <a:gd name="T11" fmla="*/ 131 h 524"/>
                <a:gd name="T12" fmla="*/ 29 w 1295"/>
                <a:gd name="T13" fmla="*/ 156 h 524"/>
                <a:gd name="T14" fmla="*/ 40 w 1295"/>
                <a:gd name="T15" fmla="*/ 179 h 524"/>
                <a:gd name="T16" fmla="*/ 52 w 1295"/>
                <a:gd name="T17" fmla="*/ 205 h 524"/>
                <a:gd name="T18" fmla="*/ 64 w 1295"/>
                <a:gd name="T19" fmla="*/ 228 h 524"/>
                <a:gd name="T20" fmla="*/ 78 w 1295"/>
                <a:gd name="T21" fmla="*/ 250 h 524"/>
                <a:gd name="T22" fmla="*/ 94 w 1295"/>
                <a:gd name="T23" fmla="*/ 271 h 524"/>
                <a:gd name="T24" fmla="*/ 111 w 1295"/>
                <a:gd name="T25" fmla="*/ 293 h 524"/>
                <a:gd name="T26" fmla="*/ 129 w 1295"/>
                <a:gd name="T27" fmla="*/ 314 h 524"/>
                <a:gd name="T28" fmla="*/ 148 w 1295"/>
                <a:gd name="T29" fmla="*/ 334 h 524"/>
                <a:gd name="T30" fmla="*/ 190 w 1295"/>
                <a:gd name="T31" fmla="*/ 370 h 524"/>
                <a:gd name="T32" fmla="*/ 236 w 1295"/>
                <a:gd name="T33" fmla="*/ 404 h 524"/>
                <a:gd name="T34" fmla="*/ 286 w 1295"/>
                <a:gd name="T35" fmla="*/ 435 h 524"/>
                <a:gd name="T36" fmla="*/ 340 w 1295"/>
                <a:gd name="T37" fmla="*/ 462 h 524"/>
                <a:gd name="T38" fmla="*/ 396 w 1295"/>
                <a:gd name="T39" fmla="*/ 483 h 524"/>
                <a:gd name="T40" fmla="*/ 456 w 1295"/>
                <a:gd name="T41" fmla="*/ 501 h 524"/>
                <a:gd name="T42" fmla="*/ 517 w 1295"/>
                <a:gd name="T43" fmla="*/ 514 h 524"/>
                <a:gd name="T44" fmla="*/ 582 w 1295"/>
                <a:gd name="T45" fmla="*/ 523 h 524"/>
                <a:gd name="T46" fmla="*/ 648 w 1295"/>
                <a:gd name="T47" fmla="*/ 524 h 524"/>
                <a:gd name="T48" fmla="*/ 713 w 1295"/>
                <a:gd name="T49" fmla="*/ 523 h 524"/>
                <a:gd name="T50" fmla="*/ 778 w 1295"/>
                <a:gd name="T51" fmla="*/ 514 h 524"/>
                <a:gd name="T52" fmla="*/ 840 w 1295"/>
                <a:gd name="T53" fmla="*/ 501 h 524"/>
                <a:gd name="T54" fmla="*/ 899 w 1295"/>
                <a:gd name="T55" fmla="*/ 483 h 524"/>
                <a:gd name="T56" fmla="*/ 956 w 1295"/>
                <a:gd name="T57" fmla="*/ 462 h 524"/>
                <a:gd name="T58" fmla="*/ 1009 w 1295"/>
                <a:gd name="T59" fmla="*/ 435 h 524"/>
                <a:gd name="T60" fmla="*/ 1059 w 1295"/>
                <a:gd name="T61" fmla="*/ 404 h 524"/>
                <a:gd name="T62" fmla="*/ 1105 w 1295"/>
                <a:gd name="T63" fmla="*/ 370 h 524"/>
                <a:gd name="T64" fmla="*/ 1147 w 1295"/>
                <a:gd name="T65" fmla="*/ 334 h 524"/>
                <a:gd name="T66" fmla="*/ 1166 w 1295"/>
                <a:gd name="T67" fmla="*/ 314 h 524"/>
                <a:gd name="T68" fmla="*/ 1184 w 1295"/>
                <a:gd name="T69" fmla="*/ 293 h 524"/>
                <a:gd name="T70" fmla="*/ 1201 w 1295"/>
                <a:gd name="T71" fmla="*/ 271 h 524"/>
                <a:gd name="T72" fmla="*/ 1217 w 1295"/>
                <a:gd name="T73" fmla="*/ 250 h 524"/>
                <a:gd name="T74" fmla="*/ 1231 w 1295"/>
                <a:gd name="T75" fmla="*/ 228 h 524"/>
                <a:gd name="T76" fmla="*/ 1244 w 1295"/>
                <a:gd name="T77" fmla="*/ 205 h 524"/>
                <a:gd name="T78" fmla="*/ 1255 w 1295"/>
                <a:gd name="T79" fmla="*/ 179 h 524"/>
                <a:gd name="T80" fmla="*/ 1266 w 1295"/>
                <a:gd name="T81" fmla="*/ 156 h 524"/>
                <a:gd name="T82" fmla="*/ 1274 w 1295"/>
                <a:gd name="T83" fmla="*/ 131 h 524"/>
                <a:gd name="T84" fmla="*/ 1281 w 1295"/>
                <a:gd name="T85" fmla="*/ 106 h 524"/>
                <a:gd name="T86" fmla="*/ 1287 w 1295"/>
                <a:gd name="T87" fmla="*/ 79 h 524"/>
                <a:gd name="T88" fmla="*/ 1291 w 1295"/>
                <a:gd name="T89" fmla="*/ 54 h 524"/>
                <a:gd name="T90" fmla="*/ 1293 w 1295"/>
                <a:gd name="T91" fmla="*/ 27 h 524"/>
                <a:gd name="T92" fmla="*/ 1295 w 1295"/>
                <a:gd name="T93" fmla="*/ 0 h 524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1295"/>
                <a:gd name="T142" fmla="*/ 0 h 524"/>
                <a:gd name="T143" fmla="*/ 1295 w 1295"/>
                <a:gd name="T144" fmla="*/ 524 h 524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1295" h="524">
                  <a:moveTo>
                    <a:pt x="0" y="0"/>
                  </a:moveTo>
                  <a:lnTo>
                    <a:pt x="2" y="27"/>
                  </a:lnTo>
                  <a:lnTo>
                    <a:pt x="4" y="54"/>
                  </a:lnTo>
                  <a:lnTo>
                    <a:pt x="8" y="79"/>
                  </a:lnTo>
                  <a:lnTo>
                    <a:pt x="14" y="106"/>
                  </a:lnTo>
                  <a:lnTo>
                    <a:pt x="21" y="131"/>
                  </a:lnTo>
                  <a:lnTo>
                    <a:pt x="29" y="156"/>
                  </a:lnTo>
                  <a:lnTo>
                    <a:pt x="40" y="179"/>
                  </a:lnTo>
                  <a:lnTo>
                    <a:pt x="52" y="205"/>
                  </a:lnTo>
                  <a:lnTo>
                    <a:pt x="64" y="228"/>
                  </a:lnTo>
                  <a:lnTo>
                    <a:pt x="78" y="250"/>
                  </a:lnTo>
                  <a:lnTo>
                    <a:pt x="94" y="271"/>
                  </a:lnTo>
                  <a:lnTo>
                    <a:pt x="111" y="293"/>
                  </a:lnTo>
                  <a:lnTo>
                    <a:pt x="129" y="314"/>
                  </a:lnTo>
                  <a:lnTo>
                    <a:pt x="148" y="334"/>
                  </a:lnTo>
                  <a:lnTo>
                    <a:pt x="190" y="370"/>
                  </a:lnTo>
                  <a:lnTo>
                    <a:pt x="236" y="404"/>
                  </a:lnTo>
                  <a:lnTo>
                    <a:pt x="286" y="435"/>
                  </a:lnTo>
                  <a:lnTo>
                    <a:pt x="340" y="462"/>
                  </a:lnTo>
                  <a:lnTo>
                    <a:pt x="396" y="483"/>
                  </a:lnTo>
                  <a:lnTo>
                    <a:pt x="456" y="501"/>
                  </a:lnTo>
                  <a:lnTo>
                    <a:pt x="517" y="514"/>
                  </a:lnTo>
                  <a:lnTo>
                    <a:pt x="582" y="523"/>
                  </a:lnTo>
                  <a:lnTo>
                    <a:pt x="648" y="524"/>
                  </a:lnTo>
                  <a:lnTo>
                    <a:pt x="713" y="523"/>
                  </a:lnTo>
                  <a:lnTo>
                    <a:pt x="778" y="514"/>
                  </a:lnTo>
                  <a:lnTo>
                    <a:pt x="840" y="501"/>
                  </a:lnTo>
                  <a:lnTo>
                    <a:pt x="899" y="483"/>
                  </a:lnTo>
                  <a:lnTo>
                    <a:pt x="956" y="462"/>
                  </a:lnTo>
                  <a:lnTo>
                    <a:pt x="1009" y="435"/>
                  </a:lnTo>
                  <a:lnTo>
                    <a:pt x="1059" y="404"/>
                  </a:lnTo>
                  <a:lnTo>
                    <a:pt x="1105" y="370"/>
                  </a:lnTo>
                  <a:lnTo>
                    <a:pt x="1147" y="334"/>
                  </a:lnTo>
                  <a:lnTo>
                    <a:pt x="1166" y="314"/>
                  </a:lnTo>
                  <a:lnTo>
                    <a:pt x="1184" y="293"/>
                  </a:lnTo>
                  <a:lnTo>
                    <a:pt x="1201" y="271"/>
                  </a:lnTo>
                  <a:lnTo>
                    <a:pt x="1217" y="250"/>
                  </a:lnTo>
                  <a:lnTo>
                    <a:pt x="1231" y="228"/>
                  </a:lnTo>
                  <a:lnTo>
                    <a:pt x="1244" y="205"/>
                  </a:lnTo>
                  <a:lnTo>
                    <a:pt x="1255" y="179"/>
                  </a:lnTo>
                  <a:lnTo>
                    <a:pt x="1266" y="156"/>
                  </a:lnTo>
                  <a:lnTo>
                    <a:pt x="1274" y="131"/>
                  </a:lnTo>
                  <a:lnTo>
                    <a:pt x="1281" y="106"/>
                  </a:lnTo>
                  <a:lnTo>
                    <a:pt x="1287" y="79"/>
                  </a:lnTo>
                  <a:lnTo>
                    <a:pt x="1291" y="54"/>
                  </a:lnTo>
                  <a:lnTo>
                    <a:pt x="1293" y="27"/>
                  </a:lnTo>
                  <a:lnTo>
                    <a:pt x="1295" y="0"/>
                  </a:lnTo>
                </a:path>
              </a:pathLst>
            </a:custGeom>
            <a:pattFill prst="wdDnDiag">
              <a:fgClr>
                <a:srgbClr val="B6F600"/>
              </a:fgClr>
              <a:bgClr>
                <a:srgbClr val="FFFFFF"/>
              </a:bgClr>
            </a:pattFill>
            <a:ln w="25400" cap="flat" cmpd="sng">
              <a:solidFill>
                <a:srgbClr val="6699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136301" name="Rectangle 109"/>
          <p:cNvSpPr>
            <a:spLocks noChangeArrowheads="1"/>
          </p:cNvSpPr>
          <p:nvPr/>
        </p:nvSpPr>
        <p:spPr bwMode="auto">
          <a:xfrm>
            <a:off x="1014413" y="1596065"/>
            <a:ext cx="1600200" cy="685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charset="-122"/>
              </a:rPr>
              <a:t>Chicago Database</a:t>
            </a:r>
          </a:p>
        </p:txBody>
      </p:sp>
      <p:sp>
        <p:nvSpPr>
          <p:cNvPr id="136307" name="Rectangle 115"/>
          <p:cNvSpPr>
            <a:spLocks noChangeArrowheads="1"/>
          </p:cNvSpPr>
          <p:nvPr/>
        </p:nvSpPr>
        <p:spPr bwMode="auto">
          <a:xfrm>
            <a:off x="904875" y="3540753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66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Manufacturing (MRP)</a:t>
            </a:r>
          </a:p>
        </p:txBody>
      </p:sp>
      <p:sp>
        <p:nvSpPr>
          <p:cNvPr id="136310" name="Rectangle 118"/>
          <p:cNvSpPr>
            <a:spLocks noChangeArrowheads="1"/>
          </p:cNvSpPr>
          <p:nvPr/>
        </p:nvSpPr>
        <p:spPr bwMode="auto">
          <a:xfrm>
            <a:off x="904875" y="4363078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66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Purchase</a:t>
            </a:r>
          </a:p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Orders</a:t>
            </a:r>
          </a:p>
        </p:txBody>
      </p:sp>
      <p:sp>
        <p:nvSpPr>
          <p:cNvPr id="136319" name="Rectangle 127"/>
          <p:cNvSpPr>
            <a:spLocks noChangeArrowheads="1"/>
          </p:cNvSpPr>
          <p:nvPr/>
        </p:nvSpPr>
        <p:spPr bwMode="auto">
          <a:xfrm>
            <a:off x="3757613" y="1596065"/>
            <a:ext cx="1600200" cy="685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charset="-122"/>
              </a:rPr>
              <a:t>New York Database</a:t>
            </a:r>
          </a:p>
        </p:txBody>
      </p:sp>
      <p:sp>
        <p:nvSpPr>
          <p:cNvPr id="136325" name="Rectangle 133"/>
          <p:cNvSpPr>
            <a:spLocks noChangeArrowheads="1"/>
          </p:cNvSpPr>
          <p:nvPr/>
        </p:nvSpPr>
        <p:spPr bwMode="auto">
          <a:xfrm>
            <a:off x="3656013" y="3540753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243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Manufacturing (MRP)</a:t>
            </a:r>
          </a:p>
        </p:txBody>
      </p:sp>
      <p:sp>
        <p:nvSpPr>
          <p:cNvPr id="136328" name="Rectangle 136"/>
          <p:cNvSpPr>
            <a:spLocks noChangeArrowheads="1"/>
          </p:cNvSpPr>
          <p:nvPr/>
        </p:nvSpPr>
        <p:spPr bwMode="auto">
          <a:xfrm>
            <a:off x="3656013" y="4363078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243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Purchase</a:t>
            </a:r>
          </a:p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Orders</a:t>
            </a: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136337" name="Rectangle 145"/>
          <p:cNvSpPr>
            <a:spLocks noChangeArrowheads="1"/>
          </p:cNvSpPr>
          <p:nvPr/>
        </p:nvSpPr>
        <p:spPr bwMode="auto">
          <a:xfrm>
            <a:off x="6505575" y="1596065"/>
            <a:ext cx="1600200" cy="68580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2000" b="1">
                <a:latin typeface="+mj-lt"/>
                <a:ea typeface="宋体" charset="-122"/>
              </a:rPr>
              <a:t>Seattle Database</a:t>
            </a:r>
          </a:p>
        </p:txBody>
      </p:sp>
      <p:sp>
        <p:nvSpPr>
          <p:cNvPr id="136343" name="Rectangle 151"/>
          <p:cNvSpPr>
            <a:spLocks noChangeArrowheads="1"/>
          </p:cNvSpPr>
          <p:nvPr/>
        </p:nvSpPr>
        <p:spPr bwMode="auto">
          <a:xfrm>
            <a:off x="6397625" y="3540753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Manufacturing (MRP)</a:t>
            </a:r>
          </a:p>
        </p:txBody>
      </p:sp>
      <p:sp>
        <p:nvSpPr>
          <p:cNvPr id="136346" name="Rectangle 154"/>
          <p:cNvSpPr>
            <a:spLocks noChangeArrowheads="1"/>
          </p:cNvSpPr>
          <p:nvPr/>
        </p:nvSpPr>
        <p:spPr bwMode="auto">
          <a:xfrm>
            <a:off x="6397625" y="4363078"/>
            <a:ext cx="1828800" cy="639762"/>
          </a:xfrm>
          <a:prstGeom prst="rect">
            <a:avLst/>
          </a:prstGeom>
          <a:solidFill>
            <a:schemeClr val="bg1"/>
          </a:solidFill>
          <a:ln w="25400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Purchase</a:t>
            </a:r>
          </a:p>
          <a:p>
            <a:pPr eaLnBrk="0" hangingPunct="0"/>
            <a:r>
              <a: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pitchFamily="2" charset="-122"/>
              </a:rPr>
              <a:t>Orders</a:t>
            </a:r>
            <a:endParaRPr lang="en-US" altLang="zh-CN" sz="1800" b="1">
              <a:effectLst>
                <a:outerShdw blurRad="38100" dist="38100" dir="2700000" algn="tl">
                  <a:srgbClr val="C0C0C0"/>
                </a:outerShdw>
              </a:effectLst>
              <a:latin typeface="+mj-lt"/>
              <a:ea typeface="宋体" pitchFamily="2" charset="-122"/>
            </a:endParaRPr>
          </a:p>
        </p:txBody>
      </p:sp>
      <p:sp>
        <p:nvSpPr>
          <p:cNvPr id="7183" name="Rectangle 158"/>
          <p:cNvSpPr>
            <a:spLocks noChangeArrowheads="1"/>
          </p:cNvSpPr>
          <p:nvPr/>
        </p:nvSpPr>
        <p:spPr bwMode="auto">
          <a:xfrm>
            <a:off x="1147763" y="5421940"/>
            <a:ext cx="1349375" cy="593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Inventory Database</a:t>
            </a:r>
          </a:p>
        </p:txBody>
      </p:sp>
      <p:sp>
        <p:nvSpPr>
          <p:cNvPr id="7184" name="Rectangle 161"/>
          <p:cNvSpPr>
            <a:spLocks noChangeArrowheads="1"/>
          </p:cNvSpPr>
          <p:nvPr/>
        </p:nvSpPr>
        <p:spPr bwMode="auto">
          <a:xfrm>
            <a:off x="3298825" y="5421940"/>
            <a:ext cx="2517775" cy="593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Order and Inventory Database</a:t>
            </a:r>
          </a:p>
        </p:txBody>
      </p:sp>
      <p:sp>
        <p:nvSpPr>
          <p:cNvPr id="7185" name="Rectangle 164"/>
          <p:cNvSpPr>
            <a:spLocks noChangeArrowheads="1"/>
          </p:cNvSpPr>
          <p:nvPr/>
        </p:nvSpPr>
        <p:spPr bwMode="auto">
          <a:xfrm>
            <a:off x="6626225" y="5421940"/>
            <a:ext cx="1349375" cy="593725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/>
            <a:r>
              <a:rPr lang="en-US" altLang="zh-CN" sz="1600" b="1">
                <a:latin typeface="+mj-lt"/>
                <a:ea typeface="宋体" pitchFamily="2" charset="-122"/>
              </a:rPr>
              <a:t>Inventory Database</a:t>
            </a:r>
          </a:p>
        </p:txBody>
      </p:sp>
      <p:sp>
        <p:nvSpPr>
          <p:cNvPr id="136315" name="Rectangle 123"/>
          <p:cNvSpPr>
            <a:spLocks noChangeArrowheads="1"/>
          </p:cNvSpPr>
          <p:nvPr/>
        </p:nvSpPr>
        <p:spPr bwMode="auto">
          <a:xfrm>
            <a:off x="3656013" y="2700965"/>
            <a:ext cx="1828800" cy="639763"/>
          </a:xfrm>
          <a:prstGeom prst="rect">
            <a:avLst/>
          </a:prstGeom>
          <a:solidFill>
            <a:schemeClr val="bg1"/>
          </a:solidFill>
          <a:ln w="25400">
            <a:solidFill>
              <a:srgbClr val="243F66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Sales</a:t>
            </a:r>
          </a:p>
          <a:p>
            <a:pPr eaLnBrk="0" hangingPunct="0">
              <a:defRPr/>
            </a:pPr>
            <a:r>
              <a:rPr lang="en-US" altLang="zh-CN" sz="1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宋体" charset="-122"/>
              </a:rPr>
              <a:t>Orders</a:t>
            </a:r>
          </a:p>
        </p:txBody>
      </p:sp>
      <p:cxnSp>
        <p:nvCxnSpPr>
          <p:cNvPr id="7188" name="AutoShape 187"/>
          <p:cNvCxnSpPr>
            <a:cxnSpLocks noChangeShapeType="1"/>
            <a:stCxn id="136315" idx="2"/>
            <a:endCxn id="136325" idx="0"/>
          </p:cNvCxnSpPr>
          <p:nvPr/>
        </p:nvCxnSpPr>
        <p:spPr bwMode="auto">
          <a:xfrm>
            <a:off x="4570413" y="3353428"/>
            <a:ext cx="0" cy="174625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7189" name="AutoShape 188"/>
          <p:cNvCxnSpPr>
            <a:cxnSpLocks noChangeShapeType="1"/>
            <a:stCxn id="136325" idx="2"/>
            <a:endCxn id="136328" idx="0"/>
          </p:cNvCxnSpPr>
          <p:nvPr/>
        </p:nvCxnSpPr>
        <p:spPr bwMode="auto">
          <a:xfrm>
            <a:off x="4570413" y="4193215"/>
            <a:ext cx="0" cy="157163"/>
          </a:xfrm>
          <a:prstGeom prst="straightConnector1">
            <a:avLst/>
          </a:prstGeom>
          <a:noFill/>
          <a:ln w="31750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grpSp>
        <p:nvGrpSpPr>
          <p:cNvPr id="7190" name="Group 198"/>
          <p:cNvGrpSpPr>
            <a:grpSpLocks/>
          </p:cNvGrpSpPr>
          <p:nvPr/>
        </p:nvGrpSpPr>
        <p:grpSpPr bwMode="auto">
          <a:xfrm>
            <a:off x="2746375" y="2862890"/>
            <a:ext cx="896938" cy="1979613"/>
            <a:chOff x="1730" y="2130"/>
            <a:chExt cx="565" cy="1247"/>
          </a:xfrm>
          <a:effectLst/>
        </p:grpSpPr>
        <p:cxnSp>
          <p:nvCxnSpPr>
            <p:cNvPr id="7194" name="AutoShape 193"/>
            <p:cNvCxnSpPr>
              <a:cxnSpLocks noChangeShapeType="1"/>
            </p:cNvCxnSpPr>
            <p:nvPr/>
          </p:nvCxnSpPr>
          <p:spPr bwMode="auto">
            <a:xfrm flipH="1">
              <a:off x="1730" y="2130"/>
              <a:ext cx="565" cy="529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  <p:cxnSp>
          <p:nvCxnSpPr>
            <p:cNvPr id="7195" name="AutoShape 194"/>
            <p:cNvCxnSpPr>
              <a:cxnSpLocks noChangeShapeType="1"/>
            </p:cNvCxnSpPr>
            <p:nvPr/>
          </p:nvCxnSpPr>
          <p:spPr bwMode="auto">
            <a:xfrm>
              <a:off x="1730" y="2859"/>
              <a:ext cx="565" cy="51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  <p:grpSp>
        <p:nvGrpSpPr>
          <p:cNvPr id="7191" name="Group 197"/>
          <p:cNvGrpSpPr>
            <a:grpSpLocks/>
          </p:cNvGrpSpPr>
          <p:nvPr/>
        </p:nvGrpSpPr>
        <p:grpSpPr bwMode="auto">
          <a:xfrm>
            <a:off x="5497513" y="2862890"/>
            <a:ext cx="887412" cy="1979613"/>
            <a:chOff x="3463" y="2130"/>
            <a:chExt cx="559" cy="1247"/>
          </a:xfrm>
          <a:effectLst/>
        </p:grpSpPr>
        <p:cxnSp>
          <p:nvCxnSpPr>
            <p:cNvPr id="7192" name="AutoShape 195"/>
            <p:cNvCxnSpPr>
              <a:cxnSpLocks noChangeShapeType="1"/>
            </p:cNvCxnSpPr>
            <p:nvPr/>
          </p:nvCxnSpPr>
          <p:spPr bwMode="auto">
            <a:xfrm>
              <a:off x="3463" y="2130"/>
              <a:ext cx="559" cy="529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  <p:cxnSp>
          <p:nvCxnSpPr>
            <p:cNvPr id="7193" name="AutoShape 196"/>
            <p:cNvCxnSpPr>
              <a:cxnSpLocks noChangeShapeType="1"/>
            </p:cNvCxnSpPr>
            <p:nvPr/>
          </p:nvCxnSpPr>
          <p:spPr bwMode="auto">
            <a:xfrm flipH="1">
              <a:off x="3463" y="2859"/>
              <a:ext cx="559" cy="518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9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Requisitions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PO-BD-040</a:t>
            </a:r>
          </a:p>
        </p:txBody>
      </p:sp>
      <p:grpSp>
        <p:nvGrpSpPr>
          <p:cNvPr id="37" name="Group 36"/>
          <p:cNvGrpSpPr/>
          <p:nvPr/>
        </p:nvGrpSpPr>
        <p:grpSpPr>
          <a:xfrm>
            <a:off x="1085850" y="886159"/>
            <a:ext cx="6950075" cy="5222875"/>
            <a:chOff x="1085850" y="886159"/>
            <a:chExt cx="6950075" cy="5222875"/>
          </a:xfrm>
        </p:grpSpPr>
        <p:sp>
          <p:nvSpPr>
            <p:cNvPr id="145467" name="AutoShape 59"/>
            <p:cNvSpPr>
              <a:spLocks noChangeArrowheads="1"/>
            </p:cNvSpPr>
            <p:nvPr/>
          </p:nvSpPr>
          <p:spPr bwMode="auto">
            <a:xfrm>
              <a:off x="4422775" y="2330784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45468" name="AutoShape 60"/>
            <p:cNvSpPr>
              <a:spLocks noChangeArrowheads="1"/>
            </p:cNvSpPr>
            <p:nvPr/>
          </p:nvSpPr>
          <p:spPr bwMode="auto">
            <a:xfrm>
              <a:off x="4419600" y="3757946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45469" name="AutoShape 61"/>
            <p:cNvSpPr>
              <a:spLocks noChangeArrowheads="1"/>
            </p:cNvSpPr>
            <p:nvPr/>
          </p:nvSpPr>
          <p:spPr bwMode="auto">
            <a:xfrm>
              <a:off x="4421188" y="5194634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8199" name="AutoShape 63"/>
            <p:cNvCxnSpPr>
              <a:cxnSpLocks noChangeShapeType="1"/>
              <a:stCxn id="145470" idx="2"/>
              <a:endCxn id="145467" idx="0"/>
            </p:cNvCxnSpPr>
            <p:nvPr/>
          </p:nvCxnSpPr>
          <p:spPr bwMode="auto">
            <a:xfrm>
              <a:off x="4991100" y="1800559"/>
              <a:ext cx="1588" cy="530225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200" name="AutoShape 64"/>
            <p:cNvCxnSpPr>
              <a:cxnSpLocks noChangeShapeType="1"/>
              <a:stCxn id="145467" idx="2"/>
              <a:endCxn id="145468" idx="0"/>
            </p:cNvCxnSpPr>
            <p:nvPr/>
          </p:nvCxnSpPr>
          <p:spPr bwMode="auto">
            <a:xfrm flipH="1">
              <a:off x="4989513" y="3245184"/>
              <a:ext cx="3175" cy="512762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201" name="AutoShape 65"/>
            <p:cNvCxnSpPr>
              <a:cxnSpLocks noChangeShapeType="1"/>
              <a:stCxn id="145468" idx="2"/>
              <a:endCxn id="145469" idx="0"/>
            </p:cNvCxnSpPr>
            <p:nvPr/>
          </p:nvCxnSpPr>
          <p:spPr bwMode="auto">
            <a:xfrm>
              <a:off x="4989513" y="4672346"/>
              <a:ext cx="1587" cy="522288"/>
            </a:xfrm>
            <a:prstGeom prst="straightConnector1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8202" name="AutoShape 66"/>
            <p:cNvCxnSpPr>
              <a:cxnSpLocks noChangeShapeType="1"/>
              <a:stCxn id="145469" idx="1"/>
              <a:endCxn id="145468" idx="1"/>
            </p:cNvCxnSpPr>
            <p:nvPr/>
          </p:nvCxnSpPr>
          <p:spPr bwMode="auto">
            <a:xfrm rot="10800000">
              <a:off x="4419600" y="4215146"/>
              <a:ext cx="1588" cy="1436688"/>
            </a:xfrm>
            <a:prstGeom prst="bentConnector3">
              <a:avLst>
                <a:gd name="adj1" fmla="val 14500005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8203" name="AutoShape 67"/>
            <p:cNvCxnSpPr>
              <a:cxnSpLocks noChangeShapeType="1"/>
              <a:stCxn id="145468" idx="1"/>
              <a:endCxn id="145467" idx="1"/>
            </p:cNvCxnSpPr>
            <p:nvPr/>
          </p:nvCxnSpPr>
          <p:spPr bwMode="auto">
            <a:xfrm rot="10800000" flipH="1">
              <a:off x="4419600" y="2787984"/>
              <a:ext cx="3175" cy="1427162"/>
            </a:xfrm>
            <a:prstGeom prst="bentConnector3">
              <a:avLst>
                <a:gd name="adj1" fmla="val -7200000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cxnSp>
          <p:nvCxnSpPr>
            <p:cNvPr id="8204" name="AutoShape 68"/>
            <p:cNvCxnSpPr>
              <a:cxnSpLocks noChangeShapeType="1"/>
              <a:stCxn id="145467" idx="1"/>
              <a:endCxn id="145470" idx="1"/>
            </p:cNvCxnSpPr>
            <p:nvPr/>
          </p:nvCxnSpPr>
          <p:spPr bwMode="auto">
            <a:xfrm rot="10800000">
              <a:off x="4421188" y="1343359"/>
              <a:ext cx="1587" cy="1444625"/>
            </a:xfrm>
            <a:prstGeom prst="bentConnector3">
              <a:avLst>
                <a:gd name="adj1" fmla="val 14500005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/>
            </a:ln>
          </p:spPr>
        </p:cxnSp>
        <p:sp>
          <p:nvSpPr>
            <p:cNvPr id="145470" name="AutoShape 62"/>
            <p:cNvSpPr>
              <a:spLocks noChangeArrowheads="1"/>
            </p:cNvSpPr>
            <p:nvPr/>
          </p:nvSpPr>
          <p:spPr bwMode="auto">
            <a:xfrm>
              <a:off x="4421188" y="886159"/>
              <a:ext cx="1139825" cy="914400"/>
            </a:xfrm>
            <a:prstGeom prst="flowChartDecision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zh-CN" altLang="en-US" dirty="0">
                <a:solidFill>
                  <a:srgbClr val="FF0000"/>
                </a:solidFill>
                <a:latin typeface="+mj-lt"/>
                <a:ea typeface="宋体" pitchFamily="2" charset="-122"/>
              </a:endParaRPr>
            </a:p>
          </p:txBody>
        </p:sp>
        <p:sp>
          <p:nvSpPr>
            <p:cNvPr id="8206" name="Text Box 71"/>
            <p:cNvSpPr txBox="1">
              <a:spLocks noChangeArrowheads="1"/>
            </p:cNvSpPr>
            <p:nvPr/>
          </p:nvSpPr>
          <p:spPr bwMode="auto">
            <a:xfrm>
              <a:off x="2857500" y="1379871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1</a:t>
              </a:r>
            </a:p>
          </p:txBody>
        </p:sp>
        <p:sp>
          <p:nvSpPr>
            <p:cNvPr id="8207" name="Text Box 72"/>
            <p:cNvSpPr txBox="1">
              <a:spLocks noChangeArrowheads="1"/>
            </p:cNvSpPr>
            <p:nvPr/>
          </p:nvSpPr>
          <p:spPr bwMode="auto">
            <a:xfrm>
              <a:off x="2860675" y="2619709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2</a:t>
              </a:r>
            </a:p>
          </p:txBody>
        </p:sp>
        <p:sp>
          <p:nvSpPr>
            <p:cNvPr id="8208" name="Text Box 73"/>
            <p:cNvSpPr txBox="1">
              <a:spLocks noChangeArrowheads="1"/>
            </p:cNvSpPr>
            <p:nvPr/>
          </p:nvSpPr>
          <p:spPr bwMode="auto">
            <a:xfrm>
              <a:off x="2857500" y="4045284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3</a:t>
              </a:r>
            </a:p>
          </p:txBody>
        </p:sp>
        <p:sp>
          <p:nvSpPr>
            <p:cNvPr id="8209" name="Text Box 74"/>
            <p:cNvSpPr txBox="1">
              <a:spLocks noChangeArrowheads="1"/>
            </p:cNvSpPr>
            <p:nvPr/>
          </p:nvSpPr>
          <p:spPr bwMode="auto">
            <a:xfrm>
              <a:off x="2860675" y="5481971"/>
              <a:ext cx="1287463" cy="3365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>
                <a:spcBef>
                  <a:spcPct val="50000"/>
                </a:spcBef>
              </a:pPr>
              <a:r>
                <a:rPr lang="en-US" altLang="zh-CN" sz="1600" b="1">
                  <a:latin typeface="+mj-lt"/>
                  <a:ea typeface="宋体" pitchFamily="2" charset="-122"/>
                </a:rPr>
                <a:t>Approval 4</a:t>
              </a:r>
            </a:p>
          </p:txBody>
        </p:sp>
        <p:sp>
          <p:nvSpPr>
            <p:cNvPr id="145483" name="Text Box 75"/>
            <p:cNvSpPr txBox="1">
              <a:spLocks noChangeArrowheads="1"/>
            </p:cNvSpPr>
            <p:nvPr/>
          </p:nvSpPr>
          <p:spPr bwMode="auto">
            <a:xfrm>
              <a:off x="4764088" y="4761246"/>
              <a:ext cx="457200" cy="2746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OK</a:t>
              </a:r>
            </a:p>
          </p:txBody>
        </p:sp>
        <p:cxnSp>
          <p:nvCxnSpPr>
            <p:cNvPr id="8211" name="AutoShape 76"/>
            <p:cNvCxnSpPr>
              <a:cxnSpLocks noChangeShapeType="1"/>
              <a:stCxn id="145469" idx="3"/>
              <a:endCxn id="145508" idx="1"/>
            </p:cNvCxnSpPr>
            <p:nvPr/>
          </p:nvCxnSpPr>
          <p:spPr bwMode="auto">
            <a:xfrm flipV="1">
              <a:off x="5561013" y="5647071"/>
              <a:ext cx="1087437" cy="4763"/>
            </a:xfrm>
            <a:prstGeom prst="bentConnector3">
              <a:avLst>
                <a:gd name="adj1" fmla="val 50657"/>
              </a:avLst>
            </a:prstGeom>
            <a:noFill/>
            <a:ln w="3175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45485" name="Text Box 77"/>
            <p:cNvSpPr txBox="1">
              <a:spLocks noChangeArrowheads="1"/>
            </p:cNvSpPr>
            <p:nvPr/>
          </p:nvSpPr>
          <p:spPr bwMode="auto">
            <a:xfrm>
              <a:off x="5676900" y="5512134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OK</a:t>
              </a:r>
            </a:p>
          </p:txBody>
        </p:sp>
        <p:sp>
          <p:nvSpPr>
            <p:cNvPr id="145454" name="Text Box 46"/>
            <p:cNvSpPr txBox="1">
              <a:spLocks noChangeArrowheads="1"/>
            </p:cNvSpPr>
            <p:nvPr/>
          </p:nvSpPr>
          <p:spPr bwMode="auto">
            <a:xfrm>
              <a:off x="3962400" y="4756484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NO</a:t>
              </a:r>
            </a:p>
          </p:txBody>
        </p:sp>
        <p:sp>
          <p:nvSpPr>
            <p:cNvPr id="145486" name="Text Box 78"/>
            <p:cNvSpPr txBox="1">
              <a:spLocks noChangeArrowheads="1"/>
            </p:cNvSpPr>
            <p:nvPr/>
          </p:nvSpPr>
          <p:spPr bwMode="auto">
            <a:xfrm>
              <a:off x="3962400" y="3332496"/>
              <a:ext cx="457200" cy="2746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NO</a:t>
              </a:r>
            </a:p>
          </p:txBody>
        </p:sp>
        <p:sp>
          <p:nvSpPr>
            <p:cNvPr id="8215" name="Text Box 42"/>
            <p:cNvSpPr txBox="1">
              <a:spLocks noChangeArrowheads="1"/>
            </p:cNvSpPr>
            <p:nvPr/>
          </p:nvSpPr>
          <p:spPr bwMode="auto">
            <a:xfrm>
              <a:off x="4762500" y="1897396"/>
              <a:ext cx="457200" cy="2746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algn="l" eaLnBrk="0" hangingPunct="0"/>
              <a:r>
                <a:rPr lang="en-US" altLang="zh-CN" sz="1600" b="1">
                  <a:latin typeface="+mj-lt"/>
                  <a:ea typeface="宋体" pitchFamily="2" charset="-122"/>
                </a:rPr>
                <a:t>OK</a:t>
              </a:r>
            </a:p>
          </p:txBody>
        </p:sp>
        <p:sp>
          <p:nvSpPr>
            <p:cNvPr id="8216" name="Text Box 54"/>
            <p:cNvSpPr txBox="1">
              <a:spLocks noChangeArrowheads="1"/>
            </p:cNvSpPr>
            <p:nvPr/>
          </p:nvSpPr>
          <p:spPr bwMode="auto">
            <a:xfrm>
              <a:off x="4764088" y="3330909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0" tIns="0" rIns="0" bIns="0" anchor="ctr" anchorCtr="1"/>
            <a:lstStyle/>
            <a:p>
              <a:pPr algn="l" eaLnBrk="0" hangingPunct="0"/>
              <a:r>
                <a:rPr lang="en-US" altLang="zh-CN" sz="1600" b="1">
                  <a:latin typeface="+mj-lt"/>
                  <a:ea typeface="宋体" pitchFamily="2" charset="-122"/>
                </a:rPr>
                <a:t>OK</a:t>
              </a:r>
            </a:p>
          </p:txBody>
        </p:sp>
        <p:sp>
          <p:nvSpPr>
            <p:cNvPr id="8217" name="Line 82"/>
            <p:cNvSpPr>
              <a:spLocks noChangeShapeType="1"/>
            </p:cNvSpPr>
            <p:nvPr/>
          </p:nvSpPr>
          <p:spPr bwMode="auto">
            <a:xfrm flipV="1">
              <a:off x="4191000" y="5337509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8" name="Line 83"/>
            <p:cNvSpPr>
              <a:spLocks noChangeShapeType="1"/>
            </p:cNvSpPr>
            <p:nvPr/>
          </p:nvSpPr>
          <p:spPr bwMode="auto">
            <a:xfrm flipV="1">
              <a:off x="4191000" y="4432634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9" name="Line 84"/>
            <p:cNvSpPr>
              <a:spLocks noChangeShapeType="1"/>
            </p:cNvSpPr>
            <p:nvPr/>
          </p:nvSpPr>
          <p:spPr bwMode="auto">
            <a:xfrm flipV="1">
              <a:off x="4191000" y="3808746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0" name="Line 85"/>
            <p:cNvSpPr>
              <a:spLocks noChangeShapeType="1"/>
            </p:cNvSpPr>
            <p:nvPr/>
          </p:nvSpPr>
          <p:spPr bwMode="auto">
            <a:xfrm flipV="1">
              <a:off x="4191000" y="2903871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487" name="Text Box 79"/>
            <p:cNvSpPr txBox="1">
              <a:spLocks noChangeArrowheads="1"/>
            </p:cNvSpPr>
            <p:nvPr/>
          </p:nvSpPr>
          <p:spPr bwMode="auto">
            <a:xfrm>
              <a:off x="3963988" y="1898984"/>
              <a:ext cx="457200" cy="274637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0" tIns="0" rIns="0" bIns="0" anchor="ctr" anchorCtr="1"/>
            <a:lstStyle/>
            <a:p>
              <a:pPr algn="l" eaLnBrk="0" hangingPunct="0">
                <a:defRPr/>
              </a:pPr>
              <a:r>
                <a:rPr lang="en-US" altLang="zh-CN" sz="1600" b="1">
                  <a:latin typeface="+mj-lt"/>
                  <a:ea typeface="宋体" charset="-122"/>
                </a:rPr>
                <a:t>NO</a:t>
              </a:r>
            </a:p>
          </p:txBody>
        </p:sp>
        <p:sp>
          <p:nvSpPr>
            <p:cNvPr id="8222" name="Line 86"/>
            <p:cNvSpPr>
              <a:spLocks noChangeShapeType="1"/>
            </p:cNvSpPr>
            <p:nvPr/>
          </p:nvSpPr>
          <p:spPr bwMode="auto">
            <a:xfrm flipV="1">
              <a:off x="4191000" y="2273634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23" name="Line 87"/>
            <p:cNvSpPr>
              <a:spLocks noChangeShapeType="1"/>
            </p:cNvSpPr>
            <p:nvPr/>
          </p:nvSpPr>
          <p:spPr bwMode="auto">
            <a:xfrm flipV="1">
              <a:off x="4191000" y="1357646"/>
              <a:ext cx="0" cy="320675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45508" name="AutoShape 100"/>
            <p:cNvSpPr>
              <a:spLocks noChangeArrowheads="1"/>
            </p:cNvSpPr>
            <p:nvPr/>
          </p:nvSpPr>
          <p:spPr bwMode="auto">
            <a:xfrm>
              <a:off x="6664325" y="5304171"/>
              <a:ext cx="1371600" cy="6858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tIns="91440" bIns="91440" anchor="ctr"/>
            <a:lstStyle/>
            <a:p>
              <a:pPr eaLnBrk="0" hangingPunct="0"/>
              <a:r>
                <a:rPr lang="en-US" altLang="zh-CN" sz="1600" b="1">
                  <a:latin typeface="+mj-lt"/>
                  <a:ea typeface="宋体" pitchFamily="2" charset="-122"/>
                </a:rPr>
                <a:t>Purchase Order</a:t>
              </a:r>
              <a:endParaRPr lang="en-US" altLang="zh-CN" sz="1600">
                <a:latin typeface="+mj-lt"/>
                <a:ea typeface="宋体" pitchFamily="2" charset="-122"/>
              </a:endParaRPr>
            </a:p>
          </p:txBody>
        </p:sp>
        <p:grpSp>
          <p:nvGrpSpPr>
            <p:cNvPr id="8225" name="Group 105"/>
            <p:cNvGrpSpPr>
              <a:grpSpLocks/>
            </p:cNvGrpSpPr>
            <p:nvPr/>
          </p:nvGrpSpPr>
          <p:grpSpPr bwMode="auto">
            <a:xfrm>
              <a:off x="1085850" y="1286209"/>
              <a:ext cx="3335338" cy="685800"/>
              <a:chOff x="1148" y="935"/>
              <a:chExt cx="2101" cy="432"/>
            </a:xfrm>
          </p:grpSpPr>
          <p:sp>
            <p:nvSpPr>
              <p:cNvPr id="145509" name="AutoShape 101"/>
              <p:cNvSpPr>
                <a:spLocks noChangeArrowheads="1"/>
              </p:cNvSpPr>
              <p:nvPr/>
            </p:nvSpPr>
            <p:spPr bwMode="auto">
              <a:xfrm>
                <a:off x="1148" y="935"/>
                <a:ext cx="864" cy="432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31750" algn="ctr">
                <a:solidFill>
                  <a:schemeClr val="tx2"/>
                </a:solidFill>
                <a:round/>
                <a:headEnd/>
                <a:tailEnd/>
              </a:ln>
              <a:effectLst>
                <a:outerShdw dist="35921" dir="2700000" algn="ctr" rotWithShape="0">
                  <a:schemeClr val="bg2"/>
                </a:outerShdw>
              </a:effectLst>
            </p:spPr>
            <p:txBody>
              <a:bodyPr lIns="0" tIns="91440" rIns="0" bIns="91440" anchor="ctr"/>
              <a:lstStyle/>
              <a:p>
                <a:pPr eaLnBrk="0" hangingPunct="0"/>
                <a:r>
                  <a:rPr lang="en-US" altLang="zh-CN" sz="1600" b="1">
                    <a:latin typeface="+mj-lt"/>
                    <a:ea typeface="宋体" pitchFamily="2" charset="-122"/>
                  </a:rPr>
                  <a:t>Requisition</a:t>
                </a:r>
                <a:endParaRPr lang="en-US" altLang="zh-CN" sz="1600">
                  <a:latin typeface="+mj-lt"/>
                  <a:ea typeface="宋体" pitchFamily="2" charset="-122"/>
                </a:endParaRPr>
              </a:p>
            </p:txBody>
          </p:sp>
          <p:cxnSp>
            <p:nvCxnSpPr>
              <p:cNvPr id="8227" name="AutoShape 102"/>
              <p:cNvCxnSpPr>
                <a:cxnSpLocks noChangeShapeType="1"/>
                <a:stCxn id="145509" idx="3"/>
                <a:endCxn id="145470" idx="1"/>
              </p:cNvCxnSpPr>
              <p:nvPr/>
            </p:nvCxnSpPr>
            <p:spPr bwMode="auto">
              <a:xfrm flipV="1">
                <a:off x="2012" y="965"/>
                <a:ext cx="1237" cy="186"/>
              </a:xfrm>
              <a:prstGeom prst="bentConnector3">
                <a:avLst>
                  <a:gd name="adj1" fmla="val 15437"/>
                </a:avLst>
              </a:prstGeom>
              <a:noFill/>
              <a:ln w="31750">
                <a:solidFill>
                  <a:schemeClr val="tx1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Blanket Orders</a:t>
            </a:r>
            <a:endParaRPr lang="en-US" dirty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PO-BD-050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1362781" y="772721"/>
            <a:ext cx="6411749" cy="5076825"/>
            <a:chOff x="1277938" y="1498600"/>
            <a:chExt cx="6411749" cy="5076825"/>
          </a:xfrm>
        </p:grpSpPr>
        <p:sp>
          <p:nvSpPr>
            <p:cNvPr id="198712" name="AutoShape 56"/>
            <p:cNvSpPr>
              <a:spLocks noChangeArrowheads="1"/>
            </p:cNvSpPr>
            <p:nvPr/>
          </p:nvSpPr>
          <p:spPr bwMode="auto">
            <a:xfrm>
              <a:off x="1277938" y="195738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Blanket Orders</a:t>
              </a:r>
            </a:p>
          </p:txBody>
        </p:sp>
        <p:cxnSp>
          <p:nvCxnSpPr>
            <p:cNvPr id="198670" name="AutoShape 14"/>
            <p:cNvCxnSpPr>
              <a:cxnSpLocks noChangeShapeType="1"/>
              <a:stCxn id="198712" idx="3"/>
              <a:endCxn id="198697" idx="1"/>
            </p:cNvCxnSpPr>
            <p:nvPr/>
          </p:nvCxnSpPr>
          <p:spPr bwMode="auto">
            <a:xfrm>
              <a:off x="3122613" y="2414588"/>
              <a:ext cx="104457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9221" name="AutoShape 20"/>
            <p:cNvCxnSpPr>
              <a:cxnSpLocks noChangeShapeType="1"/>
              <a:stCxn id="198712" idx="3"/>
              <a:endCxn id="198701" idx="1"/>
            </p:cNvCxnSpPr>
            <p:nvPr/>
          </p:nvCxnSpPr>
          <p:spPr bwMode="auto">
            <a:xfrm>
              <a:off x="3122613" y="2414588"/>
              <a:ext cx="1044575" cy="7397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2" name="AutoShape 21"/>
            <p:cNvCxnSpPr>
              <a:cxnSpLocks noChangeShapeType="1"/>
              <a:stCxn id="198712" idx="3"/>
              <a:endCxn id="198702" idx="1"/>
            </p:cNvCxnSpPr>
            <p:nvPr/>
          </p:nvCxnSpPr>
          <p:spPr bwMode="auto">
            <a:xfrm>
              <a:off x="3122613" y="2414588"/>
              <a:ext cx="1044575" cy="14795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3" name="AutoShape 22"/>
            <p:cNvCxnSpPr>
              <a:cxnSpLocks noChangeShapeType="1"/>
              <a:stCxn id="198712" idx="3"/>
              <a:endCxn id="198704" idx="1"/>
            </p:cNvCxnSpPr>
            <p:nvPr/>
          </p:nvCxnSpPr>
          <p:spPr bwMode="auto">
            <a:xfrm>
              <a:off x="3122613" y="2414588"/>
              <a:ext cx="1044575" cy="29591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4" name="AutoShape 23"/>
            <p:cNvCxnSpPr>
              <a:cxnSpLocks noChangeShapeType="1"/>
              <a:stCxn id="198712" idx="3"/>
              <a:endCxn id="198705" idx="1"/>
            </p:cNvCxnSpPr>
            <p:nvPr/>
          </p:nvCxnSpPr>
          <p:spPr bwMode="auto">
            <a:xfrm>
              <a:off x="3122613" y="2414588"/>
              <a:ext cx="1044575" cy="37036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9225" name="AutoShape 24"/>
            <p:cNvCxnSpPr>
              <a:cxnSpLocks noChangeShapeType="1"/>
              <a:stCxn id="198712" idx="3"/>
              <a:endCxn id="198703" idx="1"/>
            </p:cNvCxnSpPr>
            <p:nvPr/>
          </p:nvCxnSpPr>
          <p:spPr bwMode="auto">
            <a:xfrm>
              <a:off x="3122613" y="2414588"/>
              <a:ext cx="1044575" cy="22161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9226" name="Line 26"/>
            <p:cNvSpPr>
              <a:spLocks noChangeShapeType="1"/>
            </p:cNvSpPr>
            <p:nvPr/>
          </p:nvSpPr>
          <p:spPr bwMode="auto">
            <a:xfrm>
              <a:off x="5973763" y="1957388"/>
              <a:ext cx="1698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7" name="Line 27"/>
            <p:cNvSpPr>
              <a:spLocks noChangeShapeType="1"/>
            </p:cNvSpPr>
            <p:nvPr/>
          </p:nvSpPr>
          <p:spPr bwMode="auto">
            <a:xfrm>
              <a:off x="5972175" y="6564313"/>
              <a:ext cx="169862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9228" name="Text Box 28"/>
            <p:cNvSpPr txBox="1">
              <a:spLocks noChangeArrowheads="1"/>
            </p:cNvSpPr>
            <p:nvPr/>
          </p:nvSpPr>
          <p:spPr bwMode="auto">
            <a:xfrm>
              <a:off x="6426200" y="1498600"/>
              <a:ext cx="1263487" cy="3693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800" b="1">
                  <a:latin typeface="+mj-lt"/>
                  <a:ea typeface="宋体" pitchFamily="2" charset="-122"/>
                </a:rPr>
                <a:t>Start Date</a:t>
              </a:r>
            </a:p>
          </p:txBody>
        </p:sp>
        <p:sp>
          <p:nvSpPr>
            <p:cNvPr id="9229" name="Text Box 29"/>
            <p:cNvSpPr txBox="1">
              <a:spLocks noChangeArrowheads="1"/>
            </p:cNvSpPr>
            <p:nvPr/>
          </p:nvSpPr>
          <p:spPr bwMode="auto">
            <a:xfrm>
              <a:off x="6184900" y="6105525"/>
              <a:ext cx="1223963" cy="36671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l" eaLnBrk="0" hangingPunct="0"/>
              <a:r>
                <a:rPr lang="en-US" altLang="zh-CN" sz="1800" b="1">
                  <a:latin typeface="+mj-lt"/>
                  <a:ea typeface="宋体" pitchFamily="2" charset="-122"/>
                </a:rPr>
                <a:t>End Date</a:t>
              </a:r>
            </a:p>
          </p:txBody>
        </p:sp>
        <p:sp>
          <p:nvSpPr>
            <p:cNvPr id="198697" name="AutoShape 41"/>
            <p:cNvSpPr>
              <a:spLocks noChangeArrowheads="1"/>
            </p:cNvSpPr>
            <p:nvPr/>
          </p:nvSpPr>
          <p:spPr bwMode="auto">
            <a:xfrm>
              <a:off x="4183063" y="195738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1" name="AutoShape 45"/>
            <p:cNvSpPr>
              <a:spLocks noChangeArrowheads="1"/>
            </p:cNvSpPr>
            <p:nvPr/>
          </p:nvSpPr>
          <p:spPr bwMode="auto">
            <a:xfrm>
              <a:off x="4183063" y="269716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2" name="AutoShape 46"/>
            <p:cNvSpPr>
              <a:spLocks noChangeArrowheads="1"/>
            </p:cNvSpPr>
            <p:nvPr/>
          </p:nvSpPr>
          <p:spPr bwMode="auto">
            <a:xfrm>
              <a:off x="4183063" y="343693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3" name="AutoShape 47"/>
            <p:cNvSpPr>
              <a:spLocks noChangeArrowheads="1"/>
            </p:cNvSpPr>
            <p:nvPr/>
          </p:nvSpPr>
          <p:spPr bwMode="auto">
            <a:xfrm>
              <a:off x="4183063" y="417353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4" name="AutoShape 48"/>
            <p:cNvSpPr>
              <a:spLocks noChangeArrowheads="1"/>
            </p:cNvSpPr>
            <p:nvPr/>
          </p:nvSpPr>
          <p:spPr bwMode="auto">
            <a:xfrm>
              <a:off x="4183063" y="491648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  <p:sp>
          <p:nvSpPr>
            <p:cNvPr id="198705" name="AutoShape 49"/>
            <p:cNvSpPr>
              <a:spLocks noChangeArrowheads="1"/>
            </p:cNvSpPr>
            <p:nvPr/>
          </p:nvSpPr>
          <p:spPr bwMode="auto">
            <a:xfrm>
              <a:off x="4183063" y="5661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Release to PO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8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Supplier Schedules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PO-BD-060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2201765" y="1219730"/>
            <a:ext cx="4733925" cy="4618037"/>
            <a:chOff x="2192338" y="1304573"/>
            <a:chExt cx="4733925" cy="4618037"/>
          </a:xfrm>
        </p:grpSpPr>
        <p:sp>
          <p:nvSpPr>
            <p:cNvPr id="147552" name="AutoShape 96"/>
            <p:cNvSpPr>
              <a:spLocks noChangeArrowheads="1"/>
            </p:cNvSpPr>
            <p:nvPr/>
          </p:nvSpPr>
          <p:spPr bwMode="auto">
            <a:xfrm>
              <a:off x="2192338" y="130457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Supplier Schedule</a:t>
              </a:r>
            </a:p>
          </p:txBody>
        </p:sp>
        <p:cxnSp>
          <p:nvCxnSpPr>
            <p:cNvPr id="10245" name="AutoShape 84"/>
            <p:cNvCxnSpPr>
              <a:cxnSpLocks noChangeShapeType="1"/>
              <a:stCxn id="147552" idx="3"/>
              <a:endCxn id="147546" idx="1"/>
            </p:cNvCxnSpPr>
            <p:nvPr/>
          </p:nvCxnSpPr>
          <p:spPr bwMode="auto">
            <a:xfrm>
              <a:off x="4037013" y="1761773"/>
              <a:ext cx="1044575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10246" name="AutoShape 85"/>
            <p:cNvCxnSpPr>
              <a:cxnSpLocks noChangeShapeType="1"/>
              <a:stCxn id="147552" idx="3"/>
              <a:endCxn id="147547" idx="1"/>
            </p:cNvCxnSpPr>
            <p:nvPr/>
          </p:nvCxnSpPr>
          <p:spPr bwMode="auto">
            <a:xfrm>
              <a:off x="4037013" y="1761773"/>
              <a:ext cx="1044575" cy="73977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7" name="AutoShape 86"/>
            <p:cNvCxnSpPr>
              <a:cxnSpLocks noChangeShapeType="1"/>
              <a:stCxn id="147552" idx="3"/>
              <a:endCxn id="147548" idx="1"/>
            </p:cNvCxnSpPr>
            <p:nvPr/>
          </p:nvCxnSpPr>
          <p:spPr bwMode="auto">
            <a:xfrm>
              <a:off x="4037013" y="1761773"/>
              <a:ext cx="1044575" cy="14795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8" name="AutoShape 87"/>
            <p:cNvCxnSpPr>
              <a:cxnSpLocks noChangeShapeType="1"/>
              <a:stCxn id="147552" idx="3"/>
              <a:endCxn id="147550" idx="1"/>
            </p:cNvCxnSpPr>
            <p:nvPr/>
          </p:nvCxnSpPr>
          <p:spPr bwMode="auto">
            <a:xfrm>
              <a:off x="4037013" y="1761773"/>
              <a:ext cx="1044575" cy="29591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49" name="AutoShape 88"/>
            <p:cNvCxnSpPr>
              <a:cxnSpLocks noChangeShapeType="1"/>
              <a:stCxn id="147552" idx="3"/>
              <a:endCxn id="147551" idx="1"/>
            </p:cNvCxnSpPr>
            <p:nvPr/>
          </p:nvCxnSpPr>
          <p:spPr bwMode="auto">
            <a:xfrm>
              <a:off x="4037013" y="1761773"/>
              <a:ext cx="1044575" cy="370363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10250" name="AutoShape 89"/>
            <p:cNvCxnSpPr>
              <a:cxnSpLocks noChangeShapeType="1"/>
              <a:stCxn id="147552" idx="3"/>
              <a:endCxn id="147549" idx="1"/>
            </p:cNvCxnSpPr>
            <p:nvPr/>
          </p:nvCxnSpPr>
          <p:spPr bwMode="auto">
            <a:xfrm>
              <a:off x="4037013" y="1761773"/>
              <a:ext cx="1044575" cy="221615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47546" name="AutoShape 90"/>
            <p:cNvSpPr>
              <a:spLocks noChangeArrowheads="1"/>
            </p:cNvSpPr>
            <p:nvPr/>
          </p:nvSpPr>
          <p:spPr bwMode="auto">
            <a:xfrm>
              <a:off x="5097463" y="130457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1</a:t>
              </a:r>
            </a:p>
          </p:txBody>
        </p:sp>
        <p:sp>
          <p:nvSpPr>
            <p:cNvPr id="147547" name="AutoShape 91"/>
            <p:cNvSpPr>
              <a:spLocks noChangeArrowheads="1"/>
            </p:cNvSpPr>
            <p:nvPr/>
          </p:nvSpPr>
          <p:spPr bwMode="auto">
            <a:xfrm>
              <a:off x="5097463" y="2044348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2</a:t>
              </a:r>
            </a:p>
          </p:txBody>
        </p:sp>
        <p:sp>
          <p:nvSpPr>
            <p:cNvPr id="147548" name="AutoShape 92"/>
            <p:cNvSpPr>
              <a:spLocks noChangeArrowheads="1"/>
            </p:cNvSpPr>
            <p:nvPr/>
          </p:nvSpPr>
          <p:spPr bwMode="auto">
            <a:xfrm>
              <a:off x="5097463" y="278412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3</a:t>
              </a:r>
            </a:p>
          </p:txBody>
        </p:sp>
        <p:sp>
          <p:nvSpPr>
            <p:cNvPr id="147549" name="AutoShape 93"/>
            <p:cNvSpPr>
              <a:spLocks noChangeArrowheads="1"/>
            </p:cNvSpPr>
            <p:nvPr/>
          </p:nvSpPr>
          <p:spPr bwMode="auto">
            <a:xfrm>
              <a:off x="5097463" y="352072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4</a:t>
              </a:r>
            </a:p>
          </p:txBody>
        </p:sp>
        <p:sp>
          <p:nvSpPr>
            <p:cNvPr id="147550" name="AutoShape 94"/>
            <p:cNvSpPr>
              <a:spLocks noChangeArrowheads="1"/>
            </p:cNvSpPr>
            <p:nvPr/>
          </p:nvSpPr>
          <p:spPr bwMode="auto">
            <a:xfrm>
              <a:off x="5097463" y="4263673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5</a:t>
              </a:r>
            </a:p>
          </p:txBody>
        </p:sp>
        <p:sp>
          <p:nvSpPr>
            <p:cNvPr id="147551" name="AutoShape 95"/>
            <p:cNvSpPr>
              <a:spLocks noChangeArrowheads="1"/>
            </p:cNvSpPr>
            <p:nvPr/>
          </p:nvSpPr>
          <p:spPr bwMode="auto">
            <a:xfrm>
              <a:off x="5097463" y="500821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1750" algn="ctr">
              <a:solidFill>
                <a:schemeClr val="tx2"/>
              </a:solidFill>
              <a:round/>
              <a:headEnd/>
              <a:tailEnd/>
            </a:ln>
            <a:effectLst>
              <a:outerShdw dist="53882" dir="2700000" algn="ctr" rotWithShape="0">
                <a:srgbClr val="B2B2B2"/>
              </a:outerShdw>
            </a:effectLst>
          </p:spPr>
          <p:txBody>
            <a:bodyPr lIns="0" tIns="91440" rIns="0" bIns="91440" anchor="ctr"/>
            <a:lstStyle/>
            <a:p>
              <a:pPr eaLnBrk="0" hangingPunct="0">
                <a:defRPr/>
              </a:pPr>
              <a:r>
                <a:rPr lang="en-US" altLang="zh-CN" sz="1800" b="1">
                  <a:latin typeface="+mj-lt"/>
                  <a:ea typeface="宋体" charset="-122"/>
                </a:rPr>
                <a:t>Week </a:t>
              </a:r>
              <a:r>
                <a:rPr lang="en-US" altLang="zh-CN" sz="1800" b="1">
                  <a:solidFill>
                    <a:srgbClr val="FF0000"/>
                  </a:solidFill>
                  <a:latin typeface="+mj-lt"/>
                  <a:ea typeface="宋体" charset="-122"/>
                </a:rPr>
                <a:t>N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4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Purchase Orders/Blanket Orders/</a:t>
            </a:r>
            <a:br>
              <a:rPr lang="en-US" altLang="zh-CN" dirty="0" smtClean="0">
                <a:ea typeface="宋体" pitchFamily="2" charset="-122"/>
              </a:rPr>
            </a:br>
            <a:r>
              <a:rPr lang="en-US" altLang="zh-CN" dirty="0" smtClean="0">
                <a:ea typeface="宋体" pitchFamily="2" charset="-122"/>
              </a:rPr>
              <a:t>Supplier Schedules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 dirty="0" smtClean="0"/>
              <a:t>PO-BD-070</a:t>
            </a:r>
            <a:endParaRPr lang="en-US" altLang="zh-CN" dirty="0"/>
          </a:p>
        </p:txBody>
      </p:sp>
      <p:graphicFrame>
        <p:nvGraphicFramePr>
          <p:cNvPr id="291427" name="Group 611"/>
          <p:cNvGraphicFramePr>
            <a:graphicFrameLocks noGrp="1"/>
          </p:cNvGraphicFramePr>
          <p:nvPr>
            <p:ph type="tbl" idx="4294967295"/>
          </p:nvPr>
        </p:nvGraphicFramePr>
        <p:xfrm>
          <a:off x="113117" y="1370367"/>
          <a:ext cx="8898904" cy="3813048"/>
        </p:xfrm>
        <a:graphic>
          <a:graphicData uri="http://schemas.openxmlformats.org/drawingml/2006/table">
            <a:tbl>
              <a:tblPr/>
              <a:tblGrid>
                <a:gridCol w="2224726"/>
                <a:gridCol w="2224726"/>
                <a:gridCol w="1866509"/>
                <a:gridCol w="2582943"/>
              </a:tblGrid>
              <a:tr h="3571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endParaRPr kumimoji="0" lang="zh-CN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+mj-lt"/>
                        <a:ea typeface="宋体" pitchFamily="2" charset="-122"/>
                      </a:endParaRP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Purchase Orders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Blanket Orders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Supplier Schedules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Delivery Dates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Single for order/item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Multiple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Multiple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MRP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Receipts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No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Yes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Duration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One time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Short/medium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Medium/long term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3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Elements</a:t>
                      </a:r>
                    </a:p>
                  </a:txBody>
                  <a:tcPr marT="91440" marB="9144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Line Items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Line Items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Pos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Header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Planning Schedule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Shipping Schedule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alt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ea typeface="宋体" pitchFamily="2" charset="-122"/>
                        </a:rPr>
                        <a:t>Trailer</a:t>
                      </a:r>
                    </a:p>
                  </a:txBody>
                  <a:tcPr marT="91440" marB="914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Title 13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Non-Inventory Items</a:t>
            </a:r>
            <a:endParaRPr lang="en-US" dirty="0"/>
          </a:p>
        </p:txBody>
      </p:sp>
      <p:sp>
        <p:nvSpPr>
          <p:cNvPr id="12290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PO-BD-080</a:t>
            </a:r>
          </a:p>
        </p:txBody>
      </p:sp>
      <p:grpSp>
        <p:nvGrpSpPr>
          <p:cNvPr id="12292" name="Group 170"/>
          <p:cNvGrpSpPr>
            <a:grpSpLocks/>
          </p:cNvGrpSpPr>
          <p:nvPr/>
        </p:nvGrpSpPr>
        <p:grpSpPr bwMode="auto">
          <a:xfrm>
            <a:off x="2692439" y="2161725"/>
            <a:ext cx="3741738" cy="2640012"/>
            <a:chOff x="1422" y="1767"/>
            <a:chExt cx="1949" cy="1375"/>
          </a:xfrm>
        </p:grpSpPr>
        <p:grpSp>
          <p:nvGrpSpPr>
            <p:cNvPr id="12293" name="Group 78"/>
            <p:cNvGrpSpPr>
              <a:grpSpLocks/>
            </p:cNvGrpSpPr>
            <p:nvPr/>
          </p:nvGrpSpPr>
          <p:grpSpPr bwMode="auto">
            <a:xfrm>
              <a:off x="2253" y="2331"/>
              <a:ext cx="1118" cy="685"/>
              <a:chOff x="2691" y="2253"/>
              <a:chExt cx="1118" cy="685"/>
            </a:xfrm>
          </p:grpSpPr>
          <p:sp>
            <p:nvSpPr>
              <p:cNvPr id="12400" name="Freeform 79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401" name="Group 80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416" name="Freeform 81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7" name="Freeform 82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8" name="Freeform 83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9" name="Freeform 84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0" name="Freeform 85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21" name="Freeform 86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02" name="Group 87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413" name="Freeform 88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4" name="Freeform 89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5" name="Freeform 90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03" name="Group 91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411" name="Freeform 92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2" name="Freeform 93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404" name="Group 94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409" name="Freeform 95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10" name="Freeform 96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405" name="Freeform 97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406" name="Group 98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407" name="Freeform 99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408" name="Freeform 100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4" name="Group 124"/>
            <p:cNvGrpSpPr>
              <a:grpSpLocks/>
            </p:cNvGrpSpPr>
            <p:nvPr/>
          </p:nvGrpSpPr>
          <p:grpSpPr bwMode="auto">
            <a:xfrm>
              <a:off x="1707" y="2457"/>
              <a:ext cx="1118" cy="685"/>
              <a:chOff x="2691" y="2253"/>
              <a:chExt cx="1118" cy="685"/>
            </a:xfrm>
          </p:grpSpPr>
          <p:sp>
            <p:nvSpPr>
              <p:cNvPr id="12378" name="Freeform 125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79" name="Group 126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94" name="Freeform 127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5" name="Freeform 128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6" name="Freeform 129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7" name="Freeform 130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8" name="Freeform 131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9" name="Freeform 132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80" name="Group 133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91" name="Freeform 134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2" name="Freeform 135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3" name="Freeform 136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81" name="Group 137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89" name="Freeform 138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90" name="Freeform 139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82" name="Group 140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87" name="Freeform 141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88" name="Freeform 142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83" name="Freeform 143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84" name="Group 144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85" name="Freeform 145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86" name="Freeform 146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5" name="Group 147"/>
            <p:cNvGrpSpPr>
              <a:grpSpLocks/>
            </p:cNvGrpSpPr>
            <p:nvPr/>
          </p:nvGrpSpPr>
          <p:grpSpPr bwMode="auto">
            <a:xfrm>
              <a:off x="2229" y="2007"/>
              <a:ext cx="1118" cy="685"/>
              <a:chOff x="2691" y="2253"/>
              <a:chExt cx="1118" cy="685"/>
            </a:xfrm>
          </p:grpSpPr>
          <p:sp>
            <p:nvSpPr>
              <p:cNvPr id="12356" name="Freeform 148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57" name="Group 149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72" name="Freeform 150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3" name="Freeform 151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4" name="Freeform 152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5" name="Freeform 153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6" name="Freeform 154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7" name="Freeform 155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58" name="Group 156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69" name="Freeform 157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0" name="Freeform 158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71" name="Freeform 159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59" name="Group 160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67" name="Freeform 161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8" name="Freeform 162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60" name="Group 163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65" name="Freeform 164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6" name="Freeform 165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61" name="Freeform 166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62" name="Group 167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63" name="Freeform 168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64" name="Freeform 169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6" name="Group 77"/>
            <p:cNvGrpSpPr>
              <a:grpSpLocks/>
            </p:cNvGrpSpPr>
            <p:nvPr/>
          </p:nvGrpSpPr>
          <p:grpSpPr bwMode="auto">
            <a:xfrm>
              <a:off x="1707" y="2121"/>
              <a:ext cx="1118" cy="685"/>
              <a:chOff x="2691" y="2253"/>
              <a:chExt cx="1118" cy="685"/>
            </a:xfrm>
          </p:grpSpPr>
          <p:sp>
            <p:nvSpPr>
              <p:cNvPr id="12334" name="Freeform 19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35" name="Group 20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50" name="Freeform 21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1" name="Freeform 22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2" name="Freeform 23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3" name="Freeform 24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4" name="Freeform 25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55" name="Freeform 26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36" name="Group 27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47" name="Freeform 28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8" name="Freeform 29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9" name="Freeform 30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37" name="Group 31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45" name="Freeform 32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6" name="Freeform 33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38" name="Group 34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43" name="Freeform 35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4" name="Freeform 36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39" name="Freeform 37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40" name="Group 38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41" name="Freeform 39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42" name="Freeform 40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7" name="Group 101"/>
            <p:cNvGrpSpPr>
              <a:grpSpLocks/>
            </p:cNvGrpSpPr>
            <p:nvPr/>
          </p:nvGrpSpPr>
          <p:grpSpPr bwMode="auto">
            <a:xfrm>
              <a:off x="1899" y="1767"/>
              <a:ext cx="1118" cy="685"/>
              <a:chOff x="2691" y="2253"/>
              <a:chExt cx="1118" cy="685"/>
            </a:xfrm>
          </p:grpSpPr>
          <p:sp>
            <p:nvSpPr>
              <p:cNvPr id="12312" name="Freeform 102"/>
              <p:cNvSpPr>
                <a:spLocks/>
              </p:cNvSpPr>
              <p:nvPr/>
            </p:nvSpPr>
            <p:spPr bwMode="auto">
              <a:xfrm>
                <a:off x="2708" y="2260"/>
                <a:ext cx="1083" cy="668"/>
              </a:xfrm>
              <a:custGeom>
                <a:avLst/>
                <a:gdLst>
                  <a:gd name="T0" fmla="*/ 0 w 1704"/>
                  <a:gd name="T1" fmla="*/ 582 h 1052"/>
                  <a:gd name="T2" fmla="*/ 18 w 1704"/>
                  <a:gd name="T3" fmla="*/ 164 h 1052"/>
                  <a:gd name="T4" fmla="*/ 158 w 1704"/>
                  <a:gd name="T5" fmla="*/ 120 h 1052"/>
                  <a:gd name="T6" fmla="*/ 356 w 1704"/>
                  <a:gd name="T7" fmla="*/ 68 h 1052"/>
                  <a:gd name="T8" fmla="*/ 420 w 1704"/>
                  <a:gd name="T9" fmla="*/ 62 h 1052"/>
                  <a:gd name="T10" fmla="*/ 644 w 1704"/>
                  <a:gd name="T11" fmla="*/ 0 h 1052"/>
                  <a:gd name="T12" fmla="*/ 772 w 1704"/>
                  <a:gd name="T13" fmla="*/ 60 h 1052"/>
                  <a:gd name="T14" fmla="*/ 1120 w 1704"/>
                  <a:gd name="T15" fmla="*/ 204 h 1052"/>
                  <a:gd name="T16" fmla="*/ 1368 w 1704"/>
                  <a:gd name="T17" fmla="*/ 280 h 1052"/>
                  <a:gd name="T18" fmla="*/ 1662 w 1704"/>
                  <a:gd name="T19" fmla="*/ 362 h 1052"/>
                  <a:gd name="T20" fmla="*/ 1704 w 1704"/>
                  <a:gd name="T21" fmla="*/ 386 h 1052"/>
                  <a:gd name="T22" fmla="*/ 1668 w 1704"/>
                  <a:gd name="T23" fmla="*/ 450 h 1052"/>
                  <a:gd name="T24" fmla="*/ 1658 w 1704"/>
                  <a:gd name="T25" fmla="*/ 644 h 1052"/>
                  <a:gd name="T26" fmla="*/ 1678 w 1704"/>
                  <a:gd name="T27" fmla="*/ 782 h 1052"/>
                  <a:gd name="T28" fmla="*/ 1663 w 1704"/>
                  <a:gd name="T29" fmla="*/ 859 h 1052"/>
                  <a:gd name="T30" fmla="*/ 1520 w 1704"/>
                  <a:gd name="T31" fmla="*/ 904 h 1052"/>
                  <a:gd name="T32" fmla="*/ 1312 w 1704"/>
                  <a:gd name="T33" fmla="*/ 934 h 1052"/>
                  <a:gd name="T34" fmla="*/ 1210 w 1704"/>
                  <a:gd name="T35" fmla="*/ 968 h 1052"/>
                  <a:gd name="T36" fmla="*/ 980 w 1704"/>
                  <a:gd name="T37" fmla="*/ 1052 h 1052"/>
                  <a:gd name="T38" fmla="*/ 756 w 1704"/>
                  <a:gd name="T39" fmla="*/ 932 h 1052"/>
                  <a:gd name="T40" fmla="*/ 440 w 1704"/>
                  <a:gd name="T41" fmla="*/ 790 h 1052"/>
                  <a:gd name="T42" fmla="*/ 270 w 1704"/>
                  <a:gd name="T43" fmla="*/ 708 h 1052"/>
                  <a:gd name="T44" fmla="*/ 120 w 1704"/>
                  <a:gd name="T45" fmla="*/ 646 h 1052"/>
                  <a:gd name="T46" fmla="*/ 0 w 1704"/>
                  <a:gd name="T47" fmla="*/ 582 h 10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704"/>
                  <a:gd name="T73" fmla="*/ 0 h 1052"/>
                  <a:gd name="T74" fmla="*/ 1704 w 1704"/>
                  <a:gd name="T75" fmla="*/ 1052 h 10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704" h="1052">
                    <a:moveTo>
                      <a:pt x="0" y="582"/>
                    </a:moveTo>
                    <a:lnTo>
                      <a:pt x="18" y="164"/>
                    </a:lnTo>
                    <a:lnTo>
                      <a:pt x="158" y="120"/>
                    </a:lnTo>
                    <a:lnTo>
                      <a:pt x="356" y="68"/>
                    </a:lnTo>
                    <a:lnTo>
                      <a:pt x="420" y="62"/>
                    </a:lnTo>
                    <a:lnTo>
                      <a:pt x="644" y="0"/>
                    </a:lnTo>
                    <a:lnTo>
                      <a:pt x="772" y="60"/>
                    </a:lnTo>
                    <a:lnTo>
                      <a:pt x="1120" y="204"/>
                    </a:lnTo>
                    <a:lnTo>
                      <a:pt x="1368" y="280"/>
                    </a:lnTo>
                    <a:lnTo>
                      <a:pt x="1662" y="362"/>
                    </a:lnTo>
                    <a:lnTo>
                      <a:pt x="1704" y="386"/>
                    </a:lnTo>
                    <a:lnTo>
                      <a:pt x="1668" y="450"/>
                    </a:lnTo>
                    <a:lnTo>
                      <a:pt x="1658" y="644"/>
                    </a:lnTo>
                    <a:lnTo>
                      <a:pt x="1678" y="782"/>
                    </a:lnTo>
                    <a:lnTo>
                      <a:pt x="1663" y="859"/>
                    </a:lnTo>
                    <a:lnTo>
                      <a:pt x="1520" y="904"/>
                    </a:lnTo>
                    <a:lnTo>
                      <a:pt x="1312" y="934"/>
                    </a:lnTo>
                    <a:lnTo>
                      <a:pt x="1210" y="968"/>
                    </a:lnTo>
                    <a:lnTo>
                      <a:pt x="980" y="1052"/>
                    </a:lnTo>
                    <a:lnTo>
                      <a:pt x="756" y="932"/>
                    </a:lnTo>
                    <a:lnTo>
                      <a:pt x="440" y="790"/>
                    </a:lnTo>
                    <a:lnTo>
                      <a:pt x="270" y="708"/>
                    </a:lnTo>
                    <a:lnTo>
                      <a:pt x="120" y="646"/>
                    </a:lnTo>
                    <a:lnTo>
                      <a:pt x="0" y="582"/>
                    </a:lnTo>
                    <a:close/>
                  </a:path>
                </a:pathLst>
              </a:custGeom>
              <a:solidFill>
                <a:srgbClr val="B3773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13" name="Group 103"/>
              <p:cNvGrpSpPr>
                <a:grpSpLocks/>
              </p:cNvGrpSpPr>
              <p:nvPr/>
            </p:nvGrpSpPr>
            <p:grpSpPr bwMode="auto">
              <a:xfrm>
                <a:off x="2819" y="2442"/>
                <a:ext cx="912" cy="437"/>
                <a:chOff x="2907" y="1465"/>
                <a:chExt cx="2098" cy="1582"/>
              </a:xfrm>
            </p:grpSpPr>
            <p:sp>
              <p:nvSpPr>
                <p:cNvPr id="12328" name="Freeform 104"/>
                <p:cNvSpPr>
                  <a:spLocks/>
                </p:cNvSpPr>
                <p:nvPr/>
              </p:nvSpPr>
              <p:spPr bwMode="auto">
                <a:xfrm>
                  <a:off x="2907" y="1465"/>
                  <a:ext cx="1144" cy="720"/>
                </a:xfrm>
                <a:custGeom>
                  <a:avLst/>
                  <a:gdLst>
                    <a:gd name="T0" fmla="*/ 0 w 421"/>
                    <a:gd name="T1" fmla="*/ 0 h 265"/>
                    <a:gd name="T2" fmla="*/ 84 w 421"/>
                    <a:gd name="T3" fmla="*/ 48 h 265"/>
                    <a:gd name="T4" fmla="*/ 159 w 421"/>
                    <a:gd name="T5" fmla="*/ 95 h 265"/>
                    <a:gd name="T6" fmla="*/ 257 w 421"/>
                    <a:gd name="T7" fmla="*/ 153 h 265"/>
                    <a:gd name="T8" fmla="*/ 361 w 421"/>
                    <a:gd name="T9" fmla="*/ 213 h 265"/>
                    <a:gd name="T10" fmla="*/ 421 w 421"/>
                    <a:gd name="T11" fmla="*/ 251 h 265"/>
                    <a:gd name="T12" fmla="*/ 415 w 421"/>
                    <a:gd name="T13" fmla="*/ 265 h 265"/>
                    <a:gd name="T14" fmla="*/ 399 w 421"/>
                    <a:gd name="T15" fmla="*/ 263 h 265"/>
                    <a:gd name="T16" fmla="*/ 335 w 421"/>
                    <a:gd name="T17" fmla="*/ 217 h 265"/>
                    <a:gd name="T18" fmla="*/ 233 w 421"/>
                    <a:gd name="T19" fmla="*/ 159 h 265"/>
                    <a:gd name="T20" fmla="*/ 128 w 421"/>
                    <a:gd name="T21" fmla="*/ 91 h 265"/>
                    <a:gd name="T22" fmla="*/ 36 w 421"/>
                    <a:gd name="T23" fmla="*/ 34 h 265"/>
                    <a:gd name="T24" fmla="*/ 30 w 421"/>
                    <a:gd name="T25" fmla="*/ 36 h 265"/>
                    <a:gd name="T26" fmla="*/ 0 w 421"/>
                    <a:gd name="T27" fmla="*/ 0 h 265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21"/>
                    <a:gd name="T43" fmla="*/ 0 h 265"/>
                    <a:gd name="T44" fmla="*/ 421 w 421"/>
                    <a:gd name="T45" fmla="*/ 265 h 265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21" h="265">
                      <a:moveTo>
                        <a:pt x="0" y="0"/>
                      </a:moveTo>
                      <a:lnTo>
                        <a:pt x="84" y="48"/>
                      </a:lnTo>
                      <a:lnTo>
                        <a:pt x="159" y="95"/>
                      </a:lnTo>
                      <a:lnTo>
                        <a:pt x="257" y="153"/>
                      </a:lnTo>
                      <a:lnTo>
                        <a:pt x="361" y="213"/>
                      </a:lnTo>
                      <a:lnTo>
                        <a:pt x="421" y="251"/>
                      </a:lnTo>
                      <a:lnTo>
                        <a:pt x="415" y="265"/>
                      </a:lnTo>
                      <a:lnTo>
                        <a:pt x="399" y="263"/>
                      </a:lnTo>
                      <a:lnTo>
                        <a:pt x="335" y="217"/>
                      </a:lnTo>
                      <a:lnTo>
                        <a:pt x="233" y="159"/>
                      </a:lnTo>
                      <a:lnTo>
                        <a:pt x="128" y="91"/>
                      </a:lnTo>
                      <a:lnTo>
                        <a:pt x="36" y="34"/>
                      </a:lnTo>
                      <a:lnTo>
                        <a:pt x="30" y="3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9" name="Freeform 105"/>
                <p:cNvSpPr>
                  <a:spLocks/>
                </p:cNvSpPr>
                <p:nvPr/>
              </p:nvSpPr>
              <p:spPr bwMode="auto">
                <a:xfrm>
                  <a:off x="4151" y="1793"/>
                  <a:ext cx="854" cy="332"/>
                </a:xfrm>
                <a:custGeom>
                  <a:avLst/>
                  <a:gdLst>
                    <a:gd name="T0" fmla="*/ 4 w 314"/>
                    <a:gd name="T1" fmla="*/ 104 h 122"/>
                    <a:gd name="T2" fmla="*/ 126 w 314"/>
                    <a:gd name="T3" fmla="*/ 60 h 122"/>
                    <a:gd name="T4" fmla="*/ 224 w 314"/>
                    <a:gd name="T5" fmla="*/ 26 h 122"/>
                    <a:gd name="T6" fmla="*/ 314 w 314"/>
                    <a:gd name="T7" fmla="*/ 0 h 122"/>
                    <a:gd name="T8" fmla="*/ 310 w 314"/>
                    <a:gd name="T9" fmla="*/ 12 h 122"/>
                    <a:gd name="T10" fmla="*/ 264 w 314"/>
                    <a:gd name="T11" fmla="*/ 32 h 122"/>
                    <a:gd name="T12" fmla="*/ 256 w 314"/>
                    <a:gd name="T13" fmla="*/ 30 h 122"/>
                    <a:gd name="T14" fmla="*/ 116 w 314"/>
                    <a:gd name="T15" fmla="*/ 80 h 122"/>
                    <a:gd name="T16" fmla="*/ 110 w 314"/>
                    <a:gd name="T17" fmla="*/ 80 h 122"/>
                    <a:gd name="T18" fmla="*/ 12 w 314"/>
                    <a:gd name="T19" fmla="*/ 122 h 122"/>
                    <a:gd name="T20" fmla="*/ 0 w 314"/>
                    <a:gd name="T21" fmla="*/ 112 h 122"/>
                    <a:gd name="T22" fmla="*/ 4 w 314"/>
                    <a:gd name="T23" fmla="*/ 104 h 122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14"/>
                    <a:gd name="T37" fmla="*/ 0 h 122"/>
                    <a:gd name="T38" fmla="*/ 314 w 314"/>
                    <a:gd name="T39" fmla="*/ 122 h 122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14" h="122">
                      <a:moveTo>
                        <a:pt x="4" y="104"/>
                      </a:moveTo>
                      <a:lnTo>
                        <a:pt x="126" y="60"/>
                      </a:lnTo>
                      <a:lnTo>
                        <a:pt x="224" y="26"/>
                      </a:lnTo>
                      <a:lnTo>
                        <a:pt x="314" y="0"/>
                      </a:lnTo>
                      <a:lnTo>
                        <a:pt x="310" y="12"/>
                      </a:lnTo>
                      <a:lnTo>
                        <a:pt x="264" y="32"/>
                      </a:lnTo>
                      <a:lnTo>
                        <a:pt x="256" y="30"/>
                      </a:lnTo>
                      <a:lnTo>
                        <a:pt x="116" y="80"/>
                      </a:lnTo>
                      <a:lnTo>
                        <a:pt x="110" y="80"/>
                      </a:lnTo>
                      <a:lnTo>
                        <a:pt x="12" y="122"/>
                      </a:lnTo>
                      <a:lnTo>
                        <a:pt x="0" y="112"/>
                      </a:lnTo>
                      <a:lnTo>
                        <a:pt x="4" y="104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0" name="Freeform 106"/>
                <p:cNvSpPr>
                  <a:spLocks/>
                </p:cNvSpPr>
                <p:nvPr/>
              </p:nvSpPr>
              <p:spPr bwMode="auto">
                <a:xfrm>
                  <a:off x="4197" y="2261"/>
                  <a:ext cx="305" cy="323"/>
                </a:xfrm>
                <a:custGeom>
                  <a:avLst/>
                  <a:gdLst>
                    <a:gd name="T0" fmla="*/ 0 w 112"/>
                    <a:gd name="T1" fmla="*/ 0 h 119"/>
                    <a:gd name="T2" fmla="*/ 48 w 112"/>
                    <a:gd name="T3" fmla="*/ 37 h 119"/>
                    <a:gd name="T4" fmla="*/ 94 w 112"/>
                    <a:gd name="T5" fmla="*/ 87 h 119"/>
                    <a:gd name="T6" fmla="*/ 112 w 112"/>
                    <a:gd name="T7" fmla="*/ 107 h 119"/>
                    <a:gd name="T8" fmla="*/ 104 w 112"/>
                    <a:gd name="T9" fmla="*/ 119 h 119"/>
                    <a:gd name="T10" fmla="*/ 56 w 112"/>
                    <a:gd name="T11" fmla="*/ 73 h 119"/>
                    <a:gd name="T12" fmla="*/ 2 w 112"/>
                    <a:gd name="T13" fmla="*/ 7 h 119"/>
                    <a:gd name="T14" fmla="*/ 0 w 112"/>
                    <a:gd name="T15" fmla="*/ 0 h 11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112"/>
                    <a:gd name="T25" fmla="*/ 0 h 119"/>
                    <a:gd name="T26" fmla="*/ 112 w 112"/>
                    <a:gd name="T27" fmla="*/ 119 h 119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112" h="119">
                      <a:moveTo>
                        <a:pt x="0" y="0"/>
                      </a:moveTo>
                      <a:lnTo>
                        <a:pt x="48" y="37"/>
                      </a:lnTo>
                      <a:lnTo>
                        <a:pt x="94" y="87"/>
                      </a:lnTo>
                      <a:lnTo>
                        <a:pt x="112" y="107"/>
                      </a:lnTo>
                      <a:lnTo>
                        <a:pt x="104" y="119"/>
                      </a:lnTo>
                      <a:lnTo>
                        <a:pt x="56" y="73"/>
                      </a:lnTo>
                      <a:lnTo>
                        <a:pt x="2" y="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1" name="Freeform 107"/>
                <p:cNvSpPr>
                  <a:spLocks/>
                </p:cNvSpPr>
                <p:nvPr/>
              </p:nvSpPr>
              <p:spPr bwMode="auto">
                <a:xfrm>
                  <a:off x="4706" y="2060"/>
                  <a:ext cx="271" cy="522"/>
                </a:xfrm>
                <a:custGeom>
                  <a:avLst/>
                  <a:gdLst>
                    <a:gd name="T0" fmla="*/ 34 w 100"/>
                    <a:gd name="T1" fmla="*/ 106 h 192"/>
                    <a:gd name="T2" fmla="*/ 6 w 100"/>
                    <a:gd name="T3" fmla="*/ 150 h 192"/>
                    <a:gd name="T4" fmla="*/ 0 w 100"/>
                    <a:gd name="T5" fmla="*/ 144 h 192"/>
                    <a:gd name="T6" fmla="*/ 4 w 100"/>
                    <a:gd name="T7" fmla="*/ 126 h 192"/>
                    <a:gd name="T8" fmla="*/ 32 w 100"/>
                    <a:gd name="T9" fmla="*/ 82 h 192"/>
                    <a:gd name="T10" fmla="*/ 64 w 100"/>
                    <a:gd name="T11" fmla="*/ 42 h 192"/>
                    <a:gd name="T12" fmla="*/ 92 w 100"/>
                    <a:gd name="T13" fmla="*/ 0 h 192"/>
                    <a:gd name="T14" fmla="*/ 96 w 100"/>
                    <a:gd name="T15" fmla="*/ 12 h 192"/>
                    <a:gd name="T16" fmla="*/ 74 w 100"/>
                    <a:gd name="T17" fmla="*/ 50 h 192"/>
                    <a:gd name="T18" fmla="*/ 44 w 100"/>
                    <a:gd name="T19" fmla="*/ 90 h 192"/>
                    <a:gd name="T20" fmla="*/ 68 w 100"/>
                    <a:gd name="T21" fmla="*/ 122 h 192"/>
                    <a:gd name="T22" fmla="*/ 90 w 100"/>
                    <a:gd name="T23" fmla="*/ 160 h 192"/>
                    <a:gd name="T24" fmla="*/ 100 w 100"/>
                    <a:gd name="T25" fmla="*/ 192 h 192"/>
                    <a:gd name="T26" fmla="*/ 70 w 100"/>
                    <a:gd name="T27" fmla="*/ 152 h 192"/>
                    <a:gd name="T28" fmla="*/ 48 w 100"/>
                    <a:gd name="T29" fmla="*/ 118 h 192"/>
                    <a:gd name="T30" fmla="*/ 34 w 100"/>
                    <a:gd name="T31" fmla="*/ 106 h 1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00"/>
                    <a:gd name="T49" fmla="*/ 0 h 192"/>
                    <a:gd name="T50" fmla="*/ 100 w 100"/>
                    <a:gd name="T51" fmla="*/ 192 h 1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00" h="192">
                      <a:moveTo>
                        <a:pt x="34" y="106"/>
                      </a:moveTo>
                      <a:lnTo>
                        <a:pt x="6" y="150"/>
                      </a:lnTo>
                      <a:lnTo>
                        <a:pt x="0" y="144"/>
                      </a:lnTo>
                      <a:lnTo>
                        <a:pt x="4" y="126"/>
                      </a:lnTo>
                      <a:lnTo>
                        <a:pt x="32" y="82"/>
                      </a:lnTo>
                      <a:lnTo>
                        <a:pt x="64" y="42"/>
                      </a:lnTo>
                      <a:lnTo>
                        <a:pt x="92" y="0"/>
                      </a:lnTo>
                      <a:lnTo>
                        <a:pt x="96" y="12"/>
                      </a:lnTo>
                      <a:lnTo>
                        <a:pt x="74" y="50"/>
                      </a:lnTo>
                      <a:lnTo>
                        <a:pt x="44" y="90"/>
                      </a:lnTo>
                      <a:lnTo>
                        <a:pt x="68" y="122"/>
                      </a:lnTo>
                      <a:lnTo>
                        <a:pt x="90" y="160"/>
                      </a:lnTo>
                      <a:lnTo>
                        <a:pt x="100" y="192"/>
                      </a:lnTo>
                      <a:lnTo>
                        <a:pt x="70" y="152"/>
                      </a:lnTo>
                      <a:lnTo>
                        <a:pt x="48" y="118"/>
                      </a:lnTo>
                      <a:lnTo>
                        <a:pt x="34" y="106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2" name="Freeform 108"/>
                <p:cNvSpPr>
                  <a:spLocks/>
                </p:cNvSpPr>
                <p:nvPr/>
              </p:nvSpPr>
              <p:spPr bwMode="auto">
                <a:xfrm>
                  <a:off x="4176" y="2503"/>
                  <a:ext cx="190" cy="435"/>
                </a:xfrm>
                <a:custGeom>
                  <a:avLst/>
                  <a:gdLst>
                    <a:gd name="T0" fmla="*/ 62 w 70"/>
                    <a:gd name="T1" fmla="*/ 0 h 160"/>
                    <a:gd name="T2" fmla="*/ 70 w 70"/>
                    <a:gd name="T3" fmla="*/ 10 h 160"/>
                    <a:gd name="T4" fmla="*/ 34 w 70"/>
                    <a:gd name="T5" fmla="*/ 88 h 160"/>
                    <a:gd name="T6" fmla="*/ 10 w 70"/>
                    <a:gd name="T7" fmla="*/ 160 h 160"/>
                    <a:gd name="T8" fmla="*/ 0 w 70"/>
                    <a:gd name="T9" fmla="*/ 160 h 160"/>
                    <a:gd name="T10" fmla="*/ 0 w 70"/>
                    <a:gd name="T11" fmla="*/ 148 h 160"/>
                    <a:gd name="T12" fmla="*/ 24 w 70"/>
                    <a:gd name="T13" fmla="*/ 80 h 160"/>
                    <a:gd name="T14" fmla="*/ 52 w 70"/>
                    <a:gd name="T15" fmla="*/ 26 h 160"/>
                    <a:gd name="T16" fmla="*/ 62 w 70"/>
                    <a:gd name="T17" fmla="*/ 0 h 16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0"/>
                    <a:gd name="T28" fmla="*/ 0 h 160"/>
                    <a:gd name="T29" fmla="*/ 70 w 70"/>
                    <a:gd name="T30" fmla="*/ 160 h 16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0" h="160">
                      <a:moveTo>
                        <a:pt x="62" y="0"/>
                      </a:moveTo>
                      <a:lnTo>
                        <a:pt x="70" y="10"/>
                      </a:lnTo>
                      <a:lnTo>
                        <a:pt x="34" y="88"/>
                      </a:lnTo>
                      <a:lnTo>
                        <a:pt x="10" y="160"/>
                      </a:lnTo>
                      <a:lnTo>
                        <a:pt x="0" y="160"/>
                      </a:lnTo>
                      <a:lnTo>
                        <a:pt x="0" y="148"/>
                      </a:lnTo>
                      <a:lnTo>
                        <a:pt x="24" y="80"/>
                      </a:lnTo>
                      <a:lnTo>
                        <a:pt x="52" y="26"/>
                      </a:lnTo>
                      <a:lnTo>
                        <a:pt x="6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33" name="Freeform 109"/>
                <p:cNvSpPr>
                  <a:spLocks/>
                </p:cNvSpPr>
                <p:nvPr/>
              </p:nvSpPr>
              <p:spPr bwMode="auto">
                <a:xfrm>
                  <a:off x="3996" y="2261"/>
                  <a:ext cx="82" cy="786"/>
                </a:xfrm>
                <a:custGeom>
                  <a:avLst/>
                  <a:gdLst>
                    <a:gd name="T0" fmla="*/ 22 w 30"/>
                    <a:gd name="T1" fmla="*/ 0 h 289"/>
                    <a:gd name="T2" fmla="*/ 30 w 30"/>
                    <a:gd name="T3" fmla="*/ 6 h 289"/>
                    <a:gd name="T4" fmla="*/ 22 w 30"/>
                    <a:gd name="T5" fmla="*/ 66 h 289"/>
                    <a:gd name="T6" fmla="*/ 22 w 30"/>
                    <a:gd name="T7" fmla="*/ 72 h 289"/>
                    <a:gd name="T8" fmla="*/ 16 w 30"/>
                    <a:gd name="T9" fmla="*/ 179 h 289"/>
                    <a:gd name="T10" fmla="*/ 18 w 30"/>
                    <a:gd name="T11" fmla="*/ 279 h 289"/>
                    <a:gd name="T12" fmla="*/ 12 w 30"/>
                    <a:gd name="T13" fmla="*/ 289 h 289"/>
                    <a:gd name="T14" fmla="*/ 0 w 30"/>
                    <a:gd name="T15" fmla="*/ 283 h 289"/>
                    <a:gd name="T16" fmla="*/ 0 w 30"/>
                    <a:gd name="T17" fmla="*/ 219 h 289"/>
                    <a:gd name="T18" fmla="*/ 6 w 30"/>
                    <a:gd name="T19" fmla="*/ 109 h 289"/>
                    <a:gd name="T20" fmla="*/ 12 w 30"/>
                    <a:gd name="T21" fmla="*/ 26 h 289"/>
                    <a:gd name="T22" fmla="*/ 22 w 30"/>
                    <a:gd name="T23" fmla="*/ 0 h 289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w 30"/>
                    <a:gd name="T37" fmla="*/ 0 h 289"/>
                    <a:gd name="T38" fmla="*/ 30 w 30"/>
                    <a:gd name="T39" fmla="*/ 289 h 289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T36" t="T37" r="T38" b="T39"/>
                  <a:pathLst>
                    <a:path w="30" h="289">
                      <a:moveTo>
                        <a:pt x="22" y="0"/>
                      </a:moveTo>
                      <a:lnTo>
                        <a:pt x="30" y="6"/>
                      </a:lnTo>
                      <a:lnTo>
                        <a:pt x="22" y="66"/>
                      </a:lnTo>
                      <a:lnTo>
                        <a:pt x="22" y="72"/>
                      </a:lnTo>
                      <a:lnTo>
                        <a:pt x="16" y="179"/>
                      </a:lnTo>
                      <a:lnTo>
                        <a:pt x="18" y="279"/>
                      </a:lnTo>
                      <a:lnTo>
                        <a:pt x="12" y="289"/>
                      </a:lnTo>
                      <a:lnTo>
                        <a:pt x="0" y="283"/>
                      </a:lnTo>
                      <a:lnTo>
                        <a:pt x="0" y="219"/>
                      </a:lnTo>
                      <a:lnTo>
                        <a:pt x="6" y="109"/>
                      </a:lnTo>
                      <a:lnTo>
                        <a:pt x="12" y="26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6633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14" name="Group 110"/>
              <p:cNvGrpSpPr>
                <a:grpSpLocks/>
              </p:cNvGrpSpPr>
              <p:nvPr/>
            </p:nvGrpSpPr>
            <p:grpSpPr bwMode="auto">
              <a:xfrm>
                <a:off x="3056" y="2401"/>
                <a:ext cx="382" cy="143"/>
                <a:chOff x="3453" y="1318"/>
                <a:chExt cx="878" cy="519"/>
              </a:xfrm>
            </p:grpSpPr>
            <p:sp>
              <p:nvSpPr>
                <p:cNvPr id="12325" name="Freeform 111"/>
                <p:cNvSpPr>
                  <a:spLocks/>
                </p:cNvSpPr>
                <p:nvPr/>
              </p:nvSpPr>
              <p:spPr bwMode="auto">
                <a:xfrm>
                  <a:off x="3621" y="1318"/>
                  <a:ext cx="710" cy="448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6" name="Freeform 112"/>
                <p:cNvSpPr>
                  <a:spLocks/>
                </p:cNvSpPr>
                <p:nvPr/>
              </p:nvSpPr>
              <p:spPr bwMode="auto">
                <a:xfrm>
                  <a:off x="3502" y="1388"/>
                  <a:ext cx="709" cy="449"/>
                </a:xfrm>
                <a:custGeom>
                  <a:avLst/>
                  <a:gdLst>
                    <a:gd name="T0" fmla="*/ 22 w 261"/>
                    <a:gd name="T1" fmla="*/ 0 h 165"/>
                    <a:gd name="T2" fmla="*/ 30 w 261"/>
                    <a:gd name="T3" fmla="*/ 6 h 165"/>
                    <a:gd name="T4" fmla="*/ 32 w 261"/>
                    <a:gd name="T5" fmla="*/ 18 h 165"/>
                    <a:gd name="T6" fmla="*/ 44 w 261"/>
                    <a:gd name="T7" fmla="*/ 24 h 165"/>
                    <a:gd name="T8" fmla="*/ 56 w 261"/>
                    <a:gd name="T9" fmla="*/ 26 h 165"/>
                    <a:gd name="T10" fmla="*/ 68 w 261"/>
                    <a:gd name="T11" fmla="*/ 26 h 165"/>
                    <a:gd name="T12" fmla="*/ 80 w 261"/>
                    <a:gd name="T13" fmla="*/ 30 h 165"/>
                    <a:gd name="T14" fmla="*/ 84 w 261"/>
                    <a:gd name="T15" fmla="*/ 44 h 165"/>
                    <a:gd name="T16" fmla="*/ 76 w 261"/>
                    <a:gd name="T17" fmla="*/ 54 h 165"/>
                    <a:gd name="T18" fmla="*/ 80 w 261"/>
                    <a:gd name="T19" fmla="*/ 61 h 165"/>
                    <a:gd name="T20" fmla="*/ 93 w 261"/>
                    <a:gd name="T21" fmla="*/ 61 h 165"/>
                    <a:gd name="T22" fmla="*/ 105 w 261"/>
                    <a:gd name="T23" fmla="*/ 61 h 165"/>
                    <a:gd name="T24" fmla="*/ 121 w 261"/>
                    <a:gd name="T25" fmla="*/ 61 h 165"/>
                    <a:gd name="T26" fmla="*/ 133 w 261"/>
                    <a:gd name="T27" fmla="*/ 65 h 165"/>
                    <a:gd name="T28" fmla="*/ 141 w 261"/>
                    <a:gd name="T29" fmla="*/ 77 h 165"/>
                    <a:gd name="T30" fmla="*/ 135 w 261"/>
                    <a:gd name="T31" fmla="*/ 89 h 165"/>
                    <a:gd name="T32" fmla="*/ 143 w 261"/>
                    <a:gd name="T33" fmla="*/ 97 h 165"/>
                    <a:gd name="T34" fmla="*/ 159 w 261"/>
                    <a:gd name="T35" fmla="*/ 101 h 165"/>
                    <a:gd name="T36" fmla="*/ 175 w 261"/>
                    <a:gd name="T37" fmla="*/ 101 h 165"/>
                    <a:gd name="T38" fmla="*/ 187 w 261"/>
                    <a:gd name="T39" fmla="*/ 101 h 165"/>
                    <a:gd name="T40" fmla="*/ 201 w 261"/>
                    <a:gd name="T41" fmla="*/ 103 h 165"/>
                    <a:gd name="T42" fmla="*/ 211 w 261"/>
                    <a:gd name="T43" fmla="*/ 111 h 165"/>
                    <a:gd name="T44" fmla="*/ 205 w 261"/>
                    <a:gd name="T45" fmla="*/ 123 h 165"/>
                    <a:gd name="T46" fmla="*/ 215 w 261"/>
                    <a:gd name="T47" fmla="*/ 129 h 165"/>
                    <a:gd name="T48" fmla="*/ 231 w 261"/>
                    <a:gd name="T49" fmla="*/ 129 h 165"/>
                    <a:gd name="T50" fmla="*/ 249 w 261"/>
                    <a:gd name="T51" fmla="*/ 135 h 165"/>
                    <a:gd name="T52" fmla="*/ 259 w 261"/>
                    <a:gd name="T53" fmla="*/ 145 h 165"/>
                    <a:gd name="T54" fmla="*/ 261 w 261"/>
                    <a:gd name="T55" fmla="*/ 157 h 165"/>
                    <a:gd name="T56" fmla="*/ 247 w 261"/>
                    <a:gd name="T57" fmla="*/ 165 h 165"/>
                    <a:gd name="T58" fmla="*/ 235 w 261"/>
                    <a:gd name="T59" fmla="*/ 161 h 165"/>
                    <a:gd name="T60" fmla="*/ 235 w 261"/>
                    <a:gd name="T61" fmla="*/ 149 h 165"/>
                    <a:gd name="T62" fmla="*/ 223 w 261"/>
                    <a:gd name="T63" fmla="*/ 145 h 165"/>
                    <a:gd name="T64" fmla="*/ 211 w 261"/>
                    <a:gd name="T65" fmla="*/ 143 h 165"/>
                    <a:gd name="T66" fmla="*/ 199 w 261"/>
                    <a:gd name="T67" fmla="*/ 143 h 165"/>
                    <a:gd name="T68" fmla="*/ 187 w 261"/>
                    <a:gd name="T69" fmla="*/ 143 h 165"/>
                    <a:gd name="T70" fmla="*/ 175 w 261"/>
                    <a:gd name="T71" fmla="*/ 137 h 165"/>
                    <a:gd name="T72" fmla="*/ 177 w 261"/>
                    <a:gd name="T73" fmla="*/ 123 h 165"/>
                    <a:gd name="T74" fmla="*/ 175 w 261"/>
                    <a:gd name="T75" fmla="*/ 115 h 165"/>
                    <a:gd name="T76" fmla="*/ 163 w 261"/>
                    <a:gd name="T77" fmla="*/ 115 h 165"/>
                    <a:gd name="T78" fmla="*/ 151 w 261"/>
                    <a:gd name="T79" fmla="*/ 115 h 165"/>
                    <a:gd name="T80" fmla="*/ 135 w 261"/>
                    <a:gd name="T81" fmla="*/ 115 h 165"/>
                    <a:gd name="T82" fmla="*/ 123 w 261"/>
                    <a:gd name="T83" fmla="*/ 109 h 165"/>
                    <a:gd name="T84" fmla="*/ 117 w 261"/>
                    <a:gd name="T85" fmla="*/ 97 h 165"/>
                    <a:gd name="T86" fmla="*/ 117 w 261"/>
                    <a:gd name="T87" fmla="*/ 85 h 165"/>
                    <a:gd name="T88" fmla="*/ 119 w 261"/>
                    <a:gd name="T89" fmla="*/ 73 h 165"/>
                    <a:gd name="T90" fmla="*/ 105 w 261"/>
                    <a:gd name="T91" fmla="*/ 67 h 165"/>
                    <a:gd name="T92" fmla="*/ 93 w 261"/>
                    <a:gd name="T93" fmla="*/ 69 h 165"/>
                    <a:gd name="T94" fmla="*/ 80 w 261"/>
                    <a:gd name="T95" fmla="*/ 69 h 165"/>
                    <a:gd name="T96" fmla="*/ 64 w 261"/>
                    <a:gd name="T97" fmla="*/ 65 h 165"/>
                    <a:gd name="T98" fmla="*/ 56 w 261"/>
                    <a:gd name="T99" fmla="*/ 54 h 165"/>
                    <a:gd name="T100" fmla="*/ 56 w 261"/>
                    <a:gd name="T101" fmla="*/ 42 h 165"/>
                    <a:gd name="T102" fmla="*/ 52 w 261"/>
                    <a:gd name="T103" fmla="*/ 34 h 165"/>
                    <a:gd name="T104" fmla="*/ 40 w 261"/>
                    <a:gd name="T105" fmla="*/ 30 h 165"/>
                    <a:gd name="T106" fmla="*/ 24 w 261"/>
                    <a:gd name="T107" fmla="*/ 28 h 165"/>
                    <a:gd name="T108" fmla="*/ 12 w 261"/>
                    <a:gd name="T109" fmla="*/ 22 h 165"/>
                    <a:gd name="T110" fmla="*/ 0 w 261"/>
                    <a:gd name="T111" fmla="*/ 12 h 165"/>
                    <a:gd name="T112" fmla="*/ 14 w 261"/>
                    <a:gd name="T113" fmla="*/ 0 h 165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261"/>
                    <a:gd name="T172" fmla="*/ 0 h 165"/>
                    <a:gd name="T173" fmla="*/ 261 w 261"/>
                    <a:gd name="T174" fmla="*/ 165 h 165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261" h="165">
                      <a:moveTo>
                        <a:pt x="14" y="0"/>
                      </a:moveTo>
                      <a:lnTo>
                        <a:pt x="22" y="0"/>
                      </a:lnTo>
                      <a:lnTo>
                        <a:pt x="28" y="0"/>
                      </a:lnTo>
                      <a:lnTo>
                        <a:pt x="30" y="6"/>
                      </a:lnTo>
                      <a:lnTo>
                        <a:pt x="34" y="12"/>
                      </a:lnTo>
                      <a:lnTo>
                        <a:pt x="32" y="18"/>
                      </a:lnTo>
                      <a:lnTo>
                        <a:pt x="38" y="22"/>
                      </a:lnTo>
                      <a:lnTo>
                        <a:pt x="44" y="24"/>
                      </a:lnTo>
                      <a:lnTo>
                        <a:pt x="50" y="26"/>
                      </a:lnTo>
                      <a:lnTo>
                        <a:pt x="56" y="26"/>
                      </a:lnTo>
                      <a:lnTo>
                        <a:pt x="62" y="26"/>
                      </a:lnTo>
                      <a:lnTo>
                        <a:pt x="68" y="26"/>
                      </a:lnTo>
                      <a:lnTo>
                        <a:pt x="74" y="28"/>
                      </a:lnTo>
                      <a:lnTo>
                        <a:pt x="80" y="30"/>
                      </a:lnTo>
                      <a:lnTo>
                        <a:pt x="84" y="38"/>
                      </a:lnTo>
                      <a:lnTo>
                        <a:pt x="84" y="44"/>
                      </a:lnTo>
                      <a:lnTo>
                        <a:pt x="76" y="48"/>
                      </a:lnTo>
                      <a:lnTo>
                        <a:pt x="76" y="54"/>
                      </a:lnTo>
                      <a:lnTo>
                        <a:pt x="74" y="59"/>
                      </a:lnTo>
                      <a:lnTo>
                        <a:pt x="80" y="61"/>
                      </a:lnTo>
                      <a:lnTo>
                        <a:pt x="87" y="61"/>
                      </a:lnTo>
                      <a:lnTo>
                        <a:pt x="93" y="61"/>
                      </a:lnTo>
                      <a:lnTo>
                        <a:pt x="99" y="61"/>
                      </a:lnTo>
                      <a:lnTo>
                        <a:pt x="105" y="61"/>
                      </a:lnTo>
                      <a:lnTo>
                        <a:pt x="113" y="61"/>
                      </a:lnTo>
                      <a:lnTo>
                        <a:pt x="121" y="61"/>
                      </a:lnTo>
                      <a:lnTo>
                        <a:pt x="127" y="61"/>
                      </a:lnTo>
                      <a:lnTo>
                        <a:pt x="133" y="65"/>
                      </a:lnTo>
                      <a:lnTo>
                        <a:pt x="139" y="71"/>
                      </a:lnTo>
                      <a:lnTo>
                        <a:pt x="141" y="77"/>
                      </a:lnTo>
                      <a:lnTo>
                        <a:pt x="137" y="83"/>
                      </a:lnTo>
                      <a:lnTo>
                        <a:pt x="135" y="89"/>
                      </a:lnTo>
                      <a:lnTo>
                        <a:pt x="135" y="95"/>
                      </a:lnTo>
                      <a:lnTo>
                        <a:pt x="143" y="97"/>
                      </a:lnTo>
                      <a:lnTo>
                        <a:pt x="149" y="101"/>
                      </a:lnTo>
                      <a:lnTo>
                        <a:pt x="159" y="101"/>
                      </a:lnTo>
                      <a:lnTo>
                        <a:pt x="167" y="101"/>
                      </a:lnTo>
                      <a:lnTo>
                        <a:pt x="175" y="101"/>
                      </a:lnTo>
                      <a:lnTo>
                        <a:pt x="181" y="101"/>
                      </a:lnTo>
                      <a:lnTo>
                        <a:pt x="187" y="101"/>
                      </a:lnTo>
                      <a:lnTo>
                        <a:pt x="195" y="101"/>
                      </a:lnTo>
                      <a:lnTo>
                        <a:pt x="201" y="103"/>
                      </a:lnTo>
                      <a:lnTo>
                        <a:pt x="207" y="105"/>
                      </a:lnTo>
                      <a:lnTo>
                        <a:pt x="211" y="111"/>
                      </a:lnTo>
                      <a:lnTo>
                        <a:pt x="211" y="117"/>
                      </a:lnTo>
                      <a:lnTo>
                        <a:pt x="205" y="123"/>
                      </a:lnTo>
                      <a:lnTo>
                        <a:pt x="207" y="129"/>
                      </a:lnTo>
                      <a:lnTo>
                        <a:pt x="215" y="129"/>
                      </a:lnTo>
                      <a:lnTo>
                        <a:pt x="223" y="129"/>
                      </a:lnTo>
                      <a:lnTo>
                        <a:pt x="231" y="129"/>
                      </a:lnTo>
                      <a:lnTo>
                        <a:pt x="241" y="131"/>
                      </a:lnTo>
                      <a:lnTo>
                        <a:pt x="249" y="135"/>
                      </a:lnTo>
                      <a:lnTo>
                        <a:pt x="255" y="139"/>
                      </a:lnTo>
                      <a:lnTo>
                        <a:pt x="259" y="145"/>
                      </a:lnTo>
                      <a:lnTo>
                        <a:pt x="261" y="151"/>
                      </a:lnTo>
                      <a:lnTo>
                        <a:pt x="261" y="157"/>
                      </a:lnTo>
                      <a:lnTo>
                        <a:pt x="255" y="161"/>
                      </a:lnTo>
                      <a:lnTo>
                        <a:pt x="247" y="165"/>
                      </a:lnTo>
                      <a:lnTo>
                        <a:pt x="241" y="165"/>
                      </a:lnTo>
                      <a:lnTo>
                        <a:pt x="235" y="161"/>
                      </a:lnTo>
                      <a:lnTo>
                        <a:pt x="235" y="155"/>
                      </a:lnTo>
                      <a:lnTo>
                        <a:pt x="235" y="149"/>
                      </a:lnTo>
                      <a:lnTo>
                        <a:pt x="229" y="145"/>
                      </a:lnTo>
                      <a:lnTo>
                        <a:pt x="223" y="145"/>
                      </a:lnTo>
                      <a:lnTo>
                        <a:pt x="217" y="143"/>
                      </a:lnTo>
                      <a:lnTo>
                        <a:pt x="211" y="143"/>
                      </a:lnTo>
                      <a:lnTo>
                        <a:pt x="205" y="143"/>
                      </a:lnTo>
                      <a:lnTo>
                        <a:pt x="199" y="143"/>
                      </a:lnTo>
                      <a:lnTo>
                        <a:pt x="193" y="143"/>
                      </a:lnTo>
                      <a:lnTo>
                        <a:pt x="187" y="143"/>
                      </a:lnTo>
                      <a:lnTo>
                        <a:pt x="181" y="139"/>
                      </a:lnTo>
                      <a:lnTo>
                        <a:pt x="175" y="137"/>
                      </a:lnTo>
                      <a:lnTo>
                        <a:pt x="175" y="129"/>
                      </a:lnTo>
                      <a:lnTo>
                        <a:pt x="177" y="123"/>
                      </a:lnTo>
                      <a:lnTo>
                        <a:pt x="183" y="119"/>
                      </a:lnTo>
                      <a:lnTo>
                        <a:pt x="175" y="115"/>
                      </a:lnTo>
                      <a:lnTo>
                        <a:pt x="169" y="115"/>
                      </a:lnTo>
                      <a:lnTo>
                        <a:pt x="163" y="115"/>
                      </a:lnTo>
                      <a:lnTo>
                        <a:pt x="157" y="115"/>
                      </a:lnTo>
                      <a:lnTo>
                        <a:pt x="151" y="115"/>
                      </a:lnTo>
                      <a:lnTo>
                        <a:pt x="143" y="115"/>
                      </a:lnTo>
                      <a:lnTo>
                        <a:pt x="135" y="115"/>
                      </a:lnTo>
                      <a:lnTo>
                        <a:pt x="129" y="111"/>
                      </a:lnTo>
                      <a:lnTo>
                        <a:pt x="123" y="109"/>
                      </a:lnTo>
                      <a:lnTo>
                        <a:pt x="119" y="103"/>
                      </a:lnTo>
                      <a:lnTo>
                        <a:pt x="117" y="97"/>
                      </a:lnTo>
                      <a:lnTo>
                        <a:pt x="117" y="91"/>
                      </a:lnTo>
                      <a:lnTo>
                        <a:pt x="117" y="85"/>
                      </a:lnTo>
                      <a:lnTo>
                        <a:pt x="117" y="79"/>
                      </a:lnTo>
                      <a:lnTo>
                        <a:pt x="119" y="73"/>
                      </a:lnTo>
                      <a:lnTo>
                        <a:pt x="111" y="69"/>
                      </a:lnTo>
                      <a:lnTo>
                        <a:pt x="105" y="67"/>
                      </a:lnTo>
                      <a:lnTo>
                        <a:pt x="99" y="69"/>
                      </a:lnTo>
                      <a:lnTo>
                        <a:pt x="93" y="69"/>
                      </a:lnTo>
                      <a:lnTo>
                        <a:pt x="86" y="69"/>
                      </a:lnTo>
                      <a:lnTo>
                        <a:pt x="80" y="69"/>
                      </a:lnTo>
                      <a:lnTo>
                        <a:pt x="74" y="69"/>
                      </a:lnTo>
                      <a:lnTo>
                        <a:pt x="64" y="65"/>
                      </a:lnTo>
                      <a:lnTo>
                        <a:pt x="58" y="61"/>
                      </a:lnTo>
                      <a:lnTo>
                        <a:pt x="56" y="54"/>
                      </a:lnTo>
                      <a:lnTo>
                        <a:pt x="56" y="48"/>
                      </a:lnTo>
                      <a:lnTo>
                        <a:pt x="56" y="42"/>
                      </a:lnTo>
                      <a:lnTo>
                        <a:pt x="58" y="36"/>
                      </a:lnTo>
                      <a:lnTo>
                        <a:pt x="52" y="34"/>
                      </a:lnTo>
                      <a:lnTo>
                        <a:pt x="46" y="30"/>
                      </a:lnTo>
                      <a:lnTo>
                        <a:pt x="40" y="30"/>
                      </a:lnTo>
                      <a:lnTo>
                        <a:pt x="30" y="28"/>
                      </a:lnTo>
                      <a:lnTo>
                        <a:pt x="24" y="28"/>
                      </a:lnTo>
                      <a:lnTo>
                        <a:pt x="18" y="28"/>
                      </a:lnTo>
                      <a:lnTo>
                        <a:pt x="12" y="22"/>
                      </a:lnTo>
                      <a:lnTo>
                        <a:pt x="6" y="20"/>
                      </a:lnTo>
                      <a:lnTo>
                        <a:pt x="0" y="12"/>
                      </a:lnTo>
                      <a:lnTo>
                        <a:pt x="0" y="6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7" name="Freeform 113"/>
                <p:cNvSpPr>
                  <a:spLocks/>
                </p:cNvSpPr>
                <p:nvPr/>
              </p:nvSpPr>
              <p:spPr bwMode="auto">
                <a:xfrm>
                  <a:off x="3453" y="1524"/>
                  <a:ext cx="261" cy="193"/>
                </a:xfrm>
                <a:custGeom>
                  <a:avLst/>
                  <a:gdLst>
                    <a:gd name="T0" fmla="*/ 24 w 96"/>
                    <a:gd name="T1" fmla="*/ 0 h 71"/>
                    <a:gd name="T2" fmla="*/ 34 w 96"/>
                    <a:gd name="T3" fmla="*/ 3 h 71"/>
                    <a:gd name="T4" fmla="*/ 38 w 96"/>
                    <a:gd name="T5" fmla="*/ 9 h 71"/>
                    <a:gd name="T6" fmla="*/ 40 w 96"/>
                    <a:gd name="T7" fmla="*/ 15 h 71"/>
                    <a:gd name="T8" fmla="*/ 40 w 96"/>
                    <a:gd name="T9" fmla="*/ 21 h 71"/>
                    <a:gd name="T10" fmla="*/ 44 w 96"/>
                    <a:gd name="T11" fmla="*/ 27 h 71"/>
                    <a:gd name="T12" fmla="*/ 50 w 96"/>
                    <a:gd name="T13" fmla="*/ 31 h 71"/>
                    <a:gd name="T14" fmla="*/ 56 w 96"/>
                    <a:gd name="T15" fmla="*/ 33 h 71"/>
                    <a:gd name="T16" fmla="*/ 64 w 96"/>
                    <a:gd name="T17" fmla="*/ 35 h 71"/>
                    <a:gd name="T18" fmla="*/ 70 w 96"/>
                    <a:gd name="T19" fmla="*/ 37 h 71"/>
                    <a:gd name="T20" fmla="*/ 78 w 96"/>
                    <a:gd name="T21" fmla="*/ 37 h 71"/>
                    <a:gd name="T22" fmla="*/ 84 w 96"/>
                    <a:gd name="T23" fmla="*/ 41 h 71"/>
                    <a:gd name="T24" fmla="*/ 90 w 96"/>
                    <a:gd name="T25" fmla="*/ 43 h 71"/>
                    <a:gd name="T26" fmla="*/ 94 w 96"/>
                    <a:gd name="T27" fmla="*/ 49 h 71"/>
                    <a:gd name="T28" fmla="*/ 96 w 96"/>
                    <a:gd name="T29" fmla="*/ 55 h 71"/>
                    <a:gd name="T30" fmla="*/ 96 w 96"/>
                    <a:gd name="T31" fmla="*/ 61 h 71"/>
                    <a:gd name="T32" fmla="*/ 90 w 96"/>
                    <a:gd name="T33" fmla="*/ 67 h 71"/>
                    <a:gd name="T34" fmla="*/ 84 w 96"/>
                    <a:gd name="T35" fmla="*/ 71 h 71"/>
                    <a:gd name="T36" fmla="*/ 78 w 96"/>
                    <a:gd name="T37" fmla="*/ 71 h 71"/>
                    <a:gd name="T38" fmla="*/ 72 w 96"/>
                    <a:gd name="T39" fmla="*/ 71 h 71"/>
                    <a:gd name="T40" fmla="*/ 66 w 96"/>
                    <a:gd name="T41" fmla="*/ 65 h 71"/>
                    <a:gd name="T42" fmla="*/ 66 w 96"/>
                    <a:gd name="T43" fmla="*/ 59 h 71"/>
                    <a:gd name="T44" fmla="*/ 62 w 96"/>
                    <a:gd name="T45" fmla="*/ 53 h 71"/>
                    <a:gd name="T46" fmla="*/ 56 w 96"/>
                    <a:gd name="T47" fmla="*/ 51 h 71"/>
                    <a:gd name="T48" fmla="*/ 50 w 96"/>
                    <a:gd name="T49" fmla="*/ 51 h 71"/>
                    <a:gd name="T50" fmla="*/ 44 w 96"/>
                    <a:gd name="T51" fmla="*/ 51 h 71"/>
                    <a:gd name="T52" fmla="*/ 38 w 96"/>
                    <a:gd name="T53" fmla="*/ 49 h 71"/>
                    <a:gd name="T54" fmla="*/ 32 w 96"/>
                    <a:gd name="T55" fmla="*/ 47 h 71"/>
                    <a:gd name="T56" fmla="*/ 26 w 96"/>
                    <a:gd name="T57" fmla="*/ 45 h 71"/>
                    <a:gd name="T58" fmla="*/ 20 w 96"/>
                    <a:gd name="T59" fmla="*/ 41 h 71"/>
                    <a:gd name="T60" fmla="*/ 18 w 96"/>
                    <a:gd name="T61" fmla="*/ 35 h 71"/>
                    <a:gd name="T62" fmla="*/ 16 w 96"/>
                    <a:gd name="T63" fmla="*/ 29 h 71"/>
                    <a:gd name="T64" fmla="*/ 10 w 96"/>
                    <a:gd name="T65" fmla="*/ 27 h 71"/>
                    <a:gd name="T66" fmla="*/ 6 w 96"/>
                    <a:gd name="T67" fmla="*/ 21 h 71"/>
                    <a:gd name="T68" fmla="*/ 0 w 96"/>
                    <a:gd name="T69" fmla="*/ 17 h 71"/>
                    <a:gd name="T70" fmla="*/ 6 w 96"/>
                    <a:gd name="T71" fmla="*/ 13 h 71"/>
                    <a:gd name="T72" fmla="*/ 10 w 96"/>
                    <a:gd name="T73" fmla="*/ 7 h 71"/>
                    <a:gd name="T74" fmla="*/ 16 w 96"/>
                    <a:gd name="T75" fmla="*/ 5 h 71"/>
                    <a:gd name="T76" fmla="*/ 24 w 96"/>
                    <a:gd name="T77" fmla="*/ 0 h 7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96"/>
                    <a:gd name="T118" fmla="*/ 0 h 71"/>
                    <a:gd name="T119" fmla="*/ 96 w 96"/>
                    <a:gd name="T120" fmla="*/ 71 h 71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96" h="71">
                      <a:moveTo>
                        <a:pt x="24" y="0"/>
                      </a:moveTo>
                      <a:lnTo>
                        <a:pt x="34" y="3"/>
                      </a:lnTo>
                      <a:lnTo>
                        <a:pt x="38" y="9"/>
                      </a:lnTo>
                      <a:lnTo>
                        <a:pt x="40" y="15"/>
                      </a:lnTo>
                      <a:lnTo>
                        <a:pt x="40" y="21"/>
                      </a:lnTo>
                      <a:lnTo>
                        <a:pt x="44" y="27"/>
                      </a:lnTo>
                      <a:lnTo>
                        <a:pt x="50" y="31"/>
                      </a:lnTo>
                      <a:lnTo>
                        <a:pt x="56" y="33"/>
                      </a:lnTo>
                      <a:lnTo>
                        <a:pt x="64" y="35"/>
                      </a:lnTo>
                      <a:lnTo>
                        <a:pt x="70" y="37"/>
                      </a:lnTo>
                      <a:lnTo>
                        <a:pt x="78" y="37"/>
                      </a:lnTo>
                      <a:lnTo>
                        <a:pt x="84" y="41"/>
                      </a:lnTo>
                      <a:lnTo>
                        <a:pt x="90" y="43"/>
                      </a:lnTo>
                      <a:lnTo>
                        <a:pt x="94" y="49"/>
                      </a:lnTo>
                      <a:lnTo>
                        <a:pt x="96" y="55"/>
                      </a:lnTo>
                      <a:lnTo>
                        <a:pt x="96" y="61"/>
                      </a:lnTo>
                      <a:lnTo>
                        <a:pt x="90" y="67"/>
                      </a:lnTo>
                      <a:lnTo>
                        <a:pt x="84" y="71"/>
                      </a:lnTo>
                      <a:lnTo>
                        <a:pt x="78" y="71"/>
                      </a:lnTo>
                      <a:lnTo>
                        <a:pt x="72" y="71"/>
                      </a:lnTo>
                      <a:lnTo>
                        <a:pt x="66" y="65"/>
                      </a:lnTo>
                      <a:lnTo>
                        <a:pt x="66" y="59"/>
                      </a:lnTo>
                      <a:lnTo>
                        <a:pt x="62" y="53"/>
                      </a:lnTo>
                      <a:lnTo>
                        <a:pt x="56" y="51"/>
                      </a:lnTo>
                      <a:lnTo>
                        <a:pt x="50" y="51"/>
                      </a:lnTo>
                      <a:lnTo>
                        <a:pt x="44" y="51"/>
                      </a:lnTo>
                      <a:lnTo>
                        <a:pt x="38" y="49"/>
                      </a:lnTo>
                      <a:lnTo>
                        <a:pt x="32" y="47"/>
                      </a:lnTo>
                      <a:lnTo>
                        <a:pt x="26" y="45"/>
                      </a:lnTo>
                      <a:lnTo>
                        <a:pt x="20" y="41"/>
                      </a:lnTo>
                      <a:lnTo>
                        <a:pt x="18" y="35"/>
                      </a:lnTo>
                      <a:lnTo>
                        <a:pt x="16" y="29"/>
                      </a:lnTo>
                      <a:lnTo>
                        <a:pt x="10" y="27"/>
                      </a:lnTo>
                      <a:lnTo>
                        <a:pt x="6" y="21"/>
                      </a:lnTo>
                      <a:lnTo>
                        <a:pt x="0" y="17"/>
                      </a:lnTo>
                      <a:lnTo>
                        <a:pt x="6" y="13"/>
                      </a:lnTo>
                      <a:lnTo>
                        <a:pt x="10" y="7"/>
                      </a:lnTo>
                      <a:lnTo>
                        <a:pt x="16" y="5"/>
                      </a:lnTo>
                      <a:lnTo>
                        <a:pt x="2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15" name="Group 114"/>
              <p:cNvGrpSpPr>
                <a:grpSpLocks/>
              </p:cNvGrpSpPr>
              <p:nvPr/>
            </p:nvGrpSpPr>
            <p:grpSpPr bwMode="auto">
              <a:xfrm>
                <a:off x="3040" y="2286"/>
                <a:ext cx="241" cy="82"/>
                <a:chOff x="3415" y="905"/>
                <a:chExt cx="554" cy="293"/>
              </a:xfrm>
            </p:grpSpPr>
            <p:sp>
              <p:nvSpPr>
                <p:cNvPr id="12323" name="Freeform 115"/>
                <p:cNvSpPr>
                  <a:spLocks/>
                </p:cNvSpPr>
                <p:nvPr/>
              </p:nvSpPr>
              <p:spPr bwMode="auto">
                <a:xfrm>
                  <a:off x="3529" y="905"/>
                  <a:ext cx="440" cy="293"/>
                </a:xfrm>
                <a:custGeom>
                  <a:avLst/>
                  <a:gdLst>
                    <a:gd name="T0" fmla="*/ 14 w 162"/>
                    <a:gd name="T1" fmla="*/ 0 h 108"/>
                    <a:gd name="T2" fmla="*/ 19 w 162"/>
                    <a:gd name="T3" fmla="*/ 4 h 108"/>
                    <a:gd name="T4" fmla="*/ 20 w 162"/>
                    <a:gd name="T5" fmla="*/ 12 h 108"/>
                    <a:gd name="T6" fmla="*/ 27 w 162"/>
                    <a:gd name="T7" fmla="*/ 16 h 108"/>
                    <a:gd name="T8" fmla="*/ 35 w 162"/>
                    <a:gd name="T9" fmla="*/ 17 h 108"/>
                    <a:gd name="T10" fmla="*/ 42 w 162"/>
                    <a:gd name="T11" fmla="*/ 17 h 108"/>
                    <a:gd name="T12" fmla="*/ 50 w 162"/>
                    <a:gd name="T13" fmla="*/ 20 h 108"/>
                    <a:gd name="T14" fmla="*/ 52 w 162"/>
                    <a:gd name="T15" fmla="*/ 29 h 108"/>
                    <a:gd name="T16" fmla="*/ 47 w 162"/>
                    <a:gd name="T17" fmla="*/ 35 h 108"/>
                    <a:gd name="T18" fmla="*/ 50 w 162"/>
                    <a:gd name="T19" fmla="*/ 41 h 108"/>
                    <a:gd name="T20" fmla="*/ 58 w 162"/>
                    <a:gd name="T21" fmla="*/ 41 h 108"/>
                    <a:gd name="T22" fmla="*/ 66 w 162"/>
                    <a:gd name="T23" fmla="*/ 41 h 108"/>
                    <a:gd name="T24" fmla="*/ 76 w 162"/>
                    <a:gd name="T25" fmla="*/ 41 h 108"/>
                    <a:gd name="T26" fmla="*/ 83 w 162"/>
                    <a:gd name="T27" fmla="*/ 43 h 108"/>
                    <a:gd name="T28" fmla="*/ 88 w 162"/>
                    <a:gd name="T29" fmla="*/ 51 h 108"/>
                    <a:gd name="T30" fmla="*/ 84 w 162"/>
                    <a:gd name="T31" fmla="*/ 59 h 108"/>
                    <a:gd name="T32" fmla="*/ 89 w 162"/>
                    <a:gd name="T33" fmla="*/ 64 h 108"/>
                    <a:gd name="T34" fmla="*/ 99 w 162"/>
                    <a:gd name="T35" fmla="*/ 67 h 108"/>
                    <a:gd name="T36" fmla="*/ 109 w 162"/>
                    <a:gd name="T37" fmla="*/ 67 h 108"/>
                    <a:gd name="T38" fmla="*/ 116 w 162"/>
                    <a:gd name="T39" fmla="*/ 67 h 108"/>
                    <a:gd name="T40" fmla="*/ 125 w 162"/>
                    <a:gd name="T41" fmla="*/ 68 h 108"/>
                    <a:gd name="T42" fmla="*/ 131 w 162"/>
                    <a:gd name="T43" fmla="*/ 73 h 108"/>
                    <a:gd name="T44" fmla="*/ 128 w 162"/>
                    <a:gd name="T45" fmla="*/ 81 h 108"/>
                    <a:gd name="T46" fmla="*/ 134 w 162"/>
                    <a:gd name="T47" fmla="*/ 85 h 108"/>
                    <a:gd name="T48" fmla="*/ 144 w 162"/>
                    <a:gd name="T49" fmla="*/ 85 h 108"/>
                    <a:gd name="T50" fmla="*/ 155 w 162"/>
                    <a:gd name="T51" fmla="*/ 89 h 108"/>
                    <a:gd name="T52" fmla="*/ 161 w 162"/>
                    <a:gd name="T53" fmla="*/ 95 h 108"/>
                    <a:gd name="T54" fmla="*/ 162 w 162"/>
                    <a:gd name="T55" fmla="*/ 103 h 108"/>
                    <a:gd name="T56" fmla="*/ 154 w 162"/>
                    <a:gd name="T57" fmla="*/ 108 h 108"/>
                    <a:gd name="T58" fmla="*/ 146 w 162"/>
                    <a:gd name="T59" fmla="*/ 106 h 108"/>
                    <a:gd name="T60" fmla="*/ 146 w 162"/>
                    <a:gd name="T61" fmla="*/ 98 h 108"/>
                    <a:gd name="T62" fmla="*/ 139 w 162"/>
                    <a:gd name="T63" fmla="*/ 95 h 108"/>
                    <a:gd name="T64" fmla="*/ 131 w 162"/>
                    <a:gd name="T65" fmla="*/ 94 h 108"/>
                    <a:gd name="T66" fmla="*/ 124 w 162"/>
                    <a:gd name="T67" fmla="*/ 94 h 108"/>
                    <a:gd name="T68" fmla="*/ 116 w 162"/>
                    <a:gd name="T69" fmla="*/ 94 h 108"/>
                    <a:gd name="T70" fmla="*/ 109 w 162"/>
                    <a:gd name="T71" fmla="*/ 90 h 108"/>
                    <a:gd name="T72" fmla="*/ 110 w 162"/>
                    <a:gd name="T73" fmla="*/ 81 h 108"/>
                    <a:gd name="T74" fmla="*/ 109 w 162"/>
                    <a:gd name="T75" fmla="*/ 76 h 108"/>
                    <a:gd name="T76" fmla="*/ 102 w 162"/>
                    <a:gd name="T77" fmla="*/ 76 h 108"/>
                    <a:gd name="T78" fmla="*/ 94 w 162"/>
                    <a:gd name="T79" fmla="*/ 76 h 108"/>
                    <a:gd name="T80" fmla="*/ 84 w 162"/>
                    <a:gd name="T81" fmla="*/ 76 h 108"/>
                    <a:gd name="T82" fmla="*/ 77 w 162"/>
                    <a:gd name="T83" fmla="*/ 72 h 108"/>
                    <a:gd name="T84" fmla="*/ 73 w 162"/>
                    <a:gd name="T85" fmla="*/ 64 h 108"/>
                    <a:gd name="T86" fmla="*/ 73 w 162"/>
                    <a:gd name="T87" fmla="*/ 56 h 108"/>
                    <a:gd name="T88" fmla="*/ 74 w 162"/>
                    <a:gd name="T89" fmla="*/ 48 h 108"/>
                    <a:gd name="T90" fmla="*/ 66 w 162"/>
                    <a:gd name="T91" fmla="*/ 44 h 108"/>
                    <a:gd name="T92" fmla="*/ 58 w 162"/>
                    <a:gd name="T93" fmla="*/ 46 h 108"/>
                    <a:gd name="T94" fmla="*/ 50 w 162"/>
                    <a:gd name="T95" fmla="*/ 46 h 108"/>
                    <a:gd name="T96" fmla="*/ 40 w 162"/>
                    <a:gd name="T97" fmla="*/ 43 h 108"/>
                    <a:gd name="T98" fmla="*/ 35 w 162"/>
                    <a:gd name="T99" fmla="*/ 35 h 108"/>
                    <a:gd name="T100" fmla="*/ 35 w 162"/>
                    <a:gd name="T101" fmla="*/ 28 h 108"/>
                    <a:gd name="T102" fmla="*/ 32 w 162"/>
                    <a:gd name="T103" fmla="*/ 22 h 108"/>
                    <a:gd name="T104" fmla="*/ 25 w 162"/>
                    <a:gd name="T105" fmla="*/ 20 h 108"/>
                    <a:gd name="T106" fmla="*/ 15 w 162"/>
                    <a:gd name="T107" fmla="*/ 18 h 108"/>
                    <a:gd name="T108" fmla="*/ 8 w 162"/>
                    <a:gd name="T109" fmla="*/ 15 h 108"/>
                    <a:gd name="T110" fmla="*/ 0 w 162"/>
                    <a:gd name="T111" fmla="*/ 8 h 108"/>
                    <a:gd name="T112" fmla="*/ 9 w 162"/>
                    <a:gd name="T113" fmla="*/ 0 h 108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2"/>
                    <a:gd name="T172" fmla="*/ 0 h 108"/>
                    <a:gd name="T173" fmla="*/ 162 w 162"/>
                    <a:gd name="T174" fmla="*/ 108 h 108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2" h="108">
                      <a:moveTo>
                        <a:pt x="9" y="0"/>
                      </a:move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19" y="4"/>
                      </a:lnTo>
                      <a:lnTo>
                        <a:pt x="21" y="8"/>
                      </a:lnTo>
                      <a:lnTo>
                        <a:pt x="20" y="12"/>
                      </a:lnTo>
                      <a:lnTo>
                        <a:pt x="24" y="15"/>
                      </a:lnTo>
                      <a:lnTo>
                        <a:pt x="27" y="16"/>
                      </a:lnTo>
                      <a:lnTo>
                        <a:pt x="31" y="17"/>
                      </a:lnTo>
                      <a:lnTo>
                        <a:pt x="35" y="17"/>
                      </a:lnTo>
                      <a:lnTo>
                        <a:pt x="39" y="17"/>
                      </a:lnTo>
                      <a:lnTo>
                        <a:pt x="42" y="17"/>
                      </a:lnTo>
                      <a:lnTo>
                        <a:pt x="46" y="18"/>
                      </a:lnTo>
                      <a:lnTo>
                        <a:pt x="50" y="20"/>
                      </a:lnTo>
                      <a:lnTo>
                        <a:pt x="52" y="25"/>
                      </a:lnTo>
                      <a:lnTo>
                        <a:pt x="52" y="29"/>
                      </a:lnTo>
                      <a:lnTo>
                        <a:pt x="47" y="31"/>
                      </a:lnTo>
                      <a:lnTo>
                        <a:pt x="47" y="35"/>
                      </a:lnTo>
                      <a:lnTo>
                        <a:pt x="46" y="39"/>
                      </a:lnTo>
                      <a:lnTo>
                        <a:pt x="50" y="41"/>
                      </a:lnTo>
                      <a:lnTo>
                        <a:pt x="55" y="41"/>
                      </a:lnTo>
                      <a:lnTo>
                        <a:pt x="58" y="41"/>
                      </a:lnTo>
                      <a:lnTo>
                        <a:pt x="62" y="41"/>
                      </a:lnTo>
                      <a:lnTo>
                        <a:pt x="66" y="41"/>
                      </a:lnTo>
                      <a:lnTo>
                        <a:pt x="71" y="41"/>
                      </a:lnTo>
                      <a:lnTo>
                        <a:pt x="76" y="41"/>
                      </a:lnTo>
                      <a:lnTo>
                        <a:pt x="79" y="41"/>
                      </a:lnTo>
                      <a:lnTo>
                        <a:pt x="83" y="43"/>
                      </a:lnTo>
                      <a:lnTo>
                        <a:pt x="87" y="47"/>
                      </a:lnTo>
                      <a:lnTo>
                        <a:pt x="88" y="51"/>
                      </a:lnTo>
                      <a:lnTo>
                        <a:pt x="86" y="55"/>
                      </a:lnTo>
                      <a:lnTo>
                        <a:pt x="84" y="59"/>
                      </a:lnTo>
                      <a:lnTo>
                        <a:pt x="84" y="63"/>
                      </a:lnTo>
                      <a:lnTo>
                        <a:pt x="89" y="64"/>
                      </a:lnTo>
                      <a:lnTo>
                        <a:pt x="93" y="67"/>
                      </a:lnTo>
                      <a:lnTo>
                        <a:pt x="99" y="67"/>
                      </a:lnTo>
                      <a:lnTo>
                        <a:pt x="104" y="67"/>
                      </a:lnTo>
                      <a:lnTo>
                        <a:pt x="109" y="67"/>
                      </a:lnTo>
                      <a:lnTo>
                        <a:pt x="113" y="67"/>
                      </a:lnTo>
                      <a:lnTo>
                        <a:pt x="116" y="67"/>
                      </a:lnTo>
                      <a:lnTo>
                        <a:pt x="121" y="67"/>
                      </a:lnTo>
                      <a:lnTo>
                        <a:pt x="125" y="68"/>
                      </a:lnTo>
                      <a:lnTo>
                        <a:pt x="129" y="69"/>
                      </a:lnTo>
                      <a:lnTo>
                        <a:pt x="131" y="73"/>
                      </a:lnTo>
                      <a:lnTo>
                        <a:pt x="131" y="77"/>
                      </a:lnTo>
                      <a:lnTo>
                        <a:pt x="128" y="81"/>
                      </a:lnTo>
                      <a:lnTo>
                        <a:pt x="129" y="85"/>
                      </a:lnTo>
                      <a:lnTo>
                        <a:pt x="134" y="85"/>
                      </a:lnTo>
                      <a:lnTo>
                        <a:pt x="139" y="85"/>
                      </a:lnTo>
                      <a:lnTo>
                        <a:pt x="144" y="85"/>
                      </a:lnTo>
                      <a:lnTo>
                        <a:pt x="150" y="86"/>
                      </a:lnTo>
                      <a:lnTo>
                        <a:pt x="155" y="89"/>
                      </a:lnTo>
                      <a:lnTo>
                        <a:pt x="158" y="91"/>
                      </a:lnTo>
                      <a:lnTo>
                        <a:pt x="161" y="95"/>
                      </a:lnTo>
                      <a:lnTo>
                        <a:pt x="162" y="99"/>
                      </a:lnTo>
                      <a:lnTo>
                        <a:pt x="162" y="103"/>
                      </a:lnTo>
                      <a:lnTo>
                        <a:pt x="158" y="106"/>
                      </a:lnTo>
                      <a:lnTo>
                        <a:pt x="154" y="108"/>
                      </a:lnTo>
                      <a:lnTo>
                        <a:pt x="150" y="108"/>
                      </a:lnTo>
                      <a:lnTo>
                        <a:pt x="146" y="106"/>
                      </a:lnTo>
                      <a:lnTo>
                        <a:pt x="146" y="102"/>
                      </a:lnTo>
                      <a:lnTo>
                        <a:pt x="146" y="98"/>
                      </a:lnTo>
                      <a:lnTo>
                        <a:pt x="142" y="95"/>
                      </a:lnTo>
                      <a:lnTo>
                        <a:pt x="139" y="95"/>
                      </a:lnTo>
                      <a:lnTo>
                        <a:pt x="135" y="94"/>
                      </a:lnTo>
                      <a:lnTo>
                        <a:pt x="131" y="94"/>
                      </a:lnTo>
                      <a:lnTo>
                        <a:pt x="128" y="94"/>
                      </a:lnTo>
                      <a:lnTo>
                        <a:pt x="124" y="94"/>
                      </a:lnTo>
                      <a:lnTo>
                        <a:pt x="120" y="94"/>
                      </a:lnTo>
                      <a:lnTo>
                        <a:pt x="116" y="94"/>
                      </a:lnTo>
                      <a:lnTo>
                        <a:pt x="113" y="91"/>
                      </a:lnTo>
                      <a:lnTo>
                        <a:pt x="109" y="90"/>
                      </a:lnTo>
                      <a:lnTo>
                        <a:pt x="109" y="85"/>
                      </a:lnTo>
                      <a:lnTo>
                        <a:pt x="110" y="81"/>
                      </a:lnTo>
                      <a:lnTo>
                        <a:pt x="114" y="78"/>
                      </a:lnTo>
                      <a:lnTo>
                        <a:pt x="109" y="76"/>
                      </a:lnTo>
                      <a:lnTo>
                        <a:pt x="105" y="76"/>
                      </a:lnTo>
                      <a:lnTo>
                        <a:pt x="102" y="76"/>
                      </a:lnTo>
                      <a:lnTo>
                        <a:pt x="98" y="76"/>
                      </a:lnTo>
                      <a:lnTo>
                        <a:pt x="94" y="76"/>
                      </a:lnTo>
                      <a:lnTo>
                        <a:pt x="89" y="76"/>
                      </a:lnTo>
                      <a:lnTo>
                        <a:pt x="84" y="76"/>
                      </a:lnTo>
                      <a:lnTo>
                        <a:pt x="81" y="73"/>
                      </a:lnTo>
                      <a:lnTo>
                        <a:pt x="77" y="72"/>
                      </a:lnTo>
                      <a:lnTo>
                        <a:pt x="74" y="68"/>
                      </a:lnTo>
                      <a:lnTo>
                        <a:pt x="73" y="64"/>
                      </a:lnTo>
                      <a:lnTo>
                        <a:pt x="73" y="60"/>
                      </a:lnTo>
                      <a:lnTo>
                        <a:pt x="73" y="56"/>
                      </a:lnTo>
                      <a:lnTo>
                        <a:pt x="73" y="52"/>
                      </a:lnTo>
                      <a:lnTo>
                        <a:pt x="74" y="48"/>
                      </a:lnTo>
                      <a:lnTo>
                        <a:pt x="69" y="46"/>
                      </a:lnTo>
                      <a:lnTo>
                        <a:pt x="66" y="44"/>
                      </a:lnTo>
                      <a:lnTo>
                        <a:pt x="62" y="46"/>
                      </a:lnTo>
                      <a:lnTo>
                        <a:pt x="58" y="46"/>
                      </a:lnTo>
                      <a:lnTo>
                        <a:pt x="53" y="46"/>
                      </a:lnTo>
                      <a:lnTo>
                        <a:pt x="50" y="46"/>
                      </a:lnTo>
                      <a:lnTo>
                        <a:pt x="46" y="46"/>
                      </a:lnTo>
                      <a:lnTo>
                        <a:pt x="40" y="43"/>
                      </a:lnTo>
                      <a:lnTo>
                        <a:pt x="36" y="41"/>
                      </a:lnTo>
                      <a:lnTo>
                        <a:pt x="35" y="35"/>
                      </a:lnTo>
                      <a:lnTo>
                        <a:pt x="35" y="31"/>
                      </a:lnTo>
                      <a:lnTo>
                        <a:pt x="35" y="28"/>
                      </a:lnTo>
                      <a:lnTo>
                        <a:pt x="36" y="24"/>
                      </a:lnTo>
                      <a:lnTo>
                        <a:pt x="32" y="22"/>
                      </a:lnTo>
                      <a:lnTo>
                        <a:pt x="29" y="20"/>
                      </a:lnTo>
                      <a:lnTo>
                        <a:pt x="25" y="20"/>
                      </a:lnTo>
                      <a:lnTo>
                        <a:pt x="19" y="18"/>
                      </a:lnTo>
                      <a:lnTo>
                        <a:pt x="15" y="18"/>
                      </a:lnTo>
                      <a:lnTo>
                        <a:pt x="11" y="18"/>
                      </a:lnTo>
                      <a:lnTo>
                        <a:pt x="8" y="15"/>
                      </a:lnTo>
                      <a:lnTo>
                        <a:pt x="4" y="13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4" name="Freeform 116"/>
                <p:cNvSpPr>
                  <a:spLocks/>
                </p:cNvSpPr>
                <p:nvPr/>
              </p:nvSpPr>
              <p:spPr bwMode="auto">
                <a:xfrm>
                  <a:off x="3415" y="948"/>
                  <a:ext cx="179" cy="147"/>
                </a:xfrm>
                <a:custGeom>
                  <a:avLst/>
                  <a:gdLst>
                    <a:gd name="T0" fmla="*/ 17 w 66"/>
                    <a:gd name="T1" fmla="*/ 0 h 54"/>
                    <a:gd name="T2" fmla="*/ 23 w 66"/>
                    <a:gd name="T3" fmla="*/ 3 h 54"/>
                    <a:gd name="T4" fmla="*/ 26 w 66"/>
                    <a:gd name="T5" fmla="*/ 7 h 54"/>
                    <a:gd name="T6" fmla="*/ 28 w 66"/>
                    <a:gd name="T7" fmla="*/ 12 h 54"/>
                    <a:gd name="T8" fmla="*/ 28 w 66"/>
                    <a:gd name="T9" fmla="*/ 16 h 54"/>
                    <a:gd name="T10" fmla="*/ 30 w 66"/>
                    <a:gd name="T11" fmla="*/ 21 h 54"/>
                    <a:gd name="T12" fmla="*/ 34 w 66"/>
                    <a:gd name="T13" fmla="*/ 24 h 54"/>
                    <a:gd name="T14" fmla="*/ 39 w 66"/>
                    <a:gd name="T15" fmla="*/ 25 h 54"/>
                    <a:gd name="T16" fmla="*/ 44 w 66"/>
                    <a:gd name="T17" fmla="*/ 27 h 54"/>
                    <a:gd name="T18" fmla="*/ 48 w 66"/>
                    <a:gd name="T19" fmla="*/ 28 h 54"/>
                    <a:gd name="T20" fmla="*/ 54 w 66"/>
                    <a:gd name="T21" fmla="*/ 28 h 54"/>
                    <a:gd name="T22" fmla="*/ 58 w 66"/>
                    <a:gd name="T23" fmla="*/ 31 h 54"/>
                    <a:gd name="T24" fmla="*/ 62 w 66"/>
                    <a:gd name="T25" fmla="*/ 33 h 54"/>
                    <a:gd name="T26" fmla="*/ 65 w 66"/>
                    <a:gd name="T27" fmla="*/ 37 h 54"/>
                    <a:gd name="T28" fmla="*/ 66 w 66"/>
                    <a:gd name="T29" fmla="*/ 42 h 54"/>
                    <a:gd name="T30" fmla="*/ 66 w 66"/>
                    <a:gd name="T31" fmla="*/ 46 h 54"/>
                    <a:gd name="T32" fmla="*/ 62 w 66"/>
                    <a:gd name="T33" fmla="*/ 51 h 54"/>
                    <a:gd name="T34" fmla="*/ 58 w 66"/>
                    <a:gd name="T35" fmla="*/ 54 h 54"/>
                    <a:gd name="T36" fmla="*/ 54 w 66"/>
                    <a:gd name="T37" fmla="*/ 54 h 54"/>
                    <a:gd name="T38" fmla="*/ 50 w 66"/>
                    <a:gd name="T39" fmla="*/ 54 h 54"/>
                    <a:gd name="T40" fmla="*/ 45 w 66"/>
                    <a:gd name="T41" fmla="*/ 49 h 54"/>
                    <a:gd name="T42" fmla="*/ 45 w 66"/>
                    <a:gd name="T43" fmla="*/ 45 h 54"/>
                    <a:gd name="T44" fmla="*/ 43 w 66"/>
                    <a:gd name="T45" fmla="*/ 40 h 54"/>
                    <a:gd name="T46" fmla="*/ 39 w 66"/>
                    <a:gd name="T47" fmla="*/ 39 h 54"/>
                    <a:gd name="T48" fmla="*/ 34 w 66"/>
                    <a:gd name="T49" fmla="*/ 39 h 54"/>
                    <a:gd name="T50" fmla="*/ 30 w 66"/>
                    <a:gd name="T51" fmla="*/ 39 h 54"/>
                    <a:gd name="T52" fmla="*/ 26 w 66"/>
                    <a:gd name="T53" fmla="*/ 37 h 54"/>
                    <a:gd name="T54" fmla="*/ 22 w 66"/>
                    <a:gd name="T55" fmla="*/ 36 h 54"/>
                    <a:gd name="T56" fmla="*/ 18 w 66"/>
                    <a:gd name="T57" fmla="*/ 34 h 54"/>
                    <a:gd name="T58" fmla="*/ 14 w 66"/>
                    <a:gd name="T59" fmla="*/ 31 h 54"/>
                    <a:gd name="T60" fmla="*/ 12 w 66"/>
                    <a:gd name="T61" fmla="*/ 27 h 54"/>
                    <a:gd name="T62" fmla="*/ 11 w 66"/>
                    <a:gd name="T63" fmla="*/ 22 h 54"/>
                    <a:gd name="T64" fmla="*/ 7 w 66"/>
                    <a:gd name="T65" fmla="*/ 21 h 54"/>
                    <a:gd name="T66" fmla="*/ 4 w 66"/>
                    <a:gd name="T67" fmla="*/ 16 h 54"/>
                    <a:gd name="T68" fmla="*/ 0 w 66"/>
                    <a:gd name="T69" fmla="*/ 13 h 54"/>
                    <a:gd name="T70" fmla="*/ 4 w 66"/>
                    <a:gd name="T71" fmla="*/ 10 h 54"/>
                    <a:gd name="T72" fmla="*/ 7 w 66"/>
                    <a:gd name="T73" fmla="*/ 6 h 54"/>
                    <a:gd name="T74" fmla="*/ 11 w 66"/>
                    <a:gd name="T75" fmla="*/ 4 h 54"/>
                    <a:gd name="T76" fmla="*/ 17 w 66"/>
                    <a:gd name="T77" fmla="*/ 0 h 54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w 66"/>
                    <a:gd name="T118" fmla="*/ 0 h 54"/>
                    <a:gd name="T119" fmla="*/ 66 w 66"/>
                    <a:gd name="T120" fmla="*/ 54 h 54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T117" t="T118" r="T119" b="T120"/>
                  <a:pathLst>
                    <a:path w="66" h="54">
                      <a:moveTo>
                        <a:pt x="17" y="0"/>
                      </a:moveTo>
                      <a:lnTo>
                        <a:pt x="23" y="3"/>
                      </a:lnTo>
                      <a:lnTo>
                        <a:pt x="26" y="7"/>
                      </a:lnTo>
                      <a:lnTo>
                        <a:pt x="28" y="12"/>
                      </a:lnTo>
                      <a:lnTo>
                        <a:pt x="28" y="16"/>
                      </a:lnTo>
                      <a:lnTo>
                        <a:pt x="30" y="21"/>
                      </a:lnTo>
                      <a:lnTo>
                        <a:pt x="34" y="24"/>
                      </a:lnTo>
                      <a:lnTo>
                        <a:pt x="39" y="25"/>
                      </a:lnTo>
                      <a:lnTo>
                        <a:pt x="44" y="27"/>
                      </a:lnTo>
                      <a:lnTo>
                        <a:pt x="48" y="28"/>
                      </a:lnTo>
                      <a:lnTo>
                        <a:pt x="54" y="28"/>
                      </a:lnTo>
                      <a:lnTo>
                        <a:pt x="58" y="31"/>
                      </a:lnTo>
                      <a:lnTo>
                        <a:pt x="62" y="33"/>
                      </a:lnTo>
                      <a:lnTo>
                        <a:pt x="65" y="37"/>
                      </a:lnTo>
                      <a:lnTo>
                        <a:pt x="66" y="42"/>
                      </a:lnTo>
                      <a:lnTo>
                        <a:pt x="66" y="46"/>
                      </a:lnTo>
                      <a:lnTo>
                        <a:pt x="62" y="51"/>
                      </a:lnTo>
                      <a:lnTo>
                        <a:pt x="58" y="54"/>
                      </a:lnTo>
                      <a:lnTo>
                        <a:pt x="54" y="54"/>
                      </a:lnTo>
                      <a:lnTo>
                        <a:pt x="50" y="54"/>
                      </a:lnTo>
                      <a:lnTo>
                        <a:pt x="45" y="49"/>
                      </a:lnTo>
                      <a:lnTo>
                        <a:pt x="45" y="45"/>
                      </a:lnTo>
                      <a:lnTo>
                        <a:pt x="43" y="40"/>
                      </a:lnTo>
                      <a:lnTo>
                        <a:pt x="39" y="39"/>
                      </a:lnTo>
                      <a:lnTo>
                        <a:pt x="34" y="39"/>
                      </a:lnTo>
                      <a:lnTo>
                        <a:pt x="30" y="39"/>
                      </a:lnTo>
                      <a:lnTo>
                        <a:pt x="26" y="37"/>
                      </a:lnTo>
                      <a:lnTo>
                        <a:pt x="22" y="36"/>
                      </a:lnTo>
                      <a:lnTo>
                        <a:pt x="18" y="34"/>
                      </a:lnTo>
                      <a:lnTo>
                        <a:pt x="14" y="31"/>
                      </a:lnTo>
                      <a:lnTo>
                        <a:pt x="12" y="27"/>
                      </a:lnTo>
                      <a:lnTo>
                        <a:pt x="11" y="22"/>
                      </a:lnTo>
                      <a:lnTo>
                        <a:pt x="7" y="21"/>
                      </a:lnTo>
                      <a:lnTo>
                        <a:pt x="4" y="16"/>
                      </a:lnTo>
                      <a:lnTo>
                        <a:pt x="0" y="13"/>
                      </a:lnTo>
                      <a:lnTo>
                        <a:pt x="4" y="10"/>
                      </a:lnTo>
                      <a:lnTo>
                        <a:pt x="7" y="6"/>
                      </a:lnTo>
                      <a:lnTo>
                        <a:pt x="11" y="4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2316" name="Group 117"/>
              <p:cNvGrpSpPr>
                <a:grpSpLocks/>
              </p:cNvGrpSpPr>
              <p:nvPr/>
            </p:nvGrpSpPr>
            <p:grpSpPr bwMode="auto">
              <a:xfrm>
                <a:off x="2691" y="2253"/>
                <a:ext cx="1118" cy="685"/>
                <a:chOff x="2613" y="785"/>
                <a:chExt cx="2571" cy="2479"/>
              </a:xfrm>
            </p:grpSpPr>
            <p:sp>
              <p:nvSpPr>
                <p:cNvPr id="12321" name="Freeform 118"/>
                <p:cNvSpPr>
                  <a:spLocks/>
                </p:cNvSpPr>
                <p:nvPr/>
              </p:nvSpPr>
              <p:spPr bwMode="auto">
                <a:xfrm>
                  <a:off x="2613" y="785"/>
                  <a:ext cx="2571" cy="2479"/>
                </a:xfrm>
                <a:custGeom>
                  <a:avLst/>
                  <a:gdLst>
                    <a:gd name="T0" fmla="*/ 28 w 946"/>
                    <a:gd name="T1" fmla="*/ 202 h 912"/>
                    <a:gd name="T2" fmla="*/ 22 w 946"/>
                    <a:gd name="T3" fmla="*/ 360 h 912"/>
                    <a:gd name="T4" fmla="*/ 44 w 946"/>
                    <a:gd name="T5" fmla="*/ 517 h 912"/>
                    <a:gd name="T6" fmla="*/ 166 w 946"/>
                    <a:gd name="T7" fmla="*/ 603 h 912"/>
                    <a:gd name="T8" fmla="*/ 271 w 946"/>
                    <a:gd name="T9" fmla="*/ 685 h 912"/>
                    <a:gd name="T10" fmla="*/ 419 w 946"/>
                    <a:gd name="T11" fmla="*/ 785 h 912"/>
                    <a:gd name="T12" fmla="*/ 525 w 946"/>
                    <a:gd name="T13" fmla="*/ 870 h 912"/>
                    <a:gd name="T14" fmla="*/ 559 w 946"/>
                    <a:gd name="T15" fmla="*/ 882 h 912"/>
                    <a:gd name="T16" fmla="*/ 667 w 946"/>
                    <a:gd name="T17" fmla="*/ 821 h 912"/>
                    <a:gd name="T18" fmla="*/ 748 w 946"/>
                    <a:gd name="T19" fmla="*/ 783 h 912"/>
                    <a:gd name="T20" fmla="*/ 832 w 946"/>
                    <a:gd name="T21" fmla="*/ 763 h 912"/>
                    <a:gd name="T22" fmla="*/ 902 w 946"/>
                    <a:gd name="T23" fmla="*/ 733 h 912"/>
                    <a:gd name="T24" fmla="*/ 906 w 946"/>
                    <a:gd name="T25" fmla="*/ 639 h 912"/>
                    <a:gd name="T26" fmla="*/ 900 w 946"/>
                    <a:gd name="T27" fmla="*/ 501 h 912"/>
                    <a:gd name="T28" fmla="*/ 902 w 946"/>
                    <a:gd name="T29" fmla="*/ 391 h 912"/>
                    <a:gd name="T30" fmla="*/ 914 w 946"/>
                    <a:gd name="T31" fmla="*/ 334 h 912"/>
                    <a:gd name="T32" fmla="*/ 687 w 946"/>
                    <a:gd name="T33" fmla="*/ 226 h 912"/>
                    <a:gd name="T34" fmla="*/ 513 w 946"/>
                    <a:gd name="T35" fmla="*/ 124 h 912"/>
                    <a:gd name="T36" fmla="*/ 367 w 946"/>
                    <a:gd name="T37" fmla="*/ 28 h 912"/>
                    <a:gd name="T38" fmla="*/ 333 w 946"/>
                    <a:gd name="T39" fmla="*/ 32 h 912"/>
                    <a:gd name="T40" fmla="*/ 239 w 946"/>
                    <a:gd name="T41" fmla="*/ 68 h 912"/>
                    <a:gd name="T42" fmla="*/ 146 w 946"/>
                    <a:gd name="T43" fmla="*/ 106 h 912"/>
                    <a:gd name="T44" fmla="*/ 140 w 946"/>
                    <a:gd name="T45" fmla="*/ 86 h 912"/>
                    <a:gd name="T46" fmla="*/ 257 w 946"/>
                    <a:gd name="T47" fmla="*/ 46 h 912"/>
                    <a:gd name="T48" fmla="*/ 351 w 946"/>
                    <a:gd name="T49" fmla="*/ 0 h 912"/>
                    <a:gd name="T50" fmla="*/ 395 w 946"/>
                    <a:gd name="T51" fmla="*/ 20 h 912"/>
                    <a:gd name="T52" fmla="*/ 535 w 946"/>
                    <a:gd name="T53" fmla="*/ 118 h 912"/>
                    <a:gd name="T54" fmla="*/ 695 w 946"/>
                    <a:gd name="T55" fmla="*/ 212 h 912"/>
                    <a:gd name="T56" fmla="*/ 866 w 946"/>
                    <a:gd name="T57" fmla="*/ 286 h 912"/>
                    <a:gd name="T58" fmla="*/ 946 w 946"/>
                    <a:gd name="T59" fmla="*/ 334 h 912"/>
                    <a:gd name="T60" fmla="*/ 926 w 946"/>
                    <a:gd name="T61" fmla="*/ 383 h 912"/>
                    <a:gd name="T62" fmla="*/ 914 w 946"/>
                    <a:gd name="T63" fmla="*/ 557 h 912"/>
                    <a:gd name="T64" fmla="*/ 924 w 946"/>
                    <a:gd name="T65" fmla="*/ 721 h 912"/>
                    <a:gd name="T66" fmla="*/ 912 w 946"/>
                    <a:gd name="T67" fmla="*/ 755 h 912"/>
                    <a:gd name="T68" fmla="*/ 790 w 946"/>
                    <a:gd name="T69" fmla="*/ 795 h 912"/>
                    <a:gd name="T70" fmla="*/ 675 w 946"/>
                    <a:gd name="T71" fmla="*/ 829 h 912"/>
                    <a:gd name="T72" fmla="*/ 553 w 946"/>
                    <a:gd name="T73" fmla="*/ 906 h 912"/>
                    <a:gd name="T74" fmla="*/ 517 w 946"/>
                    <a:gd name="T75" fmla="*/ 896 h 912"/>
                    <a:gd name="T76" fmla="*/ 433 w 946"/>
                    <a:gd name="T77" fmla="*/ 813 h 912"/>
                    <a:gd name="T78" fmla="*/ 315 w 946"/>
                    <a:gd name="T79" fmla="*/ 737 h 912"/>
                    <a:gd name="T80" fmla="*/ 208 w 946"/>
                    <a:gd name="T81" fmla="*/ 657 h 912"/>
                    <a:gd name="T82" fmla="*/ 120 w 946"/>
                    <a:gd name="T83" fmla="*/ 593 h 912"/>
                    <a:gd name="T84" fmla="*/ 12 w 946"/>
                    <a:gd name="T85" fmla="*/ 515 h 912"/>
                    <a:gd name="T86" fmla="*/ 6 w 946"/>
                    <a:gd name="T87" fmla="*/ 463 h 912"/>
                    <a:gd name="T88" fmla="*/ 8 w 946"/>
                    <a:gd name="T89" fmla="*/ 260 h 912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w 946"/>
                    <a:gd name="T136" fmla="*/ 0 h 912"/>
                    <a:gd name="T137" fmla="*/ 946 w 946"/>
                    <a:gd name="T138" fmla="*/ 912 h 912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T135" t="T136" r="T137" b="T138"/>
                  <a:pathLst>
                    <a:path w="946" h="912">
                      <a:moveTo>
                        <a:pt x="20" y="196"/>
                      </a:moveTo>
                      <a:lnTo>
                        <a:pt x="28" y="202"/>
                      </a:lnTo>
                      <a:lnTo>
                        <a:pt x="24" y="354"/>
                      </a:lnTo>
                      <a:lnTo>
                        <a:pt x="22" y="360"/>
                      </a:lnTo>
                      <a:lnTo>
                        <a:pt x="28" y="501"/>
                      </a:lnTo>
                      <a:lnTo>
                        <a:pt x="44" y="517"/>
                      </a:lnTo>
                      <a:lnTo>
                        <a:pt x="100" y="563"/>
                      </a:lnTo>
                      <a:lnTo>
                        <a:pt x="166" y="603"/>
                      </a:lnTo>
                      <a:lnTo>
                        <a:pt x="208" y="637"/>
                      </a:lnTo>
                      <a:lnTo>
                        <a:pt x="271" y="685"/>
                      </a:lnTo>
                      <a:lnTo>
                        <a:pt x="331" y="727"/>
                      </a:lnTo>
                      <a:lnTo>
                        <a:pt x="419" y="785"/>
                      </a:lnTo>
                      <a:lnTo>
                        <a:pt x="493" y="838"/>
                      </a:lnTo>
                      <a:lnTo>
                        <a:pt x="525" y="870"/>
                      </a:lnTo>
                      <a:lnTo>
                        <a:pt x="541" y="884"/>
                      </a:lnTo>
                      <a:lnTo>
                        <a:pt x="559" y="882"/>
                      </a:lnTo>
                      <a:lnTo>
                        <a:pt x="601" y="856"/>
                      </a:lnTo>
                      <a:lnTo>
                        <a:pt x="667" y="821"/>
                      </a:lnTo>
                      <a:lnTo>
                        <a:pt x="710" y="795"/>
                      </a:lnTo>
                      <a:lnTo>
                        <a:pt x="748" y="783"/>
                      </a:lnTo>
                      <a:lnTo>
                        <a:pt x="802" y="773"/>
                      </a:lnTo>
                      <a:lnTo>
                        <a:pt x="832" y="763"/>
                      </a:lnTo>
                      <a:lnTo>
                        <a:pt x="878" y="747"/>
                      </a:lnTo>
                      <a:lnTo>
                        <a:pt x="902" y="733"/>
                      </a:lnTo>
                      <a:lnTo>
                        <a:pt x="910" y="685"/>
                      </a:lnTo>
                      <a:lnTo>
                        <a:pt x="906" y="639"/>
                      </a:lnTo>
                      <a:lnTo>
                        <a:pt x="900" y="569"/>
                      </a:lnTo>
                      <a:lnTo>
                        <a:pt x="900" y="501"/>
                      </a:lnTo>
                      <a:lnTo>
                        <a:pt x="902" y="443"/>
                      </a:lnTo>
                      <a:lnTo>
                        <a:pt x="902" y="391"/>
                      </a:lnTo>
                      <a:lnTo>
                        <a:pt x="914" y="356"/>
                      </a:lnTo>
                      <a:lnTo>
                        <a:pt x="914" y="334"/>
                      </a:lnTo>
                      <a:lnTo>
                        <a:pt x="902" y="320"/>
                      </a:lnTo>
                      <a:lnTo>
                        <a:pt x="687" y="226"/>
                      </a:lnTo>
                      <a:lnTo>
                        <a:pt x="611" y="186"/>
                      </a:lnTo>
                      <a:lnTo>
                        <a:pt x="513" y="124"/>
                      </a:lnTo>
                      <a:lnTo>
                        <a:pt x="431" y="70"/>
                      </a:lnTo>
                      <a:lnTo>
                        <a:pt x="367" y="28"/>
                      </a:lnTo>
                      <a:lnTo>
                        <a:pt x="355" y="24"/>
                      </a:lnTo>
                      <a:lnTo>
                        <a:pt x="333" y="32"/>
                      </a:lnTo>
                      <a:lnTo>
                        <a:pt x="287" y="50"/>
                      </a:lnTo>
                      <a:lnTo>
                        <a:pt x="239" y="68"/>
                      </a:lnTo>
                      <a:lnTo>
                        <a:pt x="194" y="80"/>
                      </a:lnTo>
                      <a:lnTo>
                        <a:pt x="146" y="106"/>
                      </a:lnTo>
                      <a:lnTo>
                        <a:pt x="138" y="98"/>
                      </a:lnTo>
                      <a:lnTo>
                        <a:pt x="140" y="86"/>
                      </a:lnTo>
                      <a:lnTo>
                        <a:pt x="198" y="64"/>
                      </a:lnTo>
                      <a:lnTo>
                        <a:pt x="257" y="46"/>
                      </a:lnTo>
                      <a:lnTo>
                        <a:pt x="305" y="26"/>
                      </a:lnTo>
                      <a:lnTo>
                        <a:pt x="351" y="0"/>
                      </a:lnTo>
                      <a:lnTo>
                        <a:pt x="367" y="2"/>
                      </a:lnTo>
                      <a:lnTo>
                        <a:pt x="395" y="20"/>
                      </a:lnTo>
                      <a:lnTo>
                        <a:pt x="461" y="72"/>
                      </a:lnTo>
                      <a:lnTo>
                        <a:pt x="535" y="118"/>
                      </a:lnTo>
                      <a:lnTo>
                        <a:pt x="621" y="176"/>
                      </a:lnTo>
                      <a:lnTo>
                        <a:pt x="695" y="212"/>
                      </a:lnTo>
                      <a:lnTo>
                        <a:pt x="774" y="244"/>
                      </a:lnTo>
                      <a:lnTo>
                        <a:pt x="866" y="286"/>
                      </a:lnTo>
                      <a:lnTo>
                        <a:pt x="940" y="322"/>
                      </a:lnTo>
                      <a:lnTo>
                        <a:pt x="946" y="334"/>
                      </a:lnTo>
                      <a:lnTo>
                        <a:pt x="944" y="340"/>
                      </a:lnTo>
                      <a:lnTo>
                        <a:pt x="926" y="383"/>
                      </a:lnTo>
                      <a:lnTo>
                        <a:pt x="918" y="457"/>
                      </a:lnTo>
                      <a:lnTo>
                        <a:pt x="914" y="557"/>
                      </a:lnTo>
                      <a:lnTo>
                        <a:pt x="926" y="653"/>
                      </a:lnTo>
                      <a:lnTo>
                        <a:pt x="924" y="721"/>
                      </a:lnTo>
                      <a:lnTo>
                        <a:pt x="920" y="749"/>
                      </a:lnTo>
                      <a:lnTo>
                        <a:pt x="912" y="755"/>
                      </a:lnTo>
                      <a:lnTo>
                        <a:pt x="858" y="775"/>
                      </a:lnTo>
                      <a:lnTo>
                        <a:pt x="790" y="795"/>
                      </a:lnTo>
                      <a:lnTo>
                        <a:pt x="722" y="809"/>
                      </a:lnTo>
                      <a:lnTo>
                        <a:pt x="675" y="829"/>
                      </a:lnTo>
                      <a:lnTo>
                        <a:pt x="603" y="876"/>
                      </a:lnTo>
                      <a:lnTo>
                        <a:pt x="553" y="906"/>
                      </a:lnTo>
                      <a:lnTo>
                        <a:pt x="535" y="912"/>
                      </a:lnTo>
                      <a:lnTo>
                        <a:pt x="517" y="896"/>
                      </a:lnTo>
                      <a:lnTo>
                        <a:pt x="483" y="856"/>
                      </a:lnTo>
                      <a:lnTo>
                        <a:pt x="433" y="813"/>
                      </a:lnTo>
                      <a:lnTo>
                        <a:pt x="371" y="771"/>
                      </a:lnTo>
                      <a:lnTo>
                        <a:pt x="315" y="737"/>
                      </a:lnTo>
                      <a:lnTo>
                        <a:pt x="261" y="695"/>
                      </a:lnTo>
                      <a:lnTo>
                        <a:pt x="208" y="657"/>
                      </a:lnTo>
                      <a:lnTo>
                        <a:pt x="166" y="621"/>
                      </a:lnTo>
                      <a:lnTo>
                        <a:pt x="120" y="593"/>
                      </a:lnTo>
                      <a:lnTo>
                        <a:pt x="56" y="551"/>
                      </a:lnTo>
                      <a:lnTo>
                        <a:pt x="12" y="515"/>
                      </a:lnTo>
                      <a:lnTo>
                        <a:pt x="0" y="501"/>
                      </a:lnTo>
                      <a:lnTo>
                        <a:pt x="6" y="463"/>
                      </a:lnTo>
                      <a:lnTo>
                        <a:pt x="10" y="348"/>
                      </a:lnTo>
                      <a:lnTo>
                        <a:pt x="8" y="260"/>
                      </a:lnTo>
                      <a:lnTo>
                        <a:pt x="20" y="19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2" name="Freeform 119"/>
                <p:cNvSpPr>
                  <a:spLocks/>
                </p:cNvSpPr>
                <p:nvPr/>
              </p:nvSpPr>
              <p:spPr bwMode="auto">
                <a:xfrm>
                  <a:off x="2641" y="1019"/>
                  <a:ext cx="390" cy="399"/>
                </a:xfrm>
                <a:custGeom>
                  <a:avLst/>
                  <a:gdLst>
                    <a:gd name="T0" fmla="*/ 355 w 390"/>
                    <a:gd name="T1" fmla="*/ 0 h 399"/>
                    <a:gd name="T2" fmla="*/ 314 w 390"/>
                    <a:gd name="T3" fmla="*/ 13 h 399"/>
                    <a:gd name="T4" fmla="*/ 293 w 390"/>
                    <a:gd name="T5" fmla="*/ 22 h 399"/>
                    <a:gd name="T6" fmla="*/ 278 w 390"/>
                    <a:gd name="T7" fmla="*/ 28 h 399"/>
                    <a:gd name="T8" fmla="*/ 233 w 390"/>
                    <a:gd name="T9" fmla="*/ 52 h 399"/>
                    <a:gd name="T10" fmla="*/ 188 w 390"/>
                    <a:gd name="T11" fmla="*/ 79 h 399"/>
                    <a:gd name="T12" fmla="*/ 155 w 390"/>
                    <a:gd name="T13" fmla="*/ 88 h 399"/>
                    <a:gd name="T14" fmla="*/ 116 w 390"/>
                    <a:gd name="T15" fmla="*/ 106 h 399"/>
                    <a:gd name="T16" fmla="*/ 85 w 390"/>
                    <a:gd name="T17" fmla="*/ 115 h 399"/>
                    <a:gd name="T18" fmla="*/ 62 w 390"/>
                    <a:gd name="T19" fmla="*/ 121 h 399"/>
                    <a:gd name="T20" fmla="*/ 35 w 390"/>
                    <a:gd name="T21" fmla="*/ 130 h 399"/>
                    <a:gd name="T22" fmla="*/ 19 w 390"/>
                    <a:gd name="T23" fmla="*/ 136 h 399"/>
                    <a:gd name="T24" fmla="*/ 8 w 390"/>
                    <a:gd name="T25" fmla="*/ 172 h 399"/>
                    <a:gd name="T26" fmla="*/ 4 w 390"/>
                    <a:gd name="T27" fmla="*/ 246 h 399"/>
                    <a:gd name="T28" fmla="*/ 10 w 390"/>
                    <a:gd name="T29" fmla="*/ 343 h 399"/>
                    <a:gd name="T30" fmla="*/ 43 w 390"/>
                    <a:gd name="T31" fmla="*/ 391 h 399"/>
                    <a:gd name="T32" fmla="*/ 49 w 390"/>
                    <a:gd name="T33" fmla="*/ 327 h 399"/>
                    <a:gd name="T34" fmla="*/ 55 w 390"/>
                    <a:gd name="T35" fmla="*/ 246 h 399"/>
                    <a:gd name="T36" fmla="*/ 61 w 390"/>
                    <a:gd name="T37" fmla="*/ 171 h 399"/>
                    <a:gd name="T38" fmla="*/ 79 w 390"/>
                    <a:gd name="T39" fmla="*/ 168 h 399"/>
                    <a:gd name="T40" fmla="*/ 157 w 390"/>
                    <a:gd name="T41" fmla="*/ 129 h 399"/>
                    <a:gd name="T42" fmla="*/ 196 w 390"/>
                    <a:gd name="T43" fmla="*/ 111 h 399"/>
                    <a:gd name="T44" fmla="*/ 223 w 390"/>
                    <a:gd name="T45" fmla="*/ 102 h 399"/>
                    <a:gd name="T46" fmla="*/ 254 w 390"/>
                    <a:gd name="T47" fmla="*/ 93 h 399"/>
                    <a:gd name="T48" fmla="*/ 305 w 390"/>
                    <a:gd name="T49" fmla="*/ 78 h 399"/>
                    <a:gd name="T50" fmla="*/ 331 w 390"/>
                    <a:gd name="T51" fmla="*/ 69 h 399"/>
                    <a:gd name="T52" fmla="*/ 361 w 390"/>
                    <a:gd name="T53" fmla="*/ 54 h 399"/>
                    <a:gd name="T54" fmla="*/ 385 w 390"/>
                    <a:gd name="T55" fmla="*/ 40 h 399"/>
                    <a:gd name="T56" fmla="*/ 379 w 390"/>
                    <a:gd name="T57" fmla="*/ 25 h 399"/>
                    <a:gd name="T58" fmla="*/ 370 w 390"/>
                    <a:gd name="T59" fmla="*/ 18 h 399"/>
                    <a:gd name="T60" fmla="*/ 355 w 390"/>
                    <a:gd name="T61" fmla="*/ 0 h 399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390"/>
                    <a:gd name="T94" fmla="*/ 0 h 399"/>
                    <a:gd name="T95" fmla="*/ 390 w 390"/>
                    <a:gd name="T96" fmla="*/ 399 h 399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390" h="399">
                      <a:moveTo>
                        <a:pt x="355" y="0"/>
                      </a:moveTo>
                      <a:cubicBezTo>
                        <a:pt x="342" y="5"/>
                        <a:pt x="328" y="11"/>
                        <a:pt x="314" y="13"/>
                      </a:cubicBezTo>
                      <a:cubicBezTo>
                        <a:pt x="307" y="17"/>
                        <a:pt x="301" y="20"/>
                        <a:pt x="293" y="22"/>
                      </a:cubicBezTo>
                      <a:cubicBezTo>
                        <a:pt x="281" y="28"/>
                        <a:pt x="287" y="26"/>
                        <a:pt x="278" y="28"/>
                      </a:cubicBezTo>
                      <a:cubicBezTo>
                        <a:pt x="264" y="35"/>
                        <a:pt x="248" y="49"/>
                        <a:pt x="233" y="52"/>
                      </a:cubicBezTo>
                      <a:cubicBezTo>
                        <a:pt x="227" y="56"/>
                        <a:pt x="192" y="78"/>
                        <a:pt x="188" y="79"/>
                      </a:cubicBezTo>
                      <a:cubicBezTo>
                        <a:pt x="179" y="84"/>
                        <a:pt x="166" y="87"/>
                        <a:pt x="155" y="88"/>
                      </a:cubicBezTo>
                      <a:cubicBezTo>
                        <a:pt x="142" y="93"/>
                        <a:pt x="129" y="103"/>
                        <a:pt x="116" y="106"/>
                      </a:cubicBezTo>
                      <a:cubicBezTo>
                        <a:pt x="106" y="111"/>
                        <a:pt x="96" y="113"/>
                        <a:pt x="85" y="115"/>
                      </a:cubicBezTo>
                      <a:cubicBezTo>
                        <a:pt x="78" y="118"/>
                        <a:pt x="70" y="120"/>
                        <a:pt x="62" y="121"/>
                      </a:cubicBezTo>
                      <a:cubicBezTo>
                        <a:pt x="53" y="125"/>
                        <a:pt x="45" y="128"/>
                        <a:pt x="35" y="130"/>
                      </a:cubicBezTo>
                      <a:cubicBezTo>
                        <a:pt x="30" y="134"/>
                        <a:pt x="26" y="135"/>
                        <a:pt x="19" y="136"/>
                      </a:cubicBezTo>
                      <a:cubicBezTo>
                        <a:pt x="6" y="144"/>
                        <a:pt x="11" y="159"/>
                        <a:pt x="8" y="172"/>
                      </a:cubicBezTo>
                      <a:cubicBezTo>
                        <a:pt x="6" y="198"/>
                        <a:pt x="5" y="216"/>
                        <a:pt x="4" y="246"/>
                      </a:cubicBezTo>
                      <a:cubicBezTo>
                        <a:pt x="5" y="280"/>
                        <a:pt x="4" y="311"/>
                        <a:pt x="10" y="343"/>
                      </a:cubicBezTo>
                      <a:cubicBezTo>
                        <a:pt x="11" y="399"/>
                        <a:pt x="0" y="399"/>
                        <a:pt x="43" y="391"/>
                      </a:cubicBezTo>
                      <a:cubicBezTo>
                        <a:pt x="53" y="372"/>
                        <a:pt x="46" y="348"/>
                        <a:pt x="49" y="327"/>
                      </a:cubicBezTo>
                      <a:cubicBezTo>
                        <a:pt x="51" y="300"/>
                        <a:pt x="50" y="273"/>
                        <a:pt x="55" y="246"/>
                      </a:cubicBezTo>
                      <a:cubicBezTo>
                        <a:pt x="56" y="231"/>
                        <a:pt x="57" y="177"/>
                        <a:pt x="61" y="171"/>
                      </a:cubicBezTo>
                      <a:cubicBezTo>
                        <a:pt x="64" y="166"/>
                        <a:pt x="79" y="168"/>
                        <a:pt x="79" y="168"/>
                      </a:cubicBezTo>
                      <a:cubicBezTo>
                        <a:pt x="103" y="156"/>
                        <a:pt x="130" y="134"/>
                        <a:pt x="157" y="129"/>
                      </a:cubicBezTo>
                      <a:cubicBezTo>
                        <a:pt x="167" y="121"/>
                        <a:pt x="183" y="113"/>
                        <a:pt x="196" y="111"/>
                      </a:cubicBezTo>
                      <a:cubicBezTo>
                        <a:pt x="203" y="105"/>
                        <a:pt x="214" y="104"/>
                        <a:pt x="223" y="102"/>
                      </a:cubicBezTo>
                      <a:cubicBezTo>
                        <a:pt x="232" y="97"/>
                        <a:pt x="244" y="94"/>
                        <a:pt x="254" y="93"/>
                      </a:cubicBezTo>
                      <a:cubicBezTo>
                        <a:pt x="268" y="86"/>
                        <a:pt x="290" y="81"/>
                        <a:pt x="305" y="78"/>
                      </a:cubicBezTo>
                      <a:cubicBezTo>
                        <a:pt x="313" y="75"/>
                        <a:pt x="323" y="70"/>
                        <a:pt x="331" y="69"/>
                      </a:cubicBezTo>
                      <a:cubicBezTo>
                        <a:pt x="340" y="63"/>
                        <a:pt x="350" y="56"/>
                        <a:pt x="361" y="54"/>
                      </a:cubicBezTo>
                      <a:cubicBezTo>
                        <a:pt x="368" y="49"/>
                        <a:pt x="377" y="44"/>
                        <a:pt x="385" y="40"/>
                      </a:cubicBezTo>
                      <a:cubicBezTo>
                        <a:pt x="390" y="33"/>
                        <a:pt x="385" y="29"/>
                        <a:pt x="379" y="25"/>
                      </a:cubicBezTo>
                      <a:cubicBezTo>
                        <a:pt x="376" y="23"/>
                        <a:pt x="370" y="18"/>
                        <a:pt x="370" y="18"/>
                      </a:cubicBezTo>
                      <a:cubicBezTo>
                        <a:pt x="367" y="10"/>
                        <a:pt x="363" y="3"/>
                        <a:pt x="355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 w="3810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2317" name="Freeform 120"/>
              <p:cNvSpPr>
                <a:spLocks/>
              </p:cNvSpPr>
              <p:nvPr/>
            </p:nvSpPr>
            <p:spPr bwMode="auto">
              <a:xfrm>
                <a:off x="3534" y="2472"/>
                <a:ext cx="145" cy="46"/>
              </a:xfrm>
              <a:custGeom>
                <a:avLst/>
                <a:gdLst>
                  <a:gd name="T0" fmla="*/ 70 w 229"/>
                  <a:gd name="T1" fmla="*/ 73 h 73"/>
                  <a:gd name="T2" fmla="*/ 0 w 229"/>
                  <a:gd name="T3" fmla="*/ 21 h 73"/>
                  <a:gd name="T4" fmla="*/ 108 w 229"/>
                  <a:gd name="T5" fmla="*/ 0 h 73"/>
                  <a:gd name="T6" fmla="*/ 229 w 229"/>
                  <a:gd name="T7" fmla="*/ 45 h 7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9"/>
                  <a:gd name="T13" fmla="*/ 0 h 73"/>
                  <a:gd name="T14" fmla="*/ 229 w 229"/>
                  <a:gd name="T15" fmla="*/ 73 h 7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9" h="73">
                    <a:moveTo>
                      <a:pt x="70" y="73"/>
                    </a:moveTo>
                    <a:lnTo>
                      <a:pt x="0" y="21"/>
                    </a:lnTo>
                    <a:lnTo>
                      <a:pt x="108" y="0"/>
                    </a:lnTo>
                    <a:lnTo>
                      <a:pt x="229" y="45"/>
                    </a:lnTo>
                  </a:path>
                </a:pathLst>
              </a:custGeom>
              <a:no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318" name="Group 121"/>
              <p:cNvGrpSpPr>
                <a:grpSpLocks/>
              </p:cNvGrpSpPr>
              <p:nvPr/>
            </p:nvGrpSpPr>
            <p:grpSpPr bwMode="auto">
              <a:xfrm>
                <a:off x="3525" y="2468"/>
                <a:ext cx="163" cy="57"/>
                <a:chOff x="4532" y="1560"/>
                <a:chExt cx="375" cy="206"/>
              </a:xfrm>
            </p:grpSpPr>
            <p:sp>
              <p:nvSpPr>
                <p:cNvPr id="12319" name="Freeform 122"/>
                <p:cNvSpPr>
                  <a:spLocks/>
                </p:cNvSpPr>
                <p:nvPr/>
              </p:nvSpPr>
              <p:spPr bwMode="auto">
                <a:xfrm>
                  <a:off x="4630" y="1560"/>
                  <a:ext cx="277" cy="206"/>
                </a:xfrm>
                <a:custGeom>
                  <a:avLst/>
                  <a:gdLst>
                    <a:gd name="T0" fmla="*/ 28 w 102"/>
                    <a:gd name="T1" fmla="*/ 0 h 76"/>
                    <a:gd name="T2" fmla="*/ 102 w 102"/>
                    <a:gd name="T3" fmla="*/ 40 h 76"/>
                    <a:gd name="T4" fmla="*/ 98 w 102"/>
                    <a:gd name="T5" fmla="*/ 48 h 76"/>
                    <a:gd name="T6" fmla="*/ 88 w 102"/>
                    <a:gd name="T7" fmla="*/ 60 h 76"/>
                    <a:gd name="T8" fmla="*/ 6 w 102"/>
                    <a:gd name="T9" fmla="*/ 76 h 76"/>
                    <a:gd name="T10" fmla="*/ 0 w 102"/>
                    <a:gd name="T11" fmla="*/ 64 h 76"/>
                    <a:gd name="T12" fmla="*/ 72 w 102"/>
                    <a:gd name="T13" fmla="*/ 42 h 76"/>
                    <a:gd name="T14" fmla="*/ 10 w 102"/>
                    <a:gd name="T15" fmla="*/ 12 h 76"/>
                    <a:gd name="T16" fmla="*/ 14 w 102"/>
                    <a:gd name="T17" fmla="*/ 4 h 76"/>
                    <a:gd name="T18" fmla="*/ 28 w 102"/>
                    <a:gd name="T19" fmla="*/ 0 h 7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102"/>
                    <a:gd name="T31" fmla="*/ 0 h 76"/>
                    <a:gd name="T32" fmla="*/ 102 w 102"/>
                    <a:gd name="T33" fmla="*/ 76 h 7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102" h="76">
                      <a:moveTo>
                        <a:pt x="28" y="0"/>
                      </a:moveTo>
                      <a:lnTo>
                        <a:pt x="102" y="40"/>
                      </a:lnTo>
                      <a:lnTo>
                        <a:pt x="98" y="48"/>
                      </a:lnTo>
                      <a:lnTo>
                        <a:pt x="88" y="60"/>
                      </a:lnTo>
                      <a:lnTo>
                        <a:pt x="6" y="76"/>
                      </a:lnTo>
                      <a:lnTo>
                        <a:pt x="0" y="64"/>
                      </a:lnTo>
                      <a:lnTo>
                        <a:pt x="72" y="42"/>
                      </a:lnTo>
                      <a:lnTo>
                        <a:pt x="10" y="12"/>
                      </a:lnTo>
                      <a:lnTo>
                        <a:pt x="14" y="4"/>
                      </a:lnTo>
                      <a:lnTo>
                        <a:pt x="28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2320" name="Freeform 123"/>
                <p:cNvSpPr>
                  <a:spLocks/>
                </p:cNvSpPr>
                <p:nvPr/>
              </p:nvSpPr>
              <p:spPr bwMode="auto">
                <a:xfrm>
                  <a:off x="4532" y="1573"/>
                  <a:ext cx="212" cy="182"/>
                </a:xfrm>
                <a:custGeom>
                  <a:avLst/>
                  <a:gdLst>
                    <a:gd name="T0" fmla="*/ 64 w 78"/>
                    <a:gd name="T1" fmla="*/ 0 h 67"/>
                    <a:gd name="T2" fmla="*/ 20 w 78"/>
                    <a:gd name="T3" fmla="*/ 9 h 67"/>
                    <a:gd name="T4" fmla="*/ 0 w 78"/>
                    <a:gd name="T5" fmla="*/ 15 h 67"/>
                    <a:gd name="T6" fmla="*/ 4 w 78"/>
                    <a:gd name="T7" fmla="*/ 25 h 67"/>
                    <a:gd name="T8" fmla="*/ 38 w 78"/>
                    <a:gd name="T9" fmla="*/ 67 h 67"/>
                    <a:gd name="T10" fmla="*/ 56 w 78"/>
                    <a:gd name="T11" fmla="*/ 61 h 67"/>
                    <a:gd name="T12" fmla="*/ 28 w 78"/>
                    <a:gd name="T13" fmla="*/ 21 h 67"/>
                    <a:gd name="T14" fmla="*/ 78 w 78"/>
                    <a:gd name="T15" fmla="*/ 11 h 67"/>
                    <a:gd name="T16" fmla="*/ 64 w 78"/>
                    <a:gd name="T17" fmla="*/ 0 h 6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8"/>
                    <a:gd name="T28" fmla="*/ 0 h 67"/>
                    <a:gd name="T29" fmla="*/ 78 w 78"/>
                    <a:gd name="T30" fmla="*/ 67 h 6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8" h="67">
                      <a:moveTo>
                        <a:pt x="64" y="0"/>
                      </a:moveTo>
                      <a:lnTo>
                        <a:pt x="20" y="9"/>
                      </a:lnTo>
                      <a:lnTo>
                        <a:pt x="0" y="15"/>
                      </a:lnTo>
                      <a:lnTo>
                        <a:pt x="4" y="25"/>
                      </a:lnTo>
                      <a:lnTo>
                        <a:pt x="38" y="67"/>
                      </a:lnTo>
                      <a:lnTo>
                        <a:pt x="56" y="61"/>
                      </a:lnTo>
                      <a:lnTo>
                        <a:pt x="28" y="21"/>
                      </a:lnTo>
                      <a:lnTo>
                        <a:pt x="78" y="11"/>
                      </a:lnTo>
                      <a:lnTo>
                        <a:pt x="6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grpSp>
          <p:nvGrpSpPr>
            <p:cNvPr id="12298" name="Group 54"/>
            <p:cNvGrpSpPr>
              <a:grpSpLocks/>
            </p:cNvGrpSpPr>
            <p:nvPr/>
          </p:nvGrpSpPr>
          <p:grpSpPr bwMode="auto">
            <a:xfrm>
              <a:off x="1422" y="1974"/>
              <a:ext cx="541" cy="915"/>
              <a:chOff x="2406" y="2106"/>
              <a:chExt cx="541" cy="915"/>
            </a:xfrm>
          </p:grpSpPr>
          <p:grpSp>
            <p:nvGrpSpPr>
              <p:cNvPr id="12299" name="Group 41"/>
              <p:cNvGrpSpPr>
                <a:grpSpLocks/>
              </p:cNvGrpSpPr>
              <p:nvPr/>
            </p:nvGrpSpPr>
            <p:grpSpPr bwMode="auto">
              <a:xfrm rot="1800000">
                <a:off x="2406" y="2106"/>
                <a:ext cx="426" cy="915"/>
                <a:chOff x="2538" y="2868"/>
                <a:chExt cx="670" cy="1440"/>
              </a:xfrm>
            </p:grpSpPr>
            <p:grpSp>
              <p:nvGrpSpPr>
                <p:cNvPr id="12303" name="Group 42"/>
                <p:cNvGrpSpPr>
                  <a:grpSpLocks/>
                </p:cNvGrpSpPr>
                <p:nvPr/>
              </p:nvGrpSpPr>
              <p:grpSpPr bwMode="auto">
                <a:xfrm>
                  <a:off x="2832" y="3580"/>
                  <a:ext cx="92" cy="209"/>
                  <a:chOff x="2832" y="3580"/>
                  <a:chExt cx="92" cy="209"/>
                </a:xfrm>
              </p:grpSpPr>
              <p:sp>
                <p:nvSpPr>
                  <p:cNvPr id="12310" name="Rectangle 43"/>
                  <p:cNvSpPr>
                    <a:spLocks noChangeArrowheads="1"/>
                  </p:cNvSpPr>
                  <p:nvPr/>
                </p:nvSpPr>
                <p:spPr bwMode="auto">
                  <a:xfrm>
                    <a:off x="2832" y="3580"/>
                    <a:ext cx="92" cy="209"/>
                  </a:xfrm>
                  <a:prstGeom prst="rect">
                    <a:avLst/>
                  </a:prstGeom>
                  <a:solidFill>
                    <a:srgbClr val="C0C0C0"/>
                  </a:solidFill>
                  <a:ln w="9525" algn="ctr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311" name="Rectangle 44"/>
                  <p:cNvSpPr>
                    <a:spLocks noChangeArrowheads="1"/>
                  </p:cNvSpPr>
                  <p:nvPr/>
                </p:nvSpPr>
                <p:spPr bwMode="auto">
                  <a:xfrm>
                    <a:off x="2835" y="3583"/>
                    <a:ext cx="31" cy="201"/>
                  </a:xfrm>
                  <a:prstGeom prst="rect">
                    <a:avLst/>
                  </a:prstGeom>
                  <a:solidFill>
                    <a:srgbClr val="969696"/>
                  </a:solidFill>
                  <a:ln w="9525" algn="ctr">
                    <a:noFill/>
                    <a:miter lim="800000"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sp>
              <p:nvSpPr>
                <p:cNvPr id="12304" name="Rectangle 45"/>
                <p:cNvSpPr>
                  <a:spLocks noChangeArrowheads="1"/>
                </p:cNvSpPr>
                <p:nvPr/>
              </p:nvSpPr>
              <p:spPr bwMode="auto">
                <a:xfrm>
                  <a:off x="2757" y="3714"/>
                  <a:ext cx="240" cy="594"/>
                </a:xfrm>
                <a:prstGeom prst="rect">
                  <a:avLst/>
                </a:prstGeom>
                <a:solidFill>
                  <a:srgbClr val="996633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2305" name="Rectangle 46"/>
                <p:cNvSpPr>
                  <a:spLocks noChangeArrowheads="1"/>
                </p:cNvSpPr>
                <p:nvPr/>
              </p:nvSpPr>
              <p:spPr bwMode="auto">
                <a:xfrm>
                  <a:off x="2760" y="3716"/>
                  <a:ext cx="85" cy="588"/>
                </a:xfrm>
                <a:prstGeom prst="rect">
                  <a:avLst/>
                </a:prstGeom>
                <a:solidFill>
                  <a:srgbClr val="81562B"/>
                </a:solidFill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grpSp>
              <p:nvGrpSpPr>
                <p:cNvPr id="12306" name="Group 47"/>
                <p:cNvGrpSpPr>
                  <a:grpSpLocks/>
                </p:cNvGrpSpPr>
                <p:nvPr/>
              </p:nvGrpSpPr>
              <p:grpSpPr bwMode="auto">
                <a:xfrm>
                  <a:off x="2538" y="2868"/>
                  <a:ext cx="670" cy="757"/>
                  <a:chOff x="2538" y="2868"/>
                  <a:chExt cx="670" cy="757"/>
                </a:xfrm>
              </p:grpSpPr>
              <p:sp>
                <p:nvSpPr>
                  <p:cNvPr id="12307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2538" y="2868"/>
                    <a:ext cx="612" cy="756"/>
                  </a:xfrm>
                  <a:prstGeom prst="ellipse">
                    <a:avLst/>
                  </a:prstGeom>
                  <a:solidFill>
                    <a:schemeClr val="bg2"/>
                  </a:solidFill>
                  <a:ln w="9525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308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2559" y="2876"/>
                    <a:ext cx="612" cy="747"/>
                  </a:xfrm>
                  <a:prstGeom prst="ellipse">
                    <a:avLst/>
                  </a:prstGeom>
                  <a:solidFill>
                    <a:srgbClr val="C0C0C0"/>
                  </a:solidFill>
                  <a:ln w="9525" algn="ctr">
                    <a:noFill/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309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2596" y="2875"/>
                    <a:ext cx="612" cy="750"/>
                  </a:xfrm>
                  <a:prstGeom prst="ellipse">
                    <a:avLst/>
                  </a:prstGeom>
                  <a:solidFill>
                    <a:srgbClr val="E3EAF5"/>
                  </a:solidFill>
                  <a:ln w="12700" algn="ctr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tIns="91440" bIns="91440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  <p:sp>
            <p:nvSpPr>
              <p:cNvPr id="12300" name="Freeform 51"/>
              <p:cNvSpPr>
                <a:spLocks/>
              </p:cNvSpPr>
              <p:nvPr/>
            </p:nvSpPr>
            <p:spPr bwMode="auto">
              <a:xfrm>
                <a:off x="2658" y="2259"/>
                <a:ext cx="289" cy="354"/>
              </a:xfrm>
              <a:custGeom>
                <a:avLst/>
                <a:gdLst>
                  <a:gd name="T0" fmla="*/ 7 w 454"/>
                  <a:gd name="T1" fmla="*/ 100 h 558"/>
                  <a:gd name="T2" fmla="*/ 426 w 454"/>
                  <a:gd name="T3" fmla="*/ 0 h 558"/>
                  <a:gd name="T4" fmla="*/ 444 w 454"/>
                  <a:gd name="T5" fmla="*/ 64 h 558"/>
                  <a:gd name="T6" fmla="*/ 452 w 454"/>
                  <a:gd name="T7" fmla="*/ 104 h 558"/>
                  <a:gd name="T8" fmla="*/ 454 w 454"/>
                  <a:gd name="T9" fmla="*/ 142 h 558"/>
                  <a:gd name="T10" fmla="*/ 447 w 454"/>
                  <a:gd name="T11" fmla="*/ 220 h 558"/>
                  <a:gd name="T12" fmla="*/ 414 w 454"/>
                  <a:gd name="T13" fmla="*/ 316 h 558"/>
                  <a:gd name="T14" fmla="*/ 366 w 454"/>
                  <a:gd name="T15" fmla="*/ 399 h 558"/>
                  <a:gd name="T16" fmla="*/ 304 w 454"/>
                  <a:gd name="T17" fmla="*/ 465 h 558"/>
                  <a:gd name="T18" fmla="*/ 232 w 454"/>
                  <a:gd name="T19" fmla="*/ 516 h 558"/>
                  <a:gd name="T20" fmla="*/ 156 w 454"/>
                  <a:gd name="T21" fmla="*/ 546 h 558"/>
                  <a:gd name="T22" fmla="*/ 108 w 454"/>
                  <a:gd name="T23" fmla="*/ 556 h 558"/>
                  <a:gd name="T24" fmla="*/ 66 w 454"/>
                  <a:gd name="T25" fmla="*/ 558 h 558"/>
                  <a:gd name="T26" fmla="*/ 0 w 454"/>
                  <a:gd name="T27" fmla="*/ 550 h 558"/>
                  <a:gd name="T28" fmla="*/ 7 w 454"/>
                  <a:gd name="T29" fmla="*/ 100 h 55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54"/>
                  <a:gd name="T46" fmla="*/ 0 h 558"/>
                  <a:gd name="T47" fmla="*/ 454 w 454"/>
                  <a:gd name="T48" fmla="*/ 558 h 558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54" h="558">
                    <a:moveTo>
                      <a:pt x="7" y="100"/>
                    </a:moveTo>
                    <a:lnTo>
                      <a:pt x="426" y="0"/>
                    </a:lnTo>
                    <a:lnTo>
                      <a:pt x="444" y="64"/>
                    </a:lnTo>
                    <a:lnTo>
                      <a:pt x="452" y="104"/>
                    </a:lnTo>
                    <a:lnTo>
                      <a:pt x="454" y="142"/>
                    </a:lnTo>
                    <a:lnTo>
                      <a:pt x="447" y="220"/>
                    </a:lnTo>
                    <a:lnTo>
                      <a:pt x="414" y="316"/>
                    </a:lnTo>
                    <a:lnTo>
                      <a:pt x="366" y="399"/>
                    </a:lnTo>
                    <a:lnTo>
                      <a:pt x="304" y="465"/>
                    </a:lnTo>
                    <a:lnTo>
                      <a:pt x="232" y="516"/>
                    </a:lnTo>
                    <a:lnTo>
                      <a:pt x="156" y="546"/>
                    </a:lnTo>
                    <a:lnTo>
                      <a:pt x="108" y="556"/>
                    </a:lnTo>
                    <a:lnTo>
                      <a:pt x="66" y="558"/>
                    </a:lnTo>
                    <a:lnTo>
                      <a:pt x="0" y="550"/>
                    </a:lnTo>
                    <a:lnTo>
                      <a:pt x="7" y="100"/>
                    </a:lnTo>
                    <a:close/>
                  </a:path>
                </a:pathLst>
              </a:custGeom>
              <a:solidFill>
                <a:srgbClr val="C2844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1" name="Freeform 52"/>
              <p:cNvSpPr>
                <a:spLocks/>
              </p:cNvSpPr>
              <p:nvPr/>
            </p:nvSpPr>
            <p:spPr bwMode="auto">
              <a:xfrm>
                <a:off x="2649" y="2253"/>
                <a:ext cx="288" cy="358"/>
              </a:xfrm>
              <a:custGeom>
                <a:avLst/>
                <a:gdLst>
                  <a:gd name="T0" fmla="*/ 7 w 453"/>
                  <a:gd name="T1" fmla="*/ 556 h 564"/>
                  <a:gd name="T2" fmla="*/ 0 w 453"/>
                  <a:gd name="T3" fmla="*/ 96 h 564"/>
                  <a:gd name="T4" fmla="*/ 438 w 453"/>
                  <a:gd name="T5" fmla="*/ 0 h 564"/>
                  <a:gd name="T6" fmla="*/ 453 w 453"/>
                  <a:gd name="T7" fmla="*/ 36 h 564"/>
                  <a:gd name="T8" fmla="*/ 25 w 453"/>
                  <a:gd name="T9" fmla="*/ 109 h 564"/>
                  <a:gd name="T10" fmla="*/ 42 w 453"/>
                  <a:gd name="T11" fmla="*/ 564 h 564"/>
                  <a:gd name="T12" fmla="*/ 7 w 453"/>
                  <a:gd name="T13" fmla="*/ 556 h 56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53"/>
                  <a:gd name="T22" fmla="*/ 0 h 564"/>
                  <a:gd name="T23" fmla="*/ 453 w 453"/>
                  <a:gd name="T24" fmla="*/ 564 h 56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53" h="564">
                    <a:moveTo>
                      <a:pt x="7" y="556"/>
                    </a:moveTo>
                    <a:lnTo>
                      <a:pt x="0" y="96"/>
                    </a:lnTo>
                    <a:lnTo>
                      <a:pt x="438" y="0"/>
                    </a:lnTo>
                    <a:lnTo>
                      <a:pt x="453" y="36"/>
                    </a:lnTo>
                    <a:lnTo>
                      <a:pt x="25" y="109"/>
                    </a:lnTo>
                    <a:lnTo>
                      <a:pt x="42" y="564"/>
                    </a:lnTo>
                    <a:lnTo>
                      <a:pt x="7" y="55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2302" name="Freeform 53"/>
              <p:cNvSpPr>
                <a:spLocks/>
              </p:cNvSpPr>
              <p:nvPr/>
            </p:nvSpPr>
            <p:spPr bwMode="auto">
              <a:xfrm>
                <a:off x="2671" y="2323"/>
                <a:ext cx="249" cy="168"/>
              </a:xfrm>
              <a:custGeom>
                <a:avLst/>
                <a:gdLst>
                  <a:gd name="T0" fmla="*/ 365 w 392"/>
                  <a:gd name="T1" fmla="*/ 264 h 264"/>
                  <a:gd name="T2" fmla="*/ 4 w 392"/>
                  <a:gd name="T3" fmla="*/ 57 h 264"/>
                  <a:gd name="T4" fmla="*/ 0 w 392"/>
                  <a:gd name="T5" fmla="*/ 9 h 264"/>
                  <a:gd name="T6" fmla="*/ 67 w 392"/>
                  <a:gd name="T7" fmla="*/ 0 h 264"/>
                  <a:gd name="T8" fmla="*/ 392 w 392"/>
                  <a:gd name="T9" fmla="*/ 216 h 26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2"/>
                  <a:gd name="T16" fmla="*/ 0 h 264"/>
                  <a:gd name="T17" fmla="*/ 392 w 392"/>
                  <a:gd name="T18" fmla="*/ 264 h 26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2" h="264">
                    <a:moveTo>
                      <a:pt x="365" y="264"/>
                    </a:moveTo>
                    <a:lnTo>
                      <a:pt x="4" y="57"/>
                    </a:lnTo>
                    <a:lnTo>
                      <a:pt x="0" y="9"/>
                    </a:lnTo>
                    <a:lnTo>
                      <a:pt x="67" y="0"/>
                    </a:lnTo>
                    <a:lnTo>
                      <a:pt x="392" y="216"/>
                    </a:lnTo>
                  </a:path>
                </a:pathLst>
              </a:custGeom>
              <a:solidFill>
                <a:srgbClr val="763B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2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Electronic Data Interchange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altLang="zh-CN"/>
              <a:t>PO-BD-090</a:t>
            </a:r>
          </a:p>
        </p:txBody>
      </p:sp>
      <p:grpSp>
        <p:nvGrpSpPr>
          <p:cNvPr id="78" name="Group 77"/>
          <p:cNvGrpSpPr/>
          <p:nvPr/>
        </p:nvGrpSpPr>
        <p:grpSpPr>
          <a:xfrm>
            <a:off x="925415" y="1144529"/>
            <a:ext cx="7281862" cy="4814888"/>
            <a:chOff x="915988" y="1597025"/>
            <a:chExt cx="7281862" cy="4814888"/>
          </a:xfrm>
        </p:grpSpPr>
        <p:grpSp>
          <p:nvGrpSpPr>
            <p:cNvPr id="13315" name="Group 166"/>
            <p:cNvGrpSpPr>
              <a:grpSpLocks/>
            </p:cNvGrpSpPr>
            <p:nvPr/>
          </p:nvGrpSpPr>
          <p:grpSpPr bwMode="auto">
            <a:xfrm>
              <a:off x="915988" y="4149725"/>
              <a:ext cx="2262187" cy="2262188"/>
              <a:chOff x="663" y="1353"/>
              <a:chExt cx="2286" cy="2286"/>
            </a:xfrm>
          </p:grpSpPr>
          <p:grpSp>
            <p:nvGrpSpPr>
              <p:cNvPr id="13358" name="Group 167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13360" name="Freeform 168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1" name="Freeform 169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2" name="Freeform 170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3" name="Freeform 171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4" name="Freeform 172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5" name="Rectangle 173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66" name="Freeform 174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7" name="Freeform 175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68" name="Rectangle 176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69" name="Freeform 177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0" name="Freeform 178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1" name="Freeform 179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2" name="Freeform 180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3" name="Freeform 181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4" name="Freeform 182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5" name="Freeform 183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6" name="Freeform 184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7" name="Freeform 185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8" name="Freeform 186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79" name="Freeform 187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3380" name="Group 188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13382" name="Freeform 189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83" name="Freeform 190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384" name="Group 191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13385" name="Freeform 192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6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7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8" name="Freeform 195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89" name="Freeform 196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3381" name="Freeform 197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054" name="Text Box 198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lIns="0" tIns="0" r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/>
                  <a:buNone/>
                </a:pPr>
                <a:endParaRPr kumimoji="1" lang="zh-CN" altLang="zh-CN" sz="2000" b="1">
                  <a:ea typeface="宋体" pitchFamily="2" charset="-122"/>
                </a:endParaRPr>
              </a:p>
            </p:txBody>
          </p:sp>
        </p:grpSp>
        <p:grpSp>
          <p:nvGrpSpPr>
            <p:cNvPr id="13316" name="Group 199"/>
            <p:cNvGrpSpPr>
              <a:grpSpLocks/>
            </p:cNvGrpSpPr>
            <p:nvPr/>
          </p:nvGrpSpPr>
          <p:grpSpPr bwMode="auto">
            <a:xfrm>
              <a:off x="5935663" y="1597025"/>
              <a:ext cx="2262187" cy="2262188"/>
              <a:chOff x="663" y="1353"/>
              <a:chExt cx="2286" cy="2286"/>
            </a:xfrm>
          </p:grpSpPr>
          <p:grpSp>
            <p:nvGrpSpPr>
              <p:cNvPr id="13326" name="Group 200"/>
              <p:cNvGrpSpPr>
                <a:grpSpLocks/>
              </p:cNvGrpSpPr>
              <p:nvPr/>
            </p:nvGrpSpPr>
            <p:grpSpPr bwMode="auto">
              <a:xfrm>
                <a:off x="663" y="1353"/>
                <a:ext cx="2286" cy="2286"/>
                <a:chOff x="1731" y="1299"/>
                <a:chExt cx="2286" cy="2286"/>
              </a:xfrm>
            </p:grpSpPr>
            <p:sp>
              <p:nvSpPr>
                <p:cNvPr id="13328" name="Freeform 201"/>
                <p:cNvSpPr>
                  <a:spLocks/>
                </p:cNvSpPr>
                <p:nvPr/>
              </p:nvSpPr>
              <p:spPr bwMode="auto">
                <a:xfrm>
                  <a:off x="2320" y="3359"/>
                  <a:ext cx="1103" cy="13"/>
                </a:xfrm>
                <a:custGeom>
                  <a:avLst/>
                  <a:gdLst>
                    <a:gd name="T0" fmla="*/ 34 w 1103"/>
                    <a:gd name="T1" fmla="*/ 13 h 13"/>
                    <a:gd name="T2" fmla="*/ 272 w 1103"/>
                    <a:gd name="T3" fmla="*/ 13 h 13"/>
                    <a:gd name="T4" fmla="*/ 272 w 1103"/>
                    <a:gd name="T5" fmla="*/ 13 h 13"/>
                    <a:gd name="T6" fmla="*/ 832 w 1103"/>
                    <a:gd name="T7" fmla="*/ 13 h 13"/>
                    <a:gd name="T8" fmla="*/ 832 w 1103"/>
                    <a:gd name="T9" fmla="*/ 13 h 13"/>
                    <a:gd name="T10" fmla="*/ 1103 w 1103"/>
                    <a:gd name="T11" fmla="*/ 13 h 13"/>
                    <a:gd name="T12" fmla="*/ 1103 w 1103"/>
                    <a:gd name="T13" fmla="*/ 13 h 13"/>
                    <a:gd name="T14" fmla="*/ 1099 w 1103"/>
                    <a:gd name="T15" fmla="*/ 4 h 13"/>
                    <a:gd name="T16" fmla="*/ 1095 w 1103"/>
                    <a:gd name="T17" fmla="*/ 0 h 13"/>
                    <a:gd name="T18" fmla="*/ 828 w 1103"/>
                    <a:gd name="T19" fmla="*/ 0 h 13"/>
                    <a:gd name="T20" fmla="*/ 828 w 1103"/>
                    <a:gd name="T21" fmla="*/ 0 h 13"/>
                    <a:gd name="T22" fmla="*/ 276 w 1103"/>
                    <a:gd name="T23" fmla="*/ 0 h 13"/>
                    <a:gd name="T24" fmla="*/ 276 w 1103"/>
                    <a:gd name="T25" fmla="*/ 0 h 13"/>
                    <a:gd name="T26" fmla="*/ 42 w 1103"/>
                    <a:gd name="T27" fmla="*/ 0 h 13"/>
                    <a:gd name="T28" fmla="*/ 9 w 1103"/>
                    <a:gd name="T29" fmla="*/ 0 h 13"/>
                    <a:gd name="T30" fmla="*/ 9 w 1103"/>
                    <a:gd name="T31" fmla="*/ 0 h 13"/>
                    <a:gd name="T32" fmla="*/ 5 w 1103"/>
                    <a:gd name="T33" fmla="*/ 4 h 13"/>
                    <a:gd name="T34" fmla="*/ 0 w 1103"/>
                    <a:gd name="T35" fmla="*/ 13 h 13"/>
                    <a:gd name="T36" fmla="*/ 0 w 1103"/>
                    <a:gd name="T37" fmla="*/ 13 h 13"/>
                    <a:gd name="T38" fmla="*/ 0 w 1103"/>
                    <a:gd name="T39" fmla="*/ 13 h 13"/>
                    <a:gd name="T40" fmla="*/ 34 w 1103"/>
                    <a:gd name="T41" fmla="*/ 13 h 13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1103"/>
                    <a:gd name="T64" fmla="*/ 0 h 13"/>
                    <a:gd name="T65" fmla="*/ 1103 w 1103"/>
                    <a:gd name="T66" fmla="*/ 13 h 13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1103" h="13">
                      <a:moveTo>
                        <a:pt x="34" y="13"/>
                      </a:moveTo>
                      <a:lnTo>
                        <a:pt x="272" y="13"/>
                      </a:lnTo>
                      <a:lnTo>
                        <a:pt x="832" y="13"/>
                      </a:lnTo>
                      <a:lnTo>
                        <a:pt x="1103" y="13"/>
                      </a:lnTo>
                      <a:lnTo>
                        <a:pt x="1099" y="4"/>
                      </a:lnTo>
                      <a:lnTo>
                        <a:pt x="1095" y="0"/>
                      </a:lnTo>
                      <a:lnTo>
                        <a:pt x="828" y="0"/>
                      </a:lnTo>
                      <a:lnTo>
                        <a:pt x="276" y="0"/>
                      </a:lnTo>
                      <a:lnTo>
                        <a:pt x="42" y="0"/>
                      </a:lnTo>
                      <a:lnTo>
                        <a:pt x="9" y="0"/>
                      </a:lnTo>
                      <a:lnTo>
                        <a:pt x="5" y="4"/>
                      </a:lnTo>
                      <a:lnTo>
                        <a:pt x="0" y="13"/>
                      </a:lnTo>
                      <a:lnTo>
                        <a:pt x="34" y="13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29" name="Freeform 202"/>
                <p:cNvSpPr>
                  <a:spLocks noEditPoints="1"/>
                </p:cNvSpPr>
                <p:nvPr/>
              </p:nvSpPr>
              <p:spPr bwMode="auto">
                <a:xfrm>
                  <a:off x="3148" y="3359"/>
                  <a:ext cx="313" cy="121"/>
                </a:xfrm>
                <a:custGeom>
                  <a:avLst/>
                  <a:gdLst>
                    <a:gd name="T0" fmla="*/ 225 w 313"/>
                    <a:gd name="T1" fmla="*/ 0 h 121"/>
                    <a:gd name="T2" fmla="*/ 225 w 313"/>
                    <a:gd name="T3" fmla="*/ 0 h 121"/>
                    <a:gd name="T4" fmla="*/ 0 w 313"/>
                    <a:gd name="T5" fmla="*/ 0 h 121"/>
                    <a:gd name="T6" fmla="*/ 225 w 313"/>
                    <a:gd name="T7" fmla="*/ 0 h 121"/>
                    <a:gd name="T8" fmla="*/ 280 w 313"/>
                    <a:gd name="T9" fmla="*/ 17 h 121"/>
                    <a:gd name="T10" fmla="*/ 280 w 313"/>
                    <a:gd name="T11" fmla="*/ 17 h 121"/>
                    <a:gd name="T12" fmla="*/ 275 w 313"/>
                    <a:gd name="T13" fmla="*/ 4 h 121"/>
                    <a:gd name="T14" fmla="*/ 267 w 313"/>
                    <a:gd name="T15" fmla="*/ 4 h 121"/>
                    <a:gd name="T16" fmla="*/ 242 w 313"/>
                    <a:gd name="T17" fmla="*/ 13 h 121"/>
                    <a:gd name="T18" fmla="*/ 242 w 313"/>
                    <a:gd name="T19" fmla="*/ 13 h 121"/>
                    <a:gd name="T20" fmla="*/ 246 w 313"/>
                    <a:gd name="T21" fmla="*/ 17 h 121"/>
                    <a:gd name="T22" fmla="*/ 246 w 313"/>
                    <a:gd name="T23" fmla="*/ 17 h 121"/>
                    <a:gd name="T24" fmla="*/ 280 w 313"/>
                    <a:gd name="T25" fmla="*/ 117 h 121"/>
                    <a:gd name="T26" fmla="*/ 280 w 313"/>
                    <a:gd name="T27" fmla="*/ 117 h 121"/>
                    <a:gd name="T28" fmla="*/ 275 w 313"/>
                    <a:gd name="T29" fmla="*/ 121 h 121"/>
                    <a:gd name="T30" fmla="*/ 275 w 313"/>
                    <a:gd name="T31" fmla="*/ 121 h 121"/>
                    <a:gd name="T32" fmla="*/ 267 w 313"/>
                    <a:gd name="T33" fmla="*/ 121 h 121"/>
                    <a:gd name="T34" fmla="*/ 300 w 313"/>
                    <a:gd name="T35" fmla="*/ 121 h 121"/>
                    <a:gd name="T36" fmla="*/ 300 w 313"/>
                    <a:gd name="T37" fmla="*/ 121 h 121"/>
                    <a:gd name="T38" fmla="*/ 309 w 313"/>
                    <a:gd name="T39" fmla="*/ 121 h 121"/>
                    <a:gd name="T40" fmla="*/ 309 w 313"/>
                    <a:gd name="T41" fmla="*/ 121 h 121"/>
                    <a:gd name="T42" fmla="*/ 313 w 313"/>
                    <a:gd name="T43" fmla="*/ 117 h 121"/>
                    <a:gd name="T44" fmla="*/ 313 w 313"/>
                    <a:gd name="T45" fmla="*/ 117 h 121"/>
                    <a:gd name="T46" fmla="*/ 280 w 313"/>
                    <a:gd name="T47" fmla="*/ 17 h 121"/>
                    <a:gd name="T48" fmla="*/ 280 w 313"/>
                    <a:gd name="T49" fmla="*/ 17 h 121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313"/>
                    <a:gd name="T76" fmla="*/ 0 h 121"/>
                    <a:gd name="T77" fmla="*/ 313 w 313"/>
                    <a:gd name="T78" fmla="*/ 121 h 121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313" h="121">
                      <a:moveTo>
                        <a:pt x="225" y="0"/>
                      </a:moveTo>
                      <a:lnTo>
                        <a:pt x="225" y="0"/>
                      </a:lnTo>
                      <a:lnTo>
                        <a:pt x="0" y="0"/>
                      </a:lnTo>
                      <a:lnTo>
                        <a:pt x="225" y="0"/>
                      </a:lnTo>
                      <a:close/>
                      <a:moveTo>
                        <a:pt x="280" y="17"/>
                      </a:moveTo>
                      <a:lnTo>
                        <a:pt x="280" y="17"/>
                      </a:lnTo>
                      <a:lnTo>
                        <a:pt x="275" y="4"/>
                      </a:lnTo>
                      <a:lnTo>
                        <a:pt x="267" y="4"/>
                      </a:lnTo>
                      <a:lnTo>
                        <a:pt x="242" y="13"/>
                      </a:lnTo>
                      <a:lnTo>
                        <a:pt x="246" y="17"/>
                      </a:lnTo>
                      <a:lnTo>
                        <a:pt x="280" y="117"/>
                      </a:lnTo>
                      <a:lnTo>
                        <a:pt x="275" y="121"/>
                      </a:lnTo>
                      <a:lnTo>
                        <a:pt x="267" y="121"/>
                      </a:lnTo>
                      <a:lnTo>
                        <a:pt x="300" y="121"/>
                      </a:lnTo>
                      <a:lnTo>
                        <a:pt x="309" y="121"/>
                      </a:lnTo>
                      <a:lnTo>
                        <a:pt x="313" y="117"/>
                      </a:lnTo>
                      <a:lnTo>
                        <a:pt x="280" y="17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0" name="Freeform 203"/>
                <p:cNvSpPr>
                  <a:spLocks/>
                </p:cNvSpPr>
                <p:nvPr/>
              </p:nvSpPr>
              <p:spPr bwMode="auto">
                <a:xfrm>
                  <a:off x="1731" y="1299"/>
                  <a:ext cx="2286" cy="2286"/>
                </a:xfrm>
                <a:custGeom>
                  <a:avLst/>
                  <a:gdLst>
                    <a:gd name="T0" fmla="*/ 113 w 2286"/>
                    <a:gd name="T1" fmla="*/ 0 h 2286"/>
                    <a:gd name="T2" fmla="*/ 67 w 2286"/>
                    <a:gd name="T3" fmla="*/ 13 h 2286"/>
                    <a:gd name="T4" fmla="*/ 30 w 2286"/>
                    <a:gd name="T5" fmla="*/ 34 h 2286"/>
                    <a:gd name="T6" fmla="*/ 9 w 2286"/>
                    <a:gd name="T7" fmla="*/ 71 h 2286"/>
                    <a:gd name="T8" fmla="*/ 0 w 2286"/>
                    <a:gd name="T9" fmla="*/ 117 h 2286"/>
                    <a:gd name="T10" fmla="*/ 0 w 2286"/>
                    <a:gd name="T11" fmla="*/ 1571 h 2286"/>
                    <a:gd name="T12" fmla="*/ 9 w 2286"/>
                    <a:gd name="T13" fmla="*/ 1617 h 2286"/>
                    <a:gd name="T14" fmla="*/ 30 w 2286"/>
                    <a:gd name="T15" fmla="*/ 1655 h 2286"/>
                    <a:gd name="T16" fmla="*/ 67 w 2286"/>
                    <a:gd name="T17" fmla="*/ 1676 h 2286"/>
                    <a:gd name="T18" fmla="*/ 113 w 2286"/>
                    <a:gd name="T19" fmla="*/ 1684 h 2286"/>
                    <a:gd name="T20" fmla="*/ 857 w 2286"/>
                    <a:gd name="T21" fmla="*/ 1684 h 2286"/>
                    <a:gd name="T22" fmla="*/ 832 w 2286"/>
                    <a:gd name="T23" fmla="*/ 1960 h 2286"/>
                    <a:gd name="T24" fmla="*/ 594 w 2286"/>
                    <a:gd name="T25" fmla="*/ 1956 h 2286"/>
                    <a:gd name="T26" fmla="*/ 589 w 2286"/>
                    <a:gd name="T27" fmla="*/ 1960 h 2286"/>
                    <a:gd name="T28" fmla="*/ 552 w 2286"/>
                    <a:gd name="T29" fmla="*/ 1968 h 2286"/>
                    <a:gd name="T30" fmla="*/ 523 w 2286"/>
                    <a:gd name="T31" fmla="*/ 1985 h 2286"/>
                    <a:gd name="T32" fmla="*/ 502 w 2286"/>
                    <a:gd name="T33" fmla="*/ 2014 h 2286"/>
                    <a:gd name="T34" fmla="*/ 485 w 2286"/>
                    <a:gd name="T35" fmla="*/ 2048 h 2286"/>
                    <a:gd name="T36" fmla="*/ 481 w 2286"/>
                    <a:gd name="T37" fmla="*/ 2060 h 2286"/>
                    <a:gd name="T38" fmla="*/ 456 w 2286"/>
                    <a:gd name="T39" fmla="*/ 2148 h 2286"/>
                    <a:gd name="T40" fmla="*/ 452 w 2286"/>
                    <a:gd name="T41" fmla="*/ 2156 h 2286"/>
                    <a:gd name="T42" fmla="*/ 447 w 2286"/>
                    <a:gd name="T43" fmla="*/ 2177 h 2286"/>
                    <a:gd name="T44" fmla="*/ 456 w 2286"/>
                    <a:gd name="T45" fmla="*/ 2215 h 2286"/>
                    <a:gd name="T46" fmla="*/ 472 w 2286"/>
                    <a:gd name="T47" fmla="*/ 2248 h 2286"/>
                    <a:gd name="T48" fmla="*/ 493 w 2286"/>
                    <a:gd name="T49" fmla="*/ 2265 h 2286"/>
                    <a:gd name="T50" fmla="*/ 539 w 2286"/>
                    <a:gd name="T51" fmla="*/ 2286 h 2286"/>
                    <a:gd name="T52" fmla="*/ 1717 w 2286"/>
                    <a:gd name="T53" fmla="*/ 2286 h 2286"/>
                    <a:gd name="T54" fmla="*/ 1743 w 2286"/>
                    <a:gd name="T55" fmla="*/ 2286 h 2286"/>
                    <a:gd name="T56" fmla="*/ 1784 w 2286"/>
                    <a:gd name="T57" fmla="*/ 2265 h 2286"/>
                    <a:gd name="T58" fmla="*/ 1805 w 2286"/>
                    <a:gd name="T59" fmla="*/ 2252 h 2286"/>
                    <a:gd name="T60" fmla="*/ 1826 w 2286"/>
                    <a:gd name="T61" fmla="*/ 2210 h 2286"/>
                    <a:gd name="T62" fmla="*/ 1830 w 2286"/>
                    <a:gd name="T63" fmla="*/ 2164 h 2286"/>
                    <a:gd name="T64" fmla="*/ 1826 w 2286"/>
                    <a:gd name="T65" fmla="*/ 2148 h 2286"/>
                    <a:gd name="T66" fmla="*/ 1793 w 2286"/>
                    <a:gd name="T67" fmla="*/ 2043 h 2286"/>
                    <a:gd name="T68" fmla="*/ 1797 w 2286"/>
                    <a:gd name="T69" fmla="*/ 2048 h 2286"/>
                    <a:gd name="T70" fmla="*/ 1776 w 2286"/>
                    <a:gd name="T71" fmla="*/ 2002 h 2286"/>
                    <a:gd name="T72" fmla="*/ 1747 w 2286"/>
                    <a:gd name="T73" fmla="*/ 1976 h 2286"/>
                    <a:gd name="T74" fmla="*/ 1692 w 2286"/>
                    <a:gd name="T75" fmla="*/ 1960 h 2286"/>
                    <a:gd name="T76" fmla="*/ 1692 w 2286"/>
                    <a:gd name="T77" fmla="*/ 1960 h 2286"/>
                    <a:gd name="T78" fmla="*/ 1450 w 2286"/>
                    <a:gd name="T79" fmla="*/ 1960 h 2286"/>
                    <a:gd name="T80" fmla="*/ 1425 w 2286"/>
                    <a:gd name="T81" fmla="*/ 1684 h 2286"/>
                    <a:gd name="T82" fmla="*/ 2169 w 2286"/>
                    <a:gd name="T83" fmla="*/ 1684 h 2286"/>
                    <a:gd name="T84" fmla="*/ 2215 w 2286"/>
                    <a:gd name="T85" fmla="*/ 1676 h 2286"/>
                    <a:gd name="T86" fmla="*/ 2252 w 2286"/>
                    <a:gd name="T87" fmla="*/ 1655 h 2286"/>
                    <a:gd name="T88" fmla="*/ 2273 w 2286"/>
                    <a:gd name="T89" fmla="*/ 1617 h 2286"/>
                    <a:gd name="T90" fmla="*/ 2286 w 2286"/>
                    <a:gd name="T91" fmla="*/ 1571 h 2286"/>
                    <a:gd name="T92" fmla="*/ 2286 w 2286"/>
                    <a:gd name="T93" fmla="*/ 117 h 2286"/>
                    <a:gd name="T94" fmla="*/ 2273 w 2286"/>
                    <a:gd name="T95" fmla="*/ 71 h 2286"/>
                    <a:gd name="T96" fmla="*/ 2252 w 2286"/>
                    <a:gd name="T97" fmla="*/ 34 h 2286"/>
                    <a:gd name="T98" fmla="*/ 2215 w 2286"/>
                    <a:gd name="T99" fmla="*/ 13 h 2286"/>
                    <a:gd name="T100" fmla="*/ 2169 w 2286"/>
                    <a:gd name="T101" fmla="*/ 0 h 228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2286"/>
                    <a:gd name="T154" fmla="*/ 0 h 2286"/>
                    <a:gd name="T155" fmla="*/ 2286 w 2286"/>
                    <a:gd name="T156" fmla="*/ 2286 h 228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2286" h="2286">
                      <a:moveTo>
                        <a:pt x="113" y="0"/>
                      </a:moveTo>
                      <a:lnTo>
                        <a:pt x="113" y="0"/>
                      </a:lnTo>
                      <a:lnTo>
                        <a:pt x="88" y="5"/>
                      </a:lnTo>
                      <a:lnTo>
                        <a:pt x="67" y="13"/>
                      </a:lnTo>
                      <a:lnTo>
                        <a:pt x="50" y="21"/>
                      </a:lnTo>
                      <a:lnTo>
                        <a:pt x="30" y="34"/>
                      </a:lnTo>
                      <a:lnTo>
                        <a:pt x="17" y="55"/>
                      </a:lnTo>
                      <a:lnTo>
                        <a:pt x="9" y="71"/>
                      </a:lnTo>
                      <a:lnTo>
                        <a:pt x="0" y="92"/>
                      </a:lnTo>
                      <a:lnTo>
                        <a:pt x="0" y="117"/>
                      </a:lnTo>
                      <a:lnTo>
                        <a:pt x="0" y="1571"/>
                      </a:lnTo>
                      <a:lnTo>
                        <a:pt x="0" y="1596"/>
                      </a:lnTo>
                      <a:lnTo>
                        <a:pt x="9" y="1617"/>
                      </a:lnTo>
                      <a:lnTo>
                        <a:pt x="17" y="1634"/>
                      </a:lnTo>
                      <a:lnTo>
                        <a:pt x="30" y="1655"/>
                      </a:lnTo>
                      <a:lnTo>
                        <a:pt x="50" y="1667"/>
                      </a:lnTo>
                      <a:lnTo>
                        <a:pt x="67" y="1676"/>
                      </a:lnTo>
                      <a:lnTo>
                        <a:pt x="88" y="1684"/>
                      </a:lnTo>
                      <a:lnTo>
                        <a:pt x="113" y="1684"/>
                      </a:lnTo>
                      <a:lnTo>
                        <a:pt x="857" y="1684"/>
                      </a:lnTo>
                      <a:lnTo>
                        <a:pt x="832" y="1960"/>
                      </a:lnTo>
                      <a:lnTo>
                        <a:pt x="594" y="1956"/>
                      </a:lnTo>
                      <a:lnTo>
                        <a:pt x="589" y="1960"/>
                      </a:lnTo>
                      <a:lnTo>
                        <a:pt x="569" y="1960"/>
                      </a:lnTo>
                      <a:lnTo>
                        <a:pt x="552" y="1968"/>
                      </a:lnTo>
                      <a:lnTo>
                        <a:pt x="539" y="1976"/>
                      </a:lnTo>
                      <a:lnTo>
                        <a:pt x="523" y="1985"/>
                      </a:lnTo>
                      <a:lnTo>
                        <a:pt x="510" y="1997"/>
                      </a:lnTo>
                      <a:lnTo>
                        <a:pt x="502" y="2014"/>
                      </a:lnTo>
                      <a:lnTo>
                        <a:pt x="493" y="2027"/>
                      </a:lnTo>
                      <a:lnTo>
                        <a:pt x="485" y="2048"/>
                      </a:lnTo>
                      <a:lnTo>
                        <a:pt x="481" y="2060"/>
                      </a:lnTo>
                      <a:lnTo>
                        <a:pt x="456" y="2148"/>
                      </a:lnTo>
                      <a:lnTo>
                        <a:pt x="452" y="2156"/>
                      </a:lnTo>
                      <a:lnTo>
                        <a:pt x="447" y="2177"/>
                      </a:lnTo>
                      <a:lnTo>
                        <a:pt x="452" y="2198"/>
                      </a:lnTo>
                      <a:lnTo>
                        <a:pt x="456" y="2215"/>
                      </a:lnTo>
                      <a:lnTo>
                        <a:pt x="464" y="2231"/>
                      </a:lnTo>
                      <a:lnTo>
                        <a:pt x="472" y="2248"/>
                      </a:lnTo>
                      <a:lnTo>
                        <a:pt x="493" y="2265"/>
                      </a:lnTo>
                      <a:lnTo>
                        <a:pt x="514" y="2277"/>
                      </a:lnTo>
                      <a:lnTo>
                        <a:pt x="539" y="2286"/>
                      </a:lnTo>
                      <a:lnTo>
                        <a:pt x="564" y="2286"/>
                      </a:lnTo>
                      <a:lnTo>
                        <a:pt x="1717" y="2286"/>
                      </a:lnTo>
                      <a:lnTo>
                        <a:pt x="1743" y="2286"/>
                      </a:lnTo>
                      <a:lnTo>
                        <a:pt x="1763" y="2277"/>
                      </a:lnTo>
                      <a:lnTo>
                        <a:pt x="1784" y="2265"/>
                      </a:lnTo>
                      <a:lnTo>
                        <a:pt x="1805" y="2252"/>
                      </a:lnTo>
                      <a:lnTo>
                        <a:pt x="1818" y="2231"/>
                      </a:lnTo>
                      <a:lnTo>
                        <a:pt x="1826" y="2210"/>
                      </a:lnTo>
                      <a:lnTo>
                        <a:pt x="1830" y="2190"/>
                      </a:lnTo>
                      <a:lnTo>
                        <a:pt x="1830" y="2164"/>
                      </a:lnTo>
                      <a:lnTo>
                        <a:pt x="1826" y="2148"/>
                      </a:lnTo>
                      <a:lnTo>
                        <a:pt x="1793" y="2043"/>
                      </a:lnTo>
                      <a:lnTo>
                        <a:pt x="1797" y="2048"/>
                      </a:lnTo>
                      <a:lnTo>
                        <a:pt x="1784" y="2022"/>
                      </a:lnTo>
                      <a:lnTo>
                        <a:pt x="1776" y="2002"/>
                      </a:lnTo>
                      <a:lnTo>
                        <a:pt x="1763" y="1989"/>
                      </a:lnTo>
                      <a:lnTo>
                        <a:pt x="1747" y="1976"/>
                      </a:lnTo>
                      <a:lnTo>
                        <a:pt x="1717" y="1964"/>
                      </a:lnTo>
                      <a:lnTo>
                        <a:pt x="1692" y="1960"/>
                      </a:lnTo>
                      <a:lnTo>
                        <a:pt x="1450" y="1960"/>
                      </a:lnTo>
                      <a:lnTo>
                        <a:pt x="1425" y="1684"/>
                      </a:lnTo>
                      <a:lnTo>
                        <a:pt x="2169" y="1684"/>
                      </a:lnTo>
                      <a:lnTo>
                        <a:pt x="2194" y="1684"/>
                      </a:lnTo>
                      <a:lnTo>
                        <a:pt x="2215" y="1676"/>
                      </a:lnTo>
                      <a:lnTo>
                        <a:pt x="2231" y="1667"/>
                      </a:lnTo>
                      <a:lnTo>
                        <a:pt x="2252" y="1655"/>
                      </a:lnTo>
                      <a:lnTo>
                        <a:pt x="2265" y="1634"/>
                      </a:lnTo>
                      <a:lnTo>
                        <a:pt x="2273" y="1617"/>
                      </a:lnTo>
                      <a:lnTo>
                        <a:pt x="2281" y="1596"/>
                      </a:lnTo>
                      <a:lnTo>
                        <a:pt x="2286" y="1571"/>
                      </a:lnTo>
                      <a:lnTo>
                        <a:pt x="2286" y="117"/>
                      </a:lnTo>
                      <a:lnTo>
                        <a:pt x="2281" y="92"/>
                      </a:lnTo>
                      <a:lnTo>
                        <a:pt x="2273" y="71"/>
                      </a:lnTo>
                      <a:lnTo>
                        <a:pt x="2265" y="55"/>
                      </a:lnTo>
                      <a:lnTo>
                        <a:pt x="2252" y="34"/>
                      </a:lnTo>
                      <a:lnTo>
                        <a:pt x="2231" y="21"/>
                      </a:lnTo>
                      <a:lnTo>
                        <a:pt x="2215" y="13"/>
                      </a:lnTo>
                      <a:lnTo>
                        <a:pt x="2194" y="5"/>
                      </a:lnTo>
                      <a:lnTo>
                        <a:pt x="2169" y="0"/>
                      </a:lnTo>
                      <a:lnTo>
                        <a:pt x="113" y="0"/>
                      </a:lnTo>
                      <a:close/>
                    </a:path>
                  </a:pathLst>
                </a:custGeom>
                <a:solidFill>
                  <a:schemeClr val="tx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1" name="Freeform 204"/>
                <p:cNvSpPr>
                  <a:spLocks/>
                </p:cNvSpPr>
                <p:nvPr/>
              </p:nvSpPr>
              <p:spPr bwMode="auto">
                <a:xfrm>
                  <a:off x="1781" y="1349"/>
                  <a:ext cx="2186" cy="2186"/>
                </a:xfrm>
                <a:custGeom>
                  <a:avLst/>
                  <a:gdLst>
                    <a:gd name="T0" fmla="*/ 63 w 2186"/>
                    <a:gd name="T1" fmla="*/ 0 h 2186"/>
                    <a:gd name="T2" fmla="*/ 38 w 2186"/>
                    <a:gd name="T3" fmla="*/ 9 h 2186"/>
                    <a:gd name="T4" fmla="*/ 5 w 2186"/>
                    <a:gd name="T5" fmla="*/ 42 h 2186"/>
                    <a:gd name="T6" fmla="*/ 0 w 2186"/>
                    <a:gd name="T7" fmla="*/ 67 h 2186"/>
                    <a:gd name="T8" fmla="*/ 0 w 2186"/>
                    <a:gd name="T9" fmla="*/ 1521 h 2186"/>
                    <a:gd name="T10" fmla="*/ 5 w 2186"/>
                    <a:gd name="T11" fmla="*/ 1546 h 2186"/>
                    <a:gd name="T12" fmla="*/ 38 w 2186"/>
                    <a:gd name="T13" fmla="*/ 1580 h 2186"/>
                    <a:gd name="T14" fmla="*/ 63 w 2186"/>
                    <a:gd name="T15" fmla="*/ 1584 h 2186"/>
                    <a:gd name="T16" fmla="*/ 865 w 2186"/>
                    <a:gd name="T17" fmla="*/ 1584 h 2186"/>
                    <a:gd name="T18" fmla="*/ 828 w 2186"/>
                    <a:gd name="T19" fmla="*/ 1960 h 2186"/>
                    <a:gd name="T20" fmla="*/ 544 w 2186"/>
                    <a:gd name="T21" fmla="*/ 1956 h 2186"/>
                    <a:gd name="T22" fmla="*/ 544 w 2186"/>
                    <a:gd name="T23" fmla="*/ 1960 h 2186"/>
                    <a:gd name="T24" fmla="*/ 510 w 2186"/>
                    <a:gd name="T25" fmla="*/ 1972 h 2186"/>
                    <a:gd name="T26" fmla="*/ 485 w 2186"/>
                    <a:gd name="T27" fmla="*/ 2010 h 2186"/>
                    <a:gd name="T28" fmla="*/ 481 w 2186"/>
                    <a:gd name="T29" fmla="*/ 2027 h 2186"/>
                    <a:gd name="T30" fmla="*/ 452 w 2186"/>
                    <a:gd name="T31" fmla="*/ 2110 h 2186"/>
                    <a:gd name="T32" fmla="*/ 452 w 2186"/>
                    <a:gd name="T33" fmla="*/ 2119 h 2186"/>
                    <a:gd name="T34" fmla="*/ 448 w 2186"/>
                    <a:gd name="T35" fmla="*/ 2127 h 2186"/>
                    <a:gd name="T36" fmla="*/ 464 w 2186"/>
                    <a:gd name="T37" fmla="*/ 2165 h 2186"/>
                    <a:gd name="T38" fmla="*/ 473 w 2186"/>
                    <a:gd name="T39" fmla="*/ 2173 h 2186"/>
                    <a:gd name="T40" fmla="*/ 498 w 2186"/>
                    <a:gd name="T41" fmla="*/ 2186 h 2186"/>
                    <a:gd name="T42" fmla="*/ 1667 w 2186"/>
                    <a:gd name="T43" fmla="*/ 2186 h 2186"/>
                    <a:gd name="T44" fmla="*/ 1684 w 2186"/>
                    <a:gd name="T45" fmla="*/ 2186 h 2186"/>
                    <a:gd name="T46" fmla="*/ 1705 w 2186"/>
                    <a:gd name="T47" fmla="*/ 2177 h 2186"/>
                    <a:gd name="T48" fmla="*/ 1718 w 2186"/>
                    <a:gd name="T49" fmla="*/ 2169 h 2186"/>
                    <a:gd name="T50" fmla="*/ 1730 w 2186"/>
                    <a:gd name="T51" fmla="*/ 2144 h 2186"/>
                    <a:gd name="T52" fmla="*/ 1730 w 2186"/>
                    <a:gd name="T53" fmla="*/ 2119 h 2186"/>
                    <a:gd name="T54" fmla="*/ 1730 w 2186"/>
                    <a:gd name="T55" fmla="*/ 2110 h 2186"/>
                    <a:gd name="T56" fmla="*/ 1697 w 2186"/>
                    <a:gd name="T57" fmla="*/ 2010 h 2186"/>
                    <a:gd name="T58" fmla="*/ 1693 w 2186"/>
                    <a:gd name="T59" fmla="*/ 1998 h 2186"/>
                    <a:gd name="T60" fmla="*/ 1667 w 2186"/>
                    <a:gd name="T61" fmla="*/ 1968 h 2186"/>
                    <a:gd name="T62" fmla="*/ 1638 w 2186"/>
                    <a:gd name="T63" fmla="*/ 1960 h 2186"/>
                    <a:gd name="T64" fmla="*/ 1638 w 2186"/>
                    <a:gd name="T65" fmla="*/ 1960 h 2186"/>
                    <a:gd name="T66" fmla="*/ 1354 w 2186"/>
                    <a:gd name="T67" fmla="*/ 1960 h 2186"/>
                    <a:gd name="T68" fmla="*/ 1317 w 2186"/>
                    <a:gd name="T69" fmla="*/ 1584 h 2186"/>
                    <a:gd name="T70" fmla="*/ 2119 w 2186"/>
                    <a:gd name="T71" fmla="*/ 1584 h 2186"/>
                    <a:gd name="T72" fmla="*/ 2144 w 2186"/>
                    <a:gd name="T73" fmla="*/ 1580 h 2186"/>
                    <a:gd name="T74" fmla="*/ 2177 w 2186"/>
                    <a:gd name="T75" fmla="*/ 1546 h 2186"/>
                    <a:gd name="T76" fmla="*/ 2186 w 2186"/>
                    <a:gd name="T77" fmla="*/ 1521 h 2186"/>
                    <a:gd name="T78" fmla="*/ 2186 w 2186"/>
                    <a:gd name="T79" fmla="*/ 67 h 2186"/>
                    <a:gd name="T80" fmla="*/ 2177 w 2186"/>
                    <a:gd name="T81" fmla="*/ 42 h 2186"/>
                    <a:gd name="T82" fmla="*/ 2144 w 2186"/>
                    <a:gd name="T83" fmla="*/ 9 h 2186"/>
                    <a:gd name="T84" fmla="*/ 2119 w 2186"/>
                    <a:gd name="T85" fmla="*/ 0 h 218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2186"/>
                    <a:gd name="T130" fmla="*/ 0 h 2186"/>
                    <a:gd name="T131" fmla="*/ 2186 w 2186"/>
                    <a:gd name="T132" fmla="*/ 2186 h 218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2186" h="2186">
                      <a:moveTo>
                        <a:pt x="63" y="0"/>
                      </a:moveTo>
                      <a:lnTo>
                        <a:pt x="63" y="0"/>
                      </a:lnTo>
                      <a:lnTo>
                        <a:pt x="51" y="5"/>
                      </a:lnTo>
                      <a:lnTo>
                        <a:pt x="38" y="9"/>
                      </a:lnTo>
                      <a:lnTo>
                        <a:pt x="17" y="21"/>
                      </a:lnTo>
                      <a:lnTo>
                        <a:pt x="5" y="42"/>
                      </a:lnTo>
                      <a:lnTo>
                        <a:pt x="0" y="55"/>
                      </a:lnTo>
                      <a:lnTo>
                        <a:pt x="0" y="67"/>
                      </a:lnTo>
                      <a:lnTo>
                        <a:pt x="0" y="1521"/>
                      </a:lnTo>
                      <a:lnTo>
                        <a:pt x="0" y="1534"/>
                      </a:lnTo>
                      <a:lnTo>
                        <a:pt x="5" y="1546"/>
                      </a:lnTo>
                      <a:lnTo>
                        <a:pt x="17" y="1567"/>
                      </a:lnTo>
                      <a:lnTo>
                        <a:pt x="38" y="1580"/>
                      </a:lnTo>
                      <a:lnTo>
                        <a:pt x="51" y="1584"/>
                      </a:lnTo>
                      <a:lnTo>
                        <a:pt x="63" y="1584"/>
                      </a:lnTo>
                      <a:lnTo>
                        <a:pt x="865" y="1584"/>
                      </a:lnTo>
                      <a:lnTo>
                        <a:pt x="828" y="1960"/>
                      </a:lnTo>
                      <a:lnTo>
                        <a:pt x="544" y="1956"/>
                      </a:lnTo>
                      <a:lnTo>
                        <a:pt x="544" y="1960"/>
                      </a:lnTo>
                      <a:lnTo>
                        <a:pt x="527" y="1960"/>
                      </a:lnTo>
                      <a:lnTo>
                        <a:pt x="510" y="1972"/>
                      </a:lnTo>
                      <a:lnTo>
                        <a:pt x="498" y="1985"/>
                      </a:lnTo>
                      <a:lnTo>
                        <a:pt x="485" y="2010"/>
                      </a:lnTo>
                      <a:lnTo>
                        <a:pt x="481" y="2027"/>
                      </a:lnTo>
                      <a:lnTo>
                        <a:pt x="452" y="2110"/>
                      </a:lnTo>
                      <a:lnTo>
                        <a:pt x="452" y="2119"/>
                      </a:lnTo>
                      <a:lnTo>
                        <a:pt x="448" y="2127"/>
                      </a:lnTo>
                      <a:lnTo>
                        <a:pt x="452" y="2148"/>
                      </a:lnTo>
                      <a:lnTo>
                        <a:pt x="464" y="2165"/>
                      </a:lnTo>
                      <a:lnTo>
                        <a:pt x="473" y="2173"/>
                      </a:lnTo>
                      <a:lnTo>
                        <a:pt x="485" y="2181"/>
                      </a:lnTo>
                      <a:lnTo>
                        <a:pt x="498" y="2186"/>
                      </a:lnTo>
                      <a:lnTo>
                        <a:pt x="514" y="2186"/>
                      </a:lnTo>
                      <a:lnTo>
                        <a:pt x="1667" y="2186"/>
                      </a:lnTo>
                      <a:lnTo>
                        <a:pt x="1684" y="2186"/>
                      </a:lnTo>
                      <a:lnTo>
                        <a:pt x="1697" y="2181"/>
                      </a:lnTo>
                      <a:lnTo>
                        <a:pt x="1705" y="2177"/>
                      </a:lnTo>
                      <a:lnTo>
                        <a:pt x="1718" y="2169"/>
                      </a:lnTo>
                      <a:lnTo>
                        <a:pt x="1726" y="2156"/>
                      </a:lnTo>
                      <a:lnTo>
                        <a:pt x="1730" y="2144"/>
                      </a:lnTo>
                      <a:lnTo>
                        <a:pt x="1730" y="2131"/>
                      </a:lnTo>
                      <a:lnTo>
                        <a:pt x="1730" y="2119"/>
                      </a:lnTo>
                      <a:lnTo>
                        <a:pt x="1730" y="2110"/>
                      </a:lnTo>
                      <a:lnTo>
                        <a:pt x="1697" y="2010"/>
                      </a:lnTo>
                      <a:lnTo>
                        <a:pt x="1693" y="1998"/>
                      </a:lnTo>
                      <a:lnTo>
                        <a:pt x="1684" y="1981"/>
                      </a:lnTo>
                      <a:lnTo>
                        <a:pt x="1667" y="1968"/>
                      </a:lnTo>
                      <a:lnTo>
                        <a:pt x="1655" y="1960"/>
                      </a:lnTo>
                      <a:lnTo>
                        <a:pt x="1638" y="1960"/>
                      </a:lnTo>
                      <a:lnTo>
                        <a:pt x="1354" y="1960"/>
                      </a:lnTo>
                      <a:lnTo>
                        <a:pt x="1317" y="1584"/>
                      </a:lnTo>
                      <a:lnTo>
                        <a:pt x="2119" y="1584"/>
                      </a:lnTo>
                      <a:lnTo>
                        <a:pt x="2131" y="1584"/>
                      </a:lnTo>
                      <a:lnTo>
                        <a:pt x="2144" y="1580"/>
                      </a:lnTo>
                      <a:lnTo>
                        <a:pt x="2165" y="1567"/>
                      </a:lnTo>
                      <a:lnTo>
                        <a:pt x="2177" y="1546"/>
                      </a:lnTo>
                      <a:lnTo>
                        <a:pt x="2181" y="1534"/>
                      </a:lnTo>
                      <a:lnTo>
                        <a:pt x="2186" y="1521"/>
                      </a:lnTo>
                      <a:lnTo>
                        <a:pt x="2186" y="67"/>
                      </a:lnTo>
                      <a:lnTo>
                        <a:pt x="2181" y="55"/>
                      </a:lnTo>
                      <a:lnTo>
                        <a:pt x="2177" y="42"/>
                      </a:lnTo>
                      <a:lnTo>
                        <a:pt x="2165" y="21"/>
                      </a:lnTo>
                      <a:lnTo>
                        <a:pt x="2144" y="9"/>
                      </a:lnTo>
                      <a:lnTo>
                        <a:pt x="2131" y="5"/>
                      </a:lnTo>
                      <a:lnTo>
                        <a:pt x="2119" y="0"/>
                      </a:lnTo>
                      <a:lnTo>
                        <a:pt x="63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2" name="Freeform 205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1475"/>
                </a:xfrm>
                <a:custGeom>
                  <a:avLst/>
                  <a:gdLst>
                    <a:gd name="T0" fmla="*/ 2064 w 2076"/>
                    <a:gd name="T1" fmla="*/ 0 h 1475"/>
                    <a:gd name="T2" fmla="*/ 8 w 2076"/>
                    <a:gd name="T3" fmla="*/ 0 h 1475"/>
                    <a:gd name="T4" fmla="*/ 8 w 2076"/>
                    <a:gd name="T5" fmla="*/ 0 h 1475"/>
                    <a:gd name="T6" fmla="*/ 0 w 2076"/>
                    <a:gd name="T7" fmla="*/ 4 h 1475"/>
                    <a:gd name="T8" fmla="*/ 0 w 2076"/>
                    <a:gd name="T9" fmla="*/ 12 h 1475"/>
                    <a:gd name="T10" fmla="*/ 0 w 2076"/>
                    <a:gd name="T11" fmla="*/ 1466 h 1475"/>
                    <a:gd name="T12" fmla="*/ 0 w 2076"/>
                    <a:gd name="T13" fmla="*/ 1466 h 1475"/>
                    <a:gd name="T14" fmla="*/ 0 w 2076"/>
                    <a:gd name="T15" fmla="*/ 1475 h 1475"/>
                    <a:gd name="T16" fmla="*/ 8 w 2076"/>
                    <a:gd name="T17" fmla="*/ 1475 h 1475"/>
                    <a:gd name="T18" fmla="*/ 840 w 2076"/>
                    <a:gd name="T19" fmla="*/ 1475 h 1475"/>
                    <a:gd name="T20" fmla="*/ 1220 w 2076"/>
                    <a:gd name="T21" fmla="*/ 1475 h 1475"/>
                    <a:gd name="T22" fmla="*/ 1232 w 2076"/>
                    <a:gd name="T23" fmla="*/ 1475 h 1475"/>
                    <a:gd name="T24" fmla="*/ 2064 w 2076"/>
                    <a:gd name="T25" fmla="*/ 1475 h 1475"/>
                    <a:gd name="T26" fmla="*/ 2064 w 2076"/>
                    <a:gd name="T27" fmla="*/ 1475 h 1475"/>
                    <a:gd name="T28" fmla="*/ 2072 w 2076"/>
                    <a:gd name="T29" fmla="*/ 1475 h 1475"/>
                    <a:gd name="T30" fmla="*/ 2076 w 2076"/>
                    <a:gd name="T31" fmla="*/ 1466 h 1475"/>
                    <a:gd name="T32" fmla="*/ 2076 w 2076"/>
                    <a:gd name="T33" fmla="*/ 12 h 1475"/>
                    <a:gd name="T34" fmla="*/ 2076 w 2076"/>
                    <a:gd name="T35" fmla="*/ 12 h 1475"/>
                    <a:gd name="T36" fmla="*/ 2072 w 2076"/>
                    <a:gd name="T37" fmla="*/ 4 h 1475"/>
                    <a:gd name="T38" fmla="*/ 2064 w 2076"/>
                    <a:gd name="T39" fmla="*/ 0 h 1475"/>
                    <a:gd name="T40" fmla="*/ 2064 w 2076"/>
                    <a:gd name="T41" fmla="*/ 0 h 1475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w 2076"/>
                    <a:gd name="T64" fmla="*/ 0 h 1475"/>
                    <a:gd name="T65" fmla="*/ 2076 w 2076"/>
                    <a:gd name="T66" fmla="*/ 1475 h 1475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T63" t="T64" r="T65" b="T66"/>
                  <a:pathLst>
                    <a:path w="2076" h="147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1466"/>
                      </a:lnTo>
                      <a:lnTo>
                        <a:pt x="0" y="1475"/>
                      </a:lnTo>
                      <a:lnTo>
                        <a:pt x="8" y="1475"/>
                      </a:lnTo>
                      <a:lnTo>
                        <a:pt x="840" y="1475"/>
                      </a:lnTo>
                      <a:lnTo>
                        <a:pt x="1220" y="1475"/>
                      </a:lnTo>
                      <a:lnTo>
                        <a:pt x="1232" y="1475"/>
                      </a:lnTo>
                      <a:lnTo>
                        <a:pt x="2064" y="1475"/>
                      </a:lnTo>
                      <a:lnTo>
                        <a:pt x="2072" y="1475"/>
                      </a:lnTo>
                      <a:lnTo>
                        <a:pt x="2076" y="1466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CCCCCC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3" name="Rectangle 206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666666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4" name="Freeform 207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301" cy="0"/>
                </a:xfrm>
                <a:custGeom>
                  <a:avLst/>
                  <a:gdLst>
                    <a:gd name="T0" fmla="*/ 268 w 301"/>
                    <a:gd name="T1" fmla="*/ 301 w 301"/>
                    <a:gd name="T2" fmla="*/ 301 w 301"/>
                    <a:gd name="T3" fmla="*/ 0 w 301"/>
                    <a:gd name="T4" fmla="*/ 0 w 301"/>
                    <a:gd name="T5" fmla="*/ 268 w 301"/>
                    <a:gd name="T6" fmla="*/ 268 w 301"/>
                    <a:gd name="T7" fmla="*/ 0 60000 65536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w 301"/>
                    <a:gd name="T15" fmla="*/ 301 w 301"/>
                  </a:gdLst>
                  <a:ahLst/>
                  <a:cxnLst>
                    <a:cxn ang="T7">
                      <a:pos x="T0" y="0"/>
                    </a:cxn>
                    <a:cxn ang="T8">
                      <a:pos x="T1" y="0"/>
                    </a:cxn>
                    <a:cxn ang="T9">
                      <a:pos x="T2" y="0"/>
                    </a:cxn>
                    <a:cxn ang="T10">
                      <a:pos x="T3" y="0"/>
                    </a:cxn>
                    <a:cxn ang="T11">
                      <a:pos x="T4" y="0"/>
                    </a:cxn>
                    <a:cxn ang="T12">
                      <a:pos x="T5" y="0"/>
                    </a:cxn>
                    <a:cxn ang="T13">
                      <a:pos x="T6" y="0"/>
                    </a:cxn>
                  </a:cxnLst>
                  <a:rect l="T14" t="0" r="T15" b="0"/>
                  <a:pathLst>
                    <a:path w="301">
                      <a:moveTo>
                        <a:pt x="268" y="0"/>
                      </a:moveTo>
                      <a:lnTo>
                        <a:pt x="301" y="0"/>
                      </a:lnTo>
                      <a:lnTo>
                        <a:pt x="0" y="0"/>
                      </a:lnTo>
                      <a:lnTo>
                        <a:pt x="268" y="0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5" name="Freeform 208"/>
                <p:cNvSpPr>
                  <a:spLocks/>
                </p:cNvSpPr>
                <p:nvPr/>
              </p:nvSpPr>
              <p:spPr bwMode="auto">
                <a:xfrm>
                  <a:off x="2362" y="3359"/>
                  <a:ext cx="268" cy="0"/>
                </a:xfrm>
                <a:custGeom>
                  <a:avLst/>
                  <a:gdLst>
                    <a:gd name="T0" fmla="*/ 234 w 268"/>
                    <a:gd name="T1" fmla="*/ 268 w 268"/>
                    <a:gd name="T2" fmla="*/ 268 w 268"/>
                    <a:gd name="T3" fmla="*/ 0 w 268"/>
                    <a:gd name="T4" fmla="*/ 0 w 268"/>
                    <a:gd name="T5" fmla="*/ 0 w 268"/>
                    <a:gd name="T6" fmla="*/ 234 w 268"/>
                    <a:gd name="T7" fmla="*/ 234 w 26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w 268"/>
                    <a:gd name="T17" fmla="*/ 268 w 268"/>
                  </a:gdLst>
                  <a:ahLst/>
                  <a:cxnLst>
                    <a:cxn ang="T8">
                      <a:pos x="T0" y="0"/>
                    </a:cxn>
                    <a:cxn ang="T9">
                      <a:pos x="T1" y="0"/>
                    </a:cxn>
                    <a:cxn ang="T10">
                      <a:pos x="T2" y="0"/>
                    </a:cxn>
                    <a:cxn ang="T11">
                      <a:pos x="T3" y="0"/>
                    </a:cxn>
                    <a:cxn ang="T12">
                      <a:pos x="T4" y="0"/>
                    </a:cxn>
                    <a:cxn ang="T13">
                      <a:pos x="T5" y="0"/>
                    </a:cxn>
                    <a:cxn ang="T14">
                      <a:pos x="T6" y="0"/>
                    </a:cxn>
                    <a:cxn ang="T15">
                      <a:pos x="T7" y="0"/>
                    </a:cxn>
                  </a:cxnLst>
                  <a:rect l="T16" t="0" r="T17" b="0"/>
                  <a:pathLst>
                    <a:path w="268">
                      <a:moveTo>
                        <a:pt x="234" y="0"/>
                      </a:moveTo>
                      <a:lnTo>
                        <a:pt x="268" y="0"/>
                      </a:lnTo>
                      <a:lnTo>
                        <a:pt x="0" y="0"/>
                      </a:lnTo>
                      <a:lnTo>
                        <a:pt x="234" y="0"/>
                      </a:lnTo>
                      <a:close/>
                    </a:path>
                  </a:pathLst>
                </a:custGeom>
                <a:solidFill>
                  <a:srgbClr val="666666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6" name="Rectangle 209"/>
                <p:cNvSpPr>
                  <a:spLocks noChangeArrowheads="1"/>
                </p:cNvSpPr>
                <p:nvPr/>
              </p:nvSpPr>
              <p:spPr bwMode="auto">
                <a:xfrm>
                  <a:off x="3114" y="3359"/>
                  <a:ext cx="34" cy="1"/>
                </a:xfrm>
                <a:prstGeom prst="rect">
                  <a:avLst/>
                </a:prstGeom>
                <a:solidFill>
                  <a:srgbClr val="7F7F7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13337" name="Freeform 210"/>
                <p:cNvSpPr>
                  <a:spLocks/>
                </p:cNvSpPr>
                <p:nvPr/>
              </p:nvSpPr>
              <p:spPr bwMode="auto">
                <a:xfrm>
                  <a:off x="2316" y="3359"/>
                  <a:ext cx="1112" cy="121"/>
                </a:xfrm>
                <a:custGeom>
                  <a:avLst/>
                  <a:gdLst>
                    <a:gd name="T0" fmla="*/ 1112 w 1112"/>
                    <a:gd name="T1" fmla="*/ 117 h 121"/>
                    <a:gd name="T2" fmla="*/ 1112 w 1112"/>
                    <a:gd name="T3" fmla="*/ 117 h 121"/>
                    <a:gd name="T4" fmla="*/ 1082 w 1112"/>
                    <a:gd name="T5" fmla="*/ 17 h 121"/>
                    <a:gd name="T6" fmla="*/ 1082 w 1112"/>
                    <a:gd name="T7" fmla="*/ 17 h 121"/>
                    <a:gd name="T8" fmla="*/ 1078 w 1112"/>
                    <a:gd name="T9" fmla="*/ 8 h 121"/>
                    <a:gd name="T10" fmla="*/ 1074 w 1112"/>
                    <a:gd name="T11" fmla="*/ 4 h 121"/>
                    <a:gd name="T12" fmla="*/ 1066 w 1112"/>
                    <a:gd name="T13" fmla="*/ 0 h 121"/>
                    <a:gd name="T14" fmla="*/ 832 w 1112"/>
                    <a:gd name="T15" fmla="*/ 0 h 121"/>
                    <a:gd name="T16" fmla="*/ 832 w 1112"/>
                    <a:gd name="T17" fmla="*/ 0 h 121"/>
                    <a:gd name="T18" fmla="*/ 798 w 1112"/>
                    <a:gd name="T19" fmla="*/ 0 h 121"/>
                    <a:gd name="T20" fmla="*/ 765 w 1112"/>
                    <a:gd name="T21" fmla="*/ 0 h 121"/>
                    <a:gd name="T22" fmla="*/ 347 w 1112"/>
                    <a:gd name="T23" fmla="*/ 0 h 121"/>
                    <a:gd name="T24" fmla="*/ 314 w 1112"/>
                    <a:gd name="T25" fmla="*/ 0 h 121"/>
                    <a:gd name="T26" fmla="*/ 280 w 1112"/>
                    <a:gd name="T27" fmla="*/ 0 h 121"/>
                    <a:gd name="T28" fmla="*/ 280 w 1112"/>
                    <a:gd name="T29" fmla="*/ 0 h 121"/>
                    <a:gd name="T30" fmla="*/ 46 w 1112"/>
                    <a:gd name="T31" fmla="*/ 0 h 121"/>
                    <a:gd name="T32" fmla="*/ 46 w 1112"/>
                    <a:gd name="T33" fmla="*/ 0 h 121"/>
                    <a:gd name="T34" fmla="*/ 42 w 1112"/>
                    <a:gd name="T35" fmla="*/ 4 h 121"/>
                    <a:gd name="T36" fmla="*/ 34 w 1112"/>
                    <a:gd name="T37" fmla="*/ 17 h 121"/>
                    <a:gd name="T38" fmla="*/ 34 w 1112"/>
                    <a:gd name="T39" fmla="*/ 17 h 121"/>
                    <a:gd name="T40" fmla="*/ 0 w 1112"/>
                    <a:gd name="T41" fmla="*/ 117 h 121"/>
                    <a:gd name="T42" fmla="*/ 0 w 1112"/>
                    <a:gd name="T43" fmla="*/ 117 h 121"/>
                    <a:gd name="T44" fmla="*/ 0 w 1112"/>
                    <a:gd name="T45" fmla="*/ 117 h 121"/>
                    <a:gd name="T46" fmla="*/ 0 w 1112"/>
                    <a:gd name="T47" fmla="*/ 117 h 121"/>
                    <a:gd name="T48" fmla="*/ 4 w 1112"/>
                    <a:gd name="T49" fmla="*/ 121 h 121"/>
                    <a:gd name="T50" fmla="*/ 4 w 1112"/>
                    <a:gd name="T51" fmla="*/ 121 h 121"/>
                    <a:gd name="T52" fmla="*/ 13 w 1112"/>
                    <a:gd name="T53" fmla="*/ 121 h 121"/>
                    <a:gd name="T54" fmla="*/ 1099 w 1112"/>
                    <a:gd name="T55" fmla="*/ 121 h 121"/>
                    <a:gd name="T56" fmla="*/ 1099 w 1112"/>
                    <a:gd name="T57" fmla="*/ 121 h 121"/>
                    <a:gd name="T58" fmla="*/ 1107 w 1112"/>
                    <a:gd name="T59" fmla="*/ 121 h 121"/>
                    <a:gd name="T60" fmla="*/ 1107 w 1112"/>
                    <a:gd name="T61" fmla="*/ 121 h 121"/>
                    <a:gd name="T62" fmla="*/ 1112 w 1112"/>
                    <a:gd name="T63" fmla="*/ 117 h 121"/>
                    <a:gd name="T64" fmla="*/ 1112 w 1112"/>
                    <a:gd name="T65" fmla="*/ 117 h 121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w 1112"/>
                    <a:gd name="T100" fmla="*/ 0 h 121"/>
                    <a:gd name="T101" fmla="*/ 1112 w 1112"/>
                    <a:gd name="T102" fmla="*/ 121 h 121"/>
                  </a:gdLst>
                  <a:ahLst/>
                  <a:cxnLst>
                    <a:cxn ang="T66">
                      <a:pos x="T0" y="T1"/>
                    </a:cxn>
                    <a:cxn ang="T67">
                      <a:pos x="T2" y="T3"/>
                    </a:cxn>
                    <a:cxn ang="T68">
                      <a:pos x="T4" y="T5"/>
                    </a:cxn>
                    <a:cxn ang="T69">
                      <a:pos x="T6" y="T7"/>
                    </a:cxn>
                    <a:cxn ang="T70">
                      <a:pos x="T8" y="T9"/>
                    </a:cxn>
                    <a:cxn ang="T71">
                      <a:pos x="T10" y="T11"/>
                    </a:cxn>
                    <a:cxn ang="T72">
                      <a:pos x="T12" y="T13"/>
                    </a:cxn>
                    <a:cxn ang="T73">
                      <a:pos x="T14" y="T15"/>
                    </a:cxn>
                    <a:cxn ang="T74">
                      <a:pos x="T16" y="T17"/>
                    </a:cxn>
                    <a:cxn ang="T75">
                      <a:pos x="T18" y="T19"/>
                    </a:cxn>
                    <a:cxn ang="T76">
                      <a:pos x="T20" y="T21"/>
                    </a:cxn>
                    <a:cxn ang="T77">
                      <a:pos x="T22" y="T23"/>
                    </a:cxn>
                    <a:cxn ang="T78">
                      <a:pos x="T24" y="T25"/>
                    </a:cxn>
                    <a:cxn ang="T79">
                      <a:pos x="T26" y="T27"/>
                    </a:cxn>
                    <a:cxn ang="T80">
                      <a:pos x="T28" y="T29"/>
                    </a:cxn>
                    <a:cxn ang="T81">
                      <a:pos x="T30" y="T31"/>
                    </a:cxn>
                    <a:cxn ang="T82">
                      <a:pos x="T32" y="T33"/>
                    </a:cxn>
                    <a:cxn ang="T83">
                      <a:pos x="T34" y="T35"/>
                    </a:cxn>
                    <a:cxn ang="T84">
                      <a:pos x="T36" y="T37"/>
                    </a:cxn>
                    <a:cxn ang="T85">
                      <a:pos x="T38" y="T39"/>
                    </a:cxn>
                    <a:cxn ang="T86">
                      <a:pos x="T40" y="T41"/>
                    </a:cxn>
                    <a:cxn ang="T87">
                      <a:pos x="T42" y="T43"/>
                    </a:cxn>
                    <a:cxn ang="T88">
                      <a:pos x="T44" y="T45"/>
                    </a:cxn>
                    <a:cxn ang="T89">
                      <a:pos x="T46" y="T47"/>
                    </a:cxn>
                    <a:cxn ang="T90">
                      <a:pos x="T48" y="T49"/>
                    </a:cxn>
                    <a:cxn ang="T91">
                      <a:pos x="T50" y="T51"/>
                    </a:cxn>
                    <a:cxn ang="T92">
                      <a:pos x="T52" y="T53"/>
                    </a:cxn>
                    <a:cxn ang="T93">
                      <a:pos x="T54" y="T55"/>
                    </a:cxn>
                    <a:cxn ang="T94">
                      <a:pos x="T56" y="T57"/>
                    </a:cxn>
                    <a:cxn ang="T95">
                      <a:pos x="T58" y="T59"/>
                    </a:cxn>
                    <a:cxn ang="T96">
                      <a:pos x="T60" y="T61"/>
                    </a:cxn>
                    <a:cxn ang="T97">
                      <a:pos x="T62" y="T63"/>
                    </a:cxn>
                    <a:cxn ang="T98">
                      <a:pos x="T64" y="T65"/>
                    </a:cxn>
                  </a:cxnLst>
                  <a:rect l="T99" t="T100" r="T101" b="T102"/>
                  <a:pathLst>
                    <a:path w="1112" h="121">
                      <a:moveTo>
                        <a:pt x="1112" y="117"/>
                      </a:moveTo>
                      <a:lnTo>
                        <a:pt x="1112" y="117"/>
                      </a:lnTo>
                      <a:lnTo>
                        <a:pt x="1082" y="17"/>
                      </a:lnTo>
                      <a:lnTo>
                        <a:pt x="1078" y="8"/>
                      </a:lnTo>
                      <a:lnTo>
                        <a:pt x="1074" y="4"/>
                      </a:lnTo>
                      <a:lnTo>
                        <a:pt x="1066" y="0"/>
                      </a:lnTo>
                      <a:lnTo>
                        <a:pt x="832" y="0"/>
                      </a:lnTo>
                      <a:lnTo>
                        <a:pt x="798" y="0"/>
                      </a:lnTo>
                      <a:lnTo>
                        <a:pt x="765" y="0"/>
                      </a:lnTo>
                      <a:lnTo>
                        <a:pt x="347" y="0"/>
                      </a:lnTo>
                      <a:lnTo>
                        <a:pt x="314" y="0"/>
                      </a:lnTo>
                      <a:lnTo>
                        <a:pt x="280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4" y="17"/>
                      </a:lnTo>
                      <a:lnTo>
                        <a:pt x="0" y="117"/>
                      </a:lnTo>
                      <a:lnTo>
                        <a:pt x="4" y="121"/>
                      </a:lnTo>
                      <a:lnTo>
                        <a:pt x="13" y="121"/>
                      </a:lnTo>
                      <a:lnTo>
                        <a:pt x="1099" y="121"/>
                      </a:lnTo>
                      <a:lnTo>
                        <a:pt x="1107" y="121"/>
                      </a:lnTo>
                      <a:lnTo>
                        <a:pt x="1112" y="11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8" name="Freeform 211"/>
                <p:cNvSpPr>
                  <a:spLocks noEditPoints="1"/>
                </p:cNvSpPr>
                <p:nvPr/>
              </p:nvSpPr>
              <p:spPr bwMode="auto">
                <a:xfrm>
                  <a:off x="1807" y="1375"/>
                  <a:ext cx="2134" cy="2134"/>
                </a:xfrm>
                <a:custGeom>
                  <a:avLst/>
                  <a:gdLst>
                    <a:gd name="T0" fmla="*/ 2105 w 2134"/>
                    <a:gd name="T1" fmla="*/ 1495 h 2134"/>
                    <a:gd name="T2" fmla="*/ 2093 w 2134"/>
                    <a:gd name="T3" fmla="*/ 1504 h 2134"/>
                    <a:gd name="T4" fmla="*/ 1249 w 2134"/>
                    <a:gd name="T5" fmla="*/ 1504 h 2134"/>
                    <a:gd name="T6" fmla="*/ 37 w 2134"/>
                    <a:gd name="T7" fmla="*/ 1504 h 2134"/>
                    <a:gd name="T8" fmla="*/ 29 w 2134"/>
                    <a:gd name="T9" fmla="*/ 1504 h 2134"/>
                    <a:gd name="T10" fmla="*/ 29 w 2134"/>
                    <a:gd name="T11" fmla="*/ 41 h 2134"/>
                    <a:gd name="T12" fmla="*/ 29 w 2134"/>
                    <a:gd name="T13" fmla="*/ 33 h 2134"/>
                    <a:gd name="T14" fmla="*/ 2093 w 2134"/>
                    <a:gd name="T15" fmla="*/ 29 h 2134"/>
                    <a:gd name="T16" fmla="*/ 2101 w 2134"/>
                    <a:gd name="T17" fmla="*/ 33 h 2134"/>
                    <a:gd name="T18" fmla="*/ 2105 w 2134"/>
                    <a:gd name="T19" fmla="*/ 1495 h 2134"/>
                    <a:gd name="T20" fmla="*/ 1274 w 2134"/>
                    <a:gd name="T21" fmla="*/ 1955 h 2134"/>
                    <a:gd name="T22" fmla="*/ 856 w 2134"/>
                    <a:gd name="T23" fmla="*/ 1955 h 2134"/>
                    <a:gd name="T24" fmla="*/ 894 w 2134"/>
                    <a:gd name="T25" fmla="*/ 1533 h 2134"/>
                    <a:gd name="T26" fmla="*/ 1236 w 2134"/>
                    <a:gd name="T27" fmla="*/ 1533 h 2134"/>
                    <a:gd name="T28" fmla="*/ 1274 w 2134"/>
                    <a:gd name="T29" fmla="*/ 1955 h 2134"/>
                    <a:gd name="T30" fmla="*/ 1608 w 2134"/>
                    <a:gd name="T31" fmla="*/ 1984 h 2134"/>
                    <a:gd name="T32" fmla="*/ 1621 w 2134"/>
                    <a:gd name="T33" fmla="*/ 2001 h 2134"/>
                    <a:gd name="T34" fmla="*/ 1654 w 2134"/>
                    <a:gd name="T35" fmla="*/ 2101 h 2134"/>
                    <a:gd name="T36" fmla="*/ 1650 w 2134"/>
                    <a:gd name="T37" fmla="*/ 2105 h 2134"/>
                    <a:gd name="T38" fmla="*/ 1641 w 2134"/>
                    <a:gd name="T39" fmla="*/ 2105 h 2134"/>
                    <a:gd name="T40" fmla="*/ 488 w 2134"/>
                    <a:gd name="T41" fmla="*/ 2105 h 2134"/>
                    <a:gd name="T42" fmla="*/ 480 w 2134"/>
                    <a:gd name="T43" fmla="*/ 2105 h 2134"/>
                    <a:gd name="T44" fmla="*/ 476 w 2134"/>
                    <a:gd name="T45" fmla="*/ 2101 h 2134"/>
                    <a:gd name="T46" fmla="*/ 476 w 2134"/>
                    <a:gd name="T47" fmla="*/ 2101 h 2134"/>
                    <a:gd name="T48" fmla="*/ 509 w 2134"/>
                    <a:gd name="T49" fmla="*/ 2001 h 2134"/>
                    <a:gd name="T50" fmla="*/ 522 w 2134"/>
                    <a:gd name="T51" fmla="*/ 1984 h 2134"/>
                    <a:gd name="T52" fmla="*/ 823 w 2134"/>
                    <a:gd name="T53" fmla="*/ 1984 h 2134"/>
                    <a:gd name="T54" fmla="*/ 1307 w 2134"/>
                    <a:gd name="T55" fmla="*/ 1984 h 2134"/>
                    <a:gd name="T56" fmla="*/ 2093 w 2134"/>
                    <a:gd name="T57" fmla="*/ 0 h 2134"/>
                    <a:gd name="T58" fmla="*/ 37 w 2134"/>
                    <a:gd name="T59" fmla="*/ 0 h 2134"/>
                    <a:gd name="T60" fmla="*/ 8 w 2134"/>
                    <a:gd name="T61" fmla="*/ 12 h 2134"/>
                    <a:gd name="T62" fmla="*/ 0 w 2134"/>
                    <a:gd name="T63" fmla="*/ 41 h 2134"/>
                    <a:gd name="T64" fmla="*/ 0 w 2134"/>
                    <a:gd name="T65" fmla="*/ 1495 h 2134"/>
                    <a:gd name="T66" fmla="*/ 8 w 2134"/>
                    <a:gd name="T67" fmla="*/ 1524 h 2134"/>
                    <a:gd name="T68" fmla="*/ 37 w 2134"/>
                    <a:gd name="T69" fmla="*/ 1533 h 2134"/>
                    <a:gd name="T70" fmla="*/ 827 w 2134"/>
                    <a:gd name="T71" fmla="*/ 1959 h 2134"/>
                    <a:gd name="T72" fmla="*/ 522 w 2134"/>
                    <a:gd name="T73" fmla="*/ 1955 h 2134"/>
                    <a:gd name="T74" fmla="*/ 497 w 2134"/>
                    <a:gd name="T75" fmla="*/ 1967 h 2134"/>
                    <a:gd name="T76" fmla="*/ 484 w 2134"/>
                    <a:gd name="T77" fmla="*/ 1992 h 2134"/>
                    <a:gd name="T78" fmla="*/ 451 w 2134"/>
                    <a:gd name="T79" fmla="*/ 2093 h 2134"/>
                    <a:gd name="T80" fmla="*/ 451 w 2134"/>
                    <a:gd name="T81" fmla="*/ 2097 h 2134"/>
                    <a:gd name="T82" fmla="*/ 451 w 2134"/>
                    <a:gd name="T83" fmla="*/ 2114 h 2134"/>
                    <a:gd name="T84" fmla="*/ 455 w 2134"/>
                    <a:gd name="T85" fmla="*/ 2122 h 2134"/>
                    <a:gd name="T86" fmla="*/ 488 w 2134"/>
                    <a:gd name="T87" fmla="*/ 2134 h 2134"/>
                    <a:gd name="T88" fmla="*/ 1641 w 2134"/>
                    <a:gd name="T89" fmla="*/ 2134 h 2134"/>
                    <a:gd name="T90" fmla="*/ 1671 w 2134"/>
                    <a:gd name="T91" fmla="*/ 2122 h 2134"/>
                    <a:gd name="T92" fmla="*/ 1679 w 2134"/>
                    <a:gd name="T93" fmla="*/ 2109 h 2134"/>
                    <a:gd name="T94" fmla="*/ 1679 w 2134"/>
                    <a:gd name="T95" fmla="*/ 2097 h 2134"/>
                    <a:gd name="T96" fmla="*/ 1646 w 2134"/>
                    <a:gd name="T97" fmla="*/ 1992 h 2134"/>
                    <a:gd name="T98" fmla="*/ 1646 w 2134"/>
                    <a:gd name="T99" fmla="*/ 1980 h 2134"/>
                    <a:gd name="T100" fmla="*/ 1629 w 2134"/>
                    <a:gd name="T101" fmla="*/ 1963 h 2134"/>
                    <a:gd name="T102" fmla="*/ 1303 w 2134"/>
                    <a:gd name="T103" fmla="*/ 1959 h 2134"/>
                    <a:gd name="T104" fmla="*/ 2093 w 2134"/>
                    <a:gd name="T105" fmla="*/ 1533 h 2134"/>
                    <a:gd name="T106" fmla="*/ 2109 w 2134"/>
                    <a:gd name="T107" fmla="*/ 1533 h 2134"/>
                    <a:gd name="T108" fmla="*/ 2130 w 2134"/>
                    <a:gd name="T109" fmla="*/ 1512 h 2134"/>
                    <a:gd name="T110" fmla="*/ 2134 w 2134"/>
                    <a:gd name="T111" fmla="*/ 41 h 2134"/>
                    <a:gd name="T112" fmla="*/ 2130 w 2134"/>
                    <a:gd name="T113" fmla="*/ 25 h 2134"/>
                    <a:gd name="T114" fmla="*/ 2109 w 2134"/>
                    <a:gd name="T115" fmla="*/ 4 h 2134"/>
                    <a:gd name="T116" fmla="*/ 2093 w 2134"/>
                    <a:gd name="T117" fmla="*/ 0 h 2134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2134"/>
                    <a:gd name="T178" fmla="*/ 0 h 2134"/>
                    <a:gd name="T179" fmla="*/ 2134 w 2134"/>
                    <a:gd name="T180" fmla="*/ 2134 h 2134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2134" h="2134">
                      <a:moveTo>
                        <a:pt x="2105" y="1495"/>
                      </a:moveTo>
                      <a:lnTo>
                        <a:pt x="2105" y="1495"/>
                      </a:lnTo>
                      <a:lnTo>
                        <a:pt x="2101" y="1504"/>
                      </a:lnTo>
                      <a:lnTo>
                        <a:pt x="2093" y="1504"/>
                      </a:lnTo>
                      <a:lnTo>
                        <a:pt x="1261" y="1504"/>
                      </a:lnTo>
                      <a:lnTo>
                        <a:pt x="1249" y="1504"/>
                      </a:lnTo>
                      <a:lnTo>
                        <a:pt x="869" y="1504"/>
                      </a:lnTo>
                      <a:lnTo>
                        <a:pt x="37" y="1504"/>
                      </a:lnTo>
                      <a:lnTo>
                        <a:pt x="29" y="1504"/>
                      </a:lnTo>
                      <a:lnTo>
                        <a:pt x="29" y="1495"/>
                      </a:lnTo>
                      <a:lnTo>
                        <a:pt x="29" y="41"/>
                      </a:lnTo>
                      <a:lnTo>
                        <a:pt x="29" y="33"/>
                      </a:lnTo>
                      <a:lnTo>
                        <a:pt x="37" y="29"/>
                      </a:lnTo>
                      <a:lnTo>
                        <a:pt x="2093" y="29"/>
                      </a:lnTo>
                      <a:lnTo>
                        <a:pt x="2101" y="33"/>
                      </a:lnTo>
                      <a:lnTo>
                        <a:pt x="2105" y="41"/>
                      </a:lnTo>
                      <a:lnTo>
                        <a:pt x="2105" y="1495"/>
                      </a:lnTo>
                      <a:close/>
                      <a:moveTo>
                        <a:pt x="1274" y="1955"/>
                      </a:moveTo>
                      <a:lnTo>
                        <a:pt x="1274" y="1955"/>
                      </a:lnTo>
                      <a:lnTo>
                        <a:pt x="856" y="1955"/>
                      </a:lnTo>
                      <a:lnTo>
                        <a:pt x="894" y="1533"/>
                      </a:lnTo>
                      <a:lnTo>
                        <a:pt x="1236" y="1533"/>
                      </a:lnTo>
                      <a:lnTo>
                        <a:pt x="1274" y="1955"/>
                      </a:lnTo>
                      <a:close/>
                      <a:moveTo>
                        <a:pt x="1608" y="1984"/>
                      </a:moveTo>
                      <a:lnTo>
                        <a:pt x="1608" y="1984"/>
                      </a:lnTo>
                      <a:lnTo>
                        <a:pt x="1616" y="1988"/>
                      </a:lnTo>
                      <a:lnTo>
                        <a:pt x="1621" y="2001"/>
                      </a:lnTo>
                      <a:lnTo>
                        <a:pt x="1654" y="2101"/>
                      </a:lnTo>
                      <a:lnTo>
                        <a:pt x="1650" y="2105"/>
                      </a:lnTo>
                      <a:lnTo>
                        <a:pt x="1641" y="2105"/>
                      </a:lnTo>
                      <a:lnTo>
                        <a:pt x="488" y="2105"/>
                      </a:lnTo>
                      <a:lnTo>
                        <a:pt x="480" y="2105"/>
                      </a:lnTo>
                      <a:lnTo>
                        <a:pt x="476" y="2101"/>
                      </a:lnTo>
                      <a:lnTo>
                        <a:pt x="509" y="2001"/>
                      </a:lnTo>
                      <a:lnTo>
                        <a:pt x="518" y="1988"/>
                      </a:lnTo>
                      <a:lnTo>
                        <a:pt x="522" y="1984"/>
                      </a:lnTo>
                      <a:lnTo>
                        <a:pt x="823" y="1984"/>
                      </a:lnTo>
                      <a:lnTo>
                        <a:pt x="1307" y="1984"/>
                      </a:lnTo>
                      <a:lnTo>
                        <a:pt x="1608" y="1984"/>
                      </a:lnTo>
                      <a:close/>
                      <a:moveTo>
                        <a:pt x="2093" y="0"/>
                      </a:moveTo>
                      <a:lnTo>
                        <a:pt x="37" y="0"/>
                      </a:lnTo>
                      <a:lnTo>
                        <a:pt x="20" y="4"/>
                      </a:lnTo>
                      <a:lnTo>
                        <a:pt x="8" y="12"/>
                      </a:lnTo>
                      <a:lnTo>
                        <a:pt x="0" y="25"/>
                      </a:lnTo>
                      <a:lnTo>
                        <a:pt x="0" y="41"/>
                      </a:lnTo>
                      <a:lnTo>
                        <a:pt x="0" y="1495"/>
                      </a:lnTo>
                      <a:lnTo>
                        <a:pt x="0" y="1512"/>
                      </a:lnTo>
                      <a:lnTo>
                        <a:pt x="8" y="1524"/>
                      </a:lnTo>
                      <a:lnTo>
                        <a:pt x="20" y="1533"/>
                      </a:lnTo>
                      <a:lnTo>
                        <a:pt x="37" y="1533"/>
                      </a:lnTo>
                      <a:lnTo>
                        <a:pt x="864" y="1533"/>
                      </a:lnTo>
                      <a:lnTo>
                        <a:pt x="827" y="1959"/>
                      </a:lnTo>
                      <a:lnTo>
                        <a:pt x="522" y="1955"/>
                      </a:lnTo>
                      <a:lnTo>
                        <a:pt x="509" y="1959"/>
                      </a:lnTo>
                      <a:lnTo>
                        <a:pt x="497" y="1967"/>
                      </a:lnTo>
                      <a:lnTo>
                        <a:pt x="488" y="1976"/>
                      </a:lnTo>
                      <a:lnTo>
                        <a:pt x="484" y="1992"/>
                      </a:lnTo>
                      <a:lnTo>
                        <a:pt x="451" y="2093"/>
                      </a:lnTo>
                      <a:lnTo>
                        <a:pt x="451" y="2097"/>
                      </a:lnTo>
                      <a:lnTo>
                        <a:pt x="451" y="2114"/>
                      </a:lnTo>
                      <a:lnTo>
                        <a:pt x="455" y="2122"/>
                      </a:lnTo>
                      <a:lnTo>
                        <a:pt x="467" y="2134"/>
                      </a:lnTo>
                      <a:lnTo>
                        <a:pt x="488" y="2134"/>
                      </a:lnTo>
                      <a:lnTo>
                        <a:pt x="1641" y="2134"/>
                      </a:lnTo>
                      <a:lnTo>
                        <a:pt x="1658" y="2134"/>
                      </a:lnTo>
                      <a:lnTo>
                        <a:pt x="1671" y="2122"/>
                      </a:lnTo>
                      <a:lnTo>
                        <a:pt x="1679" y="2109"/>
                      </a:lnTo>
                      <a:lnTo>
                        <a:pt x="1679" y="2097"/>
                      </a:lnTo>
                      <a:lnTo>
                        <a:pt x="1679" y="2093"/>
                      </a:lnTo>
                      <a:lnTo>
                        <a:pt x="1646" y="1992"/>
                      </a:lnTo>
                      <a:lnTo>
                        <a:pt x="1646" y="1980"/>
                      </a:lnTo>
                      <a:lnTo>
                        <a:pt x="1637" y="1972"/>
                      </a:lnTo>
                      <a:lnTo>
                        <a:pt x="1629" y="1963"/>
                      </a:lnTo>
                      <a:lnTo>
                        <a:pt x="1612" y="1959"/>
                      </a:lnTo>
                      <a:lnTo>
                        <a:pt x="1303" y="1959"/>
                      </a:lnTo>
                      <a:lnTo>
                        <a:pt x="1265" y="1533"/>
                      </a:lnTo>
                      <a:lnTo>
                        <a:pt x="2093" y="1533"/>
                      </a:lnTo>
                      <a:lnTo>
                        <a:pt x="2109" y="1533"/>
                      </a:lnTo>
                      <a:lnTo>
                        <a:pt x="2122" y="1524"/>
                      </a:lnTo>
                      <a:lnTo>
                        <a:pt x="2130" y="1512"/>
                      </a:lnTo>
                      <a:lnTo>
                        <a:pt x="2134" y="1495"/>
                      </a:lnTo>
                      <a:lnTo>
                        <a:pt x="2134" y="41"/>
                      </a:lnTo>
                      <a:lnTo>
                        <a:pt x="2130" y="25"/>
                      </a:lnTo>
                      <a:lnTo>
                        <a:pt x="2122" y="12"/>
                      </a:lnTo>
                      <a:lnTo>
                        <a:pt x="2109" y="4"/>
                      </a:lnTo>
                      <a:lnTo>
                        <a:pt x="2093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39" name="Freeform 212"/>
                <p:cNvSpPr>
                  <a:spLocks/>
                </p:cNvSpPr>
                <p:nvPr/>
              </p:nvSpPr>
              <p:spPr bwMode="auto">
                <a:xfrm>
                  <a:off x="3202" y="2782"/>
                  <a:ext cx="673" cy="72"/>
                </a:xfrm>
                <a:custGeom>
                  <a:avLst/>
                  <a:gdLst>
                    <a:gd name="T0" fmla="*/ 17 w 673"/>
                    <a:gd name="T1" fmla="*/ 0 h 72"/>
                    <a:gd name="T2" fmla="*/ 17 w 673"/>
                    <a:gd name="T3" fmla="*/ 0 h 72"/>
                    <a:gd name="T4" fmla="*/ 12 w 673"/>
                    <a:gd name="T5" fmla="*/ 0 h 72"/>
                    <a:gd name="T6" fmla="*/ 8 w 673"/>
                    <a:gd name="T7" fmla="*/ 5 h 72"/>
                    <a:gd name="T8" fmla="*/ 4 w 673"/>
                    <a:gd name="T9" fmla="*/ 9 h 72"/>
                    <a:gd name="T10" fmla="*/ 0 w 673"/>
                    <a:gd name="T11" fmla="*/ 17 h 72"/>
                    <a:gd name="T12" fmla="*/ 0 w 673"/>
                    <a:gd name="T13" fmla="*/ 55 h 72"/>
                    <a:gd name="T14" fmla="*/ 0 w 673"/>
                    <a:gd name="T15" fmla="*/ 55 h 72"/>
                    <a:gd name="T16" fmla="*/ 4 w 673"/>
                    <a:gd name="T17" fmla="*/ 63 h 72"/>
                    <a:gd name="T18" fmla="*/ 8 w 673"/>
                    <a:gd name="T19" fmla="*/ 67 h 72"/>
                    <a:gd name="T20" fmla="*/ 12 w 673"/>
                    <a:gd name="T21" fmla="*/ 72 h 72"/>
                    <a:gd name="T22" fmla="*/ 17 w 673"/>
                    <a:gd name="T23" fmla="*/ 72 h 72"/>
                    <a:gd name="T24" fmla="*/ 656 w 673"/>
                    <a:gd name="T25" fmla="*/ 72 h 72"/>
                    <a:gd name="T26" fmla="*/ 656 w 673"/>
                    <a:gd name="T27" fmla="*/ 72 h 72"/>
                    <a:gd name="T28" fmla="*/ 664 w 673"/>
                    <a:gd name="T29" fmla="*/ 72 h 72"/>
                    <a:gd name="T30" fmla="*/ 668 w 673"/>
                    <a:gd name="T31" fmla="*/ 67 h 72"/>
                    <a:gd name="T32" fmla="*/ 673 w 673"/>
                    <a:gd name="T33" fmla="*/ 63 h 72"/>
                    <a:gd name="T34" fmla="*/ 673 w 673"/>
                    <a:gd name="T35" fmla="*/ 55 h 72"/>
                    <a:gd name="T36" fmla="*/ 673 w 673"/>
                    <a:gd name="T37" fmla="*/ 17 h 72"/>
                    <a:gd name="T38" fmla="*/ 673 w 673"/>
                    <a:gd name="T39" fmla="*/ 17 h 72"/>
                    <a:gd name="T40" fmla="*/ 673 w 673"/>
                    <a:gd name="T41" fmla="*/ 9 h 72"/>
                    <a:gd name="T42" fmla="*/ 668 w 673"/>
                    <a:gd name="T43" fmla="*/ 5 h 72"/>
                    <a:gd name="T44" fmla="*/ 664 w 673"/>
                    <a:gd name="T45" fmla="*/ 0 h 72"/>
                    <a:gd name="T46" fmla="*/ 656 w 673"/>
                    <a:gd name="T47" fmla="*/ 0 h 72"/>
                    <a:gd name="T48" fmla="*/ 17 w 673"/>
                    <a:gd name="T49" fmla="*/ 0 h 7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73"/>
                    <a:gd name="T76" fmla="*/ 0 h 72"/>
                    <a:gd name="T77" fmla="*/ 673 w 673"/>
                    <a:gd name="T78" fmla="*/ 72 h 72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73" h="72">
                      <a:moveTo>
                        <a:pt x="17" y="0"/>
                      </a:moveTo>
                      <a:lnTo>
                        <a:pt x="17" y="0"/>
                      </a:lnTo>
                      <a:lnTo>
                        <a:pt x="12" y="0"/>
                      </a:lnTo>
                      <a:lnTo>
                        <a:pt x="8" y="5"/>
                      </a:lnTo>
                      <a:lnTo>
                        <a:pt x="4" y="9"/>
                      </a:lnTo>
                      <a:lnTo>
                        <a:pt x="0" y="17"/>
                      </a:lnTo>
                      <a:lnTo>
                        <a:pt x="0" y="55"/>
                      </a:lnTo>
                      <a:lnTo>
                        <a:pt x="4" y="63"/>
                      </a:lnTo>
                      <a:lnTo>
                        <a:pt x="8" y="67"/>
                      </a:lnTo>
                      <a:lnTo>
                        <a:pt x="12" y="72"/>
                      </a:lnTo>
                      <a:lnTo>
                        <a:pt x="17" y="72"/>
                      </a:lnTo>
                      <a:lnTo>
                        <a:pt x="656" y="72"/>
                      </a:lnTo>
                      <a:lnTo>
                        <a:pt x="664" y="72"/>
                      </a:lnTo>
                      <a:lnTo>
                        <a:pt x="668" y="67"/>
                      </a:lnTo>
                      <a:lnTo>
                        <a:pt x="673" y="63"/>
                      </a:lnTo>
                      <a:lnTo>
                        <a:pt x="673" y="55"/>
                      </a:lnTo>
                      <a:lnTo>
                        <a:pt x="673" y="17"/>
                      </a:lnTo>
                      <a:lnTo>
                        <a:pt x="673" y="9"/>
                      </a:lnTo>
                      <a:lnTo>
                        <a:pt x="668" y="5"/>
                      </a:lnTo>
                      <a:lnTo>
                        <a:pt x="664" y="0"/>
                      </a:lnTo>
                      <a:lnTo>
                        <a:pt x="656" y="0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0" name="Freeform 213"/>
                <p:cNvSpPr>
                  <a:spLocks noEditPoints="1"/>
                </p:cNvSpPr>
                <p:nvPr/>
              </p:nvSpPr>
              <p:spPr bwMode="auto">
                <a:xfrm>
                  <a:off x="3210" y="2791"/>
                  <a:ext cx="656" cy="54"/>
                </a:xfrm>
                <a:custGeom>
                  <a:avLst/>
                  <a:gdLst>
                    <a:gd name="T0" fmla="*/ 640 w 656"/>
                    <a:gd name="T1" fmla="*/ 37 h 54"/>
                    <a:gd name="T2" fmla="*/ 527 w 656"/>
                    <a:gd name="T3" fmla="*/ 37 h 54"/>
                    <a:gd name="T4" fmla="*/ 527 w 656"/>
                    <a:gd name="T5" fmla="*/ 17 h 54"/>
                    <a:gd name="T6" fmla="*/ 640 w 656"/>
                    <a:gd name="T7" fmla="*/ 17 h 54"/>
                    <a:gd name="T8" fmla="*/ 640 w 656"/>
                    <a:gd name="T9" fmla="*/ 37 h 54"/>
                    <a:gd name="T10" fmla="*/ 510 w 656"/>
                    <a:gd name="T11" fmla="*/ 37 h 54"/>
                    <a:gd name="T12" fmla="*/ 401 w 656"/>
                    <a:gd name="T13" fmla="*/ 37 h 54"/>
                    <a:gd name="T14" fmla="*/ 401 w 656"/>
                    <a:gd name="T15" fmla="*/ 17 h 54"/>
                    <a:gd name="T16" fmla="*/ 510 w 656"/>
                    <a:gd name="T17" fmla="*/ 17 h 54"/>
                    <a:gd name="T18" fmla="*/ 510 w 656"/>
                    <a:gd name="T19" fmla="*/ 37 h 54"/>
                    <a:gd name="T20" fmla="*/ 385 w 656"/>
                    <a:gd name="T21" fmla="*/ 37 h 54"/>
                    <a:gd name="T22" fmla="*/ 272 w 656"/>
                    <a:gd name="T23" fmla="*/ 37 h 54"/>
                    <a:gd name="T24" fmla="*/ 272 w 656"/>
                    <a:gd name="T25" fmla="*/ 17 h 54"/>
                    <a:gd name="T26" fmla="*/ 385 w 656"/>
                    <a:gd name="T27" fmla="*/ 17 h 54"/>
                    <a:gd name="T28" fmla="*/ 385 w 656"/>
                    <a:gd name="T29" fmla="*/ 37 h 54"/>
                    <a:gd name="T30" fmla="*/ 255 w 656"/>
                    <a:gd name="T31" fmla="*/ 37 h 54"/>
                    <a:gd name="T32" fmla="*/ 147 w 656"/>
                    <a:gd name="T33" fmla="*/ 37 h 54"/>
                    <a:gd name="T34" fmla="*/ 147 w 656"/>
                    <a:gd name="T35" fmla="*/ 17 h 54"/>
                    <a:gd name="T36" fmla="*/ 255 w 656"/>
                    <a:gd name="T37" fmla="*/ 17 h 54"/>
                    <a:gd name="T38" fmla="*/ 255 w 656"/>
                    <a:gd name="T39" fmla="*/ 37 h 54"/>
                    <a:gd name="T40" fmla="*/ 130 w 656"/>
                    <a:gd name="T41" fmla="*/ 37 h 54"/>
                    <a:gd name="T42" fmla="*/ 17 w 656"/>
                    <a:gd name="T43" fmla="*/ 37 h 54"/>
                    <a:gd name="T44" fmla="*/ 17 w 656"/>
                    <a:gd name="T45" fmla="*/ 17 h 54"/>
                    <a:gd name="T46" fmla="*/ 130 w 656"/>
                    <a:gd name="T47" fmla="*/ 17 h 54"/>
                    <a:gd name="T48" fmla="*/ 130 w 656"/>
                    <a:gd name="T49" fmla="*/ 37 h 54"/>
                    <a:gd name="T50" fmla="*/ 648 w 656"/>
                    <a:gd name="T51" fmla="*/ 0 h 54"/>
                    <a:gd name="T52" fmla="*/ 9 w 656"/>
                    <a:gd name="T53" fmla="*/ 0 h 54"/>
                    <a:gd name="T54" fmla="*/ 9 w 656"/>
                    <a:gd name="T55" fmla="*/ 0 h 54"/>
                    <a:gd name="T56" fmla="*/ 4 w 656"/>
                    <a:gd name="T57" fmla="*/ 0 h 54"/>
                    <a:gd name="T58" fmla="*/ 0 w 656"/>
                    <a:gd name="T59" fmla="*/ 8 h 54"/>
                    <a:gd name="T60" fmla="*/ 0 w 656"/>
                    <a:gd name="T61" fmla="*/ 46 h 54"/>
                    <a:gd name="T62" fmla="*/ 0 w 656"/>
                    <a:gd name="T63" fmla="*/ 46 h 54"/>
                    <a:gd name="T64" fmla="*/ 4 w 656"/>
                    <a:gd name="T65" fmla="*/ 54 h 54"/>
                    <a:gd name="T66" fmla="*/ 9 w 656"/>
                    <a:gd name="T67" fmla="*/ 54 h 54"/>
                    <a:gd name="T68" fmla="*/ 648 w 656"/>
                    <a:gd name="T69" fmla="*/ 54 h 54"/>
                    <a:gd name="T70" fmla="*/ 648 w 656"/>
                    <a:gd name="T71" fmla="*/ 54 h 54"/>
                    <a:gd name="T72" fmla="*/ 652 w 656"/>
                    <a:gd name="T73" fmla="*/ 54 h 54"/>
                    <a:gd name="T74" fmla="*/ 656 w 656"/>
                    <a:gd name="T75" fmla="*/ 46 h 54"/>
                    <a:gd name="T76" fmla="*/ 656 w 656"/>
                    <a:gd name="T77" fmla="*/ 8 h 54"/>
                    <a:gd name="T78" fmla="*/ 656 w 656"/>
                    <a:gd name="T79" fmla="*/ 8 h 54"/>
                    <a:gd name="T80" fmla="*/ 652 w 656"/>
                    <a:gd name="T81" fmla="*/ 0 h 54"/>
                    <a:gd name="T82" fmla="*/ 648 w 656"/>
                    <a:gd name="T83" fmla="*/ 0 h 54"/>
                    <a:gd name="T84" fmla="*/ 648 w 656"/>
                    <a:gd name="T85" fmla="*/ 0 h 54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w 656"/>
                    <a:gd name="T130" fmla="*/ 0 h 54"/>
                    <a:gd name="T131" fmla="*/ 656 w 656"/>
                    <a:gd name="T132" fmla="*/ 54 h 54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T129" t="T130" r="T131" b="T132"/>
                  <a:pathLst>
                    <a:path w="656" h="54">
                      <a:moveTo>
                        <a:pt x="640" y="37"/>
                      </a:moveTo>
                      <a:lnTo>
                        <a:pt x="527" y="37"/>
                      </a:lnTo>
                      <a:lnTo>
                        <a:pt x="527" y="17"/>
                      </a:lnTo>
                      <a:lnTo>
                        <a:pt x="640" y="17"/>
                      </a:lnTo>
                      <a:lnTo>
                        <a:pt x="640" y="37"/>
                      </a:lnTo>
                      <a:close/>
                      <a:moveTo>
                        <a:pt x="510" y="37"/>
                      </a:moveTo>
                      <a:lnTo>
                        <a:pt x="401" y="37"/>
                      </a:lnTo>
                      <a:lnTo>
                        <a:pt x="401" y="17"/>
                      </a:lnTo>
                      <a:lnTo>
                        <a:pt x="510" y="17"/>
                      </a:lnTo>
                      <a:lnTo>
                        <a:pt x="510" y="37"/>
                      </a:lnTo>
                      <a:close/>
                      <a:moveTo>
                        <a:pt x="385" y="37"/>
                      </a:moveTo>
                      <a:lnTo>
                        <a:pt x="272" y="37"/>
                      </a:lnTo>
                      <a:lnTo>
                        <a:pt x="272" y="17"/>
                      </a:lnTo>
                      <a:lnTo>
                        <a:pt x="385" y="17"/>
                      </a:lnTo>
                      <a:lnTo>
                        <a:pt x="385" y="37"/>
                      </a:lnTo>
                      <a:close/>
                      <a:moveTo>
                        <a:pt x="255" y="37"/>
                      </a:moveTo>
                      <a:lnTo>
                        <a:pt x="147" y="37"/>
                      </a:lnTo>
                      <a:lnTo>
                        <a:pt x="147" y="17"/>
                      </a:lnTo>
                      <a:lnTo>
                        <a:pt x="255" y="17"/>
                      </a:lnTo>
                      <a:lnTo>
                        <a:pt x="255" y="37"/>
                      </a:lnTo>
                      <a:close/>
                      <a:moveTo>
                        <a:pt x="130" y="37"/>
                      </a:moveTo>
                      <a:lnTo>
                        <a:pt x="17" y="37"/>
                      </a:lnTo>
                      <a:lnTo>
                        <a:pt x="17" y="17"/>
                      </a:lnTo>
                      <a:lnTo>
                        <a:pt x="130" y="17"/>
                      </a:lnTo>
                      <a:lnTo>
                        <a:pt x="130" y="37"/>
                      </a:lnTo>
                      <a:close/>
                      <a:moveTo>
                        <a:pt x="648" y="0"/>
                      </a:moveTo>
                      <a:lnTo>
                        <a:pt x="9" y="0"/>
                      </a:lnTo>
                      <a:lnTo>
                        <a:pt x="4" y="0"/>
                      </a:lnTo>
                      <a:lnTo>
                        <a:pt x="0" y="8"/>
                      </a:lnTo>
                      <a:lnTo>
                        <a:pt x="0" y="46"/>
                      </a:lnTo>
                      <a:lnTo>
                        <a:pt x="4" y="54"/>
                      </a:lnTo>
                      <a:lnTo>
                        <a:pt x="9" y="54"/>
                      </a:lnTo>
                      <a:lnTo>
                        <a:pt x="648" y="54"/>
                      </a:lnTo>
                      <a:lnTo>
                        <a:pt x="652" y="54"/>
                      </a:lnTo>
                      <a:lnTo>
                        <a:pt x="656" y="46"/>
                      </a:lnTo>
                      <a:lnTo>
                        <a:pt x="656" y="8"/>
                      </a:lnTo>
                      <a:lnTo>
                        <a:pt x="652" y="0"/>
                      </a:lnTo>
                      <a:lnTo>
                        <a:pt x="6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1" name="Freeform 214"/>
                <p:cNvSpPr>
                  <a:spLocks noEditPoints="1"/>
                </p:cNvSpPr>
                <p:nvPr/>
              </p:nvSpPr>
              <p:spPr bwMode="auto">
                <a:xfrm>
                  <a:off x="3227" y="2808"/>
                  <a:ext cx="623" cy="20"/>
                </a:xfrm>
                <a:custGeom>
                  <a:avLst/>
                  <a:gdLst>
                    <a:gd name="T0" fmla="*/ 623 w 623"/>
                    <a:gd name="T1" fmla="*/ 20 h 20"/>
                    <a:gd name="T2" fmla="*/ 510 w 623"/>
                    <a:gd name="T3" fmla="*/ 20 h 20"/>
                    <a:gd name="T4" fmla="*/ 510 w 623"/>
                    <a:gd name="T5" fmla="*/ 0 h 20"/>
                    <a:gd name="T6" fmla="*/ 623 w 623"/>
                    <a:gd name="T7" fmla="*/ 0 h 20"/>
                    <a:gd name="T8" fmla="*/ 623 w 623"/>
                    <a:gd name="T9" fmla="*/ 20 h 20"/>
                    <a:gd name="T10" fmla="*/ 493 w 623"/>
                    <a:gd name="T11" fmla="*/ 20 h 20"/>
                    <a:gd name="T12" fmla="*/ 384 w 623"/>
                    <a:gd name="T13" fmla="*/ 20 h 20"/>
                    <a:gd name="T14" fmla="*/ 384 w 623"/>
                    <a:gd name="T15" fmla="*/ 0 h 20"/>
                    <a:gd name="T16" fmla="*/ 493 w 623"/>
                    <a:gd name="T17" fmla="*/ 0 h 20"/>
                    <a:gd name="T18" fmla="*/ 493 w 623"/>
                    <a:gd name="T19" fmla="*/ 20 h 20"/>
                    <a:gd name="T20" fmla="*/ 368 w 623"/>
                    <a:gd name="T21" fmla="*/ 20 h 20"/>
                    <a:gd name="T22" fmla="*/ 255 w 623"/>
                    <a:gd name="T23" fmla="*/ 20 h 20"/>
                    <a:gd name="T24" fmla="*/ 255 w 623"/>
                    <a:gd name="T25" fmla="*/ 0 h 20"/>
                    <a:gd name="T26" fmla="*/ 368 w 623"/>
                    <a:gd name="T27" fmla="*/ 0 h 20"/>
                    <a:gd name="T28" fmla="*/ 368 w 623"/>
                    <a:gd name="T29" fmla="*/ 20 h 20"/>
                    <a:gd name="T30" fmla="*/ 238 w 623"/>
                    <a:gd name="T31" fmla="*/ 20 h 20"/>
                    <a:gd name="T32" fmla="*/ 130 w 623"/>
                    <a:gd name="T33" fmla="*/ 20 h 20"/>
                    <a:gd name="T34" fmla="*/ 130 w 623"/>
                    <a:gd name="T35" fmla="*/ 0 h 20"/>
                    <a:gd name="T36" fmla="*/ 238 w 623"/>
                    <a:gd name="T37" fmla="*/ 0 h 20"/>
                    <a:gd name="T38" fmla="*/ 238 w 623"/>
                    <a:gd name="T39" fmla="*/ 20 h 20"/>
                    <a:gd name="T40" fmla="*/ 113 w 623"/>
                    <a:gd name="T41" fmla="*/ 20 h 20"/>
                    <a:gd name="T42" fmla="*/ 0 w 623"/>
                    <a:gd name="T43" fmla="*/ 20 h 20"/>
                    <a:gd name="T44" fmla="*/ 0 w 623"/>
                    <a:gd name="T45" fmla="*/ 0 h 20"/>
                    <a:gd name="T46" fmla="*/ 113 w 623"/>
                    <a:gd name="T47" fmla="*/ 0 h 20"/>
                    <a:gd name="T48" fmla="*/ 113 w 623"/>
                    <a:gd name="T49" fmla="*/ 20 h 20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20"/>
                    <a:gd name="T77" fmla="*/ 623 w 623"/>
                    <a:gd name="T78" fmla="*/ 20 h 20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20">
                      <a:moveTo>
                        <a:pt x="623" y="20"/>
                      </a:moveTo>
                      <a:lnTo>
                        <a:pt x="510" y="20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20"/>
                      </a:lnTo>
                      <a:close/>
                      <a:moveTo>
                        <a:pt x="493" y="20"/>
                      </a:moveTo>
                      <a:lnTo>
                        <a:pt x="384" y="20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20"/>
                      </a:lnTo>
                      <a:close/>
                      <a:moveTo>
                        <a:pt x="368" y="20"/>
                      </a:moveTo>
                      <a:lnTo>
                        <a:pt x="255" y="20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20"/>
                      </a:lnTo>
                      <a:close/>
                      <a:moveTo>
                        <a:pt x="238" y="20"/>
                      </a:moveTo>
                      <a:lnTo>
                        <a:pt x="130" y="20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20"/>
                      </a:lnTo>
                      <a:close/>
                      <a:moveTo>
                        <a:pt x="113" y="20"/>
                      </a:moveTo>
                      <a:lnTo>
                        <a:pt x="0" y="20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2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2" name="Freeform 215"/>
                <p:cNvSpPr>
                  <a:spLocks noEditPoints="1"/>
                </p:cNvSpPr>
                <p:nvPr/>
              </p:nvSpPr>
              <p:spPr bwMode="auto">
                <a:xfrm>
                  <a:off x="3227" y="2812"/>
                  <a:ext cx="623" cy="16"/>
                </a:xfrm>
                <a:custGeom>
                  <a:avLst/>
                  <a:gdLst>
                    <a:gd name="T0" fmla="*/ 623 w 623"/>
                    <a:gd name="T1" fmla="*/ 16 h 16"/>
                    <a:gd name="T2" fmla="*/ 510 w 623"/>
                    <a:gd name="T3" fmla="*/ 16 h 16"/>
                    <a:gd name="T4" fmla="*/ 510 w 623"/>
                    <a:gd name="T5" fmla="*/ 0 h 16"/>
                    <a:gd name="T6" fmla="*/ 623 w 623"/>
                    <a:gd name="T7" fmla="*/ 0 h 16"/>
                    <a:gd name="T8" fmla="*/ 623 w 623"/>
                    <a:gd name="T9" fmla="*/ 16 h 16"/>
                    <a:gd name="T10" fmla="*/ 493 w 623"/>
                    <a:gd name="T11" fmla="*/ 16 h 16"/>
                    <a:gd name="T12" fmla="*/ 384 w 623"/>
                    <a:gd name="T13" fmla="*/ 16 h 16"/>
                    <a:gd name="T14" fmla="*/ 384 w 623"/>
                    <a:gd name="T15" fmla="*/ 0 h 16"/>
                    <a:gd name="T16" fmla="*/ 493 w 623"/>
                    <a:gd name="T17" fmla="*/ 0 h 16"/>
                    <a:gd name="T18" fmla="*/ 493 w 623"/>
                    <a:gd name="T19" fmla="*/ 16 h 16"/>
                    <a:gd name="T20" fmla="*/ 368 w 623"/>
                    <a:gd name="T21" fmla="*/ 16 h 16"/>
                    <a:gd name="T22" fmla="*/ 255 w 623"/>
                    <a:gd name="T23" fmla="*/ 16 h 16"/>
                    <a:gd name="T24" fmla="*/ 255 w 623"/>
                    <a:gd name="T25" fmla="*/ 0 h 16"/>
                    <a:gd name="T26" fmla="*/ 368 w 623"/>
                    <a:gd name="T27" fmla="*/ 0 h 16"/>
                    <a:gd name="T28" fmla="*/ 368 w 623"/>
                    <a:gd name="T29" fmla="*/ 16 h 16"/>
                    <a:gd name="T30" fmla="*/ 238 w 623"/>
                    <a:gd name="T31" fmla="*/ 16 h 16"/>
                    <a:gd name="T32" fmla="*/ 130 w 623"/>
                    <a:gd name="T33" fmla="*/ 16 h 16"/>
                    <a:gd name="T34" fmla="*/ 130 w 623"/>
                    <a:gd name="T35" fmla="*/ 0 h 16"/>
                    <a:gd name="T36" fmla="*/ 238 w 623"/>
                    <a:gd name="T37" fmla="*/ 0 h 16"/>
                    <a:gd name="T38" fmla="*/ 238 w 623"/>
                    <a:gd name="T39" fmla="*/ 16 h 16"/>
                    <a:gd name="T40" fmla="*/ 113 w 623"/>
                    <a:gd name="T41" fmla="*/ 16 h 16"/>
                    <a:gd name="T42" fmla="*/ 0 w 623"/>
                    <a:gd name="T43" fmla="*/ 16 h 16"/>
                    <a:gd name="T44" fmla="*/ 0 w 623"/>
                    <a:gd name="T45" fmla="*/ 0 h 16"/>
                    <a:gd name="T46" fmla="*/ 113 w 623"/>
                    <a:gd name="T47" fmla="*/ 0 h 16"/>
                    <a:gd name="T48" fmla="*/ 113 w 623"/>
                    <a:gd name="T49" fmla="*/ 16 h 1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w 623"/>
                    <a:gd name="T76" fmla="*/ 0 h 16"/>
                    <a:gd name="T77" fmla="*/ 623 w 623"/>
                    <a:gd name="T78" fmla="*/ 16 h 1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T75" t="T76" r="T77" b="T78"/>
                  <a:pathLst>
                    <a:path w="623" h="16">
                      <a:moveTo>
                        <a:pt x="623" y="16"/>
                      </a:moveTo>
                      <a:lnTo>
                        <a:pt x="510" y="16"/>
                      </a:lnTo>
                      <a:lnTo>
                        <a:pt x="510" y="0"/>
                      </a:lnTo>
                      <a:lnTo>
                        <a:pt x="623" y="0"/>
                      </a:lnTo>
                      <a:lnTo>
                        <a:pt x="623" y="16"/>
                      </a:lnTo>
                      <a:close/>
                      <a:moveTo>
                        <a:pt x="493" y="16"/>
                      </a:moveTo>
                      <a:lnTo>
                        <a:pt x="384" y="16"/>
                      </a:lnTo>
                      <a:lnTo>
                        <a:pt x="384" y="0"/>
                      </a:lnTo>
                      <a:lnTo>
                        <a:pt x="493" y="0"/>
                      </a:lnTo>
                      <a:lnTo>
                        <a:pt x="493" y="16"/>
                      </a:lnTo>
                      <a:close/>
                      <a:moveTo>
                        <a:pt x="368" y="16"/>
                      </a:moveTo>
                      <a:lnTo>
                        <a:pt x="255" y="16"/>
                      </a:lnTo>
                      <a:lnTo>
                        <a:pt x="255" y="0"/>
                      </a:lnTo>
                      <a:lnTo>
                        <a:pt x="368" y="0"/>
                      </a:lnTo>
                      <a:lnTo>
                        <a:pt x="368" y="16"/>
                      </a:lnTo>
                      <a:close/>
                      <a:moveTo>
                        <a:pt x="238" y="16"/>
                      </a:moveTo>
                      <a:lnTo>
                        <a:pt x="130" y="16"/>
                      </a:lnTo>
                      <a:lnTo>
                        <a:pt x="130" y="0"/>
                      </a:lnTo>
                      <a:lnTo>
                        <a:pt x="238" y="0"/>
                      </a:lnTo>
                      <a:lnTo>
                        <a:pt x="238" y="16"/>
                      </a:lnTo>
                      <a:close/>
                      <a:moveTo>
                        <a:pt x="113" y="16"/>
                      </a:moveTo>
                      <a:lnTo>
                        <a:pt x="0" y="16"/>
                      </a:lnTo>
                      <a:lnTo>
                        <a:pt x="0" y="0"/>
                      </a:lnTo>
                      <a:lnTo>
                        <a:pt x="113" y="0"/>
                      </a:lnTo>
                      <a:lnTo>
                        <a:pt x="113" y="16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3" name="Freeform 216"/>
                <p:cNvSpPr>
                  <a:spLocks/>
                </p:cNvSpPr>
                <p:nvPr/>
              </p:nvSpPr>
              <p:spPr bwMode="auto">
                <a:xfrm>
                  <a:off x="2663" y="2933"/>
                  <a:ext cx="418" cy="397"/>
                </a:xfrm>
                <a:custGeom>
                  <a:avLst/>
                  <a:gdLst>
                    <a:gd name="T0" fmla="*/ 0 w 418"/>
                    <a:gd name="T1" fmla="*/ 397 h 397"/>
                    <a:gd name="T2" fmla="*/ 0 w 418"/>
                    <a:gd name="T3" fmla="*/ 397 h 397"/>
                    <a:gd name="T4" fmla="*/ 418 w 418"/>
                    <a:gd name="T5" fmla="*/ 397 h 397"/>
                    <a:gd name="T6" fmla="*/ 418 w 418"/>
                    <a:gd name="T7" fmla="*/ 397 h 397"/>
                    <a:gd name="T8" fmla="*/ 380 w 418"/>
                    <a:gd name="T9" fmla="*/ 0 h 397"/>
                    <a:gd name="T10" fmla="*/ 38 w 418"/>
                    <a:gd name="T11" fmla="*/ 0 h 397"/>
                    <a:gd name="T12" fmla="*/ 38 w 418"/>
                    <a:gd name="T13" fmla="*/ 0 h 397"/>
                    <a:gd name="T14" fmla="*/ 0 w 418"/>
                    <a:gd name="T15" fmla="*/ 397 h 397"/>
                    <a:gd name="T16" fmla="*/ 0 w 418"/>
                    <a:gd name="T17" fmla="*/ 397 h 39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418"/>
                    <a:gd name="T28" fmla="*/ 0 h 397"/>
                    <a:gd name="T29" fmla="*/ 418 w 418"/>
                    <a:gd name="T30" fmla="*/ 397 h 397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418" h="397">
                      <a:moveTo>
                        <a:pt x="0" y="397"/>
                      </a:moveTo>
                      <a:lnTo>
                        <a:pt x="0" y="397"/>
                      </a:lnTo>
                      <a:lnTo>
                        <a:pt x="418" y="397"/>
                      </a:lnTo>
                      <a:lnTo>
                        <a:pt x="380" y="0"/>
                      </a:lnTo>
                      <a:lnTo>
                        <a:pt x="38" y="0"/>
                      </a:lnTo>
                      <a:lnTo>
                        <a:pt x="0" y="397"/>
                      </a:lnTo>
                      <a:close/>
                    </a:path>
                  </a:pathLst>
                </a:custGeom>
                <a:solidFill>
                  <a:srgbClr val="7F7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4" name="Freeform 217"/>
                <p:cNvSpPr>
                  <a:spLocks/>
                </p:cNvSpPr>
                <p:nvPr/>
              </p:nvSpPr>
              <p:spPr bwMode="auto">
                <a:xfrm>
                  <a:off x="1836" y="1404"/>
                  <a:ext cx="2076" cy="25"/>
                </a:xfrm>
                <a:custGeom>
                  <a:avLst/>
                  <a:gdLst>
                    <a:gd name="T0" fmla="*/ 2064 w 2076"/>
                    <a:gd name="T1" fmla="*/ 0 h 25"/>
                    <a:gd name="T2" fmla="*/ 8 w 2076"/>
                    <a:gd name="T3" fmla="*/ 0 h 25"/>
                    <a:gd name="T4" fmla="*/ 8 w 2076"/>
                    <a:gd name="T5" fmla="*/ 0 h 25"/>
                    <a:gd name="T6" fmla="*/ 0 w 2076"/>
                    <a:gd name="T7" fmla="*/ 4 h 25"/>
                    <a:gd name="T8" fmla="*/ 0 w 2076"/>
                    <a:gd name="T9" fmla="*/ 12 h 25"/>
                    <a:gd name="T10" fmla="*/ 0 w 2076"/>
                    <a:gd name="T11" fmla="*/ 25 h 25"/>
                    <a:gd name="T12" fmla="*/ 0 w 2076"/>
                    <a:gd name="T13" fmla="*/ 25 h 25"/>
                    <a:gd name="T14" fmla="*/ 0 w 2076"/>
                    <a:gd name="T15" fmla="*/ 17 h 25"/>
                    <a:gd name="T16" fmla="*/ 8 w 2076"/>
                    <a:gd name="T17" fmla="*/ 17 h 25"/>
                    <a:gd name="T18" fmla="*/ 2064 w 2076"/>
                    <a:gd name="T19" fmla="*/ 17 h 25"/>
                    <a:gd name="T20" fmla="*/ 2064 w 2076"/>
                    <a:gd name="T21" fmla="*/ 17 h 25"/>
                    <a:gd name="T22" fmla="*/ 2072 w 2076"/>
                    <a:gd name="T23" fmla="*/ 17 h 25"/>
                    <a:gd name="T24" fmla="*/ 2076 w 2076"/>
                    <a:gd name="T25" fmla="*/ 25 h 25"/>
                    <a:gd name="T26" fmla="*/ 2076 w 2076"/>
                    <a:gd name="T27" fmla="*/ 12 h 25"/>
                    <a:gd name="T28" fmla="*/ 2076 w 2076"/>
                    <a:gd name="T29" fmla="*/ 12 h 25"/>
                    <a:gd name="T30" fmla="*/ 2072 w 2076"/>
                    <a:gd name="T31" fmla="*/ 4 h 25"/>
                    <a:gd name="T32" fmla="*/ 2064 w 2076"/>
                    <a:gd name="T33" fmla="*/ 0 h 25"/>
                    <a:gd name="T34" fmla="*/ 2064 w 2076"/>
                    <a:gd name="T35" fmla="*/ 0 h 25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076"/>
                    <a:gd name="T55" fmla="*/ 0 h 25"/>
                    <a:gd name="T56" fmla="*/ 2076 w 2076"/>
                    <a:gd name="T57" fmla="*/ 25 h 25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076" h="25">
                      <a:moveTo>
                        <a:pt x="2064" y="0"/>
                      </a:moveTo>
                      <a:lnTo>
                        <a:pt x="8" y="0"/>
                      </a:lnTo>
                      <a:lnTo>
                        <a:pt x="0" y="4"/>
                      </a:lnTo>
                      <a:lnTo>
                        <a:pt x="0" y="12"/>
                      </a:lnTo>
                      <a:lnTo>
                        <a:pt x="0" y="25"/>
                      </a:lnTo>
                      <a:lnTo>
                        <a:pt x="0" y="17"/>
                      </a:lnTo>
                      <a:lnTo>
                        <a:pt x="8" y="17"/>
                      </a:lnTo>
                      <a:lnTo>
                        <a:pt x="2064" y="17"/>
                      </a:lnTo>
                      <a:lnTo>
                        <a:pt x="2072" y="17"/>
                      </a:lnTo>
                      <a:lnTo>
                        <a:pt x="2076" y="25"/>
                      </a:lnTo>
                      <a:lnTo>
                        <a:pt x="2076" y="12"/>
                      </a:lnTo>
                      <a:lnTo>
                        <a:pt x="2072" y="4"/>
                      </a:lnTo>
                      <a:lnTo>
                        <a:pt x="2064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5" name="Freeform 218"/>
                <p:cNvSpPr>
                  <a:spLocks/>
                </p:cNvSpPr>
                <p:nvPr/>
              </p:nvSpPr>
              <p:spPr bwMode="auto">
                <a:xfrm>
                  <a:off x="1836" y="2858"/>
                  <a:ext cx="2076" cy="21"/>
                </a:xfrm>
                <a:custGeom>
                  <a:avLst/>
                  <a:gdLst>
                    <a:gd name="T0" fmla="*/ 2064 w 2076"/>
                    <a:gd name="T1" fmla="*/ 8 h 21"/>
                    <a:gd name="T2" fmla="*/ 1232 w 2076"/>
                    <a:gd name="T3" fmla="*/ 8 h 21"/>
                    <a:gd name="T4" fmla="*/ 1220 w 2076"/>
                    <a:gd name="T5" fmla="*/ 8 h 21"/>
                    <a:gd name="T6" fmla="*/ 840 w 2076"/>
                    <a:gd name="T7" fmla="*/ 8 h 21"/>
                    <a:gd name="T8" fmla="*/ 8 w 2076"/>
                    <a:gd name="T9" fmla="*/ 8 h 21"/>
                    <a:gd name="T10" fmla="*/ 8 w 2076"/>
                    <a:gd name="T11" fmla="*/ 8 h 21"/>
                    <a:gd name="T12" fmla="*/ 0 w 2076"/>
                    <a:gd name="T13" fmla="*/ 8 h 21"/>
                    <a:gd name="T14" fmla="*/ 0 w 2076"/>
                    <a:gd name="T15" fmla="*/ 0 h 21"/>
                    <a:gd name="T16" fmla="*/ 0 w 2076"/>
                    <a:gd name="T17" fmla="*/ 16 h 21"/>
                    <a:gd name="T18" fmla="*/ 0 w 2076"/>
                    <a:gd name="T19" fmla="*/ 16 h 21"/>
                    <a:gd name="T20" fmla="*/ 0 w 2076"/>
                    <a:gd name="T21" fmla="*/ 21 h 21"/>
                    <a:gd name="T22" fmla="*/ 8 w 2076"/>
                    <a:gd name="T23" fmla="*/ 21 h 21"/>
                    <a:gd name="T24" fmla="*/ 840 w 2076"/>
                    <a:gd name="T25" fmla="*/ 21 h 21"/>
                    <a:gd name="T26" fmla="*/ 1220 w 2076"/>
                    <a:gd name="T27" fmla="*/ 21 h 21"/>
                    <a:gd name="T28" fmla="*/ 1232 w 2076"/>
                    <a:gd name="T29" fmla="*/ 21 h 21"/>
                    <a:gd name="T30" fmla="*/ 2064 w 2076"/>
                    <a:gd name="T31" fmla="*/ 21 h 21"/>
                    <a:gd name="T32" fmla="*/ 2064 w 2076"/>
                    <a:gd name="T33" fmla="*/ 21 h 21"/>
                    <a:gd name="T34" fmla="*/ 2072 w 2076"/>
                    <a:gd name="T35" fmla="*/ 21 h 21"/>
                    <a:gd name="T36" fmla="*/ 2076 w 2076"/>
                    <a:gd name="T37" fmla="*/ 16 h 21"/>
                    <a:gd name="T38" fmla="*/ 2076 w 2076"/>
                    <a:gd name="T39" fmla="*/ 0 h 21"/>
                    <a:gd name="T40" fmla="*/ 2076 w 2076"/>
                    <a:gd name="T41" fmla="*/ 0 h 21"/>
                    <a:gd name="T42" fmla="*/ 2072 w 2076"/>
                    <a:gd name="T43" fmla="*/ 8 h 21"/>
                    <a:gd name="T44" fmla="*/ 2064 w 2076"/>
                    <a:gd name="T45" fmla="*/ 8 h 21"/>
                    <a:gd name="T46" fmla="*/ 2064 w 2076"/>
                    <a:gd name="T47" fmla="*/ 8 h 2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2076"/>
                    <a:gd name="T73" fmla="*/ 0 h 21"/>
                    <a:gd name="T74" fmla="*/ 2076 w 2076"/>
                    <a:gd name="T75" fmla="*/ 21 h 21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2076" h="21">
                      <a:moveTo>
                        <a:pt x="2064" y="8"/>
                      </a:moveTo>
                      <a:lnTo>
                        <a:pt x="1232" y="8"/>
                      </a:lnTo>
                      <a:lnTo>
                        <a:pt x="1220" y="8"/>
                      </a:lnTo>
                      <a:lnTo>
                        <a:pt x="840" y="8"/>
                      </a:lnTo>
                      <a:lnTo>
                        <a:pt x="8" y="8"/>
                      </a:lnTo>
                      <a:lnTo>
                        <a:pt x="0" y="8"/>
                      </a:lnTo>
                      <a:lnTo>
                        <a:pt x="0" y="0"/>
                      </a:lnTo>
                      <a:lnTo>
                        <a:pt x="0" y="16"/>
                      </a:lnTo>
                      <a:lnTo>
                        <a:pt x="0" y="21"/>
                      </a:lnTo>
                      <a:lnTo>
                        <a:pt x="8" y="21"/>
                      </a:lnTo>
                      <a:lnTo>
                        <a:pt x="840" y="21"/>
                      </a:lnTo>
                      <a:lnTo>
                        <a:pt x="1220" y="21"/>
                      </a:lnTo>
                      <a:lnTo>
                        <a:pt x="1232" y="21"/>
                      </a:lnTo>
                      <a:lnTo>
                        <a:pt x="2064" y="21"/>
                      </a:lnTo>
                      <a:lnTo>
                        <a:pt x="2072" y="21"/>
                      </a:lnTo>
                      <a:lnTo>
                        <a:pt x="2076" y="16"/>
                      </a:lnTo>
                      <a:lnTo>
                        <a:pt x="2076" y="0"/>
                      </a:lnTo>
                      <a:lnTo>
                        <a:pt x="2072" y="8"/>
                      </a:lnTo>
                      <a:lnTo>
                        <a:pt x="2064" y="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6" name="Freeform 219"/>
                <p:cNvSpPr>
                  <a:spLocks/>
                </p:cNvSpPr>
                <p:nvPr/>
              </p:nvSpPr>
              <p:spPr bwMode="auto">
                <a:xfrm>
                  <a:off x="2688" y="2908"/>
                  <a:ext cx="380" cy="284"/>
                </a:xfrm>
                <a:custGeom>
                  <a:avLst/>
                  <a:gdLst>
                    <a:gd name="T0" fmla="*/ 355 w 380"/>
                    <a:gd name="T1" fmla="*/ 0 h 284"/>
                    <a:gd name="T2" fmla="*/ 13 w 380"/>
                    <a:gd name="T3" fmla="*/ 0 h 284"/>
                    <a:gd name="T4" fmla="*/ 13 w 380"/>
                    <a:gd name="T5" fmla="*/ 0 h 284"/>
                    <a:gd name="T6" fmla="*/ 0 w 380"/>
                    <a:gd name="T7" fmla="*/ 138 h 284"/>
                    <a:gd name="T8" fmla="*/ 380 w 380"/>
                    <a:gd name="T9" fmla="*/ 284 h 284"/>
                    <a:gd name="T10" fmla="*/ 380 w 380"/>
                    <a:gd name="T11" fmla="*/ 284 h 284"/>
                    <a:gd name="T12" fmla="*/ 355 w 380"/>
                    <a:gd name="T13" fmla="*/ 0 h 284"/>
                    <a:gd name="T14" fmla="*/ 355 w 380"/>
                    <a:gd name="T15" fmla="*/ 0 h 28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80"/>
                    <a:gd name="T25" fmla="*/ 0 h 284"/>
                    <a:gd name="T26" fmla="*/ 380 w 380"/>
                    <a:gd name="T27" fmla="*/ 284 h 284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80" h="284">
                      <a:moveTo>
                        <a:pt x="355" y="0"/>
                      </a:moveTo>
                      <a:lnTo>
                        <a:pt x="13" y="0"/>
                      </a:lnTo>
                      <a:lnTo>
                        <a:pt x="0" y="138"/>
                      </a:lnTo>
                      <a:lnTo>
                        <a:pt x="380" y="284"/>
                      </a:lnTo>
                      <a:lnTo>
                        <a:pt x="355" y="0"/>
                      </a:lnTo>
                      <a:close/>
                    </a:path>
                  </a:pathLst>
                </a:custGeom>
                <a:solidFill>
                  <a:srgbClr val="59595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3347" name="Freeform 220"/>
                <p:cNvSpPr>
                  <a:spLocks/>
                </p:cNvSpPr>
                <p:nvPr/>
              </p:nvSpPr>
              <p:spPr bwMode="auto">
                <a:xfrm>
                  <a:off x="2684" y="3108"/>
                  <a:ext cx="322" cy="205"/>
                </a:xfrm>
                <a:custGeom>
                  <a:avLst/>
                  <a:gdLst>
                    <a:gd name="T0" fmla="*/ 21 w 322"/>
                    <a:gd name="T1" fmla="*/ 0 h 205"/>
                    <a:gd name="T2" fmla="*/ 0 w 322"/>
                    <a:gd name="T3" fmla="*/ 205 h 205"/>
                    <a:gd name="T4" fmla="*/ 322 w 322"/>
                    <a:gd name="T5" fmla="*/ 205 h 205"/>
                    <a:gd name="T6" fmla="*/ 21 w 322"/>
                    <a:gd name="T7" fmla="*/ 172 h 205"/>
                    <a:gd name="T8" fmla="*/ 21 w 322"/>
                    <a:gd name="T9" fmla="*/ 0 h 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22"/>
                    <a:gd name="T16" fmla="*/ 0 h 205"/>
                    <a:gd name="T17" fmla="*/ 322 w 322"/>
                    <a:gd name="T18" fmla="*/ 205 h 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22" h="205">
                      <a:moveTo>
                        <a:pt x="21" y="0"/>
                      </a:moveTo>
                      <a:lnTo>
                        <a:pt x="0" y="205"/>
                      </a:lnTo>
                      <a:lnTo>
                        <a:pt x="322" y="205"/>
                      </a:lnTo>
                      <a:lnTo>
                        <a:pt x="21" y="172"/>
                      </a:lnTo>
                      <a:lnTo>
                        <a:pt x="21" y="0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3348" name="Group 221"/>
                <p:cNvGrpSpPr>
                  <a:grpSpLocks/>
                </p:cNvGrpSpPr>
                <p:nvPr/>
              </p:nvGrpSpPr>
              <p:grpSpPr bwMode="auto">
                <a:xfrm>
                  <a:off x="1869" y="1441"/>
                  <a:ext cx="2006" cy="1329"/>
                  <a:chOff x="1869" y="1441"/>
                  <a:chExt cx="2006" cy="1329"/>
                </a:xfrm>
              </p:grpSpPr>
              <p:sp>
                <p:nvSpPr>
                  <p:cNvPr id="13350" name="Freeform 222"/>
                  <p:cNvSpPr>
                    <a:spLocks/>
                  </p:cNvSpPr>
                  <p:nvPr/>
                </p:nvSpPr>
                <p:spPr bwMode="auto">
                  <a:xfrm>
                    <a:off x="1869" y="1441"/>
                    <a:ext cx="2006" cy="1329"/>
                  </a:xfrm>
                  <a:custGeom>
                    <a:avLst/>
                    <a:gdLst>
                      <a:gd name="T0" fmla="*/ 1989 w 2006"/>
                      <a:gd name="T1" fmla="*/ 0 h 1329"/>
                      <a:gd name="T2" fmla="*/ 0 w 2006"/>
                      <a:gd name="T3" fmla="*/ 0 h 1329"/>
                      <a:gd name="T4" fmla="*/ 0 w 2006"/>
                      <a:gd name="T5" fmla="*/ 1329 h 1329"/>
                      <a:gd name="T6" fmla="*/ 2006 w 2006"/>
                      <a:gd name="T7" fmla="*/ 1329 h 1329"/>
                      <a:gd name="T8" fmla="*/ 2006 w 2006"/>
                      <a:gd name="T9" fmla="*/ 0 h 1329"/>
                      <a:gd name="T10" fmla="*/ 1989 w 2006"/>
                      <a:gd name="T11" fmla="*/ 0 h 13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2006"/>
                      <a:gd name="T19" fmla="*/ 0 h 1329"/>
                      <a:gd name="T20" fmla="*/ 2006 w 2006"/>
                      <a:gd name="T21" fmla="*/ 1329 h 1329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2006" h="1329">
                        <a:moveTo>
                          <a:pt x="1989" y="0"/>
                        </a:moveTo>
                        <a:lnTo>
                          <a:pt x="0" y="0"/>
                        </a:lnTo>
                        <a:lnTo>
                          <a:pt x="0" y="1329"/>
                        </a:lnTo>
                        <a:lnTo>
                          <a:pt x="2006" y="1329"/>
                        </a:lnTo>
                        <a:lnTo>
                          <a:pt x="2006" y="0"/>
                        </a:lnTo>
                        <a:lnTo>
                          <a:pt x="1989" y="0"/>
                        </a:lnTo>
                        <a:close/>
                      </a:path>
                    </a:pathLst>
                  </a:custGeom>
                  <a:solidFill>
                    <a:srgbClr val="999999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3351" name="Freeform 223"/>
                  <p:cNvSpPr>
                    <a:spLocks noEditPoints="1"/>
                  </p:cNvSpPr>
                  <p:nvPr/>
                </p:nvSpPr>
                <p:spPr bwMode="auto">
                  <a:xfrm>
                    <a:off x="1886" y="1458"/>
                    <a:ext cx="1972" cy="1295"/>
                  </a:xfrm>
                  <a:custGeom>
                    <a:avLst/>
                    <a:gdLst>
                      <a:gd name="T0" fmla="*/ 1955 w 1972"/>
                      <a:gd name="T1" fmla="*/ 17 h 1295"/>
                      <a:gd name="T2" fmla="*/ 1955 w 1972"/>
                      <a:gd name="T3" fmla="*/ 17 h 1295"/>
                      <a:gd name="T4" fmla="*/ 1955 w 1972"/>
                      <a:gd name="T5" fmla="*/ 1279 h 1295"/>
                      <a:gd name="T6" fmla="*/ 1955 w 1972"/>
                      <a:gd name="T7" fmla="*/ 1279 h 1295"/>
                      <a:gd name="T8" fmla="*/ 17 w 1972"/>
                      <a:gd name="T9" fmla="*/ 1279 h 1295"/>
                      <a:gd name="T10" fmla="*/ 17 w 1972"/>
                      <a:gd name="T11" fmla="*/ 1279 h 1295"/>
                      <a:gd name="T12" fmla="*/ 17 w 1972"/>
                      <a:gd name="T13" fmla="*/ 17 h 1295"/>
                      <a:gd name="T14" fmla="*/ 17 w 1972"/>
                      <a:gd name="T15" fmla="*/ 17 h 1295"/>
                      <a:gd name="T16" fmla="*/ 1955 w 1972"/>
                      <a:gd name="T17" fmla="*/ 17 h 1295"/>
                      <a:gd name="T18" fmla="*/ 1955 w 1972"/>
                      <a:gd name="T19" fmla="*/ 17 h 1295"/>
                      <a:gd name="T20" fmla="*/ 1964 w 1972"/>
                      <a:gd name="T21" fmla="*/ 0 h 1295"/>
                      <a:gd name="T22" fmla="*/ 0 w 1972"/>
                      <a:gd name="T23" fmla="*/ 0 h 1295"/>
                      <a:gd name="T24" fmla="*/ 0 w 1972"/>
                      <a:gd name="T25" fmla="*/ 1295 h 1295"/>
                      <a:gd name="T26" fmla="*/ 1972 w 1972"/>
                      <a:gd name="T27" fmla="*/ 1295 h 1295"/>
                      <a:gd name="T28" fmla="*/ 1972 w 1972"/>
                      <a:gd name="T29" fmla="*/ 0 h 1295"/>
                      <a:gd name="T30" fmla="*/ 1964 w 1972"/>
                      <a:gd name="T31" fmla="*/ 0 h 129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1972"/>
                      <a:gd name="T49" fmla="*/ 0 h 1295"/>
                      <a:gd name="T50" fmla="*/ 1972 w 1972"/>
                      <a:gd name="T51" fmla="*/ 1295 h 129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1972" h="1295">
                        <a:moveTo>
                          <a:pt x="1955" y="17"/>
                        </a:moveTo>
                        <a:lnTo>
                          <a:pt x="1955" y="17"/>
                        </a:lnTo>
                        <a:lnTo>
                          <a:pt x="1955" y="1279"/>
                        </a:lnTo>
                        <a:lnTo>
                          <a:pt x="17" y="1279"/>
                        </a:lnTo>
                        <a:lnTo>
                          <a:pt x="17" y="17"/>
                        </a:lnTo>
                        <a:lnTo>
                          <a:pt x="1955" y="17"/>
                        </a:lnTo>
                        <a:close/>
                        <a:moveTo>
                          <a:pt x="1964" y="0"/>
                        </a:moveTo>
                        <a:lnTo>
                          <a:pt x="0" y="0"/>
                        </a:lnTo>
                        <a:lnTo>
                          <a:pt x="0" y="1295"/>
                        </a:lnTo>
                        <a:lnTo>
                          <a:pt x="1972" y="1295"/>
                        </a:lnTo>
                        <a:lnTo>
                          <a:pt x="1972" y="0"/>
                        </a:lnTo>
                        <a:lnTo>
                          <a:pt x="1964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grpSp>
                <p:nvGrpSpPr>
                  <p:cNvPr id="13352" name="Group 224"/>
                  <p:cNvGrpSpPr>
                    <a:grpSpLocks/>
                  </p:cNvGrpSpPr>
                  <p:nvPr/>
                </p:nvGrpSpPr>
                <p:grpSpPr bwMode="auto">
                  <a:xfrm>
                    <a:off x="1903" y="1475"/>
                    <a:ext cx="1938" cy="1262"/>
                    <a:chOff x="1903" y="1475"/>
                    <a:chExt cx="1938" cy="1262"/>
                  </a:xfrm>
                </p:grpSpPr>
                <p:sp>
                  <p:nvSpPr>
                    <p:cNvPr id="13353" name="Freeform 225"/>
                    <p:cNvSpPr>
                      <a:spLocks/>
                    </p:cNvSpPr>
                    <p:nvPr/>
                  </p:nvSpPr>
                  <p:spPr bwMode="auto">
                    <a:xfrm>
                      <a:off x="1903" y="1475"/>
                      <a:ext cx="1938" cy="1262"/>
                    </a:xfrm>
                    <a:custGeom>
                      <a:avLst/>
                      <a:gdLst>
                        <a:gd name="T0" fmla="*/ 1938 w 1938"/>
                        <a:gd name="T1" fmla="*/ 0 h 1262"/>
                        <a:gd name="T2" fmla="*/ 1938 w 1938"/>
                        <a:gd name="T3" fmla="*/ 0 h 1262"/>
                        <a:gd name="T4" fmla="*/ 1938 w 1938"/>
                        <a:gd name="T5" fmla="*/ 1262 h 1262"/>
                        <a:gd name="T6" fmla="*/ 1938 w 1938"/>
                        <a:gd name="T7" fmla="*/ 1262 h 1262"/>
                        <a:gd name="T8" fmla="*/ 0 w 1938"/>
                        <a:gd name="T9" fmla="*/ 1262 h 1262"/>
                        <a:gd name="T10" fmla="*/ 0 w 1938"/>
                        <a:gd name="T11" fmla="*/ 1262 h 1262"/>
                        <a:gd name="T12" fmla="*/ 0 w 1938"/>
                        <a:gd name="T13" fmla="*/ 0 h 1262"/>
                        <a:gd name="T14" fmla="*/ 0 w 1938"/>
                        <a:gd name="T15" fmla="*/ 0 h 1262"/>
                        <a:gd name="T16" fmla="*/ 1938 w 1938"/>
                        <a:gd name="T17" fmla="*/ 0 h 1262"/>
                        <a:gd name="T18" fmla="*/ 1938 w 1938"/>
                        <a:gd name="T19" fmla="*/ 0 h 1262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w 1938"/>
                        <a:gd name="T31" fmla="*/ 0 h 1262"/>
                        <a:gd name="T32" fmla="*/ 1938 w 1938"/>
                        <a:gd name="T33" fmla="*/ 1262 h 1262"/>
                      </a:gdLst>
                      <a:ahLst/>
                      <a:cxnLst>
                        <a:cxn ang="T20">
                          <a:pos x="T0" y="T1"/>
                        </a:cxn>
                        <a:cxn ang="T21">
                          <a:pos x="T2" y="T3"/>
                        </a:cxn>
                        <a:cxn ang="T22">
                          <a:pos x="T4" y="T5"/>
                        </a:cxn>
                        <a:cxn ang="T23">
                          <a:pos x="T6" y="T7"/>
                        </a:cxn>
                        <a:cxn ang="T24">
                          <a:pos x="T8" y="T9"/>
                        </a:cxn>
                        <a:cxn ang="T25">
                          <a:pos x="T10" y="T11"/>
                        </a:cxn>
                        <a:cxn ang="T26">
                          <a:pos x="T12" y="T13"/>
                        </a:cxn>
                        <a:cxn ang="T27">
                          <a:pos x="T14" y="T15"/>
                        </a:cxn>
                        <a:cxn ang="T28">
                          <a:pos x="T16" y="T17"/>
                        </a:cxn>
                        <a:cxn ang="T29">
                          <a:pos x="T18" y="T19"/>
                        </a:cxn>
                      </a:cxnLst>
                      <a:rect l="T30" t="T31" r="T32" b="T33"/>
                      <a:pathLst>
                        <a:path w="1938" h="1262">
                          <a:moveTo>
                            <a:pt x="1938" y="0"/>
                          </a:moveTo>
                          <a:lnTo>
                            <a:pt x="1938" y="0"/>
                          </a:lnTo>
                          <a:lnTo>
                            <a:pt x="1938" y="1262"/>
                          </a:lnTo>
                          <a:lnTo>
                            <a:pt x="0" y="1262"/>
                          </a:lnTo>
                          <a:lnTo>
                            <a:pt x="0" y="0"/>
                          </a:lnTo>
                          <a:lnTo>
                            <a:pt x="1938" y="0"/>
                          </a:lnTo>
                          <a:close/>
                        </a:path>
                      </a:pathLst>
                    </a:custGeom>
                    <a:solidFill>
                      <a:schemeClr val="tx2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4" name="Freeform 226"/>
                    <p:cNvSpPr>
                      <a:spLocks/>
                    </p:cNvSpPr>
                    <p:nvPr/>
                  </p:nvSpPr>
                  <p:spPr bwMode="auto">
                    <a:xfrm>
                      <a:off x="2224" y="1508"/>
                      <a:ext cx="1584" cy="1195"/>
                    </a:xfrm>
                    <a:custGeom>
                      <a:avLst/>
                      <a:gdLst>
                        <a:gd name="T0" fmla="*/ 0 w 1584"/>
                        <a:gd name="T1" fmla="*/ 0 h 1195"/>
                        <a:gd name="T2" fmla="*/ 0 w 1584"/>
                        <a:gd name="T3" fmla="*/ 0 h 1195"/>
                        <a:gd name="T4" fmla="*/ 1584 w 1584"/>
                        <a:gd name="T5" fmla="*/ 0 h 1195"/>
                        <a:gd name="T6" fmla="*/ 1584 w 1584"/>
                        <a:gd name="T7" fmla="*/ 0 h 1195"/>
                        <a:gd name="T8" fmla="*/ 1584 w 1584"/>
                        <a:gd name="T9" fmla="*/ 1195 h 1195"/>
                        <a:gd name="T10" fmla="*/ 1584 w 1584"/>
                        <a:gd name="T11" fmla="*/ 1195 h 1195"/>
                        <a:gd name="T12" fmla="*/ 1145 w 1584"/>
                        <a:gd name="T13" fmla="*/ 1195 h 1195"/>
                        <a:gd name="T14" fmla="*/ 1145 w 1584"/>
                        <a:gd name="T15" fmla="*/ 1195 h 1195"/>
                        <a:gd name="T16" fmla="*/ 1107 w 1584"/>
                        <a:gd name="T17" fmla="*/ 1137 h 1195"/>
                        <a:gd name="T18" fmla="*/ 1070 w 1584"/>
                        <a:gd name="T19" fmla="*/ 1078 h 1195"/>
                        <a:gd name="T20" fmla="*/ 1028 w 1584"/>
                        <a:gd name="T21" fmla="*/ 1028 h 1195"/>
                        <a:gd name="T22" fmla="*/ 986 w 1584"/>
                        <a:gd name="T23" fmla="*/ 978 h 1195"/>
                        <a:gd name="T24" fmla="*/ 945 w 1584"/>
                        <a:gd name="T25" fmla="*/ 932 h 1195"/>
                        <a:gd name="T26" fmla="*/ 903 w 1584"/>
                        <a:gd name="T27" fmla="*/ 886 h 1195"/>
                        <a:gd name="T28" fmla="*/ 819 w 1584"/>
                        <a:gd name="T29" fmla="*/ 811 h 1195"/>
                        <a:gd name="T30" fmla="*/ 731 w 1584"/>
                        <a:gd name="T31" fmla="*/ 740 h 1195"/>
                        <a:gd name="T32" fmla="*/ 644 w 1584"/>
                        <a:gd name="T33" fmla="*/ 677 h 1195"/>
                        <a:gd name="T34" fmla="*/ 472 w 1584"/>
                        <a:gd name="T35" fmla="*/ 564 h 1195"/>
                        <a:gd name="T36" fmla="*/ 389 w 1584"/>
                        <a:gd name="T37" fmla="*/ 510 h 1195"/>
                        <a:gd name="T38" fmla="*/ 314 w 1584"/>
                        <a:gd name="T39" fmla="*/ 456 h 1195"/>
                        <a:gd name="T40" fmla="*/ 243 w 1584"/>
                        <a:gd name="T41" fmla="*/ 397 h 1195"/>
                        <a:gd name="T42" fmla="*/ 176 w 1584"/>
                        <a:gd name="T43" fmla="*/ 334 h 1195"/>
                        <a:gd name="T44" fmla="*/ 147 w 1584"/>
                        <a:gd name="T45" fmla="*/ 301 h 1195"/>
                        <a:gd name="T46" fmla="*/ 117 w 1584"/>
                        <a:gd name="T47" fmla="*/ 263 h 1195"/>
                        <a:gd name="T48" fmla="*/ 92 w 1584"/>
                        <a:gd name="T49" fmla="*/ 226 h 1195"/>
                        <a:gd name="T50" fmla="*/ 67 w 1584"/>
                        <a:gd name="T51" fmla="*/ 188 h 1195"/>
                        <a:gd name="T52" fmla="*/ 46 w 1584"/>
                        <a:gd name="T53" fmla="*/ 146 h 1195"/>
                        <a:gd name="T54" fmla="*/ 30 w 1584"/>
                        <a:gd name="T55" fmla="*/ 101 h 1195"/>
                        <a:gd name="T56" fmla="*/ 13 w 1584"/>
                        <a:gd name="T57" fmla="*/ 50 h 1195"/>
                        <a:gd name="T58" fmla="*/ 0 w 1584"/>
                        <a:gd name="T59" fmla="*/ 0 h 1195"/>
                        <a:gd name="T60" fmla="*/ 0 w 1584"/>
                        <a:gd name="T61" fmla="*/ 0 h 1195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60000 65536"/>
                        <a:gd name="T91" fmla="*/ 0 60000 65536"/>
                        <a:gd name="T92" fmla="*/ 0 60000 65536"/>
                        <a:gd name="T93" fmla="*/ 0 w 1584"/>
                        <a:gd name="T94" fmla="*/ 0 h 1195"/>
                        <a:gd name="T95" fmla="*/ 1584 w 1584"/>
                        <a:gd name="T96" fmla="*/ 1195 h 1195"/>
                      </a:gdLst>
                      <a:ahLst/>
                      <a:cxnLst>
                        <a:cxn ang="T62">
                          <a:pos x="T0" y="T1"/>
                        </a:cxn>
                        <a:cxn ang="T63">
                          <a:pos x="T2" y="T3"/>
                        </a:cxn>
                        <a:cxn ang="T64">
                          <a:pos x="T4" y="T5"/>
                        </a:cxn>
                        <a:cxn ang="T65">
                          <a:pos x="T6" y="T7"/>
                        </a:cxn>
                        <a:cxn ang="T66">
                          <a:pos x="T8" y="T9"/>
                        </a:cxn>
                        <a:cxn ang="T67">
                          <a:pos x="T10" y="T11"/>
                        </a:cxn>
                        <a:cxn ang="T68">
                          <a:pos x="T12" y="T13"/>
                        </a:cxn>
                        <a:cxn ang="T69">
                          <a:pos x="T14" y="T15"/>
                        </a:cxn>
                        <a:cxn ang="T70">
                          <a:pos x="T16" y="T17"/>
                        </a:cxn>
                        <a:cxn ang="T71">
                          <a:pos x="T18" y="T19"/>
                        </a:cxn>
                        <a:cxn ang="T72">
                          <a:pos x="T20" y="T21"/>
                        </a:cxn>
                        <a:cxn ang="T73">
                          <a:pos x="T22" y="T23"/>
                        </a:cxn>
                        <a:cxn ang="T74">
                          <a:pos x="T24" y="T25"/>
                        </a:cxn>
                        <a:cxn ang="T75">
                          <a:pos x="T26" y="T27"/>
                        </a:cxn>
                        <a:cxn ang="T76">
                          <a:pos x="T28" y="T29"/>
                        </a:cxn>
                        <a:cxn ang="T77">
                          <a:pos x="T30" y="T31"/>
                        </a:cxn>
                        <a:cxn ang="T78">
                          <a:pos x="T32" y="T33"/>
                        </a:cxn>
                        <a:cxn ang="T79">
                          <a:pos x="T34" y="T35"/>
                        </a:cxn>
                        <a:cxn ang="T80">
                          <a:pos x="T36" y="T37"/>
                        </a:cxn>
                        <a:cxn ang="T81">
                          <a:pos x="T38" y="T39"/>
                        </a:cxn>
                        <a:cxn ang="T82">
                          <a:pos x="T40" y="T41"/>
                        </a:cxn>
                        <a:cxn ang="T83">
                          <a:pos x="T42" y="T43"/>
                        </a:cxn>
                        <a:cxn ang="T84">
                          <a:pos x="T44" y="T45"/>
                        </a:cxn>
                        <a:cxn ang="T85">
                          <a:pos x="T46" y="T47"/>
                        </a:cxn>
                        <a:cxn ang="T86">
                          <a:pos x="T48" y="T49"/>
                        </a:cxn>
                        <a:cxn ang="T87">
                          <a:pos x="T50" y="T51"/>
                        </a:cxn>
                        <a:cxn ang="T88">
                          <a:pos x="T52" y="T53"/>
                        </a:cxn>
                        <a:cxn ang="T89">
                          <a:pos x="T54" y="T55"/>
                        </a:cxn>
                        <a:cxn ang="T90">
                          <a:pos x="T56" y="T57"/>
                        </a:cxn>
                        <a:cxn ang="T91">
                          <a:pos x="T58" y="T59"/>
                        </a:cxn>
                        <a:cxn ang="T92">
                          <a:pos x="T60" y="T61"/>
                        </a:cxn>
                      </a:cxnLst>
                      <a:rect l="T93" t="T94" r="T95" b="T96"/>
                      <a:pathLst>
                        <a:path w="1584" h="1195">
                          <a:moveTo>
                            <a:pt x="0" y="0"/>
                          </a:moveTo>
                          <a:lnTo>
                            <a:pt x="0" y="0"/>
                          </a:lnTo>
                          <a:lnTo>
                            <a:pt x="1584" y="0"/>
                          </a:lnTo>
                          <a:lnTo>
                            <a:pt x="1584" y="1195"/>
                          </a:lnTo>
                          <a:lnTo>
                            <a:pt x="1145" y="1195"/>
                          </a:lnTo>
                          <a:lnTo>
                            <a:pt x="1107" y="1137"/>
                          </a:lnTo>
                          <a:lnTo>
                            <a:pt x="1070" y="1078"/>
                          </a:lnTo>
                          <a:lnTo>
                            <a:pt x="1028" y="1028"/>
                          </a:lnTo>
                          <a:lnTo>
                            <a:pt x="986" y="978"/>
                          </a:lnTo>
                          <a:lnTo>
                            <a:pt x="945" y="932"/>
                          </a:lnTo>
                          <a:lnTo>
                            <a:pt x="903" y="886"/>
                          </a:lnTo>
                          <a:lnTo>
                            <a:pt x="819" y="811"/>
                          </a:lnTo>
                          <a:lnTo>
                            <a:pt x="731" y="740"/>
                          </a:lnTo>
                          <a:lnTo>
                            <a:pt x="644" y="677"/>
                          </a:lnTo>
                          <a:lnTo>
                            <a:pt x="472" y="564"/>
                          </a:lnTo>
                          <a:lnTo>
                            <a:pt x="389" y="510"/>
                          </a:lnTo>
                          <a:lnTo>
                            <a:pt x="314" y="456"/>
                          </a:lnTo>
                          <a:lnTo>
                            <a:pt x="243" y="397"/>
                          </a:lnTo>
                          <a:lnTo>
                            <a:pt x="176" y="334"/>
                          </a:lnTo>
                          <a:lnTo>
                            <a:pt x="147" y="301"/>
                          </a:lnTo>
                          <a:lnTo>
                            <a:pt x="117" y="263"/>
                          </a:lnTo>
                          <a:lnTo>
                            <a:pt x="92" y="226"/>
                          </a:lnTo>
                          <a:lnTo>
                            <a:pt x="67" y="188"/>
                          </a:lnTo>
                          <a:lnTo>
                            <a:pt x="46" y="146"/>
                          </a:lnTo>
                          <a:lnTo>
                            <a:pt x="30" y="101"/>
                          </a:lnTo>
                          <a:lnTo>
                            <a:pt x="13" y="5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6D94CD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5" name="Freeform 227"/>
                    <p:cNvSpPr>
                      <a:spLocks/>
                    </p:cNvSpPr>
                    <p:nvPr/>
                  </p:nvSpPr>
                  <p:spPr bwMode="auto">
                    <a:xfrm>
                      <a:off x="3628" y="1588"/>
                      <a:ext cx="113" cy="196"/>
                    </a:xfrm>
                    <a:custGeom>
                      <a:avLst/>
                      <a:gdLst>
                        <a:gd name="T0" fmla="*/ 113 w 113"/>
                        <a:gd name="T1" fmla="*/ 100 h 196"/>
                        <a:gd name="T2" fmla="*/ 113 w 113"/>
                        <a:gd name="T3" fmla="*/ 100 h 196"/>
                        <a:gd name="T4" fmla="*/ 109 w 113"/>
                        <a:gd name="T5" fmla="*/ 137 h 196"/>
                        <a:gd name="T6" fmla="*/ 96 w 113"/>
                        <a:gd name="T7" fmla="*/ 171 h 196"/>
                        <a:gd name="T8" fmla="*/ 88 w 113"/>
                        <a:gd name="T9" fmla="*/ 179 h 196"/>
                        <a:gd name="T10" fmla="*/ 75 w 113"/>
                        <a:gd name="T11" fmla="*/ 192 h 196"/>
                        <a:gd name="T12" fmla="*/ 67 w 113"/>
                        <a:gd name="T13" fmla="*/ 196 h 196"/>
                        <a:gd name="T14" fmla="*/ 54 w 113"/>
                        <a:gd name="T15" fmla="*/ 196 h 196"/>
                        <a:gd name="T16" fmla="*/ 54 w 113"/>
                        <a:gd name="T17" fmla="*/ 196 h 196"/>
                        <a:gd name="T18" fmla="*/ 42 w 113"/>
                        <a:gd name="T19" fmla="*/ 196 h 196"/>
                        <a:gd name="T20" fmla="*/ 34 w 113"/>
                        <a:gd name="T21" fmla="*/ 192 h 196"/>
                        <a:gd name="T22" fmla="*/ 25 w 113"/>
                        <a:gd name="T23" fmla="*/ 179 h 196"/>
                        <a:gd name="T24" fmla="*/ 17 w 113"/>
                        <a:gd name="T25" fmla="*/ 171 h 196"/>
                        <a:gd name="T26" fmla="*/ 4 w 113"/>
                        <a:gd name="T27" fmla="*/ 137 h 196"/>
                        <a:gd name="T28" fmla="*/ 0 w 113"/>
                        <a:gd name="T29" fmla="*/ 100 h 196"/>
                        <a:gd name="T30" fmla="*/ 0 w 113"/>
                        <a:gd name="T31" fmla="*/ 100 h 196"/>
                        <a:gd name="T32" fmla="*/ 4 w 113"/>
                        <a:gd name="T33" fmla="*/ 62 h 196"/>
                        <a:gd name="T34" fmla="*/ 17 w 113"/>
                        <a:gd name="T35" fmla="*/ 29 h 196"/>
                        <a:gd name="T36" fmla="*/ 25 w 113"/>
                        <a:gd name="T37" fmla="*/ 16 h 196"/>
                        <a:gd name="T38" fmla="*/ 34 w 113"/>
                        <a:gd name="T39" fmla="*/ 8 h 196"/>
                        <a:gd name="T40" fmla="*/ 42 w 113"/>
                        <a:gd name="T41" fmla="*/ 4 h 196"/>
                        <a:gd name="T42" fmla="*/ 54 w 113"/>
                        <a:gd name="T43" fmla="*/ 0 h 196"/>
                        <a:gd name="T44" fmla="*/ 54 w 113"/>
                        <a:gd name="T45" fmla="*/ 0 h 196"/>
                        <a:gd name="T46" fmla="*/ 67 w 113"/>
                        <a:gd name="T47" fmla="*/ 4 h 196"/>
                        <a:gd name="T48" fmla="*/ 75 w 113"/>
                        <a:gd name="T49" fmla="*/ 8 h 196"/>
                        <a:gd name="T50" fmla="*/ 88 w 113"/>
                        <a:gd name="T51" fmla="*/ 16 h 196"/>
                        <a:gd name="T52" fmla="*/ 96 w 113"/>
                        <a:gd name="T53" fmla="*/ 29 h 196"/>
                        <a:gd name="T54" fmla="*/ 109 w 113"/>
                        <a:gd name="T55" fmla="*/ 62 h 196"/>
                        <a:gd name="T56" fmla="*/ 113 w 113"/>
                        <a:gd name="T57" fmla="*/ 100 h 196"/>
                        <a:gd name="T58" fmla="*/ 113 w 113"/>
                        <a:gd name="T59" fmla="*/ 100 h 19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  <a:gd name="T87" fmla="*/ 0 60000 65536"/>
                        <a:gd name="T88" fmla="*/ 0 60000 65536"/>
                        <a:gd name="T89" fmla="*/ 0 60000 65536"/>
                        <a:gd name="T90" fmla="*/ 0 w 113"/>
                        <a:gd name="T91" fmla="*/ 0 h 196"/>
                        <a:gd name="T92" fmla="*/ 113 w 113"/>
                        <a:gd name="T93" fmla="*/ 196 h 196"/>
                      </a:gdLst>
                      <a:ahLst/>
                      <a:cxnLst>
                        <a:cxn ang="T60">
                          <a:pos x="T0" y="T1"/>
                        </a:cxn>
                        <a:cxn ang="T61">
                          <a:pos x="T2" y="T3"/>
                        </a:cxn>
                        <a:cxn ang="T62">
                          <a:pos x="T4" y="T5"/>
                        </a:cxn>
                        <a:cxn ang="T63">
                          <a:pos x="T6" y="T7"/>
                        </a:cxn>
                        <a:cxn ang="T64">
                          <a:pos x="T8" y="T9"/>
                        </a:cxn>
                        <a:cxn ang="T65">
                          <a:pos x="T10" y="T11"/>
                        </a:cxn>
                        <a:cxn ang="T66">
                          <a:pos x="T12" y="T13"/>
                        </a:cxn>
                        <a:cxn ang="T67">
                          <a:pos x="T14" y="T15"/>
                        </a:cxn>
                        <a:cxn ang="T68">
                          <a:pos x="T16" y="T17"/>
                        </a:cxn>
                        <a:cxn ang="T69">
                          <a:pos x="T18" y="T19"/>
                        </a:cxn>
                        <a:cxn ang="T70">
                          <a:pos x="T20" y="T21"/>
                        </a:cxn>
                        <a:cxn ang="T71">
                          <a:pos x="T22" y="T23"/>
                        </a:cxn>
                        <a:cxn ang="T72">
                          <a:pos x="T24" y="T25"/>
                        </a:cxn>
                        <a:cxn ang="T73">
                          <a:pos x="T26" y="T27"/>
                        </a:cxn>
                        <a:cxn ang="T74">
                          <a:pos x="T28" y="T29"/>
                        </a:cxn>
                        <a:cxn ang="T75">
                          <a:pos x="T30" y="T31"/>
                        </a:cxn>
                        <a:cxn ang="T76">
                          <a:pos x="T32" y="T33"/>
                        </a:cxn>
                        <a:cxn ang="T77">
                          <a:pos x="T34" y="T35"/>
                        </a:cxn>
                        <a:cxn ang="T78">
                          <a:pos x="T36" y="T37"/>
                        </a:cxn>
                        <a:cxn ang="T79">
                          <a:pos x="T38" y="T39"/>
                        </a:cxn>
                        <a:cxn ang="T80">
                          <a:pos x="T40" y="T41"/>
                        </a:cxn>
                        <a:cxn ang="T81">
                          <a:pos x="T42" y="T43"/>
                        </a:cxn>
                        <a:cxn ang="T82">
                          <a:pos x="T44" y="T45"/>
                        </a:cxn>
                        <a:cxn ang="T83">
                          <a:pos x="T46" y="T47"/>
                        </a:cxn>
                        <a:cxn ang="T84">
                          <a:pos x="T48" y="T49"/>
                        </a:cxn>
                        <a:cxn ang="T85">
                          <a:pos x="T50" y="T51"/>
                        </a:cxn>
                        <a:cxn ang="T86">
                          <a:pos x="T52" y="T53"/>
                        </a:cxn>
                        <a:cxn ang="T87">
                          <a:pos x="T54" y="T55"/>
                        </a:cxn>
                        <a:cxn ang="T88">
                          <a:pos x="T56" y="T57"/>
                        </a:cxn>
                        <a:cxn ang="T89">
                          <a:pos x="T58" y="T59"/>
                        </a:cxn>
                      </a:cxnLst>
                      <a:rect l="T90" t="T91" r="T92" b="T93"/>
                      <a:pathLst>
                        <a:path w="113" h="196">
                          <a:moveTo>
                            <a:pt x="113" y="100"/>
                          </a:moveTo>
                          <a:lnTo>
                            <a:pt x="113" y="100"/>
                          </a:lnTo>
                          <a:lnTo>
                            <a:pt x="109" y="137"/>
                          </a:lnTo>
                          <a:lnTo>
                            <a:pt x="96" y="171"/>
                          </a:lnTo>
                          <a:lnTo>
                            <a:pt x="88" y="179"/>
                          </a:lnTo>
                          <a:lnTo>
                            <a:pt x="75" y="192"/>
                          </a:lnTo>
                          <a:lnTo>
                            <a:pt x="67" y="196"/>
                          </a:lnTo>
                          <a:lnTo>
                            <a:pt x="54" y="196"/>
                          </a:lnTo>
                          <a:lnTo>
                            <a:pt x="42" y="196"/>
                          </a:lnTo>
                          <a:lnTo>
                            <a:pt x="34" y="192"/>
                          </a:lnTo>
                          <a:lnTo>
                            <a:pt x="25" y="179"/>
                          </a:lnTo>
                          <a:lnTo>
                            <a:pt x="17" y="171"/>
                          </a:lnTo>
                          <a:lnTo>
                            <a:pt x="4" y="137"/>
                          </a:lnTo>
                          <a:lnTo>
                            <a:pt x="0" y="100"/>
                          </a:lnTo>
                          <a:lnTo>
                            <a:pt x="4" y="62"/>
                          </a:lnTo>
                          <a:lnTo>
                            <a:pt x="17" y="29"/>
                          </a:lnTo>
                          <a:lnTo>
                            <a:pt x="25" y="16"/>
                          </a:lnTo>
                          <a:lnTo>
                            <a:pt x="34" y="8"/>
                          </a:lnTo>
                          <a:lnTo>
                            <a:pt x="42" y="4"/>
                          </a:lnTo>
                          <a:lnTo>
                            <a:pt x="54" y="0"/>
                          </a:lnTo>
                          <a:lnTo>
                            <a:pt x="67" y="4"/>
                          </a:lnTo>
                          <a:lnTo>
                            <a:pt x="75" y="8"/>
                          </a:lnTo>
                          <a:lnTo>
                            <a:pt x="88" y="16"/>
                          </a:lnTo>
                          <a:lnTo>
                            <a:pt x="96" y="29"/>
                          </a:lnTo>
                          <a:lnTo>
                            <a:pt x="109" y="62"/>
                          </a:lnTo>
                          <a:lnTo>
                            <a:pt x="113" y="100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6" name="Freeform 228"/>
                    <p:cNvSpPr>
                      <a:spLocks/>
                    </p:cNvSpPr>
                    <p:nvPr/>
                  </p:nvSpPr>
                  <p:spPr bwMode="auto">
                    <a:xfrm>
                      <a:off x="3511" y="1625"/>
                      <a:ext cx="54" cy="113"/>
                    </a:xfrm>
                    <a:custGeom>
                      <a:avLst/>
                      <a:gdLst>
                        <a:gd name="T0" fmla="*/ 54 w 54"/>
                        <a:gd name="T1" fmla="*/ 59 h 113"/>
                        <a:gd name="T2" fmla="*/ 54 w 54"/>
                        <a:gd name="T3" fmla="*/ 59 h 113"/>
                        <a:gd name="T4" fmla="*/ 54 w 54"/>
                        <a:gd name="T5" fmla="*/ 80 h 113"/>
                        <a:gd name="T6" fmla="*/ 46 w 54"/>
                        <a:gd name="T7" fmla="*/ 96 h 113"/>
                        <a:gd name="T8" fmla="*/ 38 w 54"/>
                        <a:gd name="T9" fmla="*/ 109 h 113"/>
                        <a:gd name="T10" fmla="*/ 29 w 54"/>
                        <a:gd name="T11" fmla="*/ 113 h 113"/>
                        <a:gd name="T12" fmla="*/ 29 w 54"/>
                        <a:gd name="T13" fmla="*/ 113 h 113"/>
                        <a:gd name="T14" fmla="*/ 17 w 54"/>
                        <a:gd name="T15" fmla="*/ 109 h 113"/>
                        <a:gd name="T16" fmla="*/ 8 w 54"/>
                        <a:gd name="T17" fmla="*/ 96 h 113"/>
                        <a:gd name="T18" fmla="*/ 4 w 54"/>
                        <a:gd name="T19" fmla="*/ 80 h 113"/>
                        <a:gd name="T20" fmla="*/ 0 w 54"/>
                        <a:gd name="T21" fmla="*/ 59 h 113"/>
                        <a:gd name="T22" fmla="*/ 0 w 54"/>
                        <a:gd name="T23" fmla="*/ 59 h 113"/>
                        <a:gd name="T24" fmla="*/ 4 w 54"/>
                        <a:gd name="T25" fmla="*/ 34 h 113"/>
                        <a:gd name="T26" fmla="*/ 8 w 54"/>
                        <a:gd name="T27" fmla="*/ 17 h 113"/>
                        <a:gd name="T28" fmla="*/ 17 w 54"/>
                        <a:gd name="T29" fmla="*/ 4 h 113"/>
                        <a:gd name="T30" fmla="*/ 29 w 54"/>
                        <a:gd name="T31" fmla="*/ 0 h 113"/>
                        <a:gd name="T32" fmla="*/ 29 w 54"/>
                        <a:gd name="T33" fmla="*/ 0 h 113"/>
                        <a:gd name="T34" fmla="*/ 38 w 54"/>
                        <a:gd name="T35" fmla="*/ 4 h 113"/>
                        <a:gd name="T36" fmla="*/ 46 w 54"/>
                        <a:gd name="T37" fmla="*/ 17 h 113"/>
                        <a:gd name="T38" fmla="*/ 54 w 54"/>
                        <a:gd name="T39" fmla="*/ 34 h 113"/>
                        <a:gd name="T40" fmla="*/ 54 w 54"/>
                        <a:gd name="T41" fmla="*/ 59 h 113"/>
                        <a:gd name="T42" fmla="*/ 54 w 54"/>
                        <a:gd name="T43" fmla="*/ 59 h 113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w 54"/>
                        <a:gd name="T67" fmla="*/ 0 h 113"/>
                        <a:gd name="T68" fmla="*/ 54 w 54"/>
                        <a:gd name="T69" fmla="*/ 113 h 113"/>
                      </a:gdLst>
                      <a:ahLst/>
                      <a:cxnLst>
                        <a:cxn ang="T44">
                          <a:pos x="T0" y="T1"/>
                        </a:cxn>
                        <a:cxn ang="T45">
                          <a:pos x="T2" y="T3"/>
                        </a:cxn>
                        <a:cxn ang="T46">
                          <a:pos x="T4" y="T5"/>
                        </a:cxn>
                        <a:cxn ang="T47">
                          <a:pos x="T6" y="T7"/>
                        </a:cxn>
                        <a:cxn ang="T48">
                          <a:pos x="T8" y="T9"/>
                        </a:cxn>
                        <a:cxn ang="T49">
                          <a:pos x="T10" y="T11"/>
                        </a:cxn>
                        <a:cxn ang="T50">
                          <a:pos x="T12" y="T13"/>
                        </a:cxn>
                        <a:cxn ang="T51">
                          <a:pos x="T14" y="T15"/>
                        </a:cxn>
                        <a:cxn ang="T52">
                          <a:pos x="T16" y="T17"/>
                        </a:cxn>
                        <a:cxn ang="T53">
                          <a:pos x="T18" y="T19"/>
                        </a:cxn>
                        <a:cxn ang="T54">
                          <a:pos x="T20" y="T21"/>
                        </a:cxn>
                        <a:cxn ang="T55">
                          <a:pos x="T22" y="T23"/>
                        </a:cxn>
                        <a:cxn ang="T56">
                          <a:pos x="T24" y="T25"/>
                        </a:cxn>
                        <a:cxn ang="T57">
                          <a:pos x="T26" y="T27"/>
                        </a:cxn>
                        <a:cxn ang="T58">
                          <a:pos x="T28" y="T29"/>
                        </a:cxn>
                        <a:cxn ang="T59">
                          <a:pos x="T30" y="T31"/>
                        </a:cxn>
                        <a:cxn ang="T60">
                          <a:pos x="T32" y="T33"/>
                        </a:cxn>
                        <a:cxn ang="T61">
                          <a:pos x="T34" y="T35"/>
                        </a:cxn>
                        <a:cxn ang="T62">
                          <a:pos x="T36" y="T37"/>
                        </a:cxn>
                        <a:cxn ang="T63">
                          <a:pos x="T38" y="T39"/>
                        </a:cxn>
                        <a:cxn ang="T64">
                          <a:pos x="T40" y="T41"/>
                        </a:cxn>
                        <a:cxn ang="T65">
                          <a:pos x="T42" y="T43"/>
                        </a:cxn>
                      </a:cxnLst>
                      <a:rect l="T66" t="T67" r="T68" b="T69"/>
                      <a:pathLst>
                        <a:path w="54" h="113">
                          <a:moveTo>
                            <a:pt x="54" y="59"/>
                          </a:moveTo>
                          <a:lnTo>
                            <a:pt x="54" y="59"/>
                          </a:lnTo>
                          <a:lnTo>
                            <a:pt x="54" y="80"/>
                          </a:lnTo>
                          <a:lnTo>
                            <a:pt x="46" y="96"/>
                          </a:lnTo>
                          <a:lnTo>
                            <a:pt x="38" y="109"/>
                          </a:lnTo>
                          <a:lnTo>
                            <a:pt x="29" y="113"/>
                          </a:lnTo>
                          <a:lnTo>
                            <a:pt x="17" y="109"/>
                          </a:lnTo>
                          <a:lnTo>
                            <a:pt x="8" y="96"/>
                          </a:lnTo>
                          <a:lnTo>
                            <a:pt x="4" y="80"/>
                          </a:lnTo>
                          <a:lnTo>
                            <a:pt x="0" y="59"/>
                          </a:lnTo>
                          <a:lnTo>
                            <a:pt x="4" y="34"/>
                          </a:lnTo>
                          <a:lnTo>
                            <a:pt x="8" y="17"/>
                          </a:lnTo>
                          <a:lnTo>
                            <a:pt x="17" y="4"/>
                          </a:lnTo>
                          <a:lnTo>
                            <a:pt x="29" y="0"/>
                          </a:lnTo>
                          <a:lnTo>
                            <a:pt x="38" y="4"/>
                          </a:lnTo>
                          <a:lnTo>
                            <a:pt x="46" y="17"/>
                          </a:lnTo>
                          <a:lnTo>
                            <a:pt x="54" y="34"/>
                          </a:lnTo>
                          <a:lnTo>
                            <a:pt x="54" y="59"/>
                          </a:lnTo>
                          <a:close/>
                        </a:path>
                      </a:pathLst>
                    </a:custGeom>
                    <a:solidFill>
                      <a:srgbClr val="BEE7F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13357" name="Freeform 229"/>
                    <p:cNvSpPr>
                      <a:spLocks/>
                    </p:cNvSpPr>
                    <p:nvPr/>
                  </p:nvSpPr>
                  <p:spPr bwMode="auto">
                    <a:xfrm>
                      <a:off x="1903" y="2210"/>
                      <a:ext cx="639" cy="527"/>
                    </a:xfrm>
                    <a:custGeom>
                      <a:avLst/>
                      <a:gdLst>
                        <a:gd name="T0" fmla="*/ 238 w 639"/>
                        <a:gd name="T1" fmla="*/ 155 h 527"/>
                        <a:gd name="T2" fmla="*/ 238 w 639"/>
                        <a:gd name="T3" fmla="*/ 155 h 527"/>
                        <a:gd name="T4" fmla="*/ 179 w 639"/>
                        <a:gd name="T5" fmla="*/ 125 h 527"/>
                        <a:gd name="T6" fmla="*/ 117 w 639"/>
                        <a:gd name="T7" fmla="*/ 88 h 527"/>
                        <a:gd name="T8" fmla="*/ 58 w 639"/>
                        <a:gd name="T9" fmla="*/ 46 h 527"/>
                        <a:gd name="T10" fmla="*/ 0 w 639"/>
                        <a:gd name="T11" fmla="*/ 0 h 527"/>
                        <a:gd name="T12" fmla="*/ 0 w 639"/>
                        <a:gd name="T13" fmla="*/ 0 h 527"/>
                        <a:gd name="T14" fmla="*/ 0 w 639"/>
                        <a:gd name="T15" fmla="*/ 527 h 527"/>
                        <a:gd name="T16" fmla="*/ 0 w 639"/>
                        <a:gd name="T17" fmla="*/ 527 h 527"/>
                        <a:gd name="T18" fmla="*/ 639 w 639"/>
                        <a:gd name="T19" fmla="*/ 527 h 527"/>
                        <a:gd name="T20" fmla="*/ 639 w 639"/>
                        <a:gd name="T21" fmla="*/ 527 h 527"/>
                        <a:gd name="T22" fmla="*/ 631 w 639"/>
                        <a:gd name="T23" fmla="*/ 472 h 527"/>
                        <a:gd name="T24" fmla="*/ 614 w 639"/>
                        <a:gd name="T25" fmla="*/ 418 h 527"/>
                        <a:gd name="T26" fmla="*/ 593 w 639"/>
                        <a:gd name="T27" fmla="*/ 368 h 527"/>
                        <a:gd name="T28" fmla="*/ 580 w 639"/>
                        <a:gd name="T29" fmla="*/ 347 h 527"/>
                        <a:gd name="T30" fmla="*/ 568 w 639"/>
                        <a:gd name="T31" fmla="*/ 322 h 527"/>
                        <a:gd name="T32" fmla="*/ 568 w 639"/>
                        <a:gd name="T33" fmla="*/ 322 h 527"/>
                        <a:gd name="T34" fmla="*/ 534 w 639"/>
                        <a:gd name="T35" fmla="*/ 288 h 527"/>
                        <a:gd name="T36" fmla="*/ 497 w 639"/>
                        <a:gd name="T37" fmla="*/ 259 h 527"/>
                        <a:gd name="T38" fmla="*/ 459 w 639"/>
                        <a:gd name="T39" fmla="*/ 238 h 527"/>
                        <a:gd name="T40" fmla="*/ 413 w 639"/>
                        <a:gd name="T41" fmla="*/ 222 h 527"/>
                        <a:gd name="T42" fmla="*/ 326 w 639"/>
                        <a:gd name="T43" fmla="*/ 188 h 527"/>
                        <a:gd name="T44" fmla="*/ 284 w 639"/>
                        <a:gd name="T45" fmla="*/ 171 h 527"/>
                        <a:gd name="T46" fmla="*/ 238 w 639"/>
                        <a:gd name="T47" fmla="*/ 155 h 527"/>
                        <a:gd name="T48" fmla="*/ 238 w 639"/>
                        <a:gd name="T49" fmla="*/ 155 h 527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60000 65536"/>
                        <a:gd name="T55" fmla="*/ 0 60000 65536"/>
                        <a:gd name="T56" fmla="*/ 0 60000 65536"/>
                        <a:gd name="T57" fmla="*/ 0 60000 65536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w 639"/>
                        <a:gd name="T76" fmla="*/ 0 h 527"/>
                        <a:gd name="T77" fmla="*/ 639 w 639"/>
                        <a:gd name="T78" fmla="*/ 527 h 527"/>
                      </a:gdLst>
                      <a:ahLst/>
                      <a:cxnLst>
                        <a:cxn ang="T50">
                          <a:pos x="T0" y="T1"/>
                        </a:cxn>
                        <a:cxn ang="T51">
                          <a:pos x="T2" y="T3"/>
                        </a:cxn>
                        <a:cxn ang="T52">
                          <a:pos x="T4" y="T5"/>
                        </a:cxn>
                        <a:cxn ang="T53">
                          <a:pos x="T6" y="T7"/>
                        </a:cxn>
                        <a:cxn ang="T54">
                          <a:pos x="T8" y="T9"/>
                        </a:cxn>
                        <a:cxn ang="T55">
                          <a:pos x="T10" y="T11"/>
                        </a:cxn>
                        <a:cxn ang="T56">
                          <a:pos x="T12" y="T13"/>
                        </a:cxn>
                        <a:cxn ang="T57">
                          <a:pos x="T14" y="T15"/>
                        </a:cxn>
                        <a:cxn ang="T58">
                          <a:pos x="T16" y="T17"/>
                        </a:cxn>
                        <a:cxn ang="T59">
                          <a:pos x="T18" y="T19"/>
                        </a:cxn>
                        <a:cxn ang="T60">
                          <a:pos x="T20" y="T21"/>
                        </a:cxn>
                        <a:cxn ang="T61">
                          <a:pos x="T22" y="T23"/>
                        </a:cxn>
                        <a:cxn ang="T62">
                          <a:pos x="T24" y="T25"/>
                        </a:cxn>
                        <a:cxn ang="T63">
                          <a:pos x="T26" y="T27"/>
                        </a:cxn>
                        <a:cxn ang="T64">
                          <a:pos x="T28" y="T29"/>
                        </a:cxn>
                        <a:cxn ang="T65">
                          <a:pos x="T30" y="T31"/>
                        </a:cxn>
                        <a:cxn ang="T66">
                          <a:pos x="T32" y="T33"/>
                        </a:cxn>
                        <a:cxn ang="T67">
                          <a:pos x="T34" y="T35"/>
                        </a:cxn>
                        <a:cxn ang="T68">
                          <a:pos x="T36" y="T37"/>
                        </a:cxn>
                        <a:cxn ang="T69">
                          <a:pos x="T38" y="T39"/>
                        </a:cxn>
                        <a:cxn ang="T70">
                          <a:pos x="T40" y="T41"/>
                        </a:cxn>
                        <a:cxn ang="T71">
                          <a:pos x="T42" y="T43"/>
                        </a:cxn>
                        <a:cxn ang="T72">
                          <a:pos x="T44" y="T45"/>
                        </a:cxn>
                        <a:cxn ang="T73">
                          <a:pos x="T46" y="T47"/>
                        </a:cxn>
                        <a:cxn ang="T74">
                          <a:pos x="T48" y="T49"/>
                        </a:cxn>
                      </a:cxnLst>
                      <a:rect l="T75" t="T76" r="T77" b="T78"/>
                      <a:pathLst>
                        <a:path w="639" h="527">
                          <a:moveTo>
                            <a:pt x="238" y="155"/>
                          </a:moveTo>
                          <a:lnTo>
                            <a:pt x="238" y="155"/>
                          </a:lnTo>
                          <a:lnTo>
                            <a:pt x="179" y="125"/>
                          </a:lnTo>
                          <a:lnTo>
                            <a:pt x="117" y="88"/>
                          </a:lnTo>
                          <a:lnTo>
                            <a:pt x="58" y="46"/>
                          </a:lnTo>
                          <a:lnTo>
                            <a:pt x="0" y="0"/>
                          </a:lnTo>
                          <a:lnTo>
                            <a:pt x="0" y="527"/>
                          </a:lnTo>
                          <a:lnTo>
                            <a:pt x="639" y="527"/>
                          </a:lnTo>
                          <a:lnTo>
                            <a:pt x="631" y="472"/>
                          </a:lnTo>
                          <a:lnTo>
                            <a:pt x="614" y="418"/>
                          </a:lnTo>
                          <a:lnTo>
                            <a:pt x="593" y="368"/>
                          </a:lnTo>
                          <a:lnTo>
                            <a:pt x="580" y="347"/>
                          </a:lnTo>
                          <a:lnTo>
                            <a:pt x="568" y="322"/>
                          </a:lnTo>
                          <a:lnTo>
                            <a:pt x="534" y="288"/>
                          </a:lnTo>
                          <a:lnTo>
                            <a:pt x="497" y="259"/>
                          </a:lnTo>
                          <a:lnTo>
                            <a:pt x="459" y="238"/>
                          </a:lnTo>
                          <a:lnTo>
                            <a:pt x="413" y="222"/>
                          </a:lnTo>
                          <a:lnTo>
                            <a:pt x="326" y="188"/>
                          </a:lnTo>
                          <a:lnTo>
                            <a:pt x="284" y="171"/>
                          </a:lnTo>
                          <a:lnTo>
                            <a:pt x="238" y="155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13349" name="Freeform 230"/>
                <p:cNvSpPr>
                  <a:spLocks/>
                </p:cNvSpPr>
                <p:nvPr/>
              </p:nvSpPr>
              <p:spPr bwMode="auto">
                <a:xfrm>
                  <a:off x="2283" y="3359"/>
                  <a:ext cx="83" cy="121"/>
                </a:xfrm>
                <a:custGeom>
                  <a:avLst/>
                  <a:gdLst>
                    <a:gd name="T0" fmla="*/ 37 w 83"/>
                    <a:gd name="T1" fmla="*/ 117 h 121"/>
                    <a:gd name="T2" fmla="*/ 37 w 83"/>
                    <a:gd name="T3" fmla="*/ 117 h 121"/>
                    <a:gd name="T4" fmla="*/ 37 w 83"/>
                    <a:gd name="T5" fmla="*/ 117 h 121"/>
                    <a:gd name="T6" fmla="*/ 37 w 83"/>
                    <a:gd name="T7" fmla="*/ 117 h 121"/>
                    <a:gd name="T8" fmla="*/ 71 w 83"/>
                    <a:gd name="T9" fmla="*/ 17 h 121"/>
                    <a:gd name="T10" fmla="*/ 71 w 83"/>
                    <a:gd name="T11" fmla="*/ 17 h 121"/>
                    <a:gd name="T12" fmla="*/ 75 w 83"/>
                    <a:gd name="T13" fmla="*/ 4 h 121"/>
                    <a:gd name="T14" fmla="*/ 83 w 83"/>
                    <a:gd name="T15" fmla="*/ 0 h 121"/>
                    <a:gd name="T16" fmla="*/ 46 w 83"/>
                    <a:gd name="T17" fmla="*/ 0 h 121"/>
                    <a:gd name="T18" fmla="*/ 46 w 83"/>
                    <a:gd name="T19" fmla="*/ 0 h 121"/>
                    <a:gd name="T20" fmla="*/ 42 w 83"/>
                    <a:gd name="T21" fmla="*/ 4 h 121"/>
                    <a:gd name="T22" fmla="*/ 33 w 83"/>
                    <a:gd name="T23" fmla="*/ 17 h 121"/>
                    <a:gd name="T24" fmla="*/ 33 w 83"/>
                    <a:gd name="T25" fmla="*/ 17 h 121"/>
                    <a:gd name="T26" fmla="*/ 0 w 83"/>
                    <a:gd name="T27" fmla="*/ 117 h 121"/>
                    <a:gd name="T28" fmla="*/ 0 w 83"/>
                    <a:gd name="T29" fmla="*/ 117 h 121"/>
                    <a:gd name="T30" fmla="*/ 0 w 83"/>
                    <a:gd name="T31" fmla="*/ 117 h 121"/>
                    <a:gd name="T32" fmla="*/ 0 w 83"/>
                    <a:gd name="T33" fmla="*/ 117 h 121"/>
                    <a:gd name="T34" fmla="*/ 0 w 83"/>
                    <a:gd name="T35" fmla="*/ 121 h 121"/>
                    <a:gd name="T36" fmla="*/ 0 w 83"/>
                    <a:gd name="T37" fmla="*/ 121 h 121"/>
                    <a:gd name="T38" fmla="*/ 8 w 83"/>
                    <a:gd name="T39" fmla="*/ 121 h 121"/>
                    <a:gd name="T40" fmla="*/ 50 w 83"/>
                    <a:gd name="T41" fmla="*/ 121 h 121"/>
                    <a:gd name="T42" fmla="*/ 50 w 83"/>
                    <a:gd name="T43" fmla="*/ 121 h 121"/>
                    <a:gd name="T44" fmla="*/ 37 w 83"/>
                    <a:gd name="T45" fmla="*/ 121 h 121"/>
                    <a:gd name="T46" fmla="*/ 37 w 83"/>
                    <a:gd name="T47" fmla="*/ 121 h 121"/>
                    <a:gd name="T48" fmla="*/ 37 w 83"/>
                    <a:gd name="T49" fmla="*/ 117 h 121"/>
                    <a:gd name="T50" fmla="*/ 37 w 83"/>
                    <a:gd name="T51" fmla="*/ 117 h 121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w 83"/>
                    <a:gd name="T79" fmla="*/ 0 h 121"/>
                    <a:gd name="T80" fmla="*/ 83 w 83"/>
                    <a:gd name="T81" fmla="*/ 121 h 121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T78" t="T79" r="T80" b="T81"/>
                  <a:pathLst>
                    <a:path w="83" h="121">
                      <a:moveTo>
                        <a:pt x="37" y="117"/>
                      </a:moveTo>
                      <a:lnTo>
                        <a:pt x="37" y="117"/>
                      </a:lnTo>
                      <a:lnTo>
                        <a:pt x="71" y="17"/>
                      </a:lnTo>
                      <a:lnTo>
                        <a:pt x="75" y="4"/>
                      </a:lnTo>
                      <a:lnTo>
                        <a:pt x="83" y="0"/>
                      </a:lnTo>
                      <a:lnTo>
                        <a:pt x="46" y="0"/>
                      </a:lnTo>
                      <a:lnTo>
                        <a:pt x="42" y="4"/>
                      </a:lnTo>
                      <a:lnTo>
                        <a:pt x="33" y="17"/>
                      </a:lnTo>
                      <a:lnTo>
                        <a:pt x="0" y="117"/>
                      </a:lnTo>
                      <a:lnTo>
                        <a:pt x="0" y="121"/>
                      </a:lnTo>
                      <a:lnTo>
                        <a:pt x="8" y="121"/>
                      </a:lnTo>
                      <a:lnTo>
                        <a:pt x="50" y="121"/>
                      </a:lnTo>
                      <a:lnTo>
                        <a:pt x="37" y="121"/>
                      </a:lnTo>
                      <a:lnTo>
                        <a:pt x="37" y="117"/>
                      </a:lnTo>
                      <a:close/>
                    </a:path>
                  </a:pathLst>
                </a:custGeom>
                <a:solidFill>
                  <a:srgbClr val="B3B3B3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087" name="Text Box 231"/>
              <p:cNvSpPr txBox="1">
                <a:spLocks noChangeArrowheads="1"/>
              </p:cNvSpPr>
              <p:nvPr/>
            </p:nvSpPr>
            <p:spPr bwMode="auto">
              <a:xfrm>
                <a:off x="833" y="1531"/>
                <a:ext cx="1931" cy="1256"/>
              </a:xfrm>
              <a:prstGeom prst="rect">
                <a:avLst/>
              </a:prstGeom>
              <a:noFill/>
              <a:ln w="38100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chemeClr val="bg1"/>
                </a:outerShdw>
              </a:effectLst>
            </p:spPr>
            <p:txBody>
              <a:bodyPr lIns="0" tIns="0" rIns="0" bIns="0" anchor="ctr"/>
              <a:lstStyle/>
              <a:p>
                <a:pPr marL="233363" indent="-233363" eaLnBrk="0" hangingPunct="0">
                  <a:buClr>
                    <a:schemeClr val="tx1"/>
                  </a:buClr>
                  <a:buSzPct val="125000"/>
                  <a:buFont typeface="Monotype Sorts"/>
                  <a:buNone/>
                </a:pPr>
                <a:endParaRPr kumimoji="1" lang="zh-CN" altLang="zh-CN" sz="2000" b="1">
                  <a:ea typeface="宋体" pitchFamily="2" charset="-122"/>
                </a:endParaRPr>
              </a:p>
            </p:txBody>
          </p:sp>
        </p:grpSp>
        <p:grpSp>
          <p:nvGrpSpPr>
            <p:cNvPr id="13318" name="Group 244"/>
            <p:cNvGrpSpPr>
              <a:grpSpLocks/>
            </p:cNvGrpSpPr>
            <p:nvPr/>
          </p:nvGrpSpPr>
          <p:grpSpPr bwMode="auto">
            <a:xfrm>
              <a:off x="2800350" y="3286125"/>
              <a:ext cx="1257300" cy="1257300"/>
              <a:chOff x="0" y="3528"/>
              <a:chExt cx="792" cy="792"/>
            </a:xfrm>
          </p:grpSpPr>
          <p:sp>
            <p:nvSpPr>
              <p:cNvPr id="250097" name="Arc 241"/>
              <p:cNvSpPr>
                <a:spLocks/>
              </p:cNvSpPr>
              <p:nvPr/>
            </p:nvSpPr>
            <p:spPr bwMode="auto">
              <a:xfrm>
                <a:off x="0" y="3528"/>
                <a:ext cx="792" cy="79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7788334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098" name="Arc 242"/>
              <p:cNvSpPr>
                <a:spLocks noChangeAspect="1"/>
              </p:cNvSpPr>
              <p:nvPr/>
            </p:nvSpPr>
            <p:spPr bwMode="auto">
              <a:xfrm>
                <a:off x="0" y="3727"/>
                <a:ext cx="593" cy="593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7788334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099" name="Arc 243"/>
              <p:cNvSpPr>
                <a:spLocks noChangeAspect="1"/>
              </p:cNvSpPr>
              <p:nvPr/>
            </p:nvSpPr>
            <p:spPr bwMode="auto">
              <a:xfrm>
                <a:off x="0" y="3923"/>
                <a:ext cx="397" cy="39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7788334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grpSp>
          <p:nvGrpSpPr>
            <p:cNvPr id="13319" name="Group 245"/>
            <p:cNvGrpSpPr>
              <a:grpSpLocks/>
            </p:cNvGrpSpPr>
            <p:nvPr/>
          </p:nvGrpSpPr>
          <p:grpSpPr bwMode="auto">
            <a:xfrm rot="10800000">
              <a:off x="5000625" y="2886075"/>
              <a:ext cx="1257300" cy="1257300"/>
              <a:chOff x="0" y="3528"/>
              <a:chExt cx="792" cy="792"/>
            </a:xfrm>
          </p:grpSpPr>
          <p:sp>
            <p:nvSpPr>
              <p:cNvPr id="250102" name="Arc 246"/>
              <p:cNvSpPr>
                <a:spLocks/>
              </p:cNvSpPr>
              <p:nvPr/>
            </p:nvSpPr>
            <p:spPr bwMode="auto">
              <a:xfrm>
                <a:off x="0" y="3528"/>
                <a:ext cx="792" cy="792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19211666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103" name="Arc 247"/>
              <p:cNvSpPr>
                <a:spLocks noChangeAspect="1"/>
              </p:cNvSpPr>
              <p:nvPr/>
            </p:nvSpPr>
            <p:spPr bwMode="auto">
              <a:xfrm>
                <a:off x="2" y="3728"/>
                <a:ext cx="593" cy="593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19211666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250104" name="Arc 248"/>
              <p:cNvSpPr>
                <a:spLocks noChangeAspect="1"/>
              </p:cNvSpPr>
              <p:nvPr/>
            </p:nvSpPr>
            <p:spPr bwMode="auto">
              <a:xfrm>
                <a:off x="2" y="3924"/>
                <a:ext cx="397" cy="397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31750">
                <a:solidFill>
                  <a:schemeClr val="tx2"/>
                </a:solidFill>
                <a:round/>
                <a:headEnd/>
                <a:tailEnd/>
              </a:ln>
              <a:effectLst>
                <a:outerShdw dist="99190" dir="19211666" algn="ctr" rotWithShape="0">
                  <a:schemeClr val="accent1"/>
                </a:outerShdw>
              </a:effectLst>
            </p:spPr>
            <p:txBody>
              <a:bodyPr wrap="none" tIns="91440" bIns="91440" anchor="ctr"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5908</TotalTime>
  <Words>284</Words>
  <Application>Microsoft Office PowerPoint</Application>
  <PresentationFormat>On-screen Show (4:3)</PresentationFormat>
  <Paragraphs>145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29" baseType="lpstr">
      <vt:lpstr>Arial</vt:lpstr>
      <vt:lpstr>Century Gothic</vt:lpstr>
      <vt:lpstr>宋体</vt:lpstr>
      <vt:lpstr>Wingdings</vt:lpstr>
      <vt:lpstr>Tahoma</vt:lpstr>
      <vt:lpstr>Webdings</vt:lpstr>
      <vt:lpstr>Monotype Sorts</vt:lpstr>
      <vt:lpstr>Wingdings 2</vt:lpstr>
      <vt:lpstr>Times New Roman</vt:lpstr>
      <vt:lpstr>Lucida Grande</vt:lpstr>
      <vt:lpstr>1_EX06PP_template</vt:lpstr>
      <vt:lpstr>2_EX06PP_template</vt:lpstr>
      <vt:lpstr>QAD 2010 Template</vt:lpstr>
      <vt:lpstr>Business Considerations</vt:lpstr>
      <vt:lpstr>Business Considerations</vt:lpstr>
      <vt:lpstr>Distributed Purchasing</vt:lpstr>
      <vt:lpstr>Requisitions</vt:lpstr>
      <vt:lpstr>Blanket Orders</vt:lpstr>
      <vt:lpstr>Supplier Schedules</vt:lpstr>
      <vt:lpstr>Purchase Orders/Blanket Orders/ Supplier Schedules</vt:lpstr>
      <vt:lpstr>Non-Inventory Items</vt:lpstr>
      <vt:lpstr>Electronic Data Interchange</vt:lpstr>
      <vt:lpstr>Canceling Backorders</vt:lpstr>
      <vt:lpstr>Overshipments</vt:lpstr>
      <vt:lpstr>PO Pricing Tables</vt:lpstr>
      <vt:lpstr>Inspection &amp; Review</vt:lpstr>
      <vt:lpstr>Subcontracting</vt:lpstr>
      <vt:lpstr>Review</vt:lpstr>
      <vt:lpstr>Summary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Mike Thorn</cp:lastModifiedBy>
  <cp:revision>307</cp:revision>
  <cp:lastPrinted>1998-10-14T00:13:30Z</cp:lastPrinted>
  <dcterms:created xsi:type="dcterms:W3CDTF">1998-02-18T21:36:34Z</dcterms:created>
  <dcterms:modified xsi:type="dcterms:W3CDTF">2017-12-15T21:04:52Z</dcterms:modified>
</cp:coreProperties>
</file>