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49" r:id="rId1"/>
    <p:sldMasterId id="2147483651" r:id="rId2"/>
    <p:sldMasterId id="2147483745" r:id="rId3"/>
  </p:sldMasterIdLst>
  <p:notesMasterIdLst>
    <p:notesMasterId r:id="rId20"/>
  </p:notesMasterIdLst>
  <p:handoutMasterIdLst>
    <p:handoutMasterId r:id="rId21"/>
  </p:handoutMasterIdLst>
  <p:sldIdLst>
    <p:sldId id="486" r:id="rId4"/>
    <p:sldId id="488" r:id="rId5"/>
    <p:sldId id="489" r:id="rId6"/>
    <p:sldId id="487" r:id="rId7"/>
    <p:sldId id="413" r:id="rId8"/>
    <p:sldId id="436" r:id="rId9"/>
    <p:sldId id="437" r:id="rId10"/>
    <p:sldId id="466" r:id="rId11"/>
    <p:sldId id="490" r:id="rId12"/>
    <p:sldId id="442" r:id="rId13"/>
    <p:sldId id="444" r:id="rId14"/>
    <p:sldId id="446" r:id="rId15"/>
    <p:sldId id="448" r:id="rId16"/>
    <p:sldId id="449" r:id="rId17"/>
    <p:sldId id="460" r:id="rId18"/>
    <p:sldId id="485" r:id="rId19"/>
  </p:sldIdLst>
  <p:sldSz cx="9144000" cy="6858000" type="screen4x3"/>
  <p:notesSz cx="6991350" cy="9282113"/>
  <p:embeddedFontLst>
    <p:embeddedFont>
      <p:font typeface="Century Gothic" pitchFamily="34" charset="0"/>
      <p:regular r:id="rId22"/>
      <p:bold r:id="rId23"/>
      <p:italic r:id="rId24"/>
      <p:boldItalic r:id="rId25"/>
    </p:embeddedFont>
    <p:embeddedFont>
      <p:font typeface="宋体" pitchFamily="2" charset="-122"/>
      <p:regular r:id="rId26"/>
    </p:embeddedFont>
    <p:embeddedFont>
      <p:font typeface="Tahoma" pitchFamily="34" charset="0"/>
      <p:regular r:id="rId27"/>
      <p:bold r:id="rId28"/>
    </p:embeddedFont>
    <p:embeddedFont>
      <p:font typeface="Webdings" pitchFamily="18" charset="2"/>
      <p:regular r:id="rId29"/>
    </p:embeddedFont>
  </p:embeddedFontLst>
  <p:custDataLst>
    <p:tags r:id="rId3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99"/>
    <a:srgbClr val="33CC33"/>
    <a:srgbClr val="006600"/>
    <a:srgbClr val="E6ECF6"/>
    <a:srgbClr val="DAE4F2"/>
    <a:srgbClr val="FF9900"/>
    <a:srgbClr val="890C4C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62" autoAdjust="0"/>
    <p:restoredTop sz="94660"/>
  </p:normalViewPr>
  <p:slideViewPr>
    <p:cSldViewPr snapToGrid="0">
      <p:cViewPr>
        <p:scale>
          <a:sx n="90" d="100"/>
          <a:sy n="90" d="100"/>
        </p:scale>
        <p:origin x="-2310" y="-594"/>
      </p:cViewPr>
      <p:guideLst>
        <p:guide orient="horz" pos="2160"/>
        <p:guide pos="2881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34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tags" Target="tags/tag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355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355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b="1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355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latin typeface="Arial" charset="0"/>
              </a:defRPr>
            </a:lvl1pPr>
          </a:lstStyle>
          <a:p>
            <a:fld id="{0EEA4666-6D22-4374-9595-8586650E255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86FDF895-54BD-476E-B178-B24043E6282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D20A09-9A1E-4CDA-9C64-6B7A965752C9}" type="slidenum">
              <a:rPr lang="zh-CN" altLang="en-US"/>
              <a:pPr/>
              <a:t>1</a:t>
            </a:fld>
            <a:endParaRPr lang="en-US" altLang="zh-CN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480052-8407-40B3-8A6E-8DB007FC9AC0}" type="slidenum">
              <a:rPr lang="zh-CN" altLang="en-US"/>
              <a:pPr/>
              <a:t>13</a:t>
            </a:fld>
            <a:endParaRPr lang="en-US" altLang="zh-CN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A11AD5-D545-4447-9CDB-36798866488C}" type="slidenum">
              <a:rPr lang="zh-CN" altLang="en-US"/>
              <a:pPr/>
              <a:t>14</a:t>
            </a:fld>
            <a:endParaRPr lang="en-US" altLang="zh-CN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2A5AE2-6C82-49E3-B87C-95F3B163078B}" type="slidenum">
              <a:rPr lang="zh-CN" altLang="en-US"/>
              <a:pPr/>
              <a:t>15</a:t>
            </a:fld>
            <a:endParaRPr lang="en-US" altLang="zh-CN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82EDD3-8D25-40C9-8145-701F5AB2B18E}" type="slidenum">
              <a:rPr lang="zh-CN" altLang="en-US"/>
              <a:pPr/>
              <a:t>16</a:t>
            </a:fld>
            <a:endParaRPr lang="en-US" altLang="zh-CN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9BDA5A-A542-466C-B428-161685E2D2CD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6D1E32-87D5-4FDB-BF09-8A8E164F4693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1E3F19-5DAF-4496-9349-680242DE78CC}" type="slidenum">
              <a:rPr lang="zh-CN" altLang="en-US"/>
              <a:pPr/>
              <a:t>6</a:t>
            </a:fld>
            <a:endParaRPr lang="en-US" altLang="zh-CN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4F0531-03E0-4C02-847D-FB6AF851A464}" type="slidenum">
              <a:rPr lang="zh-CN" altLang="en-US"/>
              <a:pPr/>
              <a:t>7</a:t>
            </a:fld>
            <a:endParaRPr lang="en-US" altLang="zh-CN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E10DEE-1EEE-4A95-B908-8AEEEB069427}" type="slidenum">
              <a:rPr lang="zh-CN" altLang="en-US"/>
              <a:pPr/>
              <a:t>8</a:t>
            </a:fld>
            <a:endParaRPr lang="en-US" altLang="zh-CN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3FA441-E826-414F-A705-0D930AD19918}" type="slidenum">
              <a:rPr lang="zh-CN" altLang="en-US"/>
              <a:pPr/>
              <a:t>10</a:t>
            </a:fld>
            <a:endParaRPr lang="en-US" altLang="zh-CN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A7E80-FB7C-4F8C-8FD4-CDC3EB754855}" type="slidenum">
              <a:rPr lang="zh-CN" altLang="en-US"/>
              <a:pPr/>
              <a:t>11</a:t>
            </a:fld>
            <a:endParaRPr lang="en-US" altLang="zh-CN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B18580-03E1-4778-96BF-E057330D0808}" type="slidenum">
              <a:rPr lang="zh-CN" altLang="en-US"/>
              <a:pPr/>
              <a:t>12</a:t>
            </a:fld>
            <a:endParaRPr lang="en-US" altLang="zh-CN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631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28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328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6214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58850" y="6581775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17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charset="-122"/>
              </a:defRPr>
            </a:lvl1pPr>
          </a:lstStyle>
          <a:p>
            <a:r>
              <a:rPr lang="zh-CN" altLang="en-US"/>
              <a:t>PO-SU-</a:t>
            </a:r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4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PO-SU-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1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kumimoji="1" lang="en-US" altLang="zh-CN" dirty="0" smtClean="0">
                <a:solidFill>
                  <a:srgbClr val="B2B2B2"/>
                </a:solidFill>
                <a:ea typeface="宋体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kumimoji="1" lang="en-US" altLang="zh-CN" dirty="0" smtClean="0">
                <a:solidFill>
                  <a:srgbClr val="B2B2B2"/>
                </a:solidFill>
                <a:ea typeface="宋体" charset="-122"/>
              </a:rPr>
              <a:t>Identify key business considerations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kumimoji="1" lang="en-US" altLang="zh-CN" b="1" dirty="0" smtClean="0">
                <a:ea typeface="宋体" charset="-122"/>
              </a:rPr>
              <a:t>Set up Purchase Orders in QAD Enterprise Applications</a:t>
            </a:r>
          </a:p>
          <a:p>
            <a:pPr eaLnBrk="1" hangingPunct="1">
              <a:buClr>
                <a:srgbClr val="990033"/>
              </a:buClr>
            </a:pPr>
            <a:r>
              <a:rPr kumimoji="1" lang="en-US" altLang="zh-CN" dirty="0" smtClean="0">
                <a:ea typeface="宋体" charset="-122"/>
              </a:rPr>
              <a:t>Process Purchase Orders in QAD Enterprise Applications</a:t>
            </a:r>
          </a:p>
          <a:p>
            <a:pPr eaLnBrk="1" hangingPunct="1">
              <a:buClr>
                <a:srgbClr val="990033"/>
              </a:buClr>
            </a:pPr>
            <a:r>
              <a:rPr kumimoji="1" lang="en-US" altLang="zh-CN" dirty="0" smtClean="0">
                <a:ea typeface="宋体" charset="-122"/>
              </a:rPr>
              <a:t>Use </a:t>
            </a:r>
            <a:r>
              <a:rPr kumimoji="1" lang="en-US" altLang="zh-CN" dirty="0" smtClean="0">
                <a:ea typeface="宋体" charset="-122"/>
              </a:rPr>
              <a:t>Blanket Purchase Orders</a:t>
            </a:r>
            <a:endParaRPr lang="en-US" altLang="zh-CN" dirty="0" smtClean="0">
              <a:ea typeface="宋体" charset="-122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Purchase Orders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PO-SU-010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Maintain Supplier Item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PO-SU-240</a:t>
            </a:r>
            <a:endParaRPr lang="en-US" altLang="zh-CN"/>
          </a:p>
        </p:txBody>
      </p:sp>
      <p:pic>
        <p:nvPicPr>
          <p:cNvPr id="1434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0239" y="1086492"/>
            <a:ext cx="5476875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Purchasing Control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PO-SU-260</a:t>
            </a:r>
            <a:endParaRPr lang="en-US" altLang="zh-CN"/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1161254"/>
            <a:ext cx="6248400" cy="4791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Item Planning Maintenance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PO-SU-290</a:t>
            </a:r>
            <a:endParaRPr lang="en-US" altLang="zh-CN"/>
          </a:p>
        </p:txBody>
      </p:sp>
      <p:pic>
        <p:nvPicPr>
          <p:cNvPr id="1638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922" y="1137441"/>
            <a:ext cx="7704137" cy="480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Item Cost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PO-SU-310</a:t>
            </a:r>
            <a:endParaRPr lang="en-US" altLang="zh-CN"/>
          </a:p>
        </p:txBody>
      </p:sp>
      <p:pic>
        <p:nvPicPr>
          <p:cNvPr id="174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888" y="1255610"/>
            <a:ext cx="7894637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Item Cost Maintenance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PO-SU-320</a:t>
            </a:r>
            <a:endParaRPr lang="en-US" altLang="zh-CN"/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736" y="1289394"/>
            <a:ext cx="7942263" cy="4629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Exercises</a:t>
            </a:r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PO-SU-390</a:t>
            </a:r>
            <a:endParaRPr lang="en-US" altLang="zh-CN"/>
          </a:p>
        </p:txBody>
      </p:sp>
      <p:pic>
        <p:nvPicPr>
          <p:cNvPr id="19460" name="Picture 55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5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charset="-122"/>
              </a:rPr>
              <a:t>Identify key business considerations</a:t>
            </a:r>
          </a:p>
          <a:p>
            <a:pPr eaLnBrk="1" hangingPunct="1"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charset="-122"/>
              </a:rPr>
              <a:t>Set Up Purchase Orders</a:t>
            </a:r>
          </a:p>
          <a:p>
            <a:pPr eaLnBrk="1" hangingPunct="1"/>
            <a:r>
              <a:rPr lang="en-US" altLang="zh-CN" dirty="0" smtClean="0">
                <a:ea typeface="宋体" charset="-122"/>
              </a:rPr>
              <a:t>Process Purchase Orders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Using </a:t>
            </a:r>
            <a:r>
              <a:rPr lang="en-US" altLang="zh-CN" dirty="0" smtClean="0">
                <a:ea typeface="宋体" charset="-122"/>
              </a:rPr>
              <a:t>Blanket Purchase Orders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PO-SU-410</a:t>
            </a:r>
            <a:endParaRPr lang="en-US" altLang="zh-CN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Set up credit terms</a:t>
            </a:r>
          </a:p>
          <a:p>
            <a:r>
              <a:rPr lang="en-US" dirty="0" smtClean="0"/>
              <a:t> Set up supplier records</a:t>
            </a:r>
          </a:p>
          <a:p>
            <a:r>
              <a:rPr lang="en-US" dirty="0" smtClean="0"/>
              <a:t> Configure purchase control settings</a:t>
            </a:r>
          </a:p>
          <a:p>
            <a:endParaRPr lang="en-US" dirty="0"/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Purchase Order Setup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614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PO-SU-</a:t>
            </a:r>
            <a:r>
              <a:rPr lang="en-US" altLang="zh-CN" dirty="0" smtClean="0"/>
              <a:t>020</a:t>
            </a:r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Set up Credit Terms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71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PO-SU-</a:t>
            </a:r>
            <a:r>
              <a:rPr lang="en-US" altLang="zh-CN" dirty="0" smtClean="0"/>
              <a:t>030</a:t>
            </a:r>
            <a:endParaRPr lang="en-US" altLang="zh-CN" dirty="0"/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7856" y="1266145"/>
            <a:ext cx="7504113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Exercise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PO-SU-050</a:t>
            </a:r>
            <a:endParaRPr lang="en-US" altLang="zh-CN"/>
          </a:p>
        </p:txBody>
      </p:sp>
      <p:pic>
        <p:nvPicPr>
          <p:cNvPr id="8196" name="Picture 55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Credit Terms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PO-SU-040</a:t>
            </a:r>
            <a:endParaRPr lang="en-US" altLang="zh-CN"/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5165" y="1242216"/>
            <a:ext cx="7504113" cy="457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Supplier Records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PO-SU-160</a:t>
            </a:r>
            <a:endParaRPr lang="en-US" altLang="zh-CN"/>
          </a:p>
        </p:txBody>
      </p:sp>
      <p:pic>
        <p:nvPicPr>
          <p:cNvPr id="1024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6216" y="1299580"/>
            <a:ext cx="6076950" cy="4457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Supplier Records</a:t>
            </a:r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PO-SU-170</a:t>
            </a:r>
            <a:endParaRPr lang="en-US" altLang="zh-CN"/>
          </a:p>
        </p:txBody>
      </p:sp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139" y="1819587"/>
            <a:ext cx="7075487" cy="3305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Set up Supplier Records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zh-CN" altLang="en-US"/>
              <a:t>PO-SU-180</a:t>
            </a:r>
            <a:endParaRPr lang="en-US" altLang="zh-CN"/>
          </a:p>
        </p:txBody>
      </p:sp>
      <p:pic>
        <p:nvPicPr>
          <p:cNvPr id="1229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8721" y="1259381"/>
            <a:ext cx="6115050" cy="4562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Set up Supplier Records</a:t>
            </a:r>
            <a:endParaRPr lang="zh-CN" altLang="en-US" smtClean="0">
              <a:ea typeface="宋体" charset="-122"/>
            </a:endParaRPr>
          </a:p>
        </p:txBody>
      </p:sp>
      <p:sp>
        <p:nvSpPr>
          <p:cNvPr id="133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zh-CN" altLang="en-US"/>
              <a:t>PO-SU-</a:t>
            </a:r>
            <a:endParaRPr lang="en-US" altLang="zh-CN"/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810" y="1305302"/>
            <a:ext cx="7356475" cy="44878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18026</TotalTime>
  <Words>139</Words>
  <Application>Microsoft Office PowerPoint</Application>
  <PresentationFormat>On-screen Show (4:3)</PresentationFormat>
  <Paragraphs>58</Paragraphs>
  <Slides>16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Century Gothic</vt:lpstr>
      <vt:lpstr>宋体</vt:lpstr>
      <vt:lpstr>Wingdings</vt:lpstr>
      <vt:lpstr>Tahoma</vt:lpstr>
      <vt:lpstr>Webdings</vt:lpstr>
      <vt:lpstr>Times New Roman</vt:lpstr>
      <vt:lpstr>Lucida Grande</vt:lpstr>
      <vt:lpstr>1_EX06PP_template</vt:lpstr>
      <vt:lpstr>2_EX06PP_template</vt:lpstr>
      <vt:lpstr>QAD 2010 Template</vt:lpstr>
      <vt:lpstr>Set up Purchase Orders</vt:lpstr>
      <vt:lpstr>Purchase Order Setup</vt:lpstr>
      <vt:lpstr>Set up Credit Terms</vt:lpstr>
      <vt:lpstr>Exercise</vt:lpstr>
      <vt:lpstr>Set up Credit Terms</vt:lpstr>
      <vt:lpstr>Set up Supplier Records</vt:lpstr>
      <vt:lpstr>Set up Supplier Records</vt:lpstr>
      <vt:lpstr>Set up Supplier Records</vt:lpstr>
      <vt:lpstr>Set up Supplier Records</vt:lpstr>
      <vt:lpstr>Maintain Supplier Item</vt:lpstr>
      <vt:lpstr>Purchasing Control</vt:lpstr>
      <vt:lpstr>Item Planning Maintenance</vt:lpstr>
      <vt:lpstr>Item Cost Maintenance</vt:lpstr>
      <vt:lpstr>Item Cost Maintenance</vt:lpstr>
      <vt:lpstr>Exercises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Mike Thorn</cp:lastModifiedBy>
  <cp:revision>322</cp:revision>
  <cp:lastPrinted>2001-02-23T19:50:50Z</cp:lastPrinted>
  <dcterms:created xsi:type="dcterms:W3CDTF">1998-02-18T21:36:34Z</dcterms:created>
  <dcterms:modified xsi:type="dcterms:W3CDTF">2017-12-15T21:07:08Z</dcterms:modified>
</cp:coreProperties>
</file>