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984" r:id="rId1"/>
  </p:sldMasterIdLst>
  <p:notesMasterIdLst>
    <p:notesMasterId r:id="rId13"/>
  </p:notesMasterIdLst>
  <p:handoutMasterIdLst>
    <p:handoutMasterId r:id="rId14"/>
  </p:handoutMasterIdLst>
  <p:sldIdLst>
    <p:sldId id="26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 autoAdjust="0"/>
  </p:normalViewPr>
  <p:slideViewPr>
    <p:cSldViewPr snapToGrid="0">
      <p:cViewPr>
        <p:scale>
          <a:sx n="81" d="100"/>
          <a:sy n="81" d="100"/>
        </p:scale>
        <p:origin x="-1146" y="-78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3390B43B-ECC8-4ABD-A055-ED77F3932561}" type="datetime1">
              <a:rPr lang="en-US"/>
              <a:pPr>
                <a:defRPr/>
              </a:pPr>
              <a:t>8/14/2012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968B823E-06DB-4538-9EC3-8DCA039021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F5387134-B6F9-447A-9E32-BC68B9DD32BA}" type="datetime1">
              <a:rPr lang="en-US"/>
              <a:pPr>
                <a:defRPr/>
              </a:pPr>
              <a:t>8/14/2012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547791EB-EA55-4A2D-A805-42FDB45DF0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SSM-CQ-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SSM-CQ-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SSM-CQ-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SSM-CQ-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SSM-CQ-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SSM-CQ-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534275" y="6638544"/>
            <a:ext cx="1609725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SSM-CQ-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Quotes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</a:t>
            </a:r>
            <a:r>
              <a:rPr lang="en-US" dirty="0" smtClean="0"/>
              <a:t>and </a:t>
            </a:r>
            <a:r>
              <a:rPr lang="en-US" dirty="0" smtClean="0"/>
              <a:t>Support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7534275" y="6638925"/>
            <a:ext cx="1609725" cy="2190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SSM-CQ-000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Credit Hold Option is 2 and customer or end user on credit hold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Customer requires a PO and one not specified on the quote</a:t>
            </a:r>
          </a:p>
          <a:p>
            <a:endParaRPr lang="en-US" dirty="0" smtClean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Quote Errors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SSM-CQ-090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Expired Quotes</a:t>
            </a:r>
          </a:p>
        </p:txBody>
      </p:sp>
      <p:sp>
        <p:nvSpPr>
          <p:cNvPr id="2457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SSM-CQ-100</a:t>
            </a:r>
          </a:p>
        </p:txBody>
      </p:sp>
      <p:pic>
        <p:nvPicPr>
          <p:cNvPr id="2458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477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Quote Life Cycle</a:t>
            </a:r>
          </a:p>
        </p:txBody>
      </p:sp>
      <p:sp>
        <p:nvSpPr>
          <p:cNvPr id="1536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SSM-CQ-010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Perform Setup Required for Calls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a Call Quote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Call Quote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Release Call Quote to </a:t>
            </a:r>
            <a:r>
              <a:rPr kumimoji="0" lang="en-US" sz="28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Recording</a:t>
            </a:r>
            <a:endParaRPr kumimoji="0" lang="en-US" sz="2800" b="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Move Expired Call Quotes to History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Delete/Archive Call Quote History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kumimoji="0" lang="en-US" sz="2000" b="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Quote Maintenance</a:t>
            </a:r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SSM-CQ-020</a:t>
            </a:r>
          </a:p>
        </p:txBody>
      </p:sp>
      <p:pic>
        <p:nvPicPr>
          <p:cNvPr id="1638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057275"/>
            <a:ext cx="78200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Quote Maintenance</a:t>
            </a:r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SSM-CQ-030</a:t>
            </a:r>
          </a:p>
        </p:txBody>
      </p:sp>
      <p:pic>
        <p:nvPicPr>
          <p:cNvPr id="1741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477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Quote Maintenance</a:t>
            </a:r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SSM-CQ-040</a:t>
            </a:r>
          </a:p>
        </p:txBody>
      </p:sp>
      <p:pic>
        <p:nvPicPr>
          <p:cNvPr id="1843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42988"/>
            <a:ext cx="781050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Copy Call </a:t>
            </a:r>
            <a:r>
              <a:rPr lang="en-US" dirty="0" smtClean="0"/>
              <a:t>Quote </a:t>
            </a:r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SSM-CQ-050</a:t>
            </a:r>
          </a:p>
        </p:txBody>
      </p:sp>
      <p:pic>
        <p:nvPicPr>
          <p:cNvPr id="1946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3" y="1042988"/>
            <a:ext cx="780097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No limits or levels of coverage; all quantities calculated as 100% billable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Does not calculate taxes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Only one report per quote line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Status is always Quote</a:t>
            </a:r>
          </a:p>
          <a:p>
            <a:endParaRPr lang="en-US" dirty="0" smtClean="0"/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Quote Limitations</a:t>
            </a:r>
          </a:p>
        </p:txBody>
      </p:sp>
      <p:sp>
        <p:nvSpPr>
          <p:cNvPr id="204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SSM-CQ-060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Quote Release to Recording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SSM-CQ-070</a:t>
            </a:r>
          </a:p>
        </p:txBody>
      </p:sp>
      <p:pic>
        <p:nvPicPr>
          <p:cNvPr id="21508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42988"/>
            <a:ext cx="7810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Cross references Call to Quote and Quote to Call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Copies Comments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Transfers Engineer load to call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Sets quote’s closed date to release date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Calculates coverage if contract</a:t>
            </a:r>
          </a:p>
          <a:p>
            <a:endParaRPr lang="en-US" dirty="0" smtClean="0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Creation From Quote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SSM-CQ-080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5929</TotalTime>
  <Words>154</Words>
  <Application>Microsoft Office PowerPoint</Application>
  <PresentationFormat>On-screen Show (4:3)</PresentationFormat>
  <Paragraphs>40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QAD 2010 Template</vt:lpstr>
      <vt:lpstr>Call Quotes</vt:lpstr>
      <vt:lpstr>Call Quote Life Cycle</vt:lpstr>
      <vt:lpstr>Call Quote Maintenance</vt:lpstr>
      <vt:lpstr>Call Quote Maintenance</vt:lpstr>
      <vt:lpstr>Call Quote Maintenance</vt:lpstr>
      <vt:lpstr>Copy Call Quote </vt:lpstr>
      <vt:lpstr>Quote Limitations</vt:lpstr>
      <vt:lpstr>Call Quote Release to Recording</vt:lpstr>
      <vt:lpstr>Call Creation From Quote</vt:lpstr>
      <vt:lpstr>Quote Errors</vt:lpstr>
      <vt:lpstr>Expired Quotes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Helen Ernst</cp:lastModifiedBy>
  <cp:revision>129</cp:revision>
  <dcterms:created xsi:type="dcterms:W3CDTF">2002-03-27T21:49:26Z</dcterms:created>
  <dcterms:modified xsi:type="dcterms:W3CDTF">2012-08-14T17:06:41Z</dcterms:modified>
</cp:coreProperties>
</file>