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58" r:id="rId1"/>
  </p:sldMasterIdLst>
  <p:notesMasterIdLst>
    <p:notesMasterId r:id="rId21"/>
  </p:notesMasterIdLst>
  <p:handoutMasterIdLst>
    <p:handoutMasterId r:id="rId22"/>
  </p:handoutMasterIdLst>
  <p:sldIdLst>
    <p:sldId id="274" r:id="rId2"/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606" y="79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D9751A6-5B16-49D1-B0D4-1DD50A2A67B0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D23D105-19B5-4B9A-904C-0F9C4F8E8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CECFC70-9E6C-4D80-911A-250D6CCE5F45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C62A8F2-5FE3-43D3-96A6-CC48833D6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719060" y="6638544"/>
            <a:ext cx="142494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Depot Orders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SSM-DO-000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Parts Recording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SSM-DO-090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93788"/>
            <a:ext cx="70373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Shipments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SSM-DO-100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14425"/>
            <a:ext cx="70294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Detail Frame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SSM-DO-110</a:t>
            </a:r>
          </a:p>
        </p:txBody>
      </p:sp>
      <p:pic>
        <p:nvPicPr>
          <p:cNvPr id="3584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01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ATP Inquiry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SSM-DO-120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Labor Recording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SSM-DO-130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Info Frame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SSM-DO-140</a:t>
            </a:r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01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Effective Date Frame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SSM-DO-150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Visits Frame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SSM-DO-160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Details Frame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84263"/>
            <a:ext cx="7029450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Item Restock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SSM-DO-180</a:t>
            </a:r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Depot order functions allow the creation, processing, and monitoring of depot orders performed within the repair/service unit of an organization</a:t>
            </a:r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Orders Functionality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Process Flow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SSM-DO-020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Service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Installed Base Move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Inspection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Issue Customer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Depot Order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Update Depot Order when Customer Quote Accepted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Consume parts for repair or Replace Item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Repairs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repaired or Replaced Item to Customer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Restock Refurbished Item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Post/Print</a:t>
            </a: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71993" y="568419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Optional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Maintenance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09663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First Header Frame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SSM-DO-040</a:t>
            </a:r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00138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Second Header frame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SSM-DO-050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143000" y="3743325"/>
            <a:ext cx="6124575" cy="8763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Repair Data Frame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1095375"/>
            <a:ext cx="708977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076325" y="3181350"/>
            <a:ext cx="6038850" cy="19621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Receipt/Shipment Data Frame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SSM-DO-070</a:t>
            </a:r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953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Receipt Shipment Data Frame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SSM-DO-080</a:t>
            </a:r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076325" y="3219450"/>
            <a:ext cx="6143625" cy="9334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6154</TotalTime>
  <Words>158</Words>
  <Application>Microsoft Office PowerPoint</Application>
  <PresentationFormat>On-screen Show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Depot Orders</vt:lpstr>
      <vt:lpstr>Depot Orders Functionality</vt:lpstr>
      <vt:lpstr>Depot Order Process Flow</vt:lpstr>
      <vt:lpstr>Depot Order Maintenance</vt:lpstr>
      <vt:lpstr>First Header Frame</vt:lpstr>
      <vt:lpstr>Second Header frame</vt:lpstr>
      <vt:lpstr>Item Repair Data Frame</vt:lpstr>
      <vt:lpstr>Receipt/Shipment Data Frame</vt:lpstr>
      <vt:lpstr>Item Receipt Shipment Data Frame</vt:lpstr>
      <vt:lpstr>Call Parts Recording</vt:lpstr>
      <vt:lpstr>Material Order Shipments</vt:lpstr>
      <vt:lpstr>Line Detail Frame</vt:lpstr>
      <vt:lpstr>Material Order ATP Inquiry</vt:lpstr>
      <vt:lpstr>Call Labor Recording</vt:lpstr>
      <vt:lpstr>Call Info Frame</vt:lpstr>
      <vt:lpstr>Effective Date Frame</vt:lpstr>
      <vt:lpstr>Visits Frame</vt:lpstr>
      <vt:lpstr>Labor Details Frame</vt:lpstr>
      <vt:lpstr>Depot Item Restock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145</cp:revision>
  <dcterms:created xsi:type="dcterms:W3CDTF">2002-03-27T21:49:26Z</dcterms:created>
  <dcterms:modified xsi:type="dcterms:W3CDTF">2012-08-14T18:32:58Z</dcterms:modified>
</cp:coreProperties>
</file>