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53" r:id="rId1"/>
    <p:sldMasterId id="2147483701" r:id="rId2"/>
  </p:sldMasterIdLst>
  <p:notesMasterIdLst>
    <p:notesMasterId r:id="rId12"/>
  </p:notesMasterIdLst>
  <p:handoutMasterIdLst>
    <p:handoutMasterId r:id="rId13"/>
  </p:handoutMasterIdLst>
  <p:sldIdLst>
    <p:sldId id="313" r:id="rId3"/>
    <p:sldId id="319" r:id="rId4"/>
    <p:sldId id="306" r:id="rId5"/>
    <p:sldId id="317" r:id="rId6"/>
    <p:sldId id="297" r:id="rId7"/>
    <p:sldId id="298" r:id="rId8"/>
    <p:sldId id="311" r:id="rId9"/>
    <p:sldId id="300" r:id="rId10"/>
    <p:sldId id="307" r:id="rId11"/>
  </p:sldIdLst>
  <p:sldSz cx="9144000" cy="6858000" type="screen4x3"/>
  <p:notesSz cx="6858000" cy="9144000"/>
  <p:embeddedFontLst>
    <p:embeddedFont>
      <p:font typeface="Tahoma" pitchFamily="34" charset="0"/>
      <p:regular r:id="rId14"/>
      <p:bold r:id="rId15"/>
    </p:embeddedFont>
    <p:embeddedFont>
      <p:font typeface="Webdings" pitchFamily="18" charset="2"/>
      <p:regular r:id="rId16"/>
    </p:embeddedFont>
    <p:embeddedFont>
      <p:font typeface="Century Gothic" pitchFamily="34" charset="0"/>
      <p:regular r:id="rId17"/>
      <p:bold r:id="rId18"/>
      <p:italic r:id="rId19"/>
      <p:boldItalic r:id="rId20"/>
    </p:embeddedFont>
    <p:embeddedFont>
      <p:font typeface="宋体" pitchFamily="2" charset="-122"/>
      <p:regular r:id="rId21"/>
    </p:embeddedFont>
  </p:embeddedFontLst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008080"/>
    <a:srgbClr val="3333CC"/>
    <a:srgbClr val="FF9900"/>
    <a:srgbClr val="009999"/>
    <a:srgbClr val="5F5F5F"/>
    <a:srgbClr val="C0C0C0"/>
    <a:srgbClr val="890C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9188" autoAdjust="0"/>
  </p:normalViewPr>
  <p:slideViewPr>
    <p:cSldViewPr snapToGrid="0">
      <p:cViewPr>
        <p:scale>
          <a:sx n="100" d="100"/>
          <a:sy n="100" d="100"/>
        </p:scale>
        <p:origin x="-192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08" y="210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57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57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1">
                <a:latin typeface="Arial" charset="0"/>
              </a:defRPr>
            </a:lvl1pPr>
          </a:lstStyle>
          <a:p>
            <a:fld id="{CBE95A50-BE03-4296-B49D-7191E622426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Arial" charset="0"/>
              </a:defRPr>
            </a:lvl1pPr>
          </a:lstStyle>
          <a:p>
            <a:fld id="{48CB4C6D-81BF-4C29-8173-753A827CA74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C3EF33-82F6-4BB3-8168-0BD1B6C4CBC5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33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3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2008-SFC-BC-010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2008-SFC-BC-010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2008-SFC-BC-010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2008-SFC-BC-010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2008-SFC-BC-010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2008-SFC-BC-010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7203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2008-SFC-BC-010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2008-SFC-BC-010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b="1" smtClean="0">
                <a:ea typeface="宋体" charset="-122"/>
              </a:rPr>
              <a:t>In this section you will learn how to: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b="1" smtClean="0">
                <a:ea typeface="宋体" charset="-122"/>
              </a:rPr>
              <a:t>Identify key business considerations to analyze before setting up and using Shop Floor Control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Set up Shop Floor Control to most effectively use it in your organization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Effectively use and manage Shop Floor Control in QAD Enterprise Applications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Business Considerations</a:t>
            </a:r>
            <a:endParaRPr lang="en-US" altLang="zh-CN" b="0" smtClean="0">
              <a:ea typeface="宋体" charset="-122"/>
            </a:endParaRP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SFC-BC-010</a:t>
            </a:r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Collection of data by use of a subsystem will allow for efficient real time collection of data</a:t>
            </a:r>
          </a:p>
          <a:p>
            <a:r>
              <a:rPr lang="en-US" altLang="zh-CN" smtClean="0"/>
              <a:t>Capacity constrained operations can be controlled using subcontractors</a:t>
            </a:r>
          </a:p>
          <a:p>
            <a:r>
              <a:rPr lang="en-US" altLang="zh-CN" smtClean="0"/>
              <a:t>Selection of reporting operations will eliminate unnecessary administration</a:t>
            </a:r>
          </a:p>
          <a:p>
            <a:r>
              <a:rPr lang="en-US" altLang="zh-CN" smtClean="0"/>
              <a:t>Data collection of rework, rejects and quality tests can be managed by SFC</a:t>
            </a:r>
          </a:p>
          <a:p>
            <a:endParaRPr lang="en-US" altLang="zh-CN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 Benefits</a:t>
            </a:r>
            <a:endParaRPr lang="en-US" altLang="zh-CN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SFC-BC-015</a:t>
            </a:r>
            <a:endParaRPr lang="en-US" altLang="zh-CN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37" name="Rectangle 4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Subsystem interface</a:t>
            </a:r>
          </a:p>
          <a:p>
            <a:r>
              <a:rPr lang="en-US" altLang="zh-CN" smtClean="0"/>
              <a:t>Subcontract work</a:t>
            </a:r>
          </a:p>
          <a:p>
            <a:r>
              <a:rPr lang="en-US" altLang="zh-CN" smtClean="0"/>
              <a:t>Reporting method</a:t>
            </a:r>
          </a:p>
          <a:p>
            <a:r>
              <a:rPr lang="en-US" altLang="zh-CN" smtClean="0"/>
              <a:t>Standard or actual</a:t>
            </a:r>
          </a:p>
          <a:p>
            <a:r>
              <a:rPr lang="en-US" altLang="zh-CN" smtClean="0"/>
              <a:t>Rejects</a:t>
            </a:r>
          </a:p>
          <a:p>
            <a:r>
              <a:rPr lang="en-US" altLang="zh-CN" smtClean="0"/>
              <a:t>Quality reporting</a:t>
            </a:r>
            <a:endParaRPr lang="en-US" altLang="zh-CN" smtClean="0"/>
          </a:p>
        </p:txBody>
      </p:sp>
      <p:sp>
        <p:nvSpPr>
          <p:cNvPr id="5123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Issues</a:t>
            </a:r>
            <a:endParaRPr lang="en-US" altLang="zh-CN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SFC-BC-020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2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32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32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32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32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321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37" grpId="0" build="p" bldLvl="2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If a subsystem is used to collect labor feedback data:</a:t>
            </a:r>
          </a:p>
          <a:p>
            <a:pPr lvl="1"/>
            <a:r>
              <a:rPr lang="en-US" altLang="zh-CN" smtClean="0"/>
              <a:t>Have interface issues been addressed?</a:t>
            </a:r>
          </a:p>
          <a:p>
            <a:pPr lvl="1"/>
            <a:r>
              <a:rPr lang="en-US" altLang="zh-CN" smtClean="0"/>
              <a:t>How will data be downloaded from the subsystem into QAD Enterprise Applications?</a:t>
            </a:r>
            <a:endParaRPr lang="en-US" altLang="zh-CN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Subsystem Interface</a:t>
            </a:r>
            <a:endParaRPr lang="en-US" altLang="zh-CN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SFC-BC-030</a:t>
            </a:r>
            <a:endParaRPr lang="en-US" altLang="zh-CN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4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Subcontract Work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SFC-BC-040</a:t>
            </a:r>
          </a:p>
        </p:txBody>
      </p:sp>
      <p:grpSp>
        <p:nvGrpSpPr>
          <p:cNvPr id="7171" name="Group 594"/>
          <p:cNvGrpSpPr>
            <a:grpSpLocks/>
          </p:cNvGrpSpPr>
          <p:nvPr/>
        </p:nvGrpSpPr>
        <p:grpSpPr bwMode="auto">
          <a:xfrm>
            <a:off x="5521325" y="2378527"/>
            <a:ext cx="3438525" cy="1504950"/>
            <a:chOff x="4720" y="1269"/>
            <a:chExt cx="4161" cy="1753"/>
          </a:xfrm>
        </p:grpSpPr>
        <p:grpSp>
          <p:nvGrpSpPr>
            <p:cNvPr id="7187" name="Group 576"/>
            <p:cNvGrpSpPr>
              <a:grpSpLocks/>
            </p:cNvGrpSpPr>
            <p:nvPr/>
          </p:nvGrpSpPr>
          <p:grpSpPr bwMode="auto">
            <a:xfrm flipH="1">
              <a:off x="4720" y="1274"/>
              <a:ext cx="4151" cy="1746"/>
              <a:chOff x="2358" y="2053"/>
              <a:chExt cx="1374" cy="574"/>
            </a:xfrm>
          </p:grpSpPr>
          <p:sp>
            <p:nvSpPr>
              <p:cNvPr id="123457" name="Freeform 577"/>
              <p:cNvSpPr>
                <a:spLocks/>
              </p:cNvSpPr>
              <p:nvPr/>
            </p:nvSpPr>
            <p:spPr bwMode="auto">
              <a:xfrm>
                <a:off x="2358" y="2053"/>
                <a:ext cx="1374" cy="57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287"/>
                  </a:cxn>
                  <a:cxn ang="0">
                    <a:pos x="0" y="1147"/>
                  </a:cxn>
                  <a:cxn ang="0">
                    <a:pos x="2461" y="1147"/>
                  </a:cxn>
                  <a:cxn ang="0">
                    <a:pos x="2748" y="860"/>
                  </a:cxn>
                  <a:cxn ang="0">
                    <a:pos x="2748" y="0"/>
                  </a:cxn>
                  <a:cxn ang="0">
                    <a:pos x="287" y="0"/>
                  </a:cxn>
                </a:cxnLst>
                <a:rect l="0" t="0" r="r" b="b"/>
                <a:pathLst>
                  <a:path w="2748" h="1147">
                    <a:moveTo>
                      <a:pt x="287" y="0"/>
                    </a:moveTo>
                    <a:lnTo>
                      <a:pt x="0" y="287"/>
                    </a:lnTo>
                    <a:lnTo>
                      <a:pt x="0" y="1147"/>
                    </a:lnTo>
                    <a:lnTo>
                      <a:pt x="2461" y="1147"/>
                    </a:lnTo>
                    <a:lnTo>
                      <a:pt x="2748" y="860"/>
                    </a:lnTo>
                    <a:lnTo>
                      <a:pt x="2748" y="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BAB7A4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>
                <a:outerShdw dist="28398" dir="3806097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3458" name="Line 578"/>
              <p:cNvSpPr>
                <a:spLocks noChangeShapeType="1"/>
              </p:cNvSpPr>
              <p:nvPr/>
            </p:nvSpPr>
            <p:spPr bwMode="auto">
              <a:xfrm flipH="1">
                <a:off x="2358" y="2197"/>
                <a:ext cx="123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3459" name="Line 579"/>
              <p:cNvSpPr>
                <a:spLocks noChangeShapeType="1"/>
              </p:cNvSpPr>
              <p:nvPr/>
            </p:nvSpPr>
            <p:spPr bwMode="auto">
              <a:xfrm flipV="1">
                <a:off x="3588" y="2053"/>
                <a:ext cx="144" cy="1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3460" name="Line 580"/>
              <p:cNvSpPr>
                <a:spLocks noChangeShapeType="1"/>
              </p:cNvSpPr>
              <p:nvPr/>
            </p:nvSpPr>
            <p:spPr bwMode="auto">
              <a:xfrm>
                <a:off x="3588" y="2197"/>
                <a:ext cx="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28398" dir="3806097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23461" name="Freeform 581"/>
            <p:cNvSpPr>
              <a:spLocks/>
            </p:cNvSpPr>
            <p:nvPr/>
          </p:nvSpPr>
          <p:spPr bwMode="auto">
            <a:xfrm flipH="1">
              <a:off x="5152" y="1704"/>
              <a:ext cx="3729" cy="1318"/>
            </a:xfrm>
            <a:custGeom>
              <a:avLst/>
              <a:gdLst/>
              <a:ahLst/>
              <a:cxnLst>
                <a:cxn ang="0">
                  <a:pos x="0" y="860"/>
                </a:cxn>
                <a:cxn ang="0">
                  <a:pos x="0" y="0"/>
                </a:cxn>
                <a:cxn ang="0">
                  <a:pos x="2468" y="0"/>
                </a:cxn>
                <a:cxn ang="0">
                  <a:pos x="2468" y="867"/>
                </a:cxn>
                <a:cxn ang="0">
                  <a:pos x="0" y="860"/>
                </a:cxn>
              </a:cxnLst>
              <a:rect l="0" t="0" r="r" b="b"/>
              <a:pathLst>
                <a:path w="2468" h="867">
                  <a:moveTo>
                    <a:pt x="0" y="860"/>
                  </a:moveTo>
                  <a:lnTo>
                    <a:pt x="0" y="0"/>
                  </a:lnTo>
                  <a:lnTo>
                    <a:pt x="2468" y="0"/>
                  </a:lnTo>
                  <a:lnTo>
                    <a:pt x="2468" y="867"/>
                  </a:lnTo>
                  <a:lnTo>
                    <a:pt x="0" y="86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40161" dir="4293903" algn="ctr" rotWithShape="0">
                <a:srgbClr val="C0C0C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3463" name="Freeform 583"/>
            <p:cNvSpPr>
              <a:spLocks/>
            </p:cNvSpPr>
            <p:nvPr/>
          </p:nvSpPr>
          <p:spPr bwMode="auto">
            <a:xfrm flipH="1">
              <a:off x="4720" y="1269"/>
              <a:ext cx="432" cy="1753"/>
            </a:xfrm>
            <a:custGeom>
              <a:avLst/>
              <a:gdLst/>
              <a:ahLst/>
              <a:cxnLst>
                <a:cxn ang="0">
                  <a:pos x="0" y="280"/>
                </a:cxn>
                <a:cxn ang="0">
                  <a:pos x="0" y="1154"/>
                </a:cxn>
                <a:cxn ang="0">
                  <a:pos x="287" y="867"/>
                </a:cxn>
                <a:cxn ang="0">
                  <a:pos x="287" y="0"/>
                </a:cxn>
                <a:cxn ang="0">
                  <a:pos x="0" y="280"/>
                </a:cxn>
              </a:cxnLst>
              <a:rect l="0" t="0" r="r" b="b"/>
              <a:pathLst>
                <a:path w="287" h="1154">
                  <a:moveTo>
                    <a:pt x="0" y="280"/>
                  </a:moveTo>
                  <a:lnTo>
                    <a:pt x="0" y="1154"/>
                  </a:lnTo>
                  <a:lnTo>
                    <a:pt x="287" y="867"/>
                  </a:lnTo>
                  <a:lnTo>
                    <a:pt x="287" y="0"/>
                  </a:lnTo>
                  <a:lnTo>
                    <a:pt x="0" y="28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3464" name="Freeform 584"/>
            <p:cNvSpPr>
              <a:spLocks/>
            </p:cNvSpPr>
            <p:nvPr/>
          </p:nvSpPr>
          <p:spPr bwMode="auto">
            <a:xfrm flipH="1">
              <a:off x="4816" y="1631"/>
              <a:ext cx="207" cy="1269"/>
            </a:xfrm>
            <a:custGeom>
              <a:avLst/>
              <a:gdLst/>
              <a:ahLst/>
              <a:cxnLst>
                <a:cxn ang="0">
                  <a:pos x="0" y="836"/>
                </a:cxn>
                <a:cxn ang="0">
                  <a:pos x="0" y="136"/>
                </a:cxn>
                <a:cxn ang="0">
                  <a:pos x="137" y="0"/>
                </a:cxn>
                <a:cxn ang="0">
                  <a:pos x="137" y="691"/>
                </a:cxn>
                <a:cxn ang="0">
                  <a:pos x="0" y="836"/>
                </a:cxn>
              </a:cxnLst>
              <a:rect l="0" t="0" r="r" b="b"/>
              <a:pathLst>
                <a:path w="137" h="836">
                  <a:moveTo>
                    <a:pt x="0" y="836"/>
                  </a:moveTo>
                  <a:lnTo>
                    <a:pt x="0" y="136"/>
                  </a:lnTo>
                  <a:lnTo>
                    <a:pt x="137" y="0"/>
                  </a:lnTo>
                  <a:lnTo>
                    <a:pt x="137" y="691"/>
                  </a:lnTo>
                  <a:lnTo>
                    <a:pt x="0" y="836"/>
                  </a:lnTo>
                  <a:close/>
                </a:path>
              </a:pathLst>
            </a:custGeom>
            <a:pattFill prst="wdDnDiag">
              <a:fgClr>
                <a:schemeClr val="tx1"/>
              </a:fgClr>
              <a:bgClr>
                <a:schemeClr val="bg2"/>
              </a:bgClr>
            </a:patt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23410" name="Text Box 530"/>
          <p:cNvSpPr txBox="1">
            <a:spLocks noChangeArrowheads="1"/>
          </p:cNvSpPr>
          <p:nvPr/>
        </p:nvSpPr>
        <p:spPr bwMode="auto">
          <a:xfrm>
            <a:off x="6202363" y="1114877"/>
            <a:ext cx="1990725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0" lang="en-US" sz="2000" b="1">
                <a:solidFill>
                  <a:schemeClr val="tx2"/>
                </a:solidFill>
                <a:latin typeface="+mj-lt"/>
              </a:rPr>
              <a:t>Subcontractor</a:t>
            </a:r>
          </a:p>
        </p:txBody>
      </p:sp>
      <p:grpSp>
        <p:nvGrpSpPr>
          <p:cNvPr id="7174" name="Group 595"/>
          <p:cNvGrpSpPr>
            <a:grpSpLocks/>
          </p:cNvGrpSpPr>
          <p:nvPr/>
        </p:nvGrpSpPr>
        <p:grpSpPr bwMode="auto">
          <a:xfrm>
            <a:off x="3929063" y="2503939"/>
            <a:ext cx="1603375" cy="1790700"/>
            <a:chOff x="3518" y="2007"/>
            <a:chExt cx="1010" cy="1128"/>
          </a:xfrm>
        </p:grpSpPr>
        <p:sp>
          <p:nvSpPr>
            <p:cNvPr id="7185" name="Text Box 502"/>
            <p:cNvSpPr txBox="1">
              <a:spLocks noChangeArrowheads="1"/>
            </p:cNvSpPr>
            <p:nvPr/>
          </p:nvSpPr>
          <p:spPr bwMode="auto">
            <a:xfrm>
              <a:off x="3518" y="2904"/>
              <a:ext cx="1010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en-US" altLang="zh-CN" sz="1800" b="1">
                  <a:latin typeface="+mj-lt"/>
                  <a:ea typeface="宋体" charset="-122"/>
                </a:rPr>
                <a:t>Op 20: paint</a:t>
              </a:r>
            </a:p>
          </p:txBody>
        </p:sp>
        <p:pic>
          <p:nvPicPr>
            <p:cNvPr id="123445" name="Picture 565" descr="Barell_blu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57" y="2007"/>
              <a:ext cx="540" cy="880"/>
            </a:xfrm>
            <a:prstGeom prst="rect">
              <a:avLst/>
            </a:prstGeom>
            <a:noFill/>
            <a:effectLst>
              <a:outerShdw dist="12700" dir="10800000" algn="ctr" rotWithShape="0">
                <a:srgbClr val="5F5F5F"/>
              </a:outerShdw>
            </a:effectLst>
          </p:spPr>
        </p:pic>
      </p:grpSp>
      <p:sp>
        <p:nvSpPr>
          <p:cNvPr id="123448" name="AutoShape 568"/>
          <p:cNvSpPr>
            <a:spLocks noChangeArrowheads="1"/>
          </p:cNvSpPr>
          <p:nvPr/>
        </p:nvSpPr>
        <p:spPr bwMode="auto">
          <a:xfrm>
            <a:off x="2359025" y="1124402"/>
            <a:ext cx="4570413" cy="914400"/>
          </a:xfrm>
          <a:prstGeom prst="curvedDownArrow">
            <a:avLst>
              <a:gd name="adj1" fmla="val 99965"/>
              <a:gd name="adj2" fmla="val 199931"/>
              <a:gd name="adj3" fmla="val 33333"/>
            </a:avLst>
          </a:prstGeom>
          <a:solidFill>
            <a:srgbClr val="EAEAEA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wrap="none" anchor="ctr"/>
          <a:lstStyle/>
          <a:p>
            <a:endParaRPr lang="en-US" altLang="zh-CN">
              <a:ea typeface="宋体" charset="-122"/>
            </a:endParaRPr>
          </a:p>
        </p:txBody>
      </p:sp>
      <p:sp>
        <p:nvSpPr>
          <p:cNvPr id="123449" name="AutoShape 569"/>
          <p:cNvSpPr>
            <a:spLocks noChangeArrowheads="1"/>
          </p:cNvSpPr>
          <p:nvPr/>
        </p:nvSpPr>
        <p:spPr bwMode="auto">
          <a:xfrm>
            <a:off x="2519363" y="5128077"/>
            <a:ext cx="4570412" cy="914400"/>
          </a:xfrm>
          <a:prstGeom prst="curvedUpArrow">
            <a:avLst>
              <a:gd name="adj1" fmla="val 99965"/>
              <a:gd name="adj2" fmla="val 199931"/>
              <a:gd name="adj3" fmla="val 33333"/>
            </a:avLst>
          </a:prstGeom>
          <a:solidFill>
            <a:srgbClr val="EAEAEA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wrap="none" anchor="ctr"/>
          <a:lstStyle/>
          <a:p>
            <a:endParaRPr lang="en-US" altLang="zh-CN">
              <a:ea typeface="宋体" charset="-122"/>
            </a:endParaRPr>
          </a:p>
        </p:txBody>
      </p:sp>
      <p:sp>
        <p:nvSpPr>
          <p:cNvPr id="7177" name="Text Box 497"/>
          <p:cNvSpPr txBox="1">
            <a:spLocks noChangeArrowheads="1"/>
          </p:cNvSpPr>
          <p:nvPr/>
        </p:nvSpPr>
        <p:spPr bwMode="auto">
          <a:xfrm>
            <a:off x="1066800" y="2969077"/>
            <a:ext cx="1514475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1800" b="1">
                <a:latin typeface="+mj-lt"/>
                <a:ea typeface="宋体" charset="-122"/>
              </a:rPr>
              <a:t>Op 10: drill</a:t>
            </a:r>
          </a:p>
        </p:txBody>
      </p:sp>
      <p:sp>
        <p:nvSpPr>
          <p:cNvPr id="123409" name="Text Box 529"/>
          <p:cNvSpPr txBox="1">
            <a:spLocks noChangeArrowheads="1"/>
          </p:cNvSpPr>
          <p:nvPr/>
        </p:nvSpPr>
        <p:spPr bwMode="auto">
          <a:xfrm>
            <a:off x="1155700" y="1113289"/>
            <a:ext cx="1265090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2000" b="1" dirty="0">
                <a:solidFill>
                  <a:schemeClr val="tx2"/>
                </a:solidFill>
                <a:latin typeface="+mj-lt"/>
                <a:ea typeface="宋体" charset="-122"/>
              </a:rPr>
              <a:t>In-house</a:t>
            </a:r>
            <a:endParaRPr kumimoji="0" lang="en-US" altLang="zh-CN" sz="1800" b="1" dirty="0">
              <a:solidFill>
                <a:schemeClr val="tx2"/>
              </a:solidFill>
              <a:latin typeface="+mj-lt"/>
              <a:ea typeface="宋体" charset="-122"/>
            </a:endParaRPr>
          </a:p>
        </p:txBody>
      </p:sp>
      <p:pic>
        <p:nvPicPr>
          <p:cNvPr id="123444" name="Picture 564" descr="Barell_silv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0175" y="1506989"/>
            <a:ext cx="844550" cy="1384300"/>
          </a:xfrm>
          <a:prstGeom prst="rect">
            <a:avLst/>
          </a:prstGeom>
          <a:noFill/>
          <a:effectLst>
            <a:outerShdw dist="12700" dir="10800000" algn="ctr" rotWithShape="0">
              <a:srgbClr val="5F5F5F"/>
            </a:outerShdw>
          </a:effectLst>
        </p:spPr>
      </p:pic>
      <p:grpSp>
        <p:nvGrpSpPr>
          <p:cNvPr id="7180" name="Group 573"/>
          <p:cNvGrpSpPr>
            <a:grpSpLocks/>
          </p:cNvGrpSpPr>
          <p:nvPr/>
        </p:nvGrpSpPr>
        <p:grpSpPr bwMode="auto">
          <a:xfrm>
            <a:off x="1060450" y="3556452"/>
            <a:ext cx="1508125" cy="2133600"/>
            <a:chOff x="1250" y="2409"/>
            <a:chExt cx="950" cy="1344"/>
          </a:xfrm>
        </p:grpSpPr>
        <p:sp>
          <p:nvSpPr>
            <p:cNvPr id="7181" name="Text Box 519"/>
            <p:cNvSpPr txBox="1">
              <a:spLocks noChangeArrowheads="1"/>
            </p:cNvSpPr>
            <p:nvPr/>
          </p:nvSpPr>
          <p:spPr bwMode="auto">
            <a:xfrm>
              <a:off x="1250" y="3522"/>
              <a:ext cx="950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en-US" altLang="zh-CN" sz="1800" b="1">
                  <a:latin typeface="+mj-lt"/>
                  <a:ea typeface="宋体" charset="-122"/>
                </a:rPr>
                <a:t>Op 30: glue</a:t>
              </a:r>
            </a:p>
          </p:txBody>
        </p:sp>
        <p:grpSp>
          <p:nvGrpSpPr>
            <p:cNvPr id="7182" name="Group 572"/>
            <p:cNvGrpSpPr>
              <a:grpSpLocks/>
            </p:cNvGrpSpPr>
            <p:nvPr/>
          </p:nvGrpSpPr>
          <p:grpSpPr bwMode="auto">
            <a:xfrm>
              <a:off x="1347" y="2409"/>
              <a:ext cx="753" cy="1093"/>
              <a:chOff x="1203" y="2400"/>
              <a:chExt cx="753" cy="1093"/>
            </a:xfrm>
          </p:grpSpPr>
          <p:pic>
            <p:nvPicPr>
              <p:cNvPr id="123446" name="Picture 566" descr="Barell_blue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203" y="2400"/>
                <a:ext cx="540" cy="880"/>
              </a:xfrm>
              <a:prstGeom prst="rect">
                <a:avLst/>
              </a:prstGeom>
              <a:noFill/>
              <a:effectLst>
                <a:outerShdw dist="17961" dir="8100000" algn="ctr" rotWithShape="0">
                  <a:srgbClr val="5F5F5F"/>
                </a:outerShdw>
              </a:effectLst>
            </p:spPr>
          </p:pic>
          <p:pic>
            <p:nvPicPr>
              <p:cNvPr id="123447" name="Picture 567" descr="Barell_blue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416" y="2613"/>
                <a:ext cx="540" cy="880"/>
              </a:xfrm>
              <a:prstGeom prst="rect">
                <a:avLst/>
              </a:prstGeom>
              <a:noFill/>
              <a:effectLst>
                <a:outerShdw dist="17961" dir="8100000" algn="ctr" rotWithShape="0">
                  <a:srgbClr val="5F5F5F"/>
                </a:outerShdw>
              </a:effectLst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30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Reporting Method: Actual or Standard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SFC-BC-050</a:t>
            </a:r>
          </a:p>
        </p:txBody>
      </p:sp>
      <p:grpSp>
        <p:nvGrpSpPr>
          <p:cNvPr id="8195" name="Group 562"/>
          <p:cNvGrpSpPr>
            <a:grpSpLocks/>
          </p:cNvGrpSpPr>
          <p:nvPr/>
        </p:nvGrpSpPr>
        <p:grpSpPr bwMode="auto">
          <a:xfrm>
            <a:off x="5467350" y="2672357"/>
            <a:ext cx="866775" cy="1600200"/>
            <a:chOff x="1749" y="1949"/>
            <a:chExt cx="546" cy="1008"/>
          </a:xfrm>
        </p:grpSpPr>
        <p:grpSp>
          <p:nvGrpSpPr>
            <p:cNvPr id="8325" name="Group 563"/>
            <p:cNvGrpSpPr>
              <a:grpSpLocks/>
            </p:cNvGrpSpPr>
            <p:nvPr/>
          </p:nvGrpSpPr>
          <p:grpSpPr bwMode="auto">
            <a:xfrm>
              <a:off x="1756" y="1949"/>
              <a:ext cx="528" cy="132"/>
              <a:chOff x="468" y="1407"/>
              <a:chExt cx="528" cy="132"/>
            </a:xfrm>
          </p:grpSpPr>
          <p:sp>
            <p:nvSpPr>
              <p:cNvPr id="8358" name="Freeform 564"/>
              <p:cNvSpPr>
                <a:spLocks noChangeAspect="1"/>
              </p:cNvSpPr>
              <p:nvPr/>
            </p:nvSpPr>
            <p:spPr bwMode="auto">
              <a:xfrm>
                <a:off x="468" y="1407"/>
                <a:ext cx="528" cy="132"/>
              </a:xfrm>
              <a:custGeom>
                <a:avLst/>
                <a:gdLst>
                  <a:gd name="T0" fmla="*/ 593 w 470"/>
                  <a:gd name="T1" fmla="*/ 61 h 102"/>
                  <a:gd name="T2" fmla="*/ 593 w 470"/>
                  <a:gd name="T3" fmla="*/ 61 h 102"/>
                  <a:gd name="T4" fmla="*/ 591 w 470"/>
                  <a:gd name="T5" fmla="*/ 53 h 102"/>
                  <a:gd name="T6" fmla="*/ 585 w 470"/>
                  <a:gd name="T7" fmla="*/ 50 h 102"/>
                  <a:gd name="T8" fmla="*/ 568 w 470"/>
                  <a:gd name="T9" fmla="*/ 36 h 102"/>
                  <a:gd name="T10" fmla="*/ 543 w 470"/>
                  <a:gd name="T11" fmla="*/ 27 h 102"/>
                  <a:gd name="T12" fmla="*/ 504 w 470"/>
                  <a:gd name="T13" fmla="*/ 17 h 102"/>
                  <a:gd name="T14" fmla="*/ 462 w 470"/>
                  <a:gd name="T15" fmla="*/ 10 h 102"/>
                  <a:gd name="T16" fmla="*/ 411 w 470"/>
                  <a:gd name="T17" fmla="*/ 4 h 102"/>
                  <a:gd name="T18" fmla="*/ 356 w 470"/>
                  <a:gd name="T19" fmla="*/ 0 h 102"/>
                  <a:gd name="T20" fmla="*/ 295 w 470"/>
                  <a:gd name="T21" fmla="*/ 0 h 102"/>
                  <a:gd name="T22" fmla="*/ 295 w 470"/>
                  <a:gd name="T23" fmla="*/ 0 h 102"/>
                  <a:gd name="T24" fmla="*/ 237 w 470"/>
                  <a:gd name="T25" fmla="*/ 0 h 102"/>
                  <a:gd name="T26" fmla="*/ 180 w 470"/>
                  <a:gd name="T27" fmla="*/ 4 h 102"/>
                  <a:gd name="T28" fmla="*/ 131 w 470"/>
                  <a:gd name="T29" fmla="*/ 10 h 102"/>
                  <a:gd name="T30" fmla="*/ 85 w 470"/>
                  <a:gd name="T31" fmla="*/ 17 h 102"/>
                  <a:gd name="T32" fmla="*/ 51 w 470"/>
                  <a:gd name="T33" fmla="*/ 27 h 102"/>
                  <a:gd name="T34" fmla="*/ 22 w 470"/>
                  <a:gd name="T35" fmla="*/ 36 h 102"/>
                  <a:gd name="T36" fmla="*/ 4 w 470"/>
                  <a:gd name="T37" fmla="*/ 50 h 102"/>
                  <a:gd name="T38" fmla="*/ 0 w 470"/>
                  <a:gd name="T39" fmla="*/ 53 h 102"/>
                  <a:gd name="T40" fmla="*/ 0 w 470"/>
                  <a:gd name="T41" fmla="*/ 61 h 102"/>
                  <a:gd name="T42" fmla="*/ 0 w 470"/>
                  <a:gd name="T43" fmla="*/ 61 h 102"/>
                  <a:gd name="T44" fmla="*/ 0 w 470"/>
                  <a:gd name="T45" fmla="*/ 110 h 102"/>
                  <a:gd name="T46" fmla="*/ 0 w 470"/>
                  <a:gd name="T47" fmla="*/ 110 h 102"/>
                  <a:gd name="T48" fmla="*/ 0 w 470"/>
                  <a:gd name="T49" fmla="*/ 118 h 102"/>
                  <a:gd name="T50" fmla="*/ 4 w 470"/>
                  <a:gd name="T51" fmla="*/ 124 h 102"/>
                  <a:gd name="T52" fmla="*/ 22 w 470"/>
                  <a:gd name="T53" fmla="*/ 135 h 102"/>
                  <a:gd name="T54" fmla="*/ 51 w 470"/>
                  <a:gd name="T55" fmla="*/ 144 h 102"/>
                  <a:gd name="T56" fmla="*/ 85 w 470"/>
                  <a:gd name="T57" fmla="*/ 154 h 102"/>
                  <a:gd name="T58" fmla="*/ 131 w 470"/>
                  <a:gd name="T59" fmla="*/ 160 h 102"/>
                  <a:gd name="T60" fmla="*/ 180 w 470"/>
                  <a:gd name="T61" fmla="*/ 167 h 102"/>
                  <a:gd name="T62" fmla="*/ 237 w 470"/>
                  <a:gd name="T63" fmla="*/ 171 h 102"/>
                  <a:gd name="T64" fmla="*/ 295 w 470"/>
                  <a:gd name="T65" fmla="*/ 171 h 102"/>
                  <a:gd name="T66" fmla="*/ 295 w 470"/>
                  <a:gd name="T67" fmla="*/ 171 h 102"/>
                  <a:gd name="T68" fmla="*/ 356 w 470"/>
                  <a:gd name="T69" fmla="*/ 171 h 102"/>
                  <a:gd name="T70" fmla="*/ 411 w 470"/>
                  <a:gd name="T71" fmla="*/ 167 h 102"/>
                  <a:gd name="T72" fmla="*/ 462 w 470"/>
                  <a:gd name="T73" fmla="*/ 160 h 102"/>
                  <a:gd name="T74" fmla="*/ 504 w 470"/>
                  <a:gd name="T75" fmla="*/ 154 h 102"/>
                  <a:gd name="T76" fmla="*/ 543 w 470"/>
                  <a:gd name="T77" fmla="*/ 144 h 102"/>
                  <a:gd name="T78" fmla="*/ 568 w 470"/>
                  <a:gd name="T79" fmla="*/ 135 h 102"/>
                  <a:gd name="T80" fmla="*/ 585 w 470"/>
                  <a:gd name="T81" fmla="*/ 124 h 102"/>
                  <a:gd name="T82" fmla="*/ 591 w 470"/>
                  <a:gd name="T83" fmla="*/ 118 h 102"/>
                  <a:gd name="T84" fmla="*/ 593 w 470"/>
                  <a:gd name="T85" fmla="*/ 110 h 102"/>
                  <a:gd name="T86" fmla="*/ 593 w 470"/>
                  <a:gd name="T87" fmla="*/ 110 h 102"/>
                  <a:gd name="T88" fmla="*/ 593 w 470"/>
                  <a:gd name="T89" fmla="*/ 61 h 102"/>
                  <a:gd name="T90" fmla="*/ 593 w 470"/>
                  <a:gd name="T91" fmla="*/ 61 h 10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70"/>
                  <a:gd name="T139" fmla="*/ 0 h 102"/>
                  <a:gd name="T140" fmla="*/ 470 w 470"/>
                  <a:gd name="T141" fmla="*/ 102 h 10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70" h="102">
                    <a:moveTo>
                      <a:pt x="470" y="36"/>
                    </a:moveTo>
                    <a:lnTo>
                      <a:pt x="470" y="36"/>
                    </a:lnTo>
                    <a:lnTo>
                      <a:pt x="468" y="32"/>
                    </a:lnTo>
                    <a:lnTo>
                      <a:pt x="464" y="30"/>
                    </a:lnTo>
                    <a:lnTo>
                      <a:pt x="450" y="22"/>
                    </a:lnTo>
                    <a:lnTo>
                      <a:pt x="430" y="16"/>
                    </a:lnTo>
                    <a:lnTo>
                      <a:pt x="400" y="10"/>
                    </a:lnTo>
                    <a:lnTo>
                      <a:pt x="366" y="6"/>
                    </a:lnTo>
                    <a:lnTo>
                      <a:pt x="326" y="2"/>
                    </a:lnTo>
                    <a:lnTo>
                      <a:pt x="282" y="0"/>
                    </a:lnTo>
                    <a:lnTo>
                      <a:pt x="234" y="0"/>
                    </a:lnTo>
                    <a:lnTo>
                      <a:pt x="188" y="0"/>
                    </a:lnTo>
                    <a:lnTo>
                      <a:pt x="142" y="2"/>
                    </a:lnTo>
                    <a:lnTo>
                      <a:pt x="104" y="6"/>
                    </a:lnTo>
                    <a:lnTo>
                      <a:pt x="68" y="10"/>
                    </a:lnTo>
                    <a:lnTo>
                      <a:pt x="40" y="16"/>
                    </a:lnTo>
                    <a:lnTo>
                      <a:pt x="18" y="22"/>
                    </a:lnTo>
                    <a:lnTo>
                      <a:pt x="4" y="30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0" y="70"/>
                    </a:lnTo>
                    <a:lnTo>
                      <a:pt x="4" y="74"/>
                    </a:lnTo>
                    <a:lnTo>
                      <a:pt x="18" y="80"/>
                    </a:lnTo>
                    <a:lnTo>
                      <a:pt x="40" y="86"/>
                    </a:lnTo>
                    <a:lnTo>
                      <a:pt x="68" y="92"/>
                    </a:lnTo>
                    <a:lnTo>
                      <a:pt x="104" y="96"/>
                    </a:lnTo>
                    <a:lnTo>
                      <a:pt x="142" y="100"/>
                    </a:lnTo>
                    <a:lnTo>
                      <a:pt x="188" y="102"/>
                    </a:lnTo>
                    <a:lnTo>
                      <a:pt x="234" y="102"/>
                    </a:lnTo>
                    <a:lnTo>
                      <a:pt x="282" y="102"/>
                    </a:lnTo>
                    <a:lnTo>
                      <a:pt x="326" y="100"/>
                    </a:lnTo>
                    <a:lnTo>
                      <a:pt x="366" y="96"/>
                    </a:lnTo>
                    <a:lnTo>
                      <a:pt x="400" y="92"/>
                    </a:lnTo>
                    <a:lnTo>
                      <a:pt x="430" y="86"/>
                    </a:lnTo>
                    <a:lnTo>
                      <a:pt x="450" y="80"/>
                    </a:lnTo>
                    <a:lnTo>
                      <a:pt x="464" y="74"/>
                    </a:lnTo>
                    <a:lnTo>
                      <a:pt x="468" y="70"/>
                    </a:lnTo>
                    <a:lnTo>
                      <a:pt x="470" y="66"/>
                    </a:lnTo>
                    <a:lnTo>
                      <a:pt x="470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59" name="Freeform 565"/>
              <p:cNvSpPr>
                <a:spLocks noChangeAspect="1"/>
              </p:cNvSpPr>
              <p:nvPr/>
            </p:nvSpPr>
            <p:spPr bwMode="auto">
              <a:xfrm>
                <a:off x="479" y="1420"/>
                <a:ext cx="506" cy="106"/>
              </a:xfrm>
              <a:custGeom>
                <a:avLst/>
                <a:gdLst>
                  <a:gd name="T0" fmla="*/ 569 w 450"/>
                  <a:gd name="T1" fmla="*/ 50 h 82"/>
                  <a:gd name="T2" fmla="*/ 569 w 450"/>
                  <a:gd name="T3" fmla="*/ 50 h 82"/>
                  <a:gd name="T4" fmla="*/ 567 w 450"/>
                  <a:gd name="T5" fmla="*/ 44 h 82"/>
                  <a:gd name="T6" fmla="*/ 561 w 450"/>
                  <a:gd name="T7" fmla="*/ 40 h 82"/>
                  <a:gd name="T8" fmla="*/ 546 w 450"/>
                  <a:gd name="T9" fmla="*/ 30 h 82"/>
                  <a:gd name="T10" fmla="*/ 518 w 450"/>
                  <a:gd name="T11" fmla="*/ 23 h 82"/>
                  <a:gd name="T12" fmla="*/ 486 w 450"/>
                  <a:gd name="T13" fmla="*/ 17 h 82"/>
                  <a:gd name="T14" fmla="*/ 443 w 450"/>
                  <a:gd name="T15" fmla="*/ 10 h 82"/>
                  <a:gd name="T16" fmla="*/ 395 w 450"/>
                  <a:gd name="T17" fmla="*/ 6 h 82"/>
                  <a:gd name="T18" fmla="*/ 342 w 450"/>
                  <a:gd name="T19" fmla="*/ 4 h 82"/>
                  <a:gd name="T20" fmla="*/ 283 w 450"/>
                  <a:gd name="T21" fmla="*/ 0 h 82"/>
                  <a:gd name="T22" fmla="*/ 283 w 450"/>
                  <a:gd name="T23" fmla="*/ 0 h 82"/>
                  <a:gd name="T24" fmla="*/ 227 w 450"/>
                  <a:gd name="T25" fmla="*/ 4 h 82"/>
                  <a:gd name="T26" fmla="*/ 172 w 450"/>
                  <a:gd name="T27" fmla="*/ 6 h 82"/>
                  <a:gd name="T28" fmla="*/ 124 w 450"/>
                  <a:gd name="T29" fmla="*/ 10 h 82"/>
                  <a:gd name="T30" fmla="*/ 83 w 450"/>
                  <a:gd name="T31" fmla="*/ 17 h 82"/>
                  <a:gd name="T32" fmla="*/ 48 w 450"/>
                  <a:gd name="T33" fmla="*/ 23 h 82"/>
                  <a:gd name="T34" fmla="*/ 22 w 450"/>
                  <a:gd name="T35" fmla="*/ 30 h 82"/>
                  <a:gd name="T36" fmla="*/ 4 w 450"/>
                  <a:gd name="T37" fmla="*/ 40 h 82"/>
                  <a:gd name="T38" fmla="*/ 0 w 450"/>
                  <a:gd name="T39" fmla="*/ 44 h 82"/>
                  <a:gd name="T40" fmla="*/ 0 w 450"/>
                  <a:gd name="T41" fmla="*/ 50 h 82"/>
                  <a:gd name="T42" fmla="*/ 0 w 450"/>
                  <a:gd name="T43" fmla="*/ 50 h 82"/>
                  <a:gd name="T44" fmla="*/ 0 w 450"/>
                  <a:gd name="T45" fmla="*/ 87 h 82"/>
                  <a:gd name="T46" fmla="*/ 0 w 450"/>
                  <a:gd name="T47" fmla="*/ 87 h 82"/>
                  <a:gd name="T48" fmla="*/ 0 w 450"/>
                  <a:gd name="T49" fmla="*/ 93 h 82"/>
                  <a:gd name="T50" fmla="*/ 4 w 450"/>
                  <a:gd name="T51" fmla="*/ 97 h 82"/>
                  <a:gd name="T52" fmla="*/ 22 w 450"/>
                  <a:gd name="T53" fmla="*/ 107 h 82"/>
                  <a:gd name="T54" fmla="*/ 48 w 450"/>
                  <a:gd name="T55" fmla="*/ 114 h 82"/>
                  <a:gd name="T56" fmla="*/ 83 w 450"/>
                  <a:gd name="T57" fmla="*/ 124 h 82"/>
                  <a:gd name="T58" fmla="*/ 124 w 450"/>
                  <a:gd name="T59" fmla="*/ 127 h 82"/>
                  <a:gd name="T60" fmla="*/ 172 w 450"/>
                  <a:gd name="T61" fmla="*/ 133 h 82"/>
                  <a:gd name="T62" fmla="*/ 227 w 450"/>
                  <a:gd name="T63" fmla="*/ 137 h 82"/>
                  <a:gd name="T64" fmla="*/ 283 w 450"/>
                  <a:gd name="T65" fmla="*/ 137 h 82"/>
                  <a:gd name="T66" fmla="*/ 283 w 450"/>
                  <a:gd name="T67" fmla="*/ 137 h 82"/>
                  <a:gd name="T68" fmla="*/ 342 w 450"/>
                  <a:gd name="T69" fmla="*/ 137 h 82"/>
                  <a:gd name="T70" fmla="*/ 395 w 450"/>
                  <a:gd name="T71" fmla="*/ 133 h 82"/>
                  <a:gd name="T72" fmla="*/ 443 w 450"/>
                  <a:gd name="T73" fmla="*/ 127 h 82"/>
                  <a:gd name="T74" fmla="*/ 486 w 450"/>
                  <a:gd name="T75" fmla="*/ 124 h 82"/>
                  <a:gd name="T76" fmla="*/ 518 w 450"/>
                  <a:gd name="T77" fmla="*/ 114 h 82"/>
                  <a:gd name="T78" fmla="*/ 546 w 450"/>
                  <a:gd name="T79" fmla="*/ 107 h 82"/>
                  <a:gd name="T80" fmla="*/ 561 w 450"/>
                  <a:gd name="T81" fmla="*/ 97 h 82"/>
                  <a:gd name="T82" fmla="*/ 567 w 450"/>
                  <a:gd name="T83" fmla="*/ 93 h 82"/>
                  <a:gd name="T84" fmla="*/ 569 w 450"/>
                  <a:gd name="T85" fmla="*/ 87 h 82"/>
                  <a:gd name="T86" fmla="*/ 569 w 450"/>
                  <a:gd name="T87" fmla="*/ 87 h 82"/>
                  <a:gd name="T88" fmla="*/ 569 w 450"/>
                  <a:gd name="T89" fmla="*/ 50 h 82"/>
                  <a:gd name="T90" fmla="*/ 569 w 450"/>
                  <a:gd name="T91" fmla="*/ 50 h 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50"/>
                  <a:gd name="T139" fmla="*/ 0 h 82"/>
                  <a:gd name="T140" fmla="*/ 450 w 450"/>
                  <a:gd name="T141" fmla="*/ 82 h 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50" h="82">
                    <a:moveTo>
                      <a:pt x="450" y="30"/>
                    </a:moveTo>
                    <a:lnTo>
                      <a:pt x="450" y="30"/>
                    </a:lnTo>
                    <a:lnTo>
                      <a:pt x="448" y="26"/>
                    </a:lnTo>
                    <a:lnTo>
                      <a:pt x="444" y="24"/>
                    </a:lnTo>
                    <a:lnTo>
                      <a:pt x="432" y="18"/>
                    </a:lnTo>
                    <a:lnTo>
                      <a:pt x="410" y="14"/>
                    </a:lnTo>
                    <a:lnTo>
                      <a:pt x="384" y="10"/>
                    </a:lnTo>
                    <a:lnTo>
                      <a:pt x="350" y="6"/>
                    </a:lnTo>
                    <a:lnTo>
                      <a:pt x="312" y="4"/>
                    </a:lnTo>
                    <a:lnTo>
                      <a:pt x="270" y="2"/>
                    </a:lnTo>
                    <a:lnTo>
                      <a:pt x="224" y="0"/>
                    </a:lnTo>
                    <a:lnTo>
                      <a:pt x="180" y="2"/>
                    </a:lnTo>
                    <a:lnTo>
                      <a:pt x="136" y="4"/>
                    </a:lnTo>
                    <a:lnTo>
                      <a:pt x="98" y="6"/>
                    </a:lnTo>
                    <a:lnTo>
                      <a:pt x="66" y="10"/>
                    </a:lnTo>
                    <a:lnTo>
                      <a:pt x="38" y="14"/>
                    </a:lnTo>
                    <a:lnTo>
                      <a:pt x="18" y="18"/>
                    </a:lnTo>
                    <a:lnTo>
                      <a:pt x="4" y="24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4" y="58"/>
                    </a:lnTo>
                    <a:lnTo>
                      <a:pt x="18" y="64"/>
                    </a:lnTo>
                    <a:lnTo>
                      <a:pt x="38" y="68"/>
                    </a:lnTo>
                    <a:lnTo>
                      <a:pt x="66" y="74"/>
                    </a:lnTo>
                    <a:lnTo>
                      <a:pt x="98" y="76"/>
                    </a:lnTo>
                    <a:lnTo>
                      <a:pt x="136" y="80"/>
                    </a:lnTo>
                    <a:lnTo>
                      <a:pt x="180" y="82"/>
                    </a:lnTo>
                    <a:lnTo>
                      <a:pt x="224" y="82"/>
                    </a:lnTo>
                    <a:lnTo>
                      <a:pt x="270" y="82"/>
                    </a:lnTo>
                    <a:lnTo>
                      <a:pt x="312" y="80"/>
                    </a:lnTo>
                    <a:lnTo>
                      <a:pt x="350" y="76"/>
                    </a:lnTo>
                    <a:lnTo>
                      <a:pt x="384" y="74"/>
                    </a:lnTo>
                    <a:lnTo>
                      <a:pt x="410" y="68"/>
                    </a:lnTo>
                    <a:lnTo>
                      <a:pt x="432" y="64"/>
                    </a:lnTo>
                    <a:lnTo>
                      <a:pt x="444" y="58"/>
                    </a:lnTo>
                    <a:lnTo>
                      <a:pt x="448" y="56"/>
                    </a:lnTo>
                    <a:lnTo>
                      <a:pt x="450" y="52"/>
                    </a:lnTo>
                    <a:lnTo>
                      <a:pt x="450" y="3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60" name="Freeform 566"/>
              <p:cNvSpPr>
                <a:spLocks noChangeAspect="1"/>
              </p:cNvSpPr>
              <p:nvPr/>
            </p:nvSpPr>
            <p:spPr bwMode="auto">
              <a:xfrm>
                <a:off x="468" y="1446"/>
                <a:ext cx="528" cy="93"/>
              </a:xfrm>
              <a:custGeom>
                <a:avLst/>
                <a:gdLst>
                  <a:gd name="T0" fmla="*/ 593 w 470"/>
                  <a:gd name="T1" fmla="*/ 61 h 72"/>
                  <a:gd name="T2" fmla="*/ 593 w 470"/>
                  <a:gd name="T3" fmla="*/ 61 h 72"/>
                  <a:gd name="T4" fmla="*/ 591 w 470"/>
                  <a:gd name="T5" fmla="*/ 67 h 72"/>
                  <a:gd name="T6" fmla="*/ 585 w 470"/>
                  <a:gd name="T7" fmla="*/ 74 h 72"/>
                  <a:gd name="T8" fmla="*/ 568 w 470"/>
                  <a:gd name="T9" fmla="*/ 84 h 72"/>
                  <a:gd name="T10" fmla="*/ 543 w 470"/>
                  <a:gd name="T11" fmla="*/ 93 h 72"/>
                  <a:gd name="T12" fmla="*/ 504 w 470"/>
                  <a:gd name="T13" fmla="*/ 103 h 72"/>
                  <a:gd name="T14" fmla="*/ 462 w 470"/>
                  <a:gd name="T15" fmla="*/ 110 h 72"/>
                  <a:gd name="T16" fmla="*/ 411 w 470"/>
                  <a:gd name="T17" fmla="*/ 116 h 72"/>
                  <a:gd name="T18" fmla="*/ 356 w 470"/>
                  <a:gd name="T19" fmla="*/ 120 h 72"/>
                  <a:gd name="T20" fmla="*/ 295 w 470"/>
                  <a:gd name="T21" fmla="*/ 120 h 72"/>
                  <a:gd name="T22" fmla="*/ 295 w 470"/>
                  <a:gd name="T23" fmla="*/ 120 h 72"/>
                  <a:gd name="T24" fmla="*/ 237 w 470"/>
                  <a:gd name="T25" fmla="*/ 120 h 72"/>
                  <a:gd name="T26" fmla="*/ 180 w 470"/>
                  <a:gd name="T27" fmla="*/ 116 h 72"/>
                  <a:gd name="T28" fmla="*/ 131 w 470"/>
                  <a:gd name="T29" fmla="*/ 110 h 72"/>
                  <a:gd name="T30" fmla="*/ 85 w 470"/>
                  <a:gd name="T31" fmla="*/ 103 h 72"/>
                  <a:gd name="T32" fmla="*/ 51 w 470"/>
                  <a:gd name="T33" fmla="*/ 93 h 72"/>
                  <a:gd name="T34" fmla="*/ 22 w 470"/>
                  <a:gd name="T35" fmla="*/ 84 h 72"/>
                  <a:gd name="T36" fmla="*/ 4 w 470"/>
                  <a:gd name="T37" fmla="*/ 74 h 72"/>
                  <a:gd name="T38" fmla="*/ 0 w 470"/>
                  <a:gd name="T39" fmla="*/ 67 h 72"/>
                  <a:gd name="T40" fmla="*/ 0 w 470"/>
                  <a:gd name="T41" fmla="*/ 61 h 72"/>
                  <a:gd name="T42" fmla="*/ 0 w 470"/>
                  <a:gd name="T43" fmla="*/ 61 h 72"/>
                  <a:gd name="T44" fmla="*/ 0 w 470"/>
                  <a:gd name="T45" fmla="*/ 53 h 72"/>
                  <a:gd name="T46" fmla="*/ 4 w 470"/>
                  <a:gd name="T47" fmla="*/ 47 h 72"/>
                  <a:gd name="T48" fmla="*/ 22 w 470"/>
                  <a:gd name="T49" fmla="*/ 36 h 72"/>
                  <a:gd name="T50" fmla="*/ 51 w 470"/>
                  <a:gd name="T51" fmla="*/ 27 h 72"/>
                  <a:gd name="T52" fmla="*/ 85 w 470"/>
                  <a:gd name="T53" fmla="*/ 17 h 72"/>
                  <a:gd name="T54" fmla="*/ 131 w 470"/>
                  <a:gd name="T55" fmla="*/ 10 h 72"/>
                  <a:gd name="T56" fmla="*/ 180 w 470"/>
                  <a:gd name="T57" fmla="*/ 4 h 72"/>
                  <a:gd name="T58" fmla="*/ 237 w 470"/>
                  <a:gd name="T59" fmla="*/ 0 h 72"/>
                  <a:gd name="T60" fmla="*/ 295 w 470"/>
                  <a:gd name="T61" fmla="*/ 0 h 72"/>
                  <a:gd name="T62" fmla="*/ 295 w 470"/>
                  <a:gd name="T63" fmla="*/ 0 h 72"/>
                  <a:gd name="T64" fmla="*/ 356 w 470"/>
                  <a:gd name="T65" fmla="*/ 0 h 72"/>
                  <a:gd name="T66" fmla="*/ 411 w 470"/>
                  <a:gd name="T67" fmla="*/ 4 h 72"/>
                  <a:gd name="T68" fmla="*/ 462 w 470"/>
                  <a:gd name="T69" fmla="*/ 10 h 72"/>
                  <a:gd name="T70" fmla="*/ 504 w 470"/>
                  <a:gd name="T71" fmla="*/ 17 h 72"/>
                  <a:gd name="T72" fmla="*/ 543 w 470"/>
                  <a:gd name="T73" fmla="*/ 27 h 72"/>
                  <a:gd name="T74" fmla="*/ 568 w 470"/>
                  <a:gd name="T75" fmla="*/ 36 h 72"/>
                  <a:gd name="T76" fmla="*/ 585 w 470"/>
                  <a:gd name="T77" fmla="*/ 47 h 72"/>
                  <a:gd name="T78" fmla="*/ 591 w 470"/>
                  <a:gd name="T79" fmla="*/ 53 h 72"/>
                  <a:gd name="T80" fmla="*/ 593 w 470"/>
                  <a:gd name="T81" fmla="*/ 61 h 72"/>
                  <a:gd name="T82" fmla="*/ 593 w 470"/>
                  <a:gd name="T83" fmla="*/ 61 h 7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0"/>
                  <a:gd name="T127" fmla="*/ 0 h 72"/>
                  <a:gd name="T128" fmla="*/ 470 w 470"/>
                  <a:gd name="T129" fmla="*/ 72 h 7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0" h="72">
                    <a:moveTo>
                      <a:pt x="470" y="36"/>
                    </a:moveTo>
                    <a:lnTo>
                      <a:pt x="470" y="36"/>
                    </a:lnTo>
                    <a:lnTo>
                      <a:pt x="468" y="40"/>
                    </a:lnTo>
                    <a:lnTo>
                      <a:pt x="464" y="44"/>
                    </a:lnTo>
                    <a:lnTo>
                      <a:pt x="450" y="50"/>
                    </a:lnTo>
                    <a:lnTo>
                      <a:pt x="430" y="56"/>
                    </a:lnTo>
                    <a:lnTo>
                      <a:pt x="400" y="62"/>
                    </a:lnTo>
                    <a:lnTo>
                      <a:pt x="366" y="66"/>
                    </a:lnTo>
                    <a:lnTo>
                      <a:pt x="326" y="70"/>
                    </a:lnTo>
                    <a:lnTo>
                      <a:pt x="282" y="72"/>
                    </a:lnTo>
                    <a:lnTo>
                      <a:pt x="234" y="72"/>
                    </a:lnTo>
                    <a:lnTo>
                      <a:pt x="188" y="72"/>
                    </a:lnTo>
                    <a:lnTo>
                      <a:pt x="142" y="70"/>
                    </a:lnTo>
                    <a:lnTo>
                      <a:pt x="104" y="66"/>
                    </a:lnTo>
                    <a:lnTo>
                      <a:pt x="68" y="62"/>
                    </a:lnTo>
                    <a:lnTo>
                      <a:pt x="40" y="56"/>
                    </a:lnTo>
                    <a:lnTo>
                      <a:pt x="18" y="50"/>
                    </a:lnTo>
                    <a:lnTo>
                      <a:pt x="4" y="44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4" y="28"/>
                    </a:lnTo>
                    <a:lnTo>
                      <a:pt x="18" y="22"/>
                    </a:lnTo>
                    <a:lnTo>
                      <a:pt x="40" y="16"/>
                    </a:lnTo>
                    <a:lnTo>
                      <a:pt x="68" y="10"/>
                    </a:lnTo>
                    <a:lnTo>
                      <a:pt x="104" y="6"/>
                    </a:lnTo>
                    <a:lnTo>
                      <a:pt x="142" y="2"/>
                    </a:lnTo>
                    <a:lnTo>
                      <a:pt x="188" y="0"/>
                    </a:lnTo>
                    <a:lnTo>
                      <a:pt x="234" y="0"/>
                    </a:lnTo>
                    <a:lnTo>
                      <a:pt x="282" y="0"/>
                    </a:lnTo>
                    <a:lnTo>
                      <a:pt x="326" y="2"/>
                    </a:lnTo>
                    <a:lnTo>
                      <a:pt x="366" y="6"/>
                    </a:lnTo>
                    <a:lnTo>
                      <a:pt x="400" y="10"/>
                    </a:lnTo>
                    <a:lnTo>
                      <a:pt x="430" y="16"/>
                    </a:lnTo>
                    <a:lnTo>
                      <a:pt x="450" y="22"/>
                    </a:lnTo>
                    <a:lnTo>
                      <a:pt x="464" y="28"/>
                    </a:lnTo>
                    <a:lnTo>
                      <a:pt x="468" y="32"/>
                    </a:lnTo>
                    <a:lnTo>
                      <a:pt x="470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61" name="Freeform 567"/>
              <p:cNvSpPr>
                <a:spLocks noChangeAspect="1"/>
              </p:cNvSpPr>
              <p:nvPr/>
            </p:nvSpPr>
            <p:spPr bwMode="auto">
              <a:xfrm>
                <a:off x="490" y="1461"/>
                <a:ext cx="483" cy="62"/>
              </a:xfrm>
              <a:custGeom>
                <a:avLst/>
                <a:gdLst>
                  <a:gd name="T0" fmla="*/ 543 w 430"/>
                  <a:gd name="T1" fmla="*/ 40 h 48"/>
                  <a:gd name="T2" fmla="*/ 543 w 430"/>
                  <a:gd name="T3" fmla="*/ 40 h 48"/>
                  <a:gd name="T4" fmla="*/ 540 w 430"/>
                  <a:gd name="T5" fmla="*/ 44 h 48"/>
                  <a:gd name="T6" fmla="*/ 538 w 430"/>
                  <a:gd name="T7" fmla="*/ 47 h 48"/>
                  <a:gd name="T8" fmla="*/ 520 w 430"/>
                  <a:gd name="T9" fmla="*/ 57 h 48"/>
                  <a:gd name="T10" fmla="*/ 494 w 430"/>
                  <a:gd name="T11" fmla="*/ 63 h 48"/>
                  <a:gd name="T12" fmla="*/ 462 w 430"/>
                  <a:gd name="T13" fmla="*/ 70 h 48"/>
                  <a:gd name="T14" fmla="*/ 376 w 430"/>
                  <a:gd name="T15" fmla="*/ 76 h 48"/>
                  <a:gd name="T16" fmla="*/ 270 w 430"/>
                  <a:gd name="T17" fmla="*/ 80 h 48"/>
                  <a:gd name="T18" fmla="*/ 270 w 430"/>
                  <a:gd name="T19" fmla="*/ 80 h 48"/>
                  <a:gd name="T20" fmla="*/ 164 w 430"/>
                  <a:gd name="T21" fmla="*/ 76 h 48"/>
                  <a:gd name="T22" fmla="*/ 79 w 430"/>
                  <a:gd name="T23" fmla="*/ 70 h 48"/>
                  <a:gd name="T24" fmla="*/ 45 w 430"/>
                  <a:gd name="T25" fmla="*/ 63 h 48"/>
                  <a:gd name="T26" fmla="*/ 20 w 430"/>
                  <a:gd name="T27" fmla="*/ 57 h 48"/>
                  <a:gd name="T28" fmla="*/ 4 w 430"/>
                  <a:gd name="T29" fmla="*/ 47 h 48"/>
                  <a:gd name="T30" fmla="*/ 0 w 430"/>
                  <a:gd name="T31" fmla="*/ 44 h 48"/>
                  <a:gd name="T32" fmla="*/ 0 w 430"/>
                  <a:gd name="T33" fmla="*/ 40 h 48"/>
                  <a:gd name="T34" fmla="*/ 0 w 430"/>
                  <a:gd name="T35" fmla="*/ 40 h 48"/>
                  <a:gd name="T36" fmla="*/ 0 w 430"/>
                  <a:gd name="T37" fmla="*/ 36 h 48"/>
                  <a:gd name="T38" fmla="*/ 4 w 430"/>
                  <a:gd name="T39" fmla="*/ 30 h 48"/>
                  <a:gd name="T40" fmla="*/ 20 w 430"/>
                  <a:gd name="T41" fmla="*/ 23 h 48"/>
                  <a:gd name="T42" fmla="*/ 45 w 430"/>
                  <a:gd name="T43" fmla="*/ 17 h 48"/>
                  <a:gd name="T44" fmla="*/ 79 w 430"/>
                  <a:gd name="T45" fmla="*/ 10 h 48"/>
                  <a:gd name="T46" fmla="*/ 164 w 430"/>
                  <a:gd name="T47" fmla="*/ 4 h 48"/>
                  <a:gd name="T48" fmla="*/ 270 w 430"/>
                  <a:gd name="T49" fmla="*/ 0 h 48"/>
                  <a:gd name="T50" fmla="*/ 270 w 430"/>
                  <a:gd name="T51" fmla="*/ 0 h 48"/>
                  <a:gd name="T52" fmla="*/ 376 w 430"/>
                  <a:gd name="T53" fmla="*/ 4 h 48"/>
                  <a:gd name="T54" fmla="*/ 462 w 430"/>
                  <a:gd name="T55" fmla="*/ 10 h 48"/>
                  <a:gd name="T56" fmla="*/ 494 w 430"/>
                  <a:gd name="T57" fmla="*/ 17 h 48"/>
                  <a:gd name="T58" fmla="*/ 520 w 430"/>
                  <a:gd name="T59" fmla="*/ 23 h 48"/>
                  <a:gd name="T60" fmla="*/ 538 w 430"/>
                  <a:gd name="T61" fmla="*/ 30 h 48"/>
                  <a:gd name="T62" fmla="*/ 540 w 430"/>
                  <a:gd name="T63" fmla="*/ 36 h 48"/>
                  <a:gd name="T64" fmla="*/ 543 w 430"/>
                  <a:gd name="T65" fmla="*/ 40 h 48"/>
                  <a:gd name="T66" fmla="*/ 543 w 430"/>
                  <a:gd name="T67" fmla="*/ 40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30"/>
                  <a:gd name="T103" fmla="*/ 0 h 48"/>
                  <a:gd name="T104" fmla="*/ 430 w 430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30" h="48">
                    <a:moveTo>
                      <a:pt x="430" y="24"/>
                    </a:moveTo>
                    <a:lnTo>
                      <a:pt x="430" y="24"/>
                    </a:lnTo>
                    <a:lnTo>
                      <a:pt x="428" y="26"/>
                    </a:lnTo>
                    <a:lnTo>
                      <a:pt x="426" y="28"/>
                    </a:lnTo>
                    <a:lnTo>
                      <a:pt x="412" y="34"/>
                    </a:lnTo>
                    <a:lnTo>
                      <a:pt x="392" y="38"/>
                    </a:lnTo>
                    <a:lnTo>
                      <a:pt x="366" y="42"/>
                    </a:lnTo>
                    <a:lnTo>
                      <a:pt x="298" y="46"/>
                    </a:lnTo>
                    <a:lnTo>
                      <a:pt x="214" y="48"/>
                    </a:lnTo>
                    <a:lnTo>
                      <a:pt x="130" y="46"/>
                    </a:lnTo>
                    <a:lnTo>
                      <a:pt x="62" y="42"/>
                    </a:lnTo>
                    <a:lnTo>
                      <a:pt x="36" y="38"/>
                    </a:lnTo>
                    <a:lnTo>
                      <a:pt x="16" y="34"/>
                    </a:lnTo>
                    <a:lnTo>
                      <a:pt x="4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16" y="14"/>
                    </a:lnTo>
                    <a:lnTo>
                      <a:pt x="36" y="10"/>
                    </a:lnTo>
                    <a:lnTo>
                      <a:pt x="62" y="6"/>
                    </a:lnTo>
                    <a:lnTo>
                      <a:pt x="130" y="2"/>
                    </a:lnTo>
                    <a:lnTo>
                      <a:pt x="214" y="0"/>
                    </a:lnTo>
                    <a:lnTo>
                      <a:pt x="298" y="2"/>
                    </a:lnTo>
                    <a:lnTo>
                      <a:pt x="366" y="6"/>
                    </a:lnTo>
                    <a:lnTo>
                      <a:pt x="392" y="10"/>
                    </a:lnTo>
                    <a:lnTo>
                      <a:pt x="412" y="14"/>
                    </a:lnTo>
                    <a:lnTo>
                      <a:pt x="426" y="18"/>
                    </a:lnTo>
                    <a:lnTo>
                      <a:pt x="428" y="22"/>
                    </a:lnTo>
                    <a:lnTo>
                      <a:pt x="430" y="24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326" name="Freeform 568"/>
            <p:cNvSpPr>
              <a:spLocks noChangeAspect="1"/>
            </p:cNvSpPr>
            <p:nvPr/>
          </p:nvSpPr>
          <p:spPr bwMode="auto">
            <a:xfrm>
              <a:off x="1774" y="2011"/>
              <a:ext cx="476" cy="894"/>
            </a:xfrm>
            <a:custGeom>
              <a:avLst/>
              <a:gdLst>
                <a:gd name="T0" fmla="*/ 20 w 424"/>
                <a:gd name="T1" fmla="*/ 30 h 692"/>
                <a:gd name="T2" fmla="*/ 20 w 424"/>
                <a:gd name="T3" fmla="*/ 36 h 692"/>
                <a:gd name="T4" fmla="*/ 12 w 424"/>
                <a:gd name="T5" fmla="*/ 84 h 692"/>
                <a:gd name="T6" fmla="*/ 12 w 424"/>
                <a:gd name="T7" fmla="*/ 114 h 692"/>
                <a:gd name="T8" fmla="*/ 15 w 424"/>
                <a:gd name="T9" fmla="*/ 177 h 692"/>
                <a:gd name="T10" fmla="*/ 35 w 424"/>
                <a:gd name="T11" fmla="*/ 253 h 692"/>
                <a:gd name="T12" fmla="*/ 71 w 424"/>
                <a:gd name="T13" fmla="*/ 337 h 692"/>
                <a:gd name="T14" fmla="*/ 134 w 424"/>
                <a:gd name="T15" fmla="*/ 421 h 692"/>
                <a:gd name="T16" fmla="*/ 134 w 424"/>
                <a:gd name="T17" fmla="*/ 421 h 692"/>
                <a:gd name="T18" fmla="*/ 162 w 424"/>
                <a:gd name="T19" fmla="*/ 451 h 692"/>
                <a:gd name="T20" fmla="*/ 207 w 424"/>
                <a:gd name="T21" fmla="*/ 517 h 692"/>
                <a:gd name="T22" fmla="*/ 217 w 424"/>
                <a:gd name="T23" fmla="*/ 544 h 692"/>
                <a:gd name="T24" fmla="*/ 212 w 424"/>
                <a:gd name="T25" fmla="*/ 557 h 692"/>
                <a:gd name="T26" fmla="*/ 182 w 424"/>
                <a:gd name="T27" fmla="*/ 607 h 692"/>
                <a:gd name="T28" fmla="*/ 126 w 424"/>
                <a:gd name="T29" fmla="*/ 671 h 692"/>
                <a:gd name="T30" fmla="*/ 109 w 424"/>
                <a:gd name="T31" fmla="*/ 691 h 692"/>
                <a:gd name="T32" fmla="*/ 75 w 424"/>
                <a:gd name="T33" fmla="*/ 738 h 692"/>
                <a:gd name="T34" fmla="*/ 40 w 424"/>
                <a:gd name="T35" fmla="*/ 807 h 692"/>
                <a:gd name="T36" fmla="*/ 12 w 424"/>
                <a:gd name="T37" fmla="*/ 902 h 692"/>
                <a:gd name="T38" fmla="*/ 2 w 424"/>
                <a:gd name="T39" fmla="*/ 988 h 692"/>
                <a:gd name="T40" fmla="*/ 0 w 424"/>
                <a:gd name="T41" fmla="*/ 1024 h 692"/>
                <a:gd name="T42" fmla="*/ 4 w 424"/>
                <a:gd name="T43" fmla="*/ 1088 h 692"/>
                <a:gd name="T44" fmla="*/ 10 w 424"/>
                <a:gd name="T45" fmla="*/ 1125 h 692"/>
                <a:gd name="T46" fmla="*/ 18 w 424"/>
                <a:gd name="T47" fmla="*/ 1128 h 692"/>
                <a:gd name="T48" fmla="*/ 89 w 424"/>
                <a:gd name="T49" fmla="*/ 1142 h 692"/>
                <a:gd name="T50" fmla="*/ 214 w 424"/>
                <a:gd name="T51" fmla="*/ 1151 h 692"/>
                <a:gd name="T52" fmla="*/ 267 w 424"/>
                <a:gd name="T53" fmla="*/ 1155 h 692"/>
                <a:gd name="T54" fmla="*/ 449 w 424"/>
                <a:gd name="T55" fmla="*/ 1138 h 692"/>
                <a:gd name="T56" fmla="*/ 516 w 424"/>
                <a:gd name="T57" fmla="*/ 1128 h 692"/>
                <a:gd name="T58" fmla="*/ 530 w 424"/>
                <a:gd name="T59" fmla="*/ 1115 h 692"/>
                <a:gd name="T60" fmla="*/ 532 w 424"/>
                <a:gd name="T61" fmla="*/ 1088 h 692"/>
                <a:gd name="T62" fmla="*/ 534 w 424"/>
                <a:gd name="T63" fmla="*/ 1024 h 692"/>
                <a:gd name="T64" fmla="*/ 534 w 424"/>
                <a:gd name="T65" fmla="*/ 988 h 692"/>
                <a:gd name="T66" fmla="*/ 522 w 424"/>
                <a:gd name="T67" fmla="*/ 902 h 692"/>
                <a:gd name="T68" fmla="*/ 496 w 424"/>
                <a:gd name="T69" fmla="*/ 807 h 692"/>
                <a:gd name="T70" fmla="*/ 459 w 424"/>
                <a:gd name="T71" fmla="*/ 738 h 692"/>
                <a:gd name="T72" fmla="*/ 429 w 424"/>
                <a:gd name="T73" fmla="*/ 691 h 692"/>
                <a:gd name="T74" fmla="*/ 409 w 424"/>
                <a:gd name="T75" fmla="*/ 671 h 692"/>
                <a:gd name="T76" fmla="*/ 388 w 424"/>
                <a:gd name="T77" fmla="*/ 647 h 692"/>
                <a:gd name="T78" fmla="*/ 336 w 424"/>
                <a:gd name="T79" fmla="*/ 584 h 692"/>
                <a:gd name="T80" fmla="*/ 320 w 424"/>
                <a:gd name="T81" fmla="*/ 550 h 692"/>
                <a:gd name="T82" fmla="*/ 322 w 424"/>
                <a:gd name="T83" fmla="*/ 537 h 692"/>
                <a:gd name="T84" fmla="*/ 338 w 424"/>
                <a:gd name="T85" fmla="*/ 504 h 692"/>
                <a:gd name="T86" fmla="*/ 376 w 424"/>
                <a:gd name="T87" fmla="*/ 451 h 692"/>
                <a:gd name="T88" fmla="*/ 405 w 424"/>
                <a:gd name="T89" fmla="*/ 421 h 692"/>
                <a:gd name="T90" fmla="*/ 405 w 424"/>
                <a:gd name="T91" fmla="*/ 421 h 692"/>
                <a:gd name="T92" fmla="*/ 469 w 424"/>
                <a:gd name="T93" fmla="*/ 337 h 692"/>
                <a:gd name="T94" fmla="*/ 504 w 424"/>
                <a:gd name="T95" fmla="*/ 253 h 692"/>
                <a:gd name="T96" fmla="*/ 522 w 424"/>
                <a:gd name="T97" fmla="*/ 177 h 692"/>
                <a:gd name="T98" fmla="*/ 527 w 424"/>
                <a:gd name="T99" fmla="*/ 114 h 692"/>
                <a:gd name="T100" fmla="*/ 527 w 424"/>
                <a:gd name="T101" fmla="*/ 84 h 692"/>
                <a:gd name="T102" fmla="*/ 520 w 424"/>
                <a:gd name="T103" fmla="*/ 36 h 692"/>
                <a:gd name="T104" fmla="*/ 512 w 424"/>
                <a:gd name="T105" fmla="*/ 27 h 692"/>
                <a:gd name="T106" fmla="*/ 496 w 424"/>
                <a:gd name="T107" fmla="*/ 21 h 692"/>
                <a:gd name="T108" fmla="*/ 383 w 424"/>
                <a:gd name="T109" fmla="*/ 6 h 692"/>
                <a:gd name="T110" fmla="*/ 269 w 424"/>
                <a:gd name="T111" fmla="*/ 0 h 692"/>
                <a:gd name="T112" fmla="*/ 156 w 424"/>
                <a:gd name="T113" fmla="*/ 4 h 692"/>
                <a:gd name="T114" fmla="*/ 83 w 424"/>
                <a:gd name="T115" fmla="*/ 10 h 692"/>
                <a:gd name="T116" fmla="*/ 28 w 424"/>
                <a:gd name="T117" fmla="*/ 27 h 6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24"/>
                <a:gd name="T178" fmla="*/ 0 h 692"/>
                <a:gd name="T179" fmla="*/ 424 w 424"/>
                <a:gd name="T180" fmla="*/ 692 h 69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24" h="692">
                  <a:moveTo>
                    <a:pt x="22" y="16"/>
                  </a:moveTo>
                  <a:lnTo>
                    <a:pt x="16" y="18"/>
                  </a:lnTo>
                  <a:lnTo>
                    <a:pt x="16" y="22"/>
                  </a:lnTo>
                  <a:lnTo>
                    <a:pt x="12" y="36"/>
                  </a:lnTo>
                  <a:lnTo>
                    <a:pt x="10" y="50"/>
                  </a:lnTo>
                  <a:lnTo>
                    <a:pt x="10" y="68"/>
                  </a:lnTo>
                  <a:lnTo>
                    <a:pt x="10" y="86"/>
                  </a:lnTo>
                  <a:lnTo>
                    <a:pt x="12" y="106"/>
                  </a:lnTo>
                  <a:lnTo>
                    <a:pt x="18" y="128"/>
                  </a:lnTo>
                  <a:lnTo>
                    <a:pt x="28" y="152"/>
                  </a:lnTo>
                  <a:lnTo>
                    <a:pt x="40" y="176"/>
                  </a:lnTo>
                  <a:lnTo>
                    <a:pt x="56" y="202"/>
                  </a:lnTo>
                  <a:lnTo>
                    <a:pt x="78" y="226"/>
                  </a:lnTo>
                  <a:lnTo>
                    <a:pt x="106" y="252"/>
                  </a:lnTo>
                  <a:lnTo>
                    <a:pt x="128" y="270"/>
                  </a:lnTo>
                  <a:lnTo>
                    <a:pt x="148" y="290"/>
                  </a:lnTo>
                  <a:lnTo>
                    <a:pt x="164" y="310"/>
                  </a:lnTo>
                  <a:lnTo>
                    <a:pt x="170" y="318"/>
                  </a:lnTo>
                  <a:lnTo>
                    <a:pt x="172" y="326"/>
                  </a:lnTo>
                  <a:lnTo>
                    <a:pt x="168" y="334"/>
                  </a:lnTo>
                  <a:lnTo>
                    <a:pt x="162" y="344"/>
                  </a:lnTo>
                  <a:lnTo>
                    <a:pt x="144" y="364"/>
                  </a:lnTo>
                  <a:lnTo>
                    <a:pt x="122" y="384"/>
                  </a:lnTo>
                  <a:lnTo>
                    <a:pt x="100" y="402"/>
                  </a:lnTo>
                  <a:lnTo>
                    <a:pt x="86" y="414"/>
                  </a:lnTo>
                  <a:lnTo>
                    <a:pt x="72" y="428"/>
                  </a:lnTo>
                  <a:lnTo>
                    <a:pt x="60" y="442"/>
                  </a:lnTo>
                  <a:lnTo>
                    <a:pt x="50" y="456"/>
                  </a:lnTo>
                  <a:lnTo>
                    <a:pt x="32" y="484"/>
                  </a:lnTo>
                  <a:lnTo>
                    <a:pt x="18" y="512"/>
                  </a:lnTo>
                  <a:lnTo>
                    <a:pt x="10" y="540"/>
                  </a:lnTo>
                  <a:lnTo>
                    <a:pt x="4" y="568"/>
                  </a:lnTo>
                  <a:lnTo>
                    <a:pt x="2" y="592"/>
                  </a:lnTo>
                  <a:lnTo>
                    <a:pt x="0" y="614"/>
                  </a:lnTo>
                  <a:lnTo>
                    <a:pt x="2" y="636"/>
                  </a:lnTo>
                  <a:lnTo>
                    <a:pt x="4" y="652"/>
                  </a:lnTo>
                  <a:lnTo>
                    <a:pt x="6" y="668"/>
                  </a:lnTo>
                  <a:lnTo>
                    <a:pt x="8" y="674"/>
                  </a:lnTo>
                  <a:lnTo>
                    <a:pt x="14" y="676"/>
                  </a:lnTo>
                  <a:lnTo>
                    <a:pt x="30" y="678"/>
                  </a:lnTo>
                  <a:lnTo>
                    <a:pt x="70" y="684"/>
                  </a:lnTo>
                  <a:lnTo>
                    <a:pt x="132" y="688"/>
                  </a:lnTo>
                  <a:lnTo>
                    <a:pt x="170" y="690"/>
                  </a:lnTo>
                  <a:lnTo>
                    <a:pt x="212" y="692"/>
                  </a:lnTo>
                  <a:lnTo>
                    <a:pt x="296" y="688"/>
                  </a:lnTo>
                  <a:lnTo>
                    <a:pt x="356" y="682"/>
                  </a:lnTo>
                  <a:lnTo>
                    <a:pt x="396" y="678"/>
                  </a:lnTo>
                  <a:lnTo>
                    <a:pt x="410" y="676"/>
                  </a:lnTo>
                  <a:lnTo>
                    <a:pt x="418" y="674"/>
                  </a:lnTo>
                  <a:lnTo>
                    <a:pt x="420" y="668"/>
                  </a:lnTo>
                  <a:lnTo>
                    <a:pt x="422" y="652"/>
                  </a:lnTo>
                  <a:lnTo>
                    <a:pt x="424" y="636"/>
                  </a:lnTo>
                  <a:lnTo>
                    <a:pt x="424" y="614"/>
                  </a:lnTo>
                  <a:lnTo>
                    <a:pt x="424" y="592"/>
                  </a:lnTo>
                  <a:lnTo>
                    <a:pt x="420" y="568"/>
                  </a:lnTo>
                  <a:lnTo>
                    <a:pt x="414" y="540"/>
                  </a:lnTo>
                  <a:lnTo>
                    <a:pt x="406" y="512"/>
                  </a:lnTo>
                  <a:lnTo>
                    <a:pt x="394" y="484"/>
                  </a:lnTo>
                  <a:lnTo>
                    <a:pt x="376" y="456"/>
                  </a:lnTo>
                  <a:lnTo>
                    <a:pt x="364" y="442"/>
                  </a:lnTo>
                  <a:lnTo>
                    <a:pt x="352" y="428"/>
                  </a:lnTo>
                  <a:lnTo>
                    <a:pt x="340" y="414"/>
                  </a:lnTo>
                  <a:lnTo>
                    <a:pt x="324" y="402"/>
                  </a:lnTo>
                  <a:lnTo>
                    <a:pt x="308" y="388"/>
                  </a:lnTo>
                  <a:lnTo>
                    <a:pt x="286" y="370"/>
                  </a:lnTo>
                  <a:lnTo>
                    <a:pt x="266" y="350"/>
                  </a:lnTo>
                  <a:lnTo>
                    <a:pt x="260" y="338"/>
                  </a:lnTo>
                  <a:lnTo>
                    <a:pt x="254" y="330"/>
                  </a:lnTo>
                  <a:lnTo>
                    <a:pt x="256" y="322"/>
                  </a:lnTo>
                  <a:lnTo>
                    <a:pt x="260" y="312"/>
                  </a:lnTo>
                  <a:lnTo>
                    <a:pt x="268" y="302"/>
                  </a:lnTo>
                  <a:lnTo>
                    <a:pt x="278" y="290"/>
                  </a:lnTo>
                  <a:lnTo>
                    <a:pt x="298" y="270"/>
                  </a:lnTo>
                  <a:lnTo>
                    <a:pt x="320" y="252"/>
                  </a:lnTo>
                  <a:lnTo>
                    <a:pt x="322" y="252"/>
                  </a:lnTo>
                  <a:lnTo>
                    <a:pt x="350" y="226"/>
                  </a:lnTo>
                  <a:lnTo>
                    <a:pt x="372" y="202"/>
                  </a:lnTo>
                  <a:lnTo>
                    <a:pt x="388" y="176"/>
                  </a:lnTo>
                  <a:lnTo>
                    <a:pt x="400" y="152"/>
                  </a:lnTo>
                  <a:lnTo>
                    <a:pt x="410" y="128"/>
                  </a:lnTo>
                  <a:lnTo>
                    <a:pt x="414" y="106"/>
                  </a:lnTo>
                  <a:lnTo>
                    <a:pt x="418" y="86"/>
                  </a:lnTo>
                  <a:lnTo>
                    <a:pt x="418" y="68"/>
                  </a:lnTo>
                  <a:lnTo>
                    <a:pt x="418" y="50"/>
                  </a:lnTo>
                  <a:lnTo>
                    <a:pt x="416" y="36"/>
                  </a:lnTo>
                  <a:lnTo>
                    <a:pt x="412" y="22"/>
                  </a:lnTo>
                  <a:lnTo>
                    <a:pt x="412" y="16"/>
                  </a:lnTo>
                  <a:lnTo>
                    <a:pt x="406" y="16"/>
                  </a:lnTo>
                  <a:lnTo>
                    <a:pt x="394" y="12"/>
                  </a:lnTo>
                  <a:lnTo>
                    <a:pt x="362" y="8"/>
                  </a:lnTo>
                  <a:lnTo>
                    <a:pt x="304" y="4"/>
                  </a:lnTo>
                  <a:lnTo>
                    <a:pt x="214" y="0"/>
                  </a:lnTo>
                  <a:lnTo>
                    <a:pt x="164" y="0"/>
                  </a:lnTo>
                  <a:lnTo>
                    <a:pt x="124" y="2"/>
                  </a:lnTo>
                  <a:lnTo>
                    <a:pt x="90" y="4"/>
                  </a:lnTo>
                  <a:lnTo>
                    <a:pt x="66" y="6"/>
                  </a:lnTo>
                  <a:lnTo>
                    <a:pt x="32" y="12"/>
                  </a:lnTo>
                  <a:lnTo>
                    <a:pt x="2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7" name="Freeform 569"/>
            <p:cNvSpPr>
              <a:spLocks noChangeAspect="1"/>
            </p:cNvSpPr>
            <p:nvPr/>
          </p:nvSpPr>
          <p:spPr bwMode="auto">
            <a:xfrm>
              <a:off x="1787" y="2024"/>
              <a:ext cx="452" cy="866"/>
            </a:xfrm>
            <a:custGeom>
              <a:avLst/>
              <a:gdLst>
                <a:gd name="T0" fmla="*/ 387 w 402"/>
                <a:gd name="T1" fmla="*/ 668 h 670"/>
                <a:gd name="T2" fmla="*/ 344 w 402"/>
                <a:gd name="T3" fmla="*/ 624 h 670"/>
                <a:gd name="T4" fmla="*/ 314 w 402"/>
                <a:gd name="T5" fmla="*/ 582 h 670"/>
                <a:gd name="T6" fmla="*/ 291 w 402"/>
                <a:gd name="T7" fmla="*/ 538 h 670"/>
                <a:gd name="T8" fmla="*/ 293 w 402"/>
                <a:gd name="T9" fmla="*/ 527 h 670"/>
                <a:gd name="T10" fmla="*/ 306 w 402"/>
                <a:gd name="T11" fmla="*/ 491 h 670"/>
                <a:gd name="T12" fmla="*/ 336 w 402"/>
                <a:gd name="T13" fmla="*/ 441 h 670"/>
                <a:gd name="T14" fmla="*/ 385 w 402"/>
                <a:gd name="T15" fmla="*/ 390 h 670"/>
                <a:gd name="T16" fmla="*/ 409 w 402"/>
                <a:gd name="T17" fmla="*/ 358 h 670"/>
                <a:gd name="T18" fmla="*/ 453 w 402"/>
                <a:gd name="T19" fmla="*/ 293 h 670"/>
                <a:gd name="T20" fmla="*/ 478 w 402"/>
                <a:gd name="T21" fmla="*/ 230 h 670"/>
                <a:gd name="T22" fmla="*/ 494 w 402"/>
                <a:gd name="T23" fmla="*/ 171 h 670"/>
                <a:gd name="T24" fmla="*/ 500 w 402"/>
                <a:gd name="T25" fmla="*/ 97 h 670"/>
                <a:gd name="T26" fmla="*/ 496 w 402"/>
                <a:gd name="T27" fmla="*/ 34 h 670"/>
                <a:gd name="T28" fmla="*/ 494 w 402"/>
                <a:gd name="T29" fmla="*/ 27 h 670"/>
                <a:gd name="T30" fmla="*/ 443 w 402"/>
                <a:gd name="T31" fmla="*/ 13 h 670"/>
                <a:gd name="T32" fmla="*/ 316 w 402"/>
                <a:gd name="T33" fmla="*/ 4 h 670"/>
                <a:gd name="T34" fmla="*/ 255 w 402"/>
                <a:gd name="T35" fmla="*/ 0 h 670"/>
                <a:gd name="T36" fmla="*/ 142 w 402"/>
                <a:gd name="T37" fmla="*/ 4 h 670"/>
                <a:gd name="T38" fmla="*/ 69 w 402"/>
                <a:gd name="T39" fmla="*/ 13 h 670"/>
                <a:gd name="T40" fmla="*/ 18 w 402"/>
                <a:gd name="T41" fmla="*/ 27 h 670"/>
                <a:gd name="T42" fmla="*/ 15 w 402"/>
                <a:gd name="T43" fmla="*/ 34 h 670"/>
                <a:gd name="T44" fmla="*/ 10 w 402"/>
                <a:gd name="T45" fmla="*/ 97 h 670"/>
                <a:gd name="T46" fmla="*/ 18 w 402"/>
                <a:gd name="T47" fmla="*/ 171 h 670"/>
                <a:gd name="T48" fmla="*/ 33 w 402"/>
                <a:gd name="T49" fmla="*/ 230 h 670"/>
                <a:gd name="T50" fmla="*/ 58 w 402"/>
                <a:gd name="T51" fmla="*/ 293 h 670"/>
                <a:gd name="T52" fmla="*/ 101 w 402"/>
                <a:gd name="T53" fmla="*/ 358 h 670"/>
                <a:gd name="T54" fmla="*/ 126 w 402"/>
                <a:gd name="T55" fmla="*/ 390 h 670"/>
                <a:gd name="T56" fmla="*/ 172 w 402"/>
                <a:gd name="T57" fmla="*/ 441 h 670"/>
                <a:gd name="T58" fmla="*/ 202 w 402"/>
                <a:gd name="T59" fmla="*/ 487 h 670"/>
                <a:gd name="T60" fmla="*/ 215 w 402"/>
                <a:gd name="T61" fmla="*/ 518 h 670"/>
                <a:gd name="T62" fmla="*/ 217 w 402"/>
                <a:gd name="T63" fmla="*/ 527 h 670"/>
                <a:gd name="T64" fmla="*/ 200 w 402"/>
                <a:gd name="T65" fmla="*/ 575 h 670"/>
                <a:gd name="T66" fmla="*/ 166 w 402"/>
                <a:gd name="T67" fmla="*/ 618 h 670"/>
                <a:gd name="T68" fmla="*/ 121 w 402"/>
                <a:gd name="T69" fmla="*/ 668 h 670"/>
                <a:gd name="T70" fmla="*/ 93 w 402"/>
                <a:gd name="T71" fmla="*/ 702 h 670"/>
                <a:gd name="T72" fmla="*/ 51 w 402"/>
                <a:gd name="T73" fmla="*/ 772 h 670"/>
                <a:gd name="T74" fmla="*/ 22 w 402"/>
                <a:gd name="T75" fmla="*/ 845 h 670"/>
                <a:gd name="T76" fmla="*/ 8 w 402"/>
                <a:gd name="T77" fmla="*/ 915 h 670"/>
                <a:gd name="T78" fmla="*/ 0 w 402"/>
                <a:gd name="T79" fmla="*/ 978 h 670"/>
                <a:gd name="T80" fmla="*/ 0 w 402"/>
                <a:gd name="T81" fmla="*/ 1052 h 670"/>
                <a:gd name="T82" fmla="*/ 4 w 402"/>
                <a:gd name="T83" fmla="*/ 1092 h 670"/>
                <a:gd name="T84" fmla="*/ 22 w 402"/>
                <a:gd name="T85" fmla="*/ 1096 h 670"/>
                <a:gd name="T86" fmla="*/ 150 w 402"/>
                <a:gd name="T87" fmla="*/ 1115 h 670"/>
                <a:gd name="T88" fmla="*/ 253 w 402"/>
                <a:gd name="T89" fmla="*/ 1119 h 670"/>
                <a:gd name="T90" fmla="*/ 359 w 402"/>
                <a:gd name="T91" fmla="*/ 1113 h 670"/>
                <a:gd name="T92" fmla="*/ 486 w 402"/>
                <a:gd name="T93" fmla="*/ 1096 h 670"/>
                <a:gd name="T94" fmla="*/ 500 w 402"/>
                <a:gd name="T95" fmla="*/ 1092 h 670"/>
                <a:gd name="T96" fmla="*/ 506 w 402"/>
                <a:gd name="T97" fmla="*/ 1052 h 670"/>
                <a:gd name="T98" fmla="*/ 506 w 402"/>
                <a:gd name="T99" fmla="*/ 978 h 670"/>
                <a:gd name="T100" fmla="*/ 500 w 402"/>
                <a:gd name="T101" fmla="*/ 915 h 670"/>
                <a:gd name="T102" fmla="*/ 486 w 402"/>
                <a:gd name="T103" fmla="*/ 845 h 670"/>
                <a:gd name="T104" fmla="*/ 458 w 402"/>
                <a:gd name="T105" fmla="*/ 772 h 670"/>
                <a:gd name="T106" fmla="*/ 415 w 402"/>
                <a:gd name="T107" fmla="*/ 702 h 670"/>
                <a:gd name="T108" fmla="*/ 387 w 402"/>
                <a:gd name="T109" fmla="*/ 668 h 67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02"/>
                <a:gd name="T166" fmla="*/ 0 h 670"/>
                <a:gd name="T167" fmla="*/ 402 w 402"/>
                <a:gd name="T168" fmla="*/ 670 h 67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02" h="670">
                  <a:moveTo>
                    <a:pt x="306" y="400"/>
                  </a:moveTo>
                  <a:lnTo>
                    <a:pt x="306" y="400"/>
                  </a:lnTo>
                  <a:lnTo>
                    <a:pt x="296" y="392"/>
                  </a:lnTo>
                  <a:lnTo>
                    <a:pt x="272" y="374"/>
                  </a:lnTo>
                  <a:lnTo>
                    <a:pt x="260" y="360"/>
                  </a:lnTo>
                  <a:lnTo>
                    <a:pt x="248" y="348"/>
                  </a:lnTo>
                  <a:lnTo>
                    <a:pt x="238" y="334"/>
                  </a:lnTo>
                  <a:lnTo>
                    <a:pt x="230" y="322"/>
                  </a:lnTo>
                  <a:lnTo>
                    <a:pt x="232" y="316"/>
                  </a:lnTo>
                  <a:lnTo>
                    <a:pt x="234" y="308"/>
                  </a:lnTo>
                  <a:lnTo>
                    <a:pt x="242" y="294"/>
                  </a:lnTo>
                  <a:lnTo>
                    <a:pt x="252" y="278"/>
                  </a:lnTo>
                  <a:lnTo>
                    <a:pt x="266" y="264"/>
                  </a:lnTo>
                  <a:lnTo>
                    <a:pt x="292" y="242"/>
                  </a:lnTo>
                  <a:lnTo>
                    <a:pt x="304" y="234"/>
                  </a:lnTo>
                  <a:lnTo>
                    <a:pt x="324" y="214"/>
                  </a:lnTo>
                  <a:lnTo>
                    <a:pt x="342" y="196"/>
                  </a:lnTo>
                  <a:lnTo>
                    <a:pt x="358" y="176"/>
                  </a:lnTo>
                  <a:lnTo>
                    <a:pt x="370" y="156"/>
                  </a:lnTo>
                  <a:lnTo>
                    <a:pt x="378" y="138"/>
                  </a:lnTo>
                  <a:lnTo>
                    <a:pt x="386" y="120"/>
                  </a:lnTo>
                  <a:lnTo>
                    <a:pt x="390" y="102"/>
                  </a:lnTo>
                  <a:lnTo>
                    <a:pt x="394" y="86"/>
                  </a:lnTo>
                  <a:lnTo>
                    <a:pt x="396" y="58"/>
                  </a:lnTo>
                  <a:lnTo>
                    <a:pt x="394" y="36"/>
                  </a:lnTo>
                  <a:lnTo>
                    <a:pt x="392" y="20"/>
                  </a:lnTo>
                  <a:lnTo>
                    <a:pt x="390" y="16"/>
                  </a:lnTo>
                  <a:lnTo>
                    <a:pt x="380" y="14"/>
                  </a:lnTo>
                  <a:lnTo>
                    <a:pt x="350" y="8"/>
                  </a:lnTo>
                  <a:lnTo>
                    <a:pt x="290" y="4"/>
                  </a:lnTo>
                  <a:lnTo>
                    <a:pt x="250" y="2"/>
                  </a:lnTo>
                  <a:lnTo>
                    <a:pt x="202" y="0"/>
                  </a:lnTo>
                  <a:lnTo>
                    <a:pt x="152" y="0"/>
                  </a:lnTo>
                  <a:lnTo>
                    <a:pt x="112" y="2"/>
                  </a:lnTo>
                  <a:lnTo>
                    <a:pt x="80" y="4"/>
                  </a:lnTo>
                  <a:lnTo>
                    <a:pt x="54" y="8"/>
                  </a:lnTo>
                  <a:lnTo>
                    <a:pt x="22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10" y="36"/>
                  </a:lnTo>
                  <a:lnTo>
                    <a:pt x="8" y="58"/>
                  </a:lnTo>
                  <a:lnTo>
                    <a:pt x="10" y="86"/>
                  </a:lnTo>
                  <a:lnTo>
                    <a:pt x="14" y="102"/>
                  </a:lnTo>
                  <a:lnTo>
                    <a:pt x="18" y="120"/>
                  </a:lnTo>
                  <a:lnTo>
                    <a:pt x="26" y="138"/>
                  </a:lnTo>
                  <a:lnTo>
                    <a:pt x="34" y="156"/>
                  </a:lnTo>
                  <a:lnTo>
                    <a:pt x="46" y="176"/>
                  </a:lnTo>
                  <a:lnTo>
                    <a:pt x="62" y="196"/>
                  </a:lnTo>
                  <a:lnTo>
                    <a:pt x="80" y="214"/>
                  </a:lnTo>
                  <a:lnTo>
                    <a:pt x="100" y="234"/>
                  </a:lnTo>
                  <a:lnTo>
                    <a:pt x="112" y="242"/>
                  </a:lnTo>
                  <a:lnTo>
                    <a:pt x="136" y="264"/>
                  </a:lnTo>
                  <a:lnTo>
                    <a:pt x="148" y="278"/>
                  </a:lnTo>
                  <a:lnTo>
                    <a:pt x="160" y="292"/>
                  </a:lnTo>
                  <a:lnTo>
                    <a:pt x="168" y="304"/>
                  </a:lnTo>
                  <a:lnTo>
                    <a:pt x="170" y="310"/>
                  </a:lnTo>
                  <a:lnTo>
                    <a:pt x="172" y="316"/>
                  </a:lnTo>
                  <a:lnTo>
                    <a:pt x="166" y="330"/>
                  </a:lnTo>
                  <a:lnTo>
                    <a:pt x="158" y="344"/>
                  </a:lnTo>
                  <a:lnTo>
                    <a:pt x="144" y="358"/>
                  </a:lnTo>
                  <a:lnTo>
                    <a:pt x="132" y="370"/>
                  </a:lnTo>
                  <a:lnTo>
                    <a:pt x="106" y="392"/>
                  </a:lnTo>
                  <a:lnTo>
                    <a:pt x="96" y="400"/>
                  </a:lnTo>
                  <a:lnTo>
                    <a:pt x="74" y="420"/>
                  </a:lnTo>
                  <a:lnTo>
                    <a:pt x="54" y="442"/>
                  </a:lnTo>
                  <a:lnTo>
                    <a:pt x="40" y="462"/>
                  </a:lnTo>
                  <a:lnTo>
                    <a:pt x="26" y="484"/>
                  </a:lnTo>
                  <a:lnTo>
                    <a:pt x="18" y="506"/>
                  </a:lnTo>
                  <a:lnTo>
                    <a:pt x="10" y="528"/>
                  </a:lnTo>
                  <a:lnTo>
                    <a:pt x="6" y="548"/>
                  </a:lnTo>
                  <a:lnTo>
                    <a:pt x="2" y="568"/>
                  </a:lnTo>
                  <a:lnTo>
                    <a:pt x="0" y="586"/>
                  </a:lnTo>
                  <a:lnTo>
                    <a:pt x="0" y="602"/>
                  </a:lnTo>
                  <a:lnTo>
                    <a:pt x="0" y="630"/>
                  </a:lnTo>
                  <a:lnTo>
                    <a:pt x="4" y="648"/>
                  </a:lnTo>
                  <a:lnTo>
                    <a:pt x="4" y="654"/>
                  </a:lnTo>
                  <a:lnTo>
                    <a:pt x="18" y="656"/>
                  </a:lnTo>
                  <a:lnTo>
                    <a:pt x="58" y="662"/>
                  </a:lnTo>
                  <a:lnTo>
                    <a:pt x="118" y="668"/>
                  </a:lnTo>
                  <a:lnTo>
                    <a:pt x="158" y="670"/>
                  </a:lnTo>
                  <a:lnTo>
                    <a:pt x="200" y="670"/>
                  </a:lnTo>
                  <a:lnTo>
                    <a:pt x="284" y="666"/>
                  </a:lnTo>
                  <a:lnTo>
                    <a:pt x="346" y="662"/>
                  </a:lnTo>
                  <a:lnTo>
                    <a:pt x="384" y="656"/>
                  </a:lnTo>
                  <a:lnTo>
                    <a:pt x="396" y="654"/>
                  </a:lnTo>
                  <a:lnTo>
                    <a:pt x="398" y="648"/>
                  </a:lnTo>
                  <a:lnTo>
                    <a:pt x="400" y="630"/>
                  </a:lnTo>
                  <a:lnTo>
                    <a:pt x="402" y="602"/>
                  </a:lnTo>
                  <a:lnTo>
                    <a:pt x="400" y="586"/>
                  </a:lnTo>
                  <a:lnTo>
                    <a:pt x="400" y="568"/>
                  </a:lnTo>
                  <a:lnTo>
                    <a:pt x="396" y="548"/>
                  </a:lnTo>
                  <a:lnTo>
                    <a:pt x="390" y="528"/>
                  </a:lnTo>
                  <a:lnTo>
                    <a:pt x="384" y="506"/>
                  </a:lnTo>
                  <a:lnTo>
                    <a:pt x="374" y="484"/>
                  </a:lnTo>
                  <a:lnTo>
                    <a:pt x="362" y="462"/>
                  </a:lnTo>
                  <a:lnTo>
                    <a:pt x="346" y="442"/>
                  </a:lnTo>
                  <a:lnTo>
                    <a:pt x="328" y="420"/>
                  </a:lnTo>
                  <a:lnTo>
                    <a:pt x="306" y="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8" name="Freeform 570"/>
            <p:cNvSpPr>
              <a:spLocks noChangeAspect="1"/>
            </p:cNvSpPr>
            <p:nvPr/>
          </p:nvSpPr>
          <p:spPr bwMode="auto">
            <a:xfrm>
              <a:off x="1889" y="2071"/>
              <a:ext cx="254" cy="819"/>
            </a:xfrm>
            <a:custGeom>
              <a:avLst/>
              <a:gdLst>
                <a:gd name="T0" fmla="*/ 193 w 254"/>
                <a:gd name="T1" fmla="*/ 470 h 819"/>
                <a:gd name="T2" fmla="*/ 172 w 254"/>
                <a:gd name="T3" fmla="*/ 436 h 819"/>
                <a:gd name="T4" fmla="*/ 157 w 254"/>
                <a:gd name="T5" fmla="*/ 403 h 819"/>
                <a:gd name="T6" fmla="*/ 145 w 254"/>
                <a:gd name="T7" fmla="*/ 369 h 819"/>
                <a:gd name="T8" fmla="*/ 147 w 254"/>
                <a:gd name="T9" fmla="*/ 361 h 819"/>
                <a:gd name="T10" fmla="*/ 153 w 254"/>
                <a:gd name="T11" fmla="*/ 333 h 819"/>
                <a:gd name="T12" fmla="*/ 168 w 254"/>
                <a:gd name="T13" fmla="*/ 294 h 819"/>
                <a:gd name="T14" fmla="*/ 192 w 254"/>
                <a:gd name="T15" fmla="*/ 255 h 819"/>
                <a:gd name="T16" fmla="*/ 205 w 254"/>
                <a:gd name="T17" fmla="*/ 230 h 819"/>
                <a:gd name="T18" fmla="*/ 226 w 254"/>
                <a:gd name="T19" fmla="*/ 180 h 819"/>
                <a:gd name="T20" fmla="*/ 239 w 254"/>
                <a:gd name="T21" fmla="*/ 131 h 819"/>
                <a:gd name="T22" fmla="*/ 246 w 254"/>
                <a:gd name="T23" fmla="*/ 85 h 819"/>
                <a:gd name="T24" fmla="*/ 250 w 254"/>
                <a:gd name="T25" fmla="*/ 28 h 819"/>
                <a:gd name="T26" fmla="*/ 145 w 254"/>
                <a:gd name="T27" fmla="*/ 1 h 819"/>
                <a:gd name="T28" fmla="*/ 6 w 254"/>
                <a:gd name="T29" fmla="*/ 0 h 819"/>
                <a:gd name="T30" fmla="*/ 6 w 254"/>
                <a:gd name="T31" fmla="*/ 64 h 819"/>
                <a:gd name="T32" fmla="*/ 11 w 254"/>
                <a:gd name="T33" fmla="*/ 108 h 819"/>
                <a:gd name="T34" fmla="*/ 21 w 254"/>
                <a:gd name="T35" fmla="*/ 155 h 819"/>
                <a:gd name="T36" fmla="*/ 39 w 254"/>
                <a:gd name="T37" fmla="*/ 206 h 819"/>
                <a:gd name="T38" fmla="*/ 63 w 254"/>
                <a:gd name="T39" fmla="*/ 255 h 819"/>
                <a:gd name="T40" fmla="*/ 71 w 254"/>
                <a:gd name="T41" fmla="*/ 266 h 819"/>
                <a:gd name="T42" fmla="*/ 94 w 254"/>
                <a:gd name="T43" fmla="*/ 312 h 819"/>
                <a:gd name="T44" fmla="*/ 106 w 254"/>
                <a:gd name="T45" fmla="*/ 346 h 819"/>
                <a:gd name="T46" fmla="*/ 109 w 254"/>
                <a:gd name="T47" fmla="*/ 361 h 819"/>
                <a:gd name="T48" fmla="*/ 105 w 254"/>
                <a:gd name="T49" fmla="*/ 380 h 819"/>
                <a:gd name="T50" fmla="*/ 91 w 254"/>
                <a:gd name="T51" fmla="*/ 416 h 819"/>
                <a:gd name="T52" fmla="*/ 67 w 254"/>
                <a:gd name="T53" fmla="*/ 460 h 819"/>
                <a:gd name="T54" fmla="*/ 61 w 254"/>
                <a:gd name="T55" fmla="*/ 470 h 819"/>
                <a:gd name="T56" fmla="*/ 34 w 254"/>
                <a:gd name="T57" fmla="*/ 524 h 819"/>
                <a:gd name="T58" fmla="*/ 16 w 254"/>
                <a:gd name="T59" fmla="*/ 579 h 819"/>
                <a:gd name="T60" fmla="*/ 6 w 254"/>
                <a:gd name="T61" fmla="*/ 635 h 819"/>
                <a:gd name="T62" fmla="*/ 1 w 254"/>
                <a:gd name="T63" fmla="*/ 687 h 819"/>
                <a:gd name="T64" fmla="*/ 0 w 254"/>
                <a:gd name="T65" fmla="*/ 731 h 819"/>
                <a:gd name="T66" fmla="*/ 3 w 254"/>
                <a:gd name="T67" fmla="*/ 791 h 819"/>
                <a:gd name="T68" fmla="*/ 3 w 254"/>
                <a:gd name="T69" fmla="*/ 798 h 819"/>
                <a:gd name="T70" fmla="*/ 37 w 254"/>
                <a:gd name="T71" fmla="*/ 809 h 819"/>
                <a:gd name="T72" fmla="*/ 100 w 254"/>
                <a:gd name="T73" fmla="*/ 819 h 819"/>
                <a:gd name="T74" fmla="*/ 126 w 254"/>
                <a:gd name="T75" fmla="*/ 819 h 819"/>
                <a:gd name="T76" fmla="*/ 219 w 254"/>
                <a:gd name="T77" fmla="*/ 809 h 819"/>
                <a:gd name="T78" fmla="*/ 250 w 254"/>
                <a:gd name="T79" fmla="*/ 798 h 819"/>
                <a:gd name="T80" fmla="*/ 251 w 254"/>
                <a:gd name="T81" fmla="*/ 791 h 819"/>
                <a:gd name="T82" fmla="*/ 254 w 254"/>
                <a:gd name="T83" fmla="*/ 731 h 819"/>
                <a:gd name="T84" fmla="*/ 253 w 254"/>
                <a:gd name="T85" fmla="*/ 687 h 819"/>
                <a:gd name="T86" fmla="*/ 246 w 254"/>
                <a:gd name="T87" fmla="*/ 635 h 819"/>
                <a:gd name="T88" fmla="*/ 236 w 254"/>
                <a:gd name="T89" fmla="*/ 579 h 819"/>
                <a:gd name="T90" fmla="*/ 219 w 254"/>
                <a:gd name="T91" fmla="*/ 524 h 819"/>
                <a:gd name="T92" fmla="*/ 193 w 254"/>
                <a:gd name="T93" fmla="*/ 470 h 81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54"/>
                <a:gd name="T142" fmla="*/ 0 h 819"/>
                <a:gd name="T143" fmla="*/ 254 w 254"/>
                <a:gd name="T144" fmla="*/ 819 h 81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54" h="819">
                  <a:moveTo>
                    <a:pt x="193" y="470"/>
                  </a:moveTo>
                  <a:lnTo>
                    <a:pt x="193" y="470"/>
                  </a:lnTo>
                  <a:lnTo>
                    <a:pt x="187" y="460"/>
                  </a:lnTo>
                  <a:lnTo>
                    <a:pt x="172" y="436"/>
                  </a:lnTo>
                  <a:lnTo>
                    <a:pt x="164" y="418"/>
                  </a:lnTo>
                  <a:lnTo>
                    <a:pt x="157" y="403"/>
                  </a:lnTo>
                  <a:lnTo>
                    <a:pt x="150" y="385"/>
                  </a:lnTo>
                  <a:lnTo>
                    <a:pt x="145" y="369"/>
                  </a:lnTo>
                  <a:lnTo>
                    <a:pt x="147" y="361"/>
                  </a:lnTo>
                  <a:lnTo>
                    <a:pt x="148" y="351"/>
                  </a:lnTo>
                  <a:lnTo>
                    <a:pt x="153" y="333"/>
                  </a:lnTo>
                  <a:lnTo>
                    <a:pt x="159" y="312"/>
                  </a:lnTo>
                  <a:lnTo>
                    <a:pt x="168" y="294"/>
                  </a:lnTo>
                  <a:lnTo>
                    <a:pt x="184" y="266"/>
                  </a:lnTo>
                  <a:lnTo>
                    <a:pt x="192" y="255"/>
                  </a:lnTo>
                  <a:lnTo>
                    <a:pt x="205" y="230"/>
                  </a:lnTo>
                  <a:lnTo>
                    <a:pt x="216" y="206"/>
                  </a:lnTo>
                  <a:lnTo>
                    <a:pt x="226" y="180"/>
                  </a:lnTo>
                  <a:lnTo>
                    <a:pt x="234" y="155"/>
                  </a:lnTo>
                  <a:lnTo>
                    <a:pt x="239" y="131"/>
                  </a:lnTo>
                  <a:lnTo>
                    <a:pt x="244" y="108"/>
                  </a:lnTo>
                  <a:lnTo>
                    <a:pt x="246" y="85"/>
                  </a:lnTo>
                  <a:lnTo>
                    <a:pt x="249" y="64"/>
                  </a:lnTo>
                  <a:lnTo>
                    <a:pt x="250" y="28"/>
                  </a:lnTo>
                  <a:lnTo>
                    <a:pt x="249" y="0"/>
                  </a:lnTo>
                  <a:lnTo>
                    <a:pt x="145" y="1"/>
                  </a:lnTo>
                  <a:lnTo>
                    <a:pt x="83" y="1"/>
                  </a:lnTo>
                  <a:lnTo>
                    <a:pt x="6" y="0"/>
                  </a:lnTo>
                  <a:lnTo>
                    <a:pt x="5" y="28"/>
                  </a:lnTo>
                  <a:lnTo>
                    <a:pt x="6" y="64"/>
                  </a:lnTo>
                  <a:lnTo>
                    <a:pt x="9" y="85"/>
                  </a:lnTo>
                  <a:lnTo>
                    <a:pt x="11" y="108"/>
                  </a:lnTo>
                  <a:lnTo>
                    <a:pt x="16" y="131"/>
                  </a:lnTo>
                  <a:lnTo>
                    <a:pt x="21" y="155"/>
                  </a:lnTo>
                  <a:lnTo>
                    <a:pt x="29" y="180"/>
                  </a:lnTo>
                  <a:lnTo>
                    <a:pt x="39" y="206"/>
                  </a:lnTo>
                  <a:lnTo>
                    <a:pt x="51" y="230"/>
                  </a:lnTo>
                  <a:lnTo>
                    <a:pt x="63" y="255"/>
                  </a:lnTo>
                  <a:lnTo>
                    <a:pt x="71" y="266"/>
                  </a:lnTo>
                  <a:lnTo>
                    <a:pt x="86" y="294"/>
                  </a:lnTo>
                  <a:lnTo>
                    <a:pt x="94" y="312"/>
                  </a:lnTo>
                  <a:lnTo>
                    <a:pt x="101" y="330"/>
                  </a:lnTo>
                  <a:lnTo>
                    <a:pt x="106" y="346"/>
                  </a:lnTo>
                  <a:lnTo>
                    <a:pt x="107" y="354"/>
                  </a:lnTo>
                  <a:lnTo>
                    <a:pt x="109" y="361"/>
                  </a:lnTo>
                  <a:lnTo>
                    <a:pt x="105" y="380"/>
                  </a:lnTo>
                  <a:lnTo>
                    <a:pt x="100" y="398"/>
                  </a:lnTo>
                  <a:lnTo>
                    <a:pt x="91" y="416"/>
                  </a:lnTo>
                  <a:lnTo>
                    <a:pt x="83" y="431"/>
                  </a:lnTo>
                  <a:lnTo>
                    <a:pt x="67" y="460"/>
                  </a:lnTo>
                  <a:lnTo>
                    <a:pt x="61" y="470"/>
                  </a:lnTo>
                  <a:lnTo>
                    <a:pt x="47" y="496"/>
                  </a:lnTo>
                  <a:lnTo>
                    <a:pt x="34" y="524"/>
                  </a:lnTo>
                  <a:lnTo>
                    <a:pt x="25" y="550"/>
                  </a:lnTo>
                  <a:lnTo>
                    <a:pt x="16" y="579"/>
                  </a:lnTo>
                  <a:lnTo>
                    <a:pt x="11" y="607"/>
                  </a:lnTo>
                  <a:lnTo>
                    <a:pt x="6" y="635"/>
                  </a:lnTo>
                  <a:lnTo>
                    <a:pt x="4" y="661"/>
                  </a:lnTo>
                  <a:lnTo>
                    <a:pt x="1" y="687"/>
                  </a:lnTo>
                  <a:lnTo>
                    <a:pt x="0" y="710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3" y="791"/>
                  </a:lnTo>
                  <a:lnTo>
                    <a:pt x="3" y="798"/>
                  </a:lnTo>
                  <a:lnTo>
                    <a:pt x="11" y="801"/>
                  </a:lnTo>
                  <a:lnTo>
                    <a:pt x="37" y="809"/>
                  </a:lnTo>
                  <a:lnTo>
                    <a:pt x="75" y="816"/>
                  </a:lnTo>
                  <a:lnTo>
                    <a:pt x="100" y="819"/>
                  </a:lnTo>
                  <a:lnTo>
                    <a:pt x="126" y="819"/>
                  </a:lnTo>
                  <a:lnTo>
                    <a:pt x="179" y="814"/>
                  </a:lnTo>
                  <a:lnTo>
                    <a:pt x="219" y="809"/>
                  </a:lnTo>
                  <a:lnTo>
                    <a:pt x="243" y="801"/>
                  </a:lnTo>
                  <a:lnTo>
                    <a:pt x="250" y="798"/>
                  </a:lnTo>
                  <a:lnTo>
                    <a:pt x="251" y="791"/>
                  </a:lnTo>
                  <a:lnTo>
                    <a:pt x="253" y="767"/>
                  </a:lnTo>
                  <a:lnTo>
                    <a:pt x="254" y="731"/>
                  </a:lnTo>
                  <a:lnTo>
                    <a:pt x="253" y="710"/>
                  </a:lnTo>
                  <a:lnTo>
                    <a:pt x="253" y="687"/>
                  </a:lnTo>
                  <a:lnTo>
                    <a:pt x="250" y="661"/>
                  </a:lnTo>
                  <a:lnTo>
                    <a:pt x="246" y="635"/>
                  </a:lnTo>
                  <a:lnTo>
                    <a:pt x="243" y="607"/>
                  </a:lnTo>
                  <a:lnTo>
                    <a:pt x="236" y="579"/>
                  </a:lnTo>
                  <a:lnTo>
                    <a:pt x="229" y="550"/>
                  </a:lnTo>
                  <a:lnTo>
                    <a:pt x="219" y="524"/>
                  </a:lnTo>
                  <a:lnTo>
                    <a:pt x="207" y="496"/>
                  </a:lnTo>
                  <a:lnTo>
                    <a:pt x="193" y="470"/>
                  </a:lnTo>
                  <a:close/>
                </a:path>
              </a:pathLst>
            </a:custGeom>
            <a:solidFill>
              <a:srgbClr val="D1D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9" name="Freeform 571"/>
            <p:cNvSpPr>
              <a:spLocks noChangeAspect="1"/>
            </p:cNvSpPr>
            <p:nvPr/>
          </p:nvSpPr>
          <p:spPr bwMode="auto">
            <a:xfrm>
              <a:off x="1749" y="2820"/>
              <a:ext cx="546" cy="137"/>
            </a:xfrm>
            <a:custGeom>
              <a:avLst/>
              <a:gdLst>
                <a:gd name="T0" fmla="*/ 613 w 486"/>
                <a:gd name="T1" fmla="*/ 63 h 106"/>
                <a:gd name="T2" fmla="*/ 613 w 486"/>
                <a:gd name="T3" fmla="*/ 63 h 106"/>
                <a:gd name="T4" fmla="*/ 613 w 486"/>
                <a:gd name="T5" fmla="*/ 57 h 106"/>
                <a:gd name="T6" fmla="*/ 609 w 486"/>
                <a:gd name="T7" fmla="*/ 50 h 106"/>
                <a:gd name="T8" fmla="*/ 591 w 486"/>
                <a:gd name="T9" fmla="*/ 36 h 106"/>
                <a:gd name="T10" fmla="*/ 563 w 486"/>
                <a:gd name="T11" fmla="*/ 27 h 106"/>
                <a:gd name="T12" fmla="*/ 525 w 486"/>
                <a:gd name="T13" fmla="*/ 17 h 106"/>
                <a:gd name="T14" fmla="*/ 480 w 486"/>
                <a:gd name="T15" fmla="*/ 10 h 106"/>
                <a:gd name="T16" fmla="*/ 427 w 486"/>
                <a:gd name="T17" fmla="*/ 4 h 106"/>
                <a:gd name="T18" fmla="*/ 368 w 486"/>
                <a:gd name="T19" fmla="*/ 0 h 106"/>
                <a:gd name="T20" fmla="*/ 308 w 486"/>
                <a:gd name="T21" fmla="*/ 0 h 106"/>
                <a:gd name="T22" fmla="*/ 308 w 486"/>
                <a:gd name="T23" fmla="*/ 0 h 106"/>
                <a:gd name="T24" fmla="*/ 245 w 486"/>
                <a:gd name="T25" fmla="*/ 0 h 106"/>
                <a:gd name="T26" fmla="*/ 186 w 486"/>
                <a:gd name="T27" fmla="*/ 4 h 106"/>
                <a:gd name="T28" fmla="*/ 134 w 486"/>
                <a:gd name="T29" fmla="*/ 10 h 106"/>
                <a:gd name="T30" fmla="*/ 89 w 486"/>
                <a:gd name="T31" fmla="*/ 17 h 106"/>
                <a:gd name="T32" fmla="*/ 51 w 486"/>
                <a:gd name="T33" fmla="*/ 27 h 106"/>
                <a:gd name="T34" fmla="*/ 22 w 486"/>
                <a:gd name="T35" fmla="*/ 36 h 106"/>
                <a:gd name="T36" fmla="*/ 4 w 486"/>
                <a:gd name="T37" fmla="*/ 50 h 106"/>
                <a:gd name="T38" fmla="*/ 0 w 486"/>
                <a:gd name="T39" fmla="*/ 57 h 106"/>
                <a:gd name="T40" fmla="*/ 0 w 486"/>
                <a:gd name="T41" fmla="*/ 63 h 106"/>
                <a:gd name="T42" fmla="*/ 0 w 486"/>
                <a:gd name="T43" fmla="*/ 63 h 106"/>
                <a:gd name="T44" fmla="*/ 0 w 486"/>
                <a:gd name="T45" fmla="*/ 114 h 106"/>
                <a:gd name="T46" fmla="*/ 0 w 486"/>
                <a:gd name="T47" fmla="*/ 114 h 106"/>
                <a:gd name="T48" fmla="*/ 0 w 486"/>
                <a:gd name="T49" fmla="*/ 120 h 106"/>
                <a:gd name="T50" fmla="*/ 4 w 486"/>
                <a:gd name="T51" fmla="*/ 127 h 106"/>
                <a:gd name="T52" fmla="*/ 22 w 486"/>
                <a:gd name="T53" fmla="*/ 137 h 106"/>
                <a:gd name="T54" fmla="*/ 51 w 486"/>
                <a:gd name="T55" fmla="*/ 150 h 106"/>
                <a:gd name="T56" fmla="*/ 89 w 486"/>
                <a:gd name="T57" fmla="*/ 156 h 106"/>
                <a:gd name="T58" fmla="*/ 134 w 486"/>
                <a:gd name="T59" fmla="*/ 167 h 106"/>
                <a:gd name="T60" fmla="*/ 186 w 486"/>
                <a:gd name="T61" fmla="*/ 171 h 106"/>
                <a:gd name="T62" fmla="*/ 245 w 486"/>
                <a:gd name="T63" fmla="*/ 177 h 106"/>
                <a:gd name="T64" fmla="*/ 308 w 486"/>
                <a:gd name="T65" fmla="*/ 177 h 106"/>
                <a:gd name="T66" fmla="*/ 308 w 486"/>
                <a:gd name="T67" fmla="*/ 177 h 106"/>
                <a:gd name="T68" fmla="*/ 368 w 486"/>
                <a:gd name="T69" fmla="*/ 177 h 106"/>
                <a:gd name="T70" fmla="*/ 427 w 486"/>
                <a:gd name="T71" fmla="*/ 171 h 106"/>
                <a:gd name="T72" fmla="*/ 480 w 486"/>
                <a:gd name="T73" fmla="*/ 167 h 106"/>
                <a:gd name="T74" fmla="*/ 525 w 486"/>
                <a:gd name="T75" fmla="*/ 156 h 106"/>
                <a:gd name="T76" fmla="*/ 563 w 486"/>
                <a:gd name="T77" fmla="*/ 150 h 106"/>
                <a:gd name="T78" fmla="*/ 591 w 486"/>
                <a:gd name="T79" fmla="*/ 137 h 106"/>
                <a:gd name="T80" fmla="*/ 609 w 486"/>
                <a:gd name="T81" fmla="*/ 127 h 106"/>
                <a:gd name="T82" fmla="*/ 613 w 486"/>
                <a:gd name="T83" fmla="*/ 120 h 106"/>
                <a:gd name="T84" fmla="*/ 613 w 486"/>
                <a:gd name="T85" fmla="*/ 114 h 106"/>
                <a:gd name="T86" fmla="*/ 613 w 486"/>
                <a:gd name="T87" fmla="*/ 114 h 106"/>
                <a:gd name="T88" fmla="*/ 613 w 486"/>
                <a:gd name="T89" fmla="*/ 63 h 106"/>
                <a:gd name="T90" fmla="*/ 613 w 486"/>
                <a:gd name="T91" fmla="*/ 63 h 10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86"/>
                <a:gd name="T139" fmla="*/ 0 h 106"/>
                <a:gd name="T140" fmla="*/ 486 w 486"/>
                <a:gd name="T141" fmla="*/ 106 h 10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86" h="106">
                  <a:moveTo>
                    <a:pt x="486" y="38"/>
                  </a:moveTo>
                  <a:lnTo>
                    <a:pt x="486" y="38"/>
                  </a:lnTo>
                  <a:lnTo>
                    <a:pt x="486" y="34"/>
                  </a:lnTo>
                  <a:lnTo>
                    <a:pt x="482" y="30"/>
                  </a:lnTo>
                  <a:lnTo>
                    <a:pt x="468" y="22"/>
                  </a:lnTo>
                  <a:lnTo>
                    <a:pt x="446" y="16"/>
                  </a:lnTo>
                  <a:lnTo>
                    <a:pt x="416" y="10"/>
                  </a:lnTo>
                  <a:lnTo>
                    <a:pt x="380" y="6"/>
                  </a:lnTo>
                  <a:lnTo>
                    <a:pt x="338" y="2"/>
                  </a:lnTo>
                  <a:lnTo>
                    <a:pt x="292" y="0"/>
                  </a:lnTo>
                  <a:lnTo>
                    <a:pt x="244" y="0"/>
                  </a:lnTo>
                  <a:lnTo>
                    <a:pt x="194" y="0"/>
                  </a:lnTo>
                  <a:lnTo>
                    <a:pt x="148" y="2"/>
                  </a:lnTo>
                  <a:lnTo>
                    <a:pt x="106" y="6"/>
                  </a:lnTo>
                  <a:lnTo>
                    <a:pt x="70" y="10"/>
                  </a:lnTo>
                  <a:lnTo>
                    <a:pt x="40" y="16"/>
                  </a:lnTo>
                  <a:lnTo>
                    <a:pt x="18" y="22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4" y="76"/>
                  </a:lnTo>
                  <a:lnTo>
                    <a:pt x="18" y="82"/>
                  </a:lnTo>
                  <a:lnTo>
                    <a:pt x="40" y="90"/>
                  </a:lnTo>
                  <a:lnTo>
                    <a:pt x="70" y="94"/>
                  </a:lnTo>
                  <a:lnTo>
                    <a:pt x="106" y="100"/>
                  </a:lnTo>
                  <a:lnTo>
                    <a:pt x="148" y="102"/>
                  </a:lnTo>
                  <a:lnTo>
                    <a:pt x="194" y="106"/>
                  </a:lnTo>
                  <a:lnTo>
                    <a:pt x="244" y="106"/>
                  </a:lnTo>
                  <a:lnTo>
                    <a:pt x="292" y="106"/>
                  </a:lnTo>
                  <a:lnTo>
                    <a:pt x="338" y="102"/>
                  </a:lnTo>
                  <a:lnTo>
                    <a:pt x="380" y="100"/>
                  </a:lnTo>
                  <a:lnTo>
                    <a:pt x="416" y="94"/>
                  </a:lnTo>
                  <a:lnTo>
                    <a:pt x="446" y="90"/>
                  </a:lnTo>
                  <a:lnTo>
                    <a:pt x="468" y="82"/>
                  </a:lnTo>
                  <a:lnTo>
                    <a:pt x="482" y="76"/>
                  </a:lnTo>
                  <a:lnTo>
                    <a:pt x="486" y="72"/>
                  </a:lnTo>
                  <a:lnTo>
                    <a:pt x="486" y="68"/>
                  </a:lnTo>
                  <a:lnTo>
                    <a:pt x="486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0" name="Freeform 572"/>
            <p:cNvSpPr>
              <a:spLocks noChangeAspect="1"/>
            </p:cNvSpPr>
            <p:nvPr/>
          </p:nvSpPr>
          <p:spPr bwMode="auto">
            <a:xfrm>
              <a:off x="1760" y="2833"/>
              <a:ext cx="524" cy="108"/>
            </a:xfrm>
            <a:custGeom>
              <a:avLst/>
              <a:gdLst>
                <a:gd name="T0" fmla="*/ 589 w 466"/>
                <a:gd name="T1" fmla="*/ 50 h 84"/>
                <a:gd name="T2" fmla="*/ 589 w 466"/>
                <a:gd name="T3" fmla="*/ 50 h 84"/>
                <a:gd name="T4" fmla="*/ 589 w 466"/>
                <a:gd name="T5" fmla="*/ 46 h 84"/>
                <a:gd name="T6" fmla="*/ 585 w 466"/>
                <a:gd name="T7" fmla="*/ 40 h 84"/>
                <a:gd name="T8" fmla="*/ 567 w 466"/>
                <a:gd name="T9" fmla="*/ 30 h 84"/>
                <a:gd name="T10" fmla="*/ 539 w 466"/>
                <a:gd name="T11" fmla="*/ 23 h 84"/>
                <a:gd name="T12" fmla="*/ 504 w 466"/>
                <a:gd name="T13" fmla="*/ 17 h 84"/>
                <a:gd name="T14" fmla="*/ 460 w 466"/>
                <a:gd name="T15" fmla="*/ 10 h 84"/>
                <a:gd name="T16" fmla="*/ 409 w 466"/>
                <a:gd name="T17" fmla="*/ 4 h 84"/>
                <a:gd name="T18" fmla="*/ 354 w 466"/>
                <a:gd name="T19" fmla="*/ 4 h 84"/>
                <a:gd name="T20" fmla="*/ 296 w 466"/>
                <a:gd name="T21" fmla="*/ 0 h 84"/>
                <a:gd name="T22" fmla="*/ 296 w 466"/>
                <a:gd name="T23" fmla="*/ 0 h 84"/>
                <a:gd name="T24" fmla="*/ 235 w 466"/>
                <a:gd name="T25" fmla="*/ 4 h 84"/>
                <a:gd name="T26" fmla="*/ 180 w 466"/>
                <a:gd name="T27" fmla="*/ 4 h 84"/>
                <a:gd name="T28" fmla="*/ 129 w 466"/>
                <a:gd name="T29" fmla="*/ 10 h 84"/>
                <a:gd name="T30" fmla="*/ 85 w 466"/>
                <a:gd name="T31" fmla="*/ 17 h 84"/>
                <a:gd name="T32" fmla="*/ 51 w 466"/>
                <a:gd name="T33" fmla="*/ 23 h 84"/>
                <a:gd name="T34" fmla="*/ 22 w 466"/>
                <a:gd name="T35" fmla="*/ 30 h 84"/>
                <a:gd name="T36" fmla="*/ 4 w 466"/>
                <a:gd name="T37" fmla="*/ 40 h 84"/>
                <a:gd name="T38" fmla="*/ 2 w 466"/>
                <a:gd name="T39" fmla="*/ 46 h 84"/>
                <a:gd name="T40" fmla="*/ 0 w 466"/>
                <a:gd name="T41" fmla="*/ 50 h 84"/>
                <a:gd name="T42" fmla="*/ 0 w 466"/>
                <a:gd name="T43" fmla="*/ 50 h 84"/>
                <a:gd name="T44" fmla="*/ 0 w 466"/>
                <a:gd name="T45" fmla="*/ 89 h 84"/>
                <a:gd name="T46" fmla="*/ 0 w 466"/>
                <a:gd name="T47" fmla="*/ 89 h 84"/>
                <a:gd name="T48" fmla="*/ 2 w 466"/>
                <a:gd name="T49" fmla="*/ 96 h 84"/>
                <a:gd name="T50" fmla="*/ 4 w 466"/>
                <a:gd name="T51" fmla="*/ 99 h 84"/>
                <a:gd name="T52" fmla="*/ 22 w 466"/>
                <a:gd name="T53" fmla="*/ 109 h 84"/>
                <a:gd name="T54" fmla="*/ 51 w 466"/>
                <a:gd name="T55" fmla="*/ 120 h 84"/>
                <a:gd name="T56" fmla="*/ 85 w 466"/>
                <a:gd name="T57" fmla="*/ 126 h 84"/>
                <a:gd name="T58" fmla="*/ 129 w 466"/>
                <a:gd name="T59" fmla="*/ 132 h 84"/>
                <a:gd name="T60" fmla="*/ 180 w 466"/>
                <a:gd name="T61" fmla="*/ 135 h 84"/>
                <a:gd name="T62" fmla="*/ 235 w 466"/>
                <a:gd name="T63" fmla="*/ 139 h 84"/>
                <a:gd name="T64" fmla="*/ 296 w 466"/>
                <a:gd name="T65" fmla="*/ 139 h 84"/>
                <a:gd name="T66" fmla="*/ 296 w 466"/>
                <a:gd name="T67" fmla="*/ 139 h 84"/>
                <a:gd name="T68" fmla="*/ 354 w 466"/>
                <a:gd name="T69" fmla="*/ 139 h 84"/>
                <a:gd name="T70" fmla="*/ 409 w 466"/>
                <a:gd name="T71" fmla="*/ 135 h 84"/>
                <a:gd name="T72" fmla="*/ 460 w 466"/>
                <a:gd name="T73" fmla="*/ 132 h 84"/>
                <a:gd name="T74" fmla="*/ 504 w 466"/>
                <a:gd name="T75" fmla="*/ 126 h 84"/>
                <a:gd name="T76" fmla="*/ 539 w 466"/>
                <a:gd name="T77" fmla="*/ 120 h 84"/>
                <a:gd name="T78" fmla="*/ 567 w 466"/>
                <a:gd name="T79" fmla="*/ 109 h 84"/>
                <a:gd name="T80" fmla="*/ 585 w 466"/>
                <a:gd name="T81" fmla="*/ 99 h 84"/>
                <a:gd name="T82" fmla="*/ 589 w 466"/>
                <a:gd name="T83" fmla="*/ 96 h 84"/>
                <a:gd name="T84" fmla="*/ 589 w 466"/>
                <a:gd name="T85" fmla="*/ 89 h 84"/>
                <a:gd name="T86" fmla="*/ 589 w 466"/>
                <a:gd name="T87" fmla="*/ 89 h 84"/>
                <a:gd name="T88" fmla="*/ 589 w 466"/>
                <a:gd name="T89" fmla="*/ 50 h 84"/>
                <a:gd name="T90" fmla="*/ 589 w 466"/>
                <a:gd name="T91" fmla="*/ 50 h 8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66"/>
                <a:gd name="T139" fmla="*/ 0 h 84"/>
                <a:gd name="T140" fmla="*/ 466 w 466"/>
                <a:gd name="T141" fmla="*/ 84 h 8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66" h="84">
                  <a:moveTo>
                    <a:pt x="466" y="30"/>
                  </a:moveTo>
                  <a:lnTo>
                    <a:pt x="466" y="30"/>
                  </a:lnTo>
                  <a:lnTo>
                    <a:pt x="466" y="28"/>
                  </a:lnTo>
                  <a:lnTo>
                    <a:pt x="462" y="24"/>
                  </a:lnTo>
                  <a:lnTo>
                    <a:pt x="448" y="18"/>
                  </a:lnTo>
                  <a:lnTo>
                    <a:pt x="426" y="14"/>
                  </a:lnTo>
                  <a:lnTo>
                    <a:pt x="398" y="10"/>
                  </a:lnTo>
                  <a:lnTo>
                    <a:pt x="364" y="6"/>
                  </a:lnTo>
                  <a:lnTo>
                    <a:pt x="324" y="2"/>
                  </a:lnTo>
                  <a:lnTo>
                    <a:pt x="280" y="2"/>
                  </a:lnTo>
                  <a:lnTo>
                    <a:pt x="234" y="0"/>
                  </a:lnTo>
                  <a:lnTo>
                    <a:pt x="186" y="2"/>
                  </a:lnTo>
                  <a:lnTo>
                    <a:pt x="142" y="2"/>
                  </a:lnTo>
                  <a:lnTo>
                    <a:pt x="102" y="6"/>
                  </a:lnTo>
                  <a:lnTo>
                    <a:pt x="68" y="10"/>
                  </a:lnTo>
                  <a:lnTo>
                    <a:pt x="40" y="14"/>
                  </a:lnTo>
                  <a:lnTo>
                    <a:pt x="18" y="18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54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18" y="66"/>
                  </a:lnTo>
                  <a:lnTo>
                    <a:pt x="40" y="72"/>
                  </a:lnTo>
                  <a:lnTo>
                    <a:pt x="68" y="76"/>
                  </a:lnTo>
                  <a:lnTo>
                    <a:pt x="102" y="80"/>
                  </a:lnTo>
                  <a:lnTo>
                    <a:pt x="142" y="82"/>
                  </a:lnTo>
                  <a:lnTo>
                    <a:pt x="186" y="84"/>
                  </a:lnTo>
                  <a:lnTo>
                    <a:pt x="234" y="84"/>
                  </a:lnTo>
                  <a:lnTo>
                    <a:pt x="280" y="84"/>
                  </a:lnTo>
                  <a:lnTo>
                    <a:pt x="324" y="82"/>
                  </a:lnTo>
                  <a:lnTo>
                    <a:pt x="364" y="80"/>
                  </a:lnTo>
                  <a:lnTo>
                    <a:pt x="398" y="76"/>
                  </a:lnTo>
                  <a:lnTo>
                    <a:pt x="426" y="72"/>
                  </a:lnTo>
                  <a:lnTo>
                    <a:pt x="448" y="66"/>
                  </a:lnTo>
                  <a:lnTo>
                    <a:pt x="462" y="60"/>
                  </a:lnTo>
                  <a:lnTo>
                    <a:pt x="466" y="58"/>
                  </a:lnTo>
                  <a:lnTo>
                    <a:pt x="466" y="54"/>
                  </a:lnTo>
                  <a:lnTo>
                    <a:pt x="466" y="3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1" name="Freeform 573"/>
            <p:cNvSpPr>
              <a:spLocks noChangeAspect="1"/>
            </p:cNvSpPr>
            <p:nvPr/>
          </p:nvSpPr>
          <p:spPr bwMode="auto">
            <a:xfrm>
              <a:off x="1759" y="2863"/>
              <a:ext cx="527" cy="94"/>
            </a:xfrm>
            <a:custGeom>
              <a:avLst/>
              <a:gdLst>
                <a:gd name="T0" fmla="*/ 571 w 486"/>
                <a:gd name="T1" fmla="*/ 58 h 76"/>
                <a:gd name="T2" fmla="*/ 571 w 486"/>
                <a:gd name="T3" fmla="*/ 58 h 76"/>
                <a:gd name="T4" fmla="*/ 571 w 486"/>
                <a:gd name="T5" fmla="*/ 64 h 76"/>
                <a:gd name="T6" fmla="*/ 567 w 486"/>
                <a:gd name="T7" fmla="*/ 70 h 76"/>
                <a:gd name="T8" fmla="*/ 550 w 486"/>
                <a:gd name="T9" fmla="*/ 79 h 76"/>
                <a:gd name="T10" fmla="*/ 525 w 486"/>
                <a:gd name="T11" fmla="*/ 92 h 76"/>
                <a:gd name="T12" fmla="*/ 489 w 486"/>
                <a:gd name="T13" fmla="*/ 98 h 76"/>
                <a:gd name="T14" fmla="*/ 447 w 486"/>
                <a:gd name="T15" fmla="*/ 108 h 76"/>
                <a:gd name="T16" fmla="*/ 398 w 486"/>
                <a:gd name="T17" fmla="*/ 110 h 76"/>
                <a:gd name="T18" fmla="*/ 344 w 486"/>
                <a:gd name="T19" fmla="*/ 116 h 76"/>
                <a:gd name="T20" fmla="*/ 287 w 486"/>
                <a:gd name="T21" fmla="*/ 116 h 76"/>
                <a:gd name="T22" fmla="*/ 287 w 486"/>
                <a:gd name="T23" fmla="*/ 116 h 76"/>
                <a:gd name="T24" fmla="*/ 228 w 486"/>
                <a:gd name="T25" fmla="*/ 116 h 76"/>
                <a:gd name="T26" fmla="*/ 173 w 486"/>
                <a:gd name="T27" fmla="*/ 110 h 76"/>
                <a:gd name="T28" fmla="*/ 125 w 486"/>
                <a:gd name="T29" fmla="*/ 108 h 76"/>
                <a:gd name="T30" fmla="*/ 82 w 486"/>
                <a:gd name="T31" fmla="*/ 98 h 76"/>
                <a:gd name="T32" fmla="*/ 47 w 486"/>
                <a:gd name="T33" fmla="*/ 92 h 76"/>
                <a:gd name="T34" fmla="*/ 22 w 486"/>
                <a:gd name="T35" fmla="*/ 79 h 76"/>
                <a:gd name="T36" fmla="*/ 4 w 486"/>
                <a:gd name="T37" fmla="*/ 70 h 76"/>
                <a:gd name="T38" fmla="*/ 0 w 486"/>
                <a:gd name="T39" fmla="*/ 64 h 76"/>
                <a:gd name="T40" fmla="*/ 0 w 486"/>
                <a:gd name="T41" fmla="*/ 58 h 76"/>
                <a:gd name="T42" fmla="*/ 0 w 486"/>
                <a:gd name="T43" fmla="*/ 58 h 76"/>
                <a:gd name="T44" fmla="*/ 0 w 486"/>
                <a:gd name="T45" fmla="*/ 52 h 76"/>
                <a:gd name="T46" fmla="*/ 4 w 486"/>
                <a:gd name="T47" fmla="*/ 46 h 76"/>
                <a:gd name="T48" fmla="*/ 22 w 486"/>
                <a:gd name="T49" fmla="*/ 33 h 76"/>
                <a:gd name="T50" fmla="*/ 47 w 486"/>
                <a:gd name="T51" fmla="*/ 25 h 76"/>
                <a:gd name="T52" fmla="*/ 82 w 486"/>
                <a:gd name="T53" fmla="*/ 15 h 76"/>
                <a:gd name="T54" fmla="*/ 125 w 486"/>
                <a:gd name="T55" fmla="*/ 9 h 76"/>
                <a:gd name="T56" fmla="*/ 173 w 486"/>
                <a:gd name="T57" fmla="*/ 2 h 76"/>
                <a:gd name="T58" fmla="*/ 228 w 486"/>
                <a:gd name="T59" fmla="*/ 0 h 76"/>
                <a:gd name="T60" fmla="*/ 287 w 486"/>
                <a:gd name="T61" fmla="*/ 0 h 76"/>
                <a:gd name="T62" fmla="*/ 287 w 486"/>
                <a:gd name="T63" fmla="*/ 0 h 76"/>
                <a:gd name="T64" fmla="*/ 344 w 486"/>
                <a:gd name="T65" fmla="*/ 0 h 76"/>
                <a:gd name="T66" fmla="*/ 398 w 486"/>
                <a:gd name="T67" fmla="*/ 2 h 76"/>
                <a:gd name="T68" fmla="*/ 447 w 486"/>
                <a:gd name="T69" fmla="*/ 9 h 76"/>
                <a:gd name="T70" fmla="*/ 489 w 486"/>
                <a:gd name="T71" fmla="*/ 15 h 76"/>
                <a:gd name="T72" fmla="*/ 525 w 486"/>
                <a:gd name="T73" fmla="*/ 25 h 76"/>
                <a:gd name="T74" fmla="*/ 550 w 486"/>
                <a:gd name="T75" fmla="*/ 33 h 76"/>
                <a:gd name="T76" fmla="*/ 567 w 486"/>
                <a:gd name="T77" fmla="*/ 46 h 76"/>
                <a:gd name="T78" fmla="*/ 571 w 486"/>
                <a:gd name="T79" fmla="*/ 52 h 76"/>
                <a:gd name="T80" fmla="*/ 571 w 486"/>
                <a:gd name="T81" fmla="*/ 58 h 76"/>
                <a:gd name="T82" fmla="*/ 571 w 486"/>
                <a:gd name="T83" fmla="*/ 58 h 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86"/>
                <a:gd name="T127" fmla="*/ 0 h 76"/>
                <a:gd name="T128" fmla="*/ 486 w 486"/>
                <a:gd name="T129" fmla="*/ 76 h 7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86" h="76">
                  <a:moveTo>
                    <a:pt x="486" y="38"/>
                  </a:moveTo>
                  <a:lnTo>
                    <a:pt x="486" y="38"/>
                  </a:lnTo>
                  <a:lnTo>
                    <a:pt x="486" y="42"/>
                  </a:lnTo>
                  <a:lnTo>
                    <a:pt x="482" y="46"/>
                  </a:lnTo>
                  <a:lnTo>
                    <a:pt x="468" y="52"/>
                  </a:lnTo>
                  <a:lnTo>
                    <a:pt x="446" y="60"/>
                  </a:lnTo>
                  <a:lnTo>
                    <a:pt x="416" y="64"/>
                  </a:lnTo>
                  <a:lnTo>
                    <a:pt x="380" y="70"/>
                  </a:lnTo>
                  <a:lnTo>
                    <a:pt x="338" y="72"/>
                  </a:lnTo>
                  <a:lnTo>
                    <a:pt x="292" y="76"/>
                  </a:lnTo>
                  <a:lnTo>
                    <a:pt x="244" y="76"/>
                  </a:lnTo>
                  <a:lnTo>
                    <a:pt x="194" y="76"/>
                  </a:lnTo>
                  <a:lnTo>
                    <a:pt x="148" y="72"/>
                  </a:lnTo>
                  <a:lnTo>
                    <a:pt x="106" y="70"/>
                  </a:lnTo>
                  <a:lnTo>
                    <a:pt x="70" y="64"/>
                  </a:lnTo>
                  <a:lnTo>
                    <a:pt x="40" y="60"/>
                  </a:lnTo>
                  <a:lnTo>
                    <a:pt x="18" y="52"/>
                  </a:lnTo>
                  <a:lnTo>
                    <a:pt x="4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4" y="30"/>
                  </a:lnTo>
                  <a:lnTo>
                    <a:pt x="18" y="22"/>
                  </a:lnTo>
                  <a:lnTo>
                    <a:pt x="40" y="16"/>
                  </a:lnTo>
                  <a:lnTo>
                    <a:pt x="70" y="10"/>
                  </a:lnTo>
                  <a:lnTo>
                    <a:pt x="106" y="6"/>
                  </a:lnTo>
                  <a:lnTo>
                    <a:pt x="148" y="2"/>
                  </a:lnTo>
                  <a:lnTo>
                    <a:pt x="194" y="0"/>
                  </a:lnTo>
                  <a:lnTo>
                    <a:pt x="244" y="0"/>
                  </a:lnTo>
                  <a:lnTo>
                    <a:pt x="292" y="0"/>
                  </a:lnTo>
                  <a:lnTo>
                    <a:pt x="338" y="2"/>
                  </a:lnTo>
                  <a:lnTo>
                    <a:pt x="380" y="6"/>
                  </a:lnTo>
                  <a:lnTo>
                    <a:pt x="416" y="10"/>
                  </a:lnTo>
                  <a:lnTo>
                    <a:pt x="446" y="16"/>
                  </a:lnTo>
                  <a:lnTo>
                    <a:pt x="468" y="22"/>
                  </a:lnTo>
                  <a:lnTo>
                    <a:pt x="482" y="30"/>
                  </a:lnTo>
                  <a:lnTo>
                    <a:pt x="486" y="34"/>
                  </a:lnTo>
                  <a:lnTo>
                    <a:pt x="486" y="38"/>
                  </a:lnTo>
                  <a:close/>
                </a:path>
              </a:pathLst>
            </a:custGeom>
            <a:solidFill>
              <a:schemeClr val="hlink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2" name="Freeform 574"/>
            <p:cNvSpPr>
              <a:spLocks noChangeAspect="1"/>
            </p:cNvSpPr>
            <p:nvPr/>
          </p:nvSpPr>
          <p:spPr bwMode="auto">
            <a:xfrm>
              <a:off x="1778" y="2042"/>
              <a:ext cx="366" cy="34"/>
            </a:xfrm>
            <a:custGeom>
              <a:avLst/>
              <a:gdLst>
                <a:gd name="T0" fmla="*/ 10 w 326"/>
                <a:gd name="T1" fmla="*/ 0 h 26"/>
                <a:gd name="T2" fmla="*/ 10 w 326"/>
                <a:gd name="T3" fmla="*/ 0 h 26"/>
                <a:gd name="T4" fmla="*/ 40 w 326"/>
                <a:gd name="T5" fmla="*/ 10 h 26"/>
                <a:gd name="T6" fmla="*/ 75 w 326"/>
                <a:gd name="T7" fmla="*/ 17 h 26"/>
                <a:gd name="T8" fmla="*/ 126 w 326"/>
                <a:gd name="T9" fmla="*/ 24 h 26"/>
                <a:gd name="T10" fmla="*/ 184 w 326"/>
                <a:gd name="T11" fmla="*/ 31 h 26"/>
                <a:gd name="T12" fmla="*/ 253 w 326"/>
                <a:gd name="T13" fmla="*/ 34 h 26"/>
                <a:gd name="T14" fmla="*/ 328 w 326"/>
                <a:gd name="T15" fmla="*/ 34 h 26"/>
                <a:gd name="T16" fmla="*/ 411 w 326"/>
                <a:gd name="T17" fmla="*/ 31 h 26"/>
                <a:gd name="T18" fmla="*/ 411 w 326"/>
                <a:gd name="T19" fmla="*/ 31 h 26"/>
                <a:gd name="T20" fmla="*/ 373 w 326"/>
                <a:gd name="T21" fmla="*/ 34 h 26"/>
                <a:gd name="T22" fmla="*/ 332 w 326"/>
                <a:gd name="T23" fmla="*/ 41 h 26"/>
                <a:gd name="T24" fmla="*/ 280 w 326"/>
                <a:gd name="T25" fmla="*/ 44 h 26"/>
                <a:gd name="T26" fmla="*/ 217 w 326"/>
                <a:gd name="T27" fmla="*/ 44 h 26"/>
                <a:gd name="T28" fmla="*/ 146 w 326"/>
                <a:gd name="T29" fmla="*/ 41 h 26"/>
                <a:gd name="T30" fmla="*/ 73 w 326"/>
                <a:gd name="T31" fmla="*/ 31 h 26"/>
                <a:gd name="T32" fmla="*/ 38 w 326"/>
                <a:gd name="T33" fmla="*/ 24 h 26"/>
                <a:gd name="T34" fmla="*/ 0 w 326"/>
                <a:gd name="T35" fmla="*/ 13 h 26"/>
                <a:gd name="T36" fmla="*/ 10 w 326"/>
                <a:gd name="T37" fmla="*/ 0 h 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26"/>
                <a:gd name="T58" fmla="*/ 0 h 26"/>
                <a:gd name="T59" fmla="*/ 326 w 326"/>
                <a:gd name="T60" fmla="*/ 26 h 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26" h="26">
                  <a:moveTo>
                    <a:pt x="8" y="0"/>
                  </a:moveTo>
                  <a:lnTo>
                    <a:pt x="8" y="0"/>
                  </a:lnTo>
                  <a:lnTo>
                    <a:pt x="32" y="6"/>
                  </a:lnTo>
                  <a:lnTo>
                    <a:pt x="60" y="10"/>
                  </a:lnTo>
                  <a:lnTo>
                    <a:pt x="100" y="14"/>
                  </a:lnTo>
                  <a:lnTo>
                    <a:pt x="146" y="18"/>
                  </a:lnTo>
                  <a:lnTo>
                    <a:pt x="200" y="20"/>
                  </a:lnTo>
                  <a:lnTo>
                    <a:pt x="260" y="20"/>
                  </a:lnTo>
                  <a:lnTo>
                    <a:pt x="326" y="18"/>
                  </a:lnTo>
                  <a:lnTo>
                    <a:pt x="296" y="20"/>
                  </a:lnTo>
                  <a:lnTo>
                    <a:pt x="264" y="24"/>
                  </a:lnTo>
                  <a:lnTo>
                    <a:pt x="222" y="26"/>
                  </a:lnTo>
                  <a:lnTo>
                    <a:pt x="172" y="26"/>
                  </a:lnTo>
                  <a:lnTo>
                    <a:pt x="116" y="24"/>
                  </a:lnTo>
                  <a:lnTo>
                    <a:pt x="58" y="18"/>
                  </a:lnTo>
                  <a:lnTo>
                    <a:pt x="30" y="14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3" name="Freeform 575"/>
            <p:cNvSpPr>
              <a:spLocks noChangeAspect="1"/>
            </p:cNvSpPr>
            <p:nvPr/>
          </p:nvSpPr>
          <p:spPr bwMode="auto">
            <a:xfrm>
              <a:off x="1782" y="2725"/>
              <a:ext cx="457" cy="121"/>
            </a:xfrm>
            <a:custGeom>
              <a:avLst/>
              <a:gdLst>
                <a:gd name="T0" fmla="*/ 0 w 457"/>
                <a:gd name="T1" fmla="*/ 121 h 121"/>
                <a:gd name="T2" fmla="*/ 20 w 457"/>
                <a:gd name="T3" fmla="*/ 116 h 121"/>
                <a:gd name="T4" fmla="*/ 3 w 457"/>
                <a:gd name="T5" fmla="*/ 98 h 121"/>
                <a:gd name="T6" fmla="*/ 0 w 457"/>
                <a:gd name="T7" fmla="*/ 63 h 121"/>
                <a:gd name="T8" fmla="*/ 24 w 457"/>
                <a:gd name="T9" fmla="*/ 52 h 121"/>
                <a:gd name="T10" fmla="*/ 24 w 457"/>
                <a:gd name="T11" fmla="*/ 52 h 121"/>
                <a:gd name="T12" fmla="*/ 58 w 457"/>
                <a:gd name="T13" fmla="*/ 45 h 121"/>
                <a:gd name="T14" fmla="*/ 96 w 457"/>
                <a:gd name="T15" fmla="*/ 41 h 121"/>
                <a:gd name="T16" fmla="*/ 142 w 457"/>
                <a:gd name="T17" fmla="*/ 22 h 121"/>
                <a:gd name="T18" fmla="*/ 207 w 457"/>
                <a:gd name="T19" fmla="*/ 6 h 121"/>
                <a:gd name="T20" fmla="*/ 253 w 457"/>
                <a:gd name="T21" fmla="*/ 0 h 121"/>
                <a:gd name="T22" fmla="*/ 298 w 457"/>
                <a:gd name="T23" fmla="*/ 24 h 121"/>
                <a:gd name="T24" fmla="*/ 331 w 457"/>
                <a:gd name="T25" fmla="*/ 33 h 121"/>
                <a:gd name="T26" fmla="*/ 355 w 457"/>
                <a:gd name="T27" fmla="*/ 46 h 121"/>
                <a:gd name="T28" fmla="*/ 359 w 457"/>
                <a:gd name="T29" fmla="*/ 55 h 121"/>
                <a:gd name="T30" fmla="*/ 401 w 457"/>
                <a:gd name="T31" fmla="*/ 64 h 121"/>
                <a:gd name="T32" fmla="*/ 444 w 457"/>
                <a:gd name="T33" fmla="*/ 79 h 121"/>
                <a:gd name="T34" fmla="*/ 457 w 457"/>
                <a:gd name="T35" fmla="*/ 89 h 121"/>
                <a:gd name="T36" fmla="*/ 444 w 457"/>
                <a:gd name="T37" fmla="*/ 113 h 121"/>
                <a:gd name="T38" fmla="*/ 444 w 457"/>
                <a:gd name="T39" fmla="*/ 113 h 121"/>
                <a:gd name="T40" fmla="*/ 408 w 457"/>
                <a:gd name="T41" fmla="*/ 108 h 121"/>
                <a:gd name="T42" fmla="*/ 368 w 457"/>
                <a:gd name="T43" fmla="*/ 104 h 121"/>
                <a:gd name="T44" fmla="*/ 314 w 457"/>
                <a:gd name="T45" fmla="*/ 99 h 121"/>
                <a:gd name="T46" fmla="*/ 249 w 457"/>
                <a:gd name="T47" fmla="*/ 99 h 121"/>
                <a:gd name="T48" fmla="*/ 177 w 457"/>
                <a:gd name="T49" fmla="*/ 99 h 121"/>
                <a:gd name="T50" fmla="*/ 101 w 457"/>
                <a:gd name="T51" fmla="*/ 104 h 121"/>
                <a:gd name="T52" fmla="*/ 60 w 457"/>
                <a:gd name="T53" fmla="*/ 108 h 121"/>
                <a:gd name="T54" fmla="*/ 20 w 457"/>
                <a:gd name="T55" fmla="*/ 116 h 121"/>
                <a:gd name="T56" fmla="*/ 0 w 457"/>
                <a:gd name="T57" fmla="*/ 121 h 1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57"/>
                <a:gd name="T88" fmla="*/ 0 h 121"/>
                <a:gd name="T89" fmla="*/ 457 w 457"/>
                <a:gd name="T90" fmla="*/ 121 h 1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57" h="121">
                  <a:moveTo>
                    <a:pt x="0" y="121"/>
                  </a:moveTo>
                  <a:lnTo>
                    <a:pt x="20" y="116"/>
                  </a:lnTo>
                  <a:lnTo>
                    <a:pt x="3" y="98"/>
                  </a:lnTo>
                  <a:lnTo>
                    <a:pt x="0" y="63"/>
                  </a:lnTo>
                  <a:lnTo>
                    <a:pt x="24" y="52"/>
                  </a:lnTo>
                  <a:lnTo>
                    <a:pt x="58" y="45"/>
                  </a:lnTo>
                  <a:lnTo>
                    <a:pt x="96" y="41"/>
                  </a:lnTo>
                  <a:lnTo>
                    <a:pt x="142" y="22"/>
                  </a:lnTo>
                  <a:lnTo>
                    <a:pt x="207" y="6"/>
                  </a:lnTo>
                  <a:lnTo>
                    <a:pt x="253" y="0"/>
                  </a:lnTo>
                  <a:lnTo>
                    <a:pt x="298" y="24"/>
                  </a:lnTo>
                  <a:lnTo>
                    <a:pt x="331" y="33"/>
                  </a:lnTo>
                  <a:lnTo>
                    <a:pt x="355" y="46"/>
                  </a:lnTo>
                  <a:lnTo>
                    <a:pt x="359" y="55"/>
                  </a:lnTo>
                  <a:lnTo>
                    <a:pt x="401" y="64"/>
                  </a:lnTo>
                  <a:lnTo>
                    <a:pt x="444" y="79"/>
                  </a:lnTo>
                  <a:lnTo>
                    <a:pt x="457" y="89"/>
                  </a:lnTo>
                  <a:lnTo>
                    <a:pt x="444" y="113"/>
                  </a:lnTo>
                  <a:lnTo>
                    <a:pt x="408" y="108"/>
                  </a:lnTo>
                  <a:lnTo>
                    <a:pt x="368" y="104"/>
                  </a:lnTo>
                  <a:lnTo>
                    <a:pt x="314" y="99"/>
                  </a:lnTo>
                  <a:lnTo>
                    <a:pt x="249" y="99"/>
                  </a:lnTo>
                  <a:lnTo>
                    <a:pt x="177" y="99"/>
                  </a:lnTo>
                  <a:lnTo>
                    <a:pt x="101" y="104"/>
                  </a:lnTo>
                  <a:lnTo>
                    <a:pt x="60" y="108"/>
                  </a:lnTo>
                  <a:lnTo>
                    <a:pt x="20" y="116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4" name="Freeform 576"/>
            <p:cNvSpPr>
              <a:spLocks noChangeAspect="1"/>
            </p:cNvSpPr>
            <p:nvPr/>
          </p:nvSpPr>
          <p:spPr bwMode="auto">
            <a:xfrm>
              <a:off x="1787" y="2726"/>
              <a:ext cx="452" cy="118"/>
            </a:xfrm>
            <a:custGeom>
              <a:avLst/>
              <a:gdLst>
                <a:gd name="T0" fmla="*/ 0 w 452"/>
                <a:gd name="T1" fmla="*/ 118 h 118"/>
                <a:gd name="T2" fmla="*/ 1 w 452"/>
                <a:gd name="T3" fmla="*/ 66 h 118"/>
                <a:gd name="T4" fmla="*/ 30 w 452"/>
                <a:gd name="T5" fmla="*/ 57 h 118"/>
                <a:gd name="T6" fmla="*/ 30 w 452"/>
                <a:gd name="T7" fmla="*/ 57 h 118"/>
                <a:gd name="T8" fmla="*/ 62 w 452"/>
                <a:gd name="T9" fmla="*/ 52 h 118"/>
                <a:gd name="T10" fmla="*/ 98 w 452"/>
                <a:gd name="T11" fmla="*/ 47 h 118"/>
                <a:gd name="T12" fmla="*/ 148 w 452"/>
                <a:gd name="T13" fmla="*/ 24 h 118"/>
                <a:gd name="T14" fmla="*/ 208 w 452"/>
                <a:gd name="T15" fmla="*/ 8 h 118"/>
                <a:gd name="T16" fmla="*/ 247 w 452"/>
                <a:gd name="T17" fmla="*/ 0 h 118"/>
                <a:gd name="T18" fmla="*/ 275 w 452"/>
                <a:gd name="T19" fmla="*/ 21 h 118"/>
                <a:gd name="T20" fmla="*/ 323 w 452"/>
                <a:gd name="T21" fmla="*/ 36 h 118"/>
                <a:gd name="T22" fmla="*/ 349 w 452"/>
                <a:gd name="T23" fmla="*/ 45 h 118"/>
                <a:gd name="T24" fmla="*/ 347 w 452"/>
                <a:gd name="T25" fmla="*/ 57 h 118"/>
                <a:gd name="T26" fmla="*/ 388 w 452"/>
                <a:gd name="T27" fmla="*/ 68 h 118"/>
                <a:gd name="T28" fmla="*/ 428 w 452"/>
                <a:gd name="T29" fmla="*/ 78 h 118"/>
                <a:gd name="T30" fmla="*/ 452 w 452"/>
                <a:gd name="T31" fmla="*/ 86 h 118"/>
                <a:gd name="T32" fmla="*/ 452 w 452"/>
                <a:gd name="T33" fmla="*/ 113 h 118"/>
                <a:gd name="T34" fmla="*/ 428 w 452"/>
                <a:gd name="T35" fmla="*/ 109 h 118"/>
                <a:gd name="T36" fmla="*/ 428 w 452"/>
                <a:gd name="T37" fmla="*/ 109 h 118"/>
                <a:gd name="T38" fmla="*/ 394 w 452"/>
                <a:gd name="T39" fmla="*/ 104 h 118"/>
                <a:gd name="T40" fmla="*/ 356 w 452"/>
                <a:gd name="T41" fmla="*/ 99 h 118"/>
                <a:gd name="T42" fmla="*/ 304 w 452"/>
                <a:gd name="T43" fmla="*/ 96 h 118"/>
                <a:gd name="T44" fmla="*/ 244 w 452"/>
                <a:gd name="T45" fmla="*/ 94 h 118"/>
                <a:gd name="T46" fmla="*/ 176 w 452"/>
                <a:gd name="T47" fmla="*/ 98 h 118"/>
                <a:gd name="T48" fmla="*/ 107 w 452"/>
                <a:gd name="T49" fmla="*/ 101 h 118"/>
                <a:gd name="T50" fmla="*/ 62 w 452"/>
                <a:gd name="T51" fmla="*/ 107 h 118"/>
                <a:gd name="T52" fmla="*/ 0 w 452"/>
                <a:gd name="T53" fmla="*/ 118 h 11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52"/>
                <a:gd name="T82" fmla="*/ 0 h 118"/>
                <a:gd name="T83" fmla="*/ 452 w 452"/>
                <a:gd name="T84" fmla="*/ 118 h 11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52" h="118">
                  <a:moveTo>
                    <a:pt x="0" y="118"/>
                  </a:moveTo>
                  <a:lnTo>
                    <a:pt x="1" y="66"/>
                  </a:lnTo>
                  <a:lnTo>
                    <a:pt x="30" y="57"/>
                  </a:lnTo>
                  <a:lnTo>
                    <a:pt x="62" y="52"/>
                  </a:lnTo>
                  <a:lnTo>
                    <a:pt x="98" y="47"/>
                  </a:lnTo>
                  <a:lnTo>
                    <a:pt x="148" y="24"/>
                  </a:lnTo>
                  <a:lnTo>
                    <a:pt x="208" y="8"/>
                  </a:lnTo>
                  <a:lnTo>
                    <a:pt x="247" y="0"/>
                  </a:lnTo>
                  <a:lnTo>
                    <a:pt x="275" y="21"/>
                  </a:lnTo>
                  <a:lnTo>
                    <a:pt x="323" y="36"/>
                  </a:lnTo>
                  <a:lnTo>
                    <a:pt x="349" y="45"/>
                  </a:lnTo>
                  <a:lnTo>
                    <a:pt x="347" y="57"/>
                  </a:lnTo>
                  <a:lnTo>
                    <a:pt x="388" y="68"/>
                  </a:lnTo>
                  <a:lnTo>
                    <a:pt x="428" y="78"/>
                  </a:lnTo>
                  <a:lnTo>
                    <a:pt x="452" y="86"/>
                  </a:lnTo>
                  <a:lnTo>
                    <a:pt x="452" y="113"/>
                  </a:lnTo>
                  <a:lnTo>
                    <a:pt x="428" y="109"/>
                  </a:lnTo>
                  <a:lnTo>
                    <a:pt x="394" y="104"/>
                  </a:lnTo>
                  <a:lnTo>
                    <a:pt x="356" y="99"/>
                  </a:lnTo>
                  <a:lnTo>
                    <a:pt x="304" y="96"/>
                  </a:lnTo>
                  <a:lnTo>
                    <a:pt x="244" y="94"/>
                  </a:lnTo>
                  <a:lnTo>
                    <a:pt x="176" y="98"/>
                  </a:lnTo>
                  <a:lnTo>
                    <a:pt x="107" y="101"/>
                  </a:lnTo>
                  <a:lnTo>
                    <a:pt x="62" y="107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5" name="Freeform 577"/>
            <p:cNvSpPr>
              <a:spLocks noChangeAspect="1"/>
            </p:cNvSpPr>
            <p:nvPr/>
          </p:nvSpPr>
          <p:spPr bwMode="auto">
            <a:xfrm>
              <a:off x="1862" y="2799"/>
              <a:ext cx="12" cy="15"/>
            </a:xfrm>
            <a:custGeom>
              <a:avLst/>
              <a:gdLst>
                <a:gd name="T0" fmla="*/ 14 w 10"/>
                <a:gd name="T1" fmla="*/ 10 h 12"/>
                <a:gd name="T2" fmla="*/ 14 w 10"/>
                <a:gd name="T3" fmla="*/ 10 h 12"/>
                <a:gd name="T4" fmla="*/ 12 w 10"/>
                <a:gd name="T5" fmla="*/ 16 h 12"/>
                <a:gd name="T6" fmla="*/ 6 w 10"/>
                <a:gd name="T7" fmla="*/ 19 h 12"/>
                <a:gd name="T8" fmla="*/ 6 w 10"/>
                <a:gd name="T9" fmla="*/ 19 h 12"/>
                <a:gd name="T10" fmla="*/ 0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0 w 10"/>
                <a:gd name="T17" fmla="*/ 4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4 h 12"/>
                <a:gd name="T24" fmla="*/ 14 w 10"/>
                <a:gd name="T25" fmla="*/ 10 h 12"/>
                <a:gd name="T26" fmla="*/ 14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6" name="Freeform 578"/>
            <p:cNvSpPr>
              <a:spLocks noChangeAspect="1"/>
            </p:cNvSpPr>
            <p:nvPr/>
          </p:nvSpPr>
          <p:spPr bwMode="auto">
            <a:xfrm>
              <a:off x="1898" y="2786"/>
              <a:ext cx="12" cy="15"/>
            </a:xfrm>
            <a:custGeom>
              <a:avLst/>
              <a:gdLst>
                <a:gd name="T0" fmla="*/ 14 w 10"/>
                <a:gd name="T1" fmla="*/ 10 h 12"/>
                <a:gd name="T2" fmla="*/ 14 w 10"/>
                <a:gd name="T3" fmla="*/ 10 h 12"/>
                <a:gd name="T4" fmla="*/ 12 w 10"/>
                <a:gd name="T5" fmla="*/ 16 h 12"/>
                <a:gd name="T6" fmla="*/ 8 w 10"/>
                <a:gd name="T7" fmla="*/ 19 h 12"/>
                <a:gd name="T8" fmla="*/ 8 w 10"/>
                <a:gd name="T9" fmla="*/ 19 h 12"/>
                <a:gd name="T10" fmla="*/ 2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2 w 10"/>
                <a:gd name="T17" fmla="*/ 4 h 12"/>
                <a:gd name="T18" fmla="*/ 8 w 10"/>
                <a:gd name="T19" fmla="*/ 0 h 12"/>
                <a:gd name="T20" fmla="*/ 8 w 10"/>
                <a:gd name="T21" fmla="*/ 0 h 12"/>
                <a:gd name="T22" fmla="*/ 12 w 10"/>
                <a:gd name="T23" fmla="*/ 4 h 12"/>
                <a:gd name="T24" fmla="*/ 14 w 10"/>
                <a:gd name="T25" fmla="*/ 10 h 12"/>
                <a:gd name="T26" fmla="*/ 14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7" name="Freeform 579"/>
            <p:cNvSpPr>
              <a:spLocks noChangeAspect="1"/>
            </p:cNvSpPr>
            <p:nvPr/>
          </p:nvSpPr>
          <p:spPr bwMode="auto">
            <a:xfrm>
              <a:off x="2035" y="2786"/>
              <a:ext cx="12" cy="13"/>
            </a:xfrm>
            <a:custGeom>
              <a:avLst/>
              <a:gdLst>
                <a:gd name="T0" fmla="*/ 14 w 10"/>
                <a:gd name="T1" fmla="*/ 7 h 10"/>
                <a:gd name="T2" fmla="*/ 14 w 10"/>
                <a:gd name="T3" fmla="*/ 7 h 10"/>
                <a:gd name="T4" fmla="*/ 14 w 10"/>
                <a:gd name="T5" fmla="*/ 13 h 10"/>
                <a:gd name="T6" fmla="*/ 8 w 10"/>
                <a:gd name="T7" fmla="*/ 17 h 10"/>
                <a:gd name="T8" fmla="*/ 8 w 10"/>
                <a:gd name="T9" fmla="*/ 17 h 10"/>
                <a:gd name="T10" fmla="*/ 2 w 10"/>
                <a:gd name="T11" fmla="*/ 13 h 10"/>
                <a:gd name="T12" fmla="*/ 0 w 10"/>
                <a:gd name="T13" fmla="*/ 7 h 10"/>
                <a:gd name="T14" fmla="*/ 0 w 10"/>
                <a:gd name="T15" fmla="*/ 7 h 10"/>
                <a:gd name="T16" fmla="*/ 2 w 10"/>
                <a:gd name="T17" fmla="*/ 0 h 10"/>
                <a:gd name="T18" fmla="*/ 8 w 10"/>
                <a:gd name="T19" fmla="*/ 0 h 10"/>
                <a:gd name="T20" fmla="*/ 8 w 10"/>
                <a:gd name="T21" fmla="*/ 0 h 10"/>
                <a:gd name="T22" fmla="*/ 14 w 10"/>
                <a:gd name="T23" fmla="*/ 0 h 10"/>
                <a:gd name="T24" fmla="*/ 14 w 10"/>
                <a:gd name="T25" fmla="*/ 7 h 10"/>
                <a:gd name="T26" fmla="*/ 14 w 10"/>
                <a:gd name="T27" fmla="*/ 7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0"/>
                <a:gd name="T44" fmla="*/ 10 w 10"/>
                <a:gd name="T45" fmla="*/ 10 h 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0">
                  <a:moveTo>
                    <a:pt x="10" y="4"/>
                  </a:moveTo>
                  <a:lnTo>
                    <a:pt x="10" y="4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8" name="Freeform 580"/>
            <p:cNvSpPr>
              <a:spLocks noChangeAspect="1"/>
            </p:cNvSpPr>
            <p:nvPr/>
          </p:nvSpPr>
          <p:spPr bwMode="auto">
            <a:xfrm>
              <a:off x="2076" y="2786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4 w 10"/>
                <a:gd name="T7" fmla="*/ 19 h 12"/>
                <a:gd name="T8" fmla="*/ 4 w 10"/>
                <a:gd name="T9" fmla="*/ 19 h 12"/>
                <a:gd name="T10" fmla="*/ 0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0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39" name="Freeform 581"/>
            <p:cNvSpPr>
              <a:spLocks noChangeAspect="1"/>
            </p:cNvSpPr>
            <p:nvPr/>
          </p:nvSpPr>
          <p:spPr bwMode="auto">
            <a:xfrm>
              <a:off x="1996" y="2450"/>
              <a:ext cx="11" cy="13"/>
            </a:xfrm>
            <a:custGeom>
              <a:avLst/>
              <a:gdLst>
                <a:gd name="T0" fmla="*/ 12 w 10"/>
                <a:gd name="T1" fmla="*/ 10 h 10"/>
                <a:gd name="T2" fmla="*/ 12 w 10"/>
                <a:gd name="T3" fmla="*/ 10 h 10"/>
                <a:gd name="T4" fmla="*/ 10 w 10"/>
                <a:gd name="T5" fmla="*/ 17 h 10"/>
                <a:gd name="T6" fmla="*/ 8 w 10"/>
                <a:gd name="T7" fmla="*/ 17 h 10"/>
                <a:gd name="T8" fmla="*/ 8 w 10"/>
                <a:gd name="T9" fmla="*/ 17 h 10"/>
                <a:gd name="T10" fmla="*/ 2 w 10"/>
                <a:gd name="T11" fmla="*/ 17 h 10"/>
                <a:gd name="T12" fmla="*/ 0 w 10"/>
                <a:gd name="T13" fmla="*/ 10 h 10"/>
                <a:gd name="T14" fmla="*/ 0 w 10"/>
                <a:gd name="T15" fmla="*/ 10 h 10"/>
                <a:gd name="T16" fmla="*/ 2 w 10"/>
                <a:gd name="T17" fmla="*/ 4 h 10"/>
                <a:gd name="T18" fmla="*/ 8 w 10"/>
                <a:gd name="T19" fmla="*/ 0 h 10"/>
                <a:gd name="T20" fmla="*/ 8 w 10"/>
                <a:gd name="T21" fmla="*/ 0 h 10"/>
                <a:gd name="T22" fmla="*/ 10 w 10"/>
                <a:gd name="T23" fmla="*/ 4 h 10"/>
                <a:gd name="T24" fmla="*/ 12 w 10"/>
                <a:gd name="T25" fmla="*/ 10 h 10"/>
                <a:gd name="T26" fmla="*/ 12 w 10"/>
                <a:gd name="T27" fmla="*/ 10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0"/>
                <a:gd name="T44" fmla="*/ 10 w 10"/>
                <a:gd name="T45" fmla="*/ 10 h 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0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0" name="Freeform 582"/>
            <p:cNvSpPr>
              <a:spLocks noChangeAspect="1"/>
            </p:cNvSpPr>
            <p:nvPr/>
          </p:nvSpPr>
          <p:spPr bwMode="auto">
            <a:xfrm>
              <a:off x="2019" y="2487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8 w 10"/>
                <a:gd name="T7" fmla="*/ 19 h 12"/>
                <a:gd name="T8" fmla="*/ 8 w 10"/>
                <a:gd name="T9" fmla="*/ 19 h 12"/>
                <a:gd name="T10" fmla="*/ 2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2 w 10"/>
                <a:gd name="T17" fmla="*/ 4 h 12"/>
                <a:gd name="T18" fmla="*/ 8 w 10"/>
                <a:gd name="T19" fmla="*/ 0 h 12"/>
                <a:gd name="T20" fmla="*/ 8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1" name="Freeform 583"/>
            <p:cNvSpPr>
              <a:spLocks noChangeAspect="1"/>
            </p:cNvSpPr>
            <p:nvPr/>
          </p:nvSpPr>
          <p:spPr bwMode="auto">
            <a:xfrm>
              <a:off x="2010" y="2497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4 w 10"/>
                <a:gd name="T7" fmla="*/ 19 h 12"/>
                <a:gd name="T8" fmla="*/ 4 w 10"/>
                <a:gd name="T9" fmla="*/ 19 h 12"/>
                <a:gd name="T10" fmla="*/ 2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2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2" name="Freeform 584"/>
            <p:cNvSpPr>
              <a:spLocks noChangeAspect="1"/>
            </p:cNvSpPr>
            <p:nvPr/>
          </p:nvSpPr>
          <p:spPr bwMode="auto">
            <a:xfrm>
              <a:off x="2016" y="2536"/>
              <a:ext cx="12" cy="15"/>
            </a:xfrm>
            <a:custGeom>
              <a:avLst/>
              <a:gdLst>
                <a:gd name="T0" fmla="*/ 14 w 10"/>
                <a:gd name="T1" fmla="*/ 10 h 12"/>
                <a:gd name="T2" fmla="*/ 14 w 10"/>
                <a:gd name="T3" fmla="*/ 10 h 12"/>
                <a:gd name="T4" fmla="*/ 12 w 10"/>
                <a:gd name="T5" fmla="*/ 16 h 12"/>
                <a:gd name="T6" fmla="*/ 6 w 10"/>
                <a:gd name="T7" fmla="*/ 19 h 12"/>
                <a:gd name="T8" fmla="*/ 6 w 10"/>
                <a:gd name="T9" fmla="*/ 19 h 12"/>
                <a:gd name="T10" fmla="*/ 0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0 w 10"/>
                <a:gd name="T17" fmla="*/ 4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4 h 12"/>
                <a:gd name="T24" fmla="*/ 14 w 10"/>
                <a:gd name="T25" fmla="*/ 10 h 12"/>
                <a:gd name="T26" fmla="*/ 14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3" name="Freeform 585"/>
            <p:cNvSpPr>
              <a:spLocks noChangeAspect="1"/>
            </p:cNvSpPr>
            <p:nvPr/>
          </p:nvSpPr>
          <p:spPr bwMode="auto">
            <a:xfrm>
              <a:off x="2021" y="2595"/>
              <a:ext cx="11" cy="16"/>
            </a:xfrm>
            <a:custGeom>
              <a:avLst/>
              <a:gdLst>
                <a:gd name="T0" fmla="*/ 12 w 10"/>
                <a:gd name="T1" fmla="*/ 11 h 12"/>
                <a:gd name="T2" fmla="*/ 12 w 10"/>
                <a:gd name="T3" fmla="*/ 11 h 12"/>
                <a:gd name="T4" fmla="*/ 10 w 10"/>
                <a:gd name="T5" fmla="*/ 17 h 12"/>
                <a:gd name="T6" fmla="*/ 4 w 10"/>
                <a:gd name="T7" fmla="*/ 21 h 12"/>
                <a:gd name="T8" fmla="*/ 4 w 10"/>
                <a:gd name="T9" fmla="*/ 21 h 12"/>
                <a:gd name="T10" fmla="*/ 2 w 10"/>
                <a:gd name="T11" fmla="*/ 17 h 12"/>
                <a:gd name="T12" fmla="*/ 0 w 10"/>
                <a:gd name="T13" fmla="*/ 11 h 12"/>
                <a:gd name="T14" fmla="*/ 0 w 10"/>
                <a:gd name="T15" fmla="*/ 11 h 12"/>
                <a:gd name="T16" fmla="*/ 2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1 h 12"/>
                <a:gd name="T26" fmla="*/ 12 w 10"/>
                <a:gd name="T27" fmla="*/ 11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4" name="Freeform 586"/>
            <p:cNvSpPr>
              <a:spLocks noChangeAspect="1"/>
            </p:cNvSpPr>
            <p:nvPr/>
          </p:nvSpPr>
          <p:spPr bwMode="auto">
            <a:xfrm>
              <a:off x="1956" y="2621"/>
              <a:ext cx="11" cy="16"/>
            </a:xfrm>
            <a:custGeom>
              <a:avLst/>
              <a:gdLst>
                <a:gd name="T0" fmla="*/ 12 w 10"/>
                <a:gd name="T1" fmla="*/ 11 h 12"/>
                <a:gd name="T2" fmla="*/ 12 w 10"/>
                <a:gd name="T3" fmla="*/ 11 h 12"/>
                <a:gd name="T4" fmla="*/ 10 w 10"/>
                <a:gd name="T5" fmla="*/ 17 h 12"/>
                <a:gd name="T6" fmla="*/ 8 w 10"/>
                <a:gd name="T7" fmla="*/ 21 h 12"/>
                <a:gd name="T8" fmla="*/ 8 w 10"/>
                <a:gd name="T9" fmla="*/ 21 h 12"/>
                <a:gd name="T10" fmla="*/ 2 w 10"/>
                <a:gd name="T11" fmla="*/ 17 h 12"/>
                <a:gd name="T12" fmla="*/ 0 w 10"/>
                <a:gd name="T13" fmla="*/ 11 h 12"/>
                <a:gd name="T14" fmla="*/ 0 w 10"/>
                <a:gd name="T15" fmla="*/ 11 h 12"/>
                <a:gd name="T16" fmla="*/ 2 w 10"/>
                <a:gd name="T17" fmla="*/ 4 h 12"/>
                <a:gd name="T18" fmla="*/ 8 w 10"/>
                <a:gd name="T19" fmla="*/ 0 h 12"/>
                <a:gd name="T20" fmla="*/ 8 w 10"/>
                <a:gd name="T21" fmla="*/ 0 h 12"/>
                <a:gd name="T22" fmla="*/ 10 w 10"/>
                <a:gd name="T23" fmla="*/ 4 h 12"/>
                <a:gd name="T24" fmla="*/ 12 w 10"/>
                <a:gd name="T25" fmla="*/ 11 h 12"/>
                <a:gd name="T26" fmla="*/ 12 w 10"/>
                <a:gd name="T27" fmla="*/ 11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5" name="Freeform 587"/>
            <p:cNvSpPr>
              <a:spLocks noChangeAspect="1"/>
            </p:cNvSpPr>
            <p:nvPr/>
          </p:nvSpPr>
          <p:spPr bwMode="auto">
            <a:xfrm>
              <a:off x="1998" y="2675"/>
              <a:ext cx="12" cy="16"/>
            </a:xfrm>
            <a:custGeom>
              <a:avLst/>
              <a:gdLst>
                <a:gd name="T0" fmla="*/ 14 w 10"/>
                <a:gd name="T1" fmla="*/ 11 h 12"/>
                <a:gd name="T2" fmla="*/ 14 w 10"/>
                <a:gd name="T3" fmla="*/ 11 h 12"/>
                <a:gd name="T4" fmla="*/ 12 w 10"/>
                <a:gd name="T5" fmla="*/ 17 h 12"/>
                <a:gd name="T6" fmla="*/ 6 w 10"/>
                <a:gd name="T7" fmla="*/ 21 h 12"/>
                <a:gd name="T8" fmla="*/ 6 w 10"/>
                <a:gd name="T9" fmla="*/ 21 h 12"/>
                <a:gd name="T10" fmla="*/ 2 w 10"/>
                <a:gd name="T11" fmla="*/ 17 h 12"/>
                <a:gd name="T12" fmla="*/ 0 w 10"/>
                <a:gd name="T13" fmla="*/ 11 h 12"/>
                <a:gd name="T14" fmla="*/ 0 w 10"/>
                <a:gd name="T15" fmla="*/ 11 h 12"/>
                <a:gd name="T16" fmla="*/ 2 w 10"/>
                <a:gd name="T17" fmla="*/ 4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4 h 12"/>
                <a:gd name="T24" fmla="*/ 14 w 10"/>
                <a:gd name="T25" fmla="*/ 11 h 12"/>
                <a:gd name="T26" fmla="*/ 14 w 10"/>
                <a:gd name="T27" fmla="*/ 11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6" name="Freeform 588"/>
            <p:cNvSpPr>
              <a:spLocks noChangeAspect="1"/>
            </p:cNvSpPr>
            <p:nvPr/>
          </p:nvSpPr>
          <p:spPr bwMode="auto">
            <a:xfrm>
              <a:off x="2012" y="2435"/>
              <a:ext cx="9" cy="15"/>
            </a:xfrm>
            <a:custGeom>
              <a:avLst/>
              <a:gdLst>
                <a:gd name="T0" fmla="*/ 10 w 8"/>
                <a:gd name="T1" fmla="*/ 10 h 12"/>
                <a:gd name="T2" fmla="*/ 10 w 8"/>
                <a:gd name="T3" fmla="*/ 10 h 12"/>
                <a:gd name="T4" fmla="*/ 10 w 8"/>
                <a:gd name="T5" fmla="*/ 16 h 12"/>
                <a:gd name="T6" fmla="*/ 6 w 8"/>
                <a:gd name="T7" fmla="*/ 19 h 12"/>
                <a:gd name="T8" fmla="*/ 6 w 8"/>
                <a:gd name="T9" fmla="*/ 19 h 12"/>
                <a:gd name="T10" fmla="*/ 0 w 8"/>
                <a:gd name="T11" fmla="*/ 16 h 12"/>
                <a:gd name="T12" fmla="*/ 0 w 8"/>
                <a:gd name="T13" fmla="*/ 10 h 12"/>
                <a:gd name="T14" fmla="*/ 0 w 8"/>
                <a:gd name="T15" fmla="*/ 10 h 12"/>
                <a:gd name="T16" fmla="*/ 0 w 8"/>
                <a:gd name="T17" fmla="*/ 4 h 12"/>
                <a:gd name="T18" fmla="*/ 6 w 8"/>
                <a:gd name="T19" fmla="*/ 0 h 12"/>
                <a:gd name="T20" fmla="*/ 6 w 8"/>
                <a:gd name="T21" fmla="*/ 0 h 12"/>
                <a:gd name="T22" fmla="*/ 10 w 8"/>
                <a:gd name="T23" fmla="*/ 4 h 12"/>
                <a:gd name="T24" fmla="*/ 10 w 8"/>
                <a:gd name="T25" fmla="*/ 10 h 12"/>
                <a:gd name="T26" fmla="*/ 10 w 8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12"/>
                <a:gd name="T44" fmla="*/ 8 w 8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12">
                  <a:moveTo>
                    <a:pt x="8" y="6"/>
                  </a:moveTo>
                  <a:lnTo>
                    <a:pt x="8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7" name="Freeform 589"/>
            <p:cNvSpPr>
              <a:spLocks noChangeAspect="1"/>
            </p:cNvSpPr>
            <p:nvPr/>
          </p:nvSpPr>
          <p:spPr bwMode="auto">
            <a:xfrm>
              <a:off x="1846" y="2232"/>
              <a:ext cx="325" cy="213"/>
            </a:xfrm>
            <a:custGeom>
              <a:avLst/>
              <a:gdLst>
                <a:gd name="T0" fmla="*/ 0 w 288"/>
                <a:gd name="T1" fmla="*/ 40 h 164"/>
                <a:gd name="T2" fmla="*/ 0 w 288"/>
                <a:gd name="T3" fmla="*/ 40 h 164"/>
                <a:gd name="T4" fmla="*/ 6 w 288"/>
                <a:gd name="T5" fmla="*/ 51 h 164"/>
                <a:gd name="T6" fmla="*/ 20 w 288"/>
                <a:gd name="T7" fmla="*/ 81 h 164"/>
                <a:gd name="T8" fmla="*/ 46 w 288"/>
                <a:gd name="T9" fmla="*/ 118 h 164"/>
                <a:gd name="T10" fmla="*/ 63 w 288"/>
                <a:gd name="T11" fmla="*/ 139 h 164"/>
                <a:gd name="T12" fmla="*/ 81 w 288"/>
                <a:gd name="T13" fmla="*/ 158 h 164"/>
                <a:gd name="T14" fmla="*/ 81 w 288"/>
                <a:gd name="T15" fmla="*/ 158 h 164"/>
                <a:gd name="T16" fmla="*/ 107 w 288"/>
                <a:gd name="T17" fmla="*/ 186 h 164"/>
                <a:gd name="T18" fmla="*/ 135 w 288"/>
                <a:gd name="T19" fmla="*/ 222 h 164"/>
                <a:gd name="T20" fmla="*/ 166 w 288"/>
                <a:gd name="T21" fmla="*/ 266 h 164"/>
                <a:gd name="T22" fmla="*/ 166 w 288"/>
                <a:gd name="T23" fmla="*/ 266 h 164"/>
                <a:gd name="T24" fmla="*/ 170 w 288"/>
                <a:gd name="T25" fmla="*/ 270 h 164"/>
                <a:gd name="T26" fmla="*/ 184 w 288"/>
                <a:gd name="T27" fmla="*/ 273 h 164"/>
                <a:gd name="T28" fmla="*/ 191 w 288"/>
                <a:gd name="T29" fmla="*/ 277 h 164"/>
                <a:gd name="T30" fmla="*/ 199 w 288"/>
                <a:gd name="T31" fmla="*/ 277 h 164"/>
                <a:gd name="T32" fmla="*/ 207 w 288"/>
                <a:gd name="T33" fmla="*/ 273 h 164"/>
                <a:gd name="T34" fmla="*/ 214 w 288"/>
                <a:gd name="T35" fmla="*/ 266 h 164"/>
                <a:gd name="T36" fmla="*/ 214 w 288"/>
                <a:gd name="T37" fmla="*/ 266 h 164"/>
                <a:gd name="T38" fmla="*/ 255 w 288"/>
                <a:gd name="T39" fmla="*/ 205 h 164"/>
                <a:gd name="T40" fmla="*/ 278 w 288"/>
                <a:gd name="T41" fmla="*/ 171 h 164"/>
                <a:gd name="T42" fmla="*/ 304 w 288"/>
                <a:gd name="T43" fmla="*/ 139 h 164"/>
                <a:gd name="T44" fmla="*/ 304 w 288"/>
                <a:gd name="T45" fmla="*/ 139 h 164"/>
                <a:gd name="T46" fmla="*/ 326 w 288"/>
                <a:gd name="T47" fmla="*/ 112 h 164"/>
                <a:gd name="T48" fmla="*/ 344 w 288"/>
                <a:gd name="T49" fmla="*/ 84 h 164"/>
                <a:gd name="T50" fmla="*/ 357 w 288"/>
                <a:gd name="T51" fmla="*/ 57 h 164"/>
                <a:gd name="T52" fmla="*/ 367 w 288"/>
                <a:gd name="T53" fmla="*/ 34 h 164"/>
                <a:gd name="T54" fmla="*/ 367 w 288"/>
                <a:gd name="T55" fmla="*/ 34 h 164"/>
                <a:gd name="T56" fmla="*/ 334 w 288"/>
                <a:gd name="T57" fmla="*/ 21 h 164"/>
                <a:gd name="T58" fmla="*/ 298 w 288"/>
                <a:gd name="T59" fmla="*/ 10 h 164"/>
                <a:gd name="T60" fmla="*/ 252 w 288"/>
                <a:gd name="T61" fmla="*/ 4 h 164"/>
                <a:gd name="T62" fmla="*/ 199 w 288"/>
                <a:gd name="T63" fmla="*/ 0 h 164"/>
                <a:gd name="T64" fmla="*/ 168 w 288"/>
                <a:gd name="T65" fmla="*/ 0 h 164"/>
                <a:gd name="T66" fmla="*/ 135 w 288"/>
                <a:gd name="T67" fmla="*/ 0 h 164"/>
                <a:gd name="T68" fmla="*/ 102 w 288"/>
                <a:gd name="T69" fmla="*/ 6 h 164"/>
                <a:gd name="T70" fmla="*/ 69 w 288"/>
                <a:gd name="T71" fmla="*/ 13 h 164"/>
                <a:gd name="T72" fmla="*/ 36 w 288"/>
                <a:gd name="T73" fmla="*/ 23 h 164"/>
                <a:gd name="T74" fmla="*/ 0 w 288"/>
                <a:gd name="T75" fmla="*/ 40 h 164"/>
                <a:gd name="T76" fmla="*/ 0 w 288"/>
                <a:gd name="T77" fmla="*/ 40 h 1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8"/>
                <a:gd name="T118" fmla="*/ 0 h 164"/>
                <a:gd name="T119" fmla="*/ 288 w 288"/>
                <a:gd name="T120" fmla="*/ 164 h 16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8" h="164">
                  <a:moveTo>
                    <a:pt x="0" y="24"/>
                  </a:moveTo>
                  <a:lnTo>
                    <a:pt x="0" y="24"/>
                  </a:lnTo>
                  <a:lnTo>
                    <a:pt x="4" y="30"/>
                  </a:lnTo>
                  <a:lnTo>
                    <a:pt x="16" y="48"/>
                  </a:lnTo>
                  <a:lnTo>
                    <a:pt x="36" y="70"/>
                  </a:lnTo>
                  <a:lnTo>
                    <a:pt x="50" y="82"/>
                  </a:lnTo>
                  <a:lnTo>
                    <a:pt x="64" y="94"/>
                  </a:lnTo>
                  <a:lnTo>
                    <a:pt x="84" y="110"/>
                  </a:lnTo>
                  <a:lnTo>
                    <a:pt x="106" y="132"/>
                  </a:lnTo>
                  <a:lnTo>
                    <a:pt x="130" y="158"/>
                  </a:lnTo>
                  <a:lnTo>
                    <a:pt x="134" y="160"/>
                  </a:lnTo>
                  <a:lnTo>
                    <a:pt x="144" y="162"/>
                  </a:lnTo>
                  <a:lnTo>
                    <a:pt x="150" y="164"/>
                  </a:lnTo>
                  <a:lnTo>
                    <a:pt x="156" y="164"/>
                  </a:lnTo>
                  <a:lnTo>
                    <a:pt x="162" y="162"/>
                  </a:lnTo>
                  <a:lnTo>
                    <a:pt x="168" y="158"/>
                  </a:lnTo>
                  <a:lnTo>
                    <a:pt x="200" y="122"/>
                  </a:lnTo>
                  <a:lnTo>
                    <a:pt x="218" y="102"/>
                  </a:lnTo>
                  <a:lnTo>
                    <a:pt x="238" y="82"/>
                  </a:lnTo>
                  <a:lnTo>
                    <a:pt x="256" y="66"/>
                  </a:lnTo>
                  <a:lnTo>
                    <a:pt x="270" y="50"/>
                  </a:lnTo>
                  <a:lnTo>
                    <a:pt x="280" y="34"/>
                  </a:lnTo>
                  <a:lnTo>
                    <a:pt x="288" y="20"/>
                  </a:lnTo>
                  <a:lnTo>
                    <a:pt x="262" y="12"/>
                  </a:lnTo>
                  <a:lnTo>
                    <a:pt x="234" y="6"/>
                  </a:lnTo>
                  <a:lnTo>
                    <a:pt x="198" y="2"/>
                  </a:lnTo>
                  <a:lnTo>
                    <a:pt x="156" y="0"/>
                  </a:lnTo>
                  <a:lnTo>
                    <a:pt x="132" y="0"/>
                  </a:lnTo>
                  <a:lnTo>
                    <a:pt x="106" y="0"/>
                  </a:lnTo>
                  <a:lnTo>
                    <a:pt x="80" y="4"/>
                  </a:lnTo>
                  <a:lnTo>
                    <a:pt x="54" y="8"/>
                  </a:lnTo>
                  <a:lnTo>
                    <a:pt x="28" y="1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8" name="Freeform 590"/>
            <p:cNvSpPr>
              <a:spLocks noChangeAspect="1"/>
            </p:cNvSpPr>
            <p:nvPr/>
          </p:nvSpPr>
          <p:spPr bwMode="auto">
            <a:xfrm>
              <a:off x="1853" y="2235"/>
              <a:ext cx="326" cy="202"/>
            </a:xfrm>
            <a:custGeom>
              <a:avLst/>
              <a:gdLst>
                <a:gd name="T0" fmla="*/ 0 w 326"/>
                <a:gd name="T1" fmla="*/ 32 h 202"/>
                <a:gd name="T2" fmla="*/ 0 w 326"/>
                <a:gd name="T3" fmla="*/ 32 h 202"/>
                <a:gd name="T4" fmla="*/ 5 w 326"/>
                <a:gd name="T5" fmla="*/ 38 h 202"/>
                <a:gd name="T6" fmla="*/ 18 w 326"/>
                <a:gd name="T7" fmla="*/ 61 h 202"/>
                <a:gd name="T8" fmla="*/ 40 w 326"/>
                <a:gd name="T9" fmla="*/ 89 h 202"/>
                <a:gd name="T10" fmla="*/ 58 w 326"/>
                <a:gd name="T11" fmla="*/ 104 h 202"/>
                <a:gd name="T12" fmla="*/ 75 w 326"/>
                <a:gd name="T13" fmla="*/ 118 h 202"/>
                <a:gd name="T14" fmla="*/ 75 w 326"/>
                <a:gd name="T15" fmla="*/ 118 h 202"/>
                <a:gd name="T16" fmla="*/ 95 w 326"/>
                <a:gd name="T17" fmla="*/ 139 h 202"/>
                <a:gd name="T18" fmla="*/ 118 w 326"/>
                <a:gd name="T19" fmla="*/ 162 h 202"/>
                <a:gd name="T20" fmla="*/ 143 w 326"/>
                <a:gd name="T21" fmla="*/ 196 h 202"/>
                <a:gd name="T22" fmla="*/ 143 w 326"/>
                <a:gd name="T23" fmla="*/ 196 h 202"/>
                <a:gd name="T24" fmla="*/ 145 w 326"/>
                <a:gd name="T25" fmla="*/ 199 h 202"/>
                <a:gd name="T26" fmla="*/ 156 w 326"/>
                <a:gd name="T27" fmla="*/ 202 h 202"/>
                <a:gd name="T28" fmla="*/ 168 w 326"/>
                <a:gd name="T29" fmla="*/ 202 h 202"/>
                <a:gd name="T30" fmla="*/ 173 w 326"/>
                <a:gd name="T31" fmla="*/ 202 h 202"/>
                <a:gd name="T32" fmla="*/ 181 w 326"/>
                <a:gd name="T33" fmla="*/ 196 h 202"/>
                <a:gd name="T34" fmla="*/ 181 w 326"/>
                <a:gd name="T35" fmla="*/ 196 h 202"/>
                <a:gd name="T36" fmla="*/ 213 w 326"/>
                <a:gd name="T37" fmla="*/ 153 h 202"/>
                <a:gd name="T38" fmla="*/ 236 w 326"/>
                <a:gd name="T39" fmla="*/ 130 h 202"/>
                <a:gd name="T40" fmla="*/ 258 w 326"/>
                <a:gd name="T41" fmla="*/ 107 h 202"/>
                <a:gd name="T42" fmla="*/ 258 w 326"/>
                <a:gd name="T43" fmla="*/ 107 h 202"/>
                <a:gd name="T44" fmla="*/ 276 w 326"/>
                <a:gd name="T45" fmla="*/ 92 h 202"/>
                <a:gd name="T46" fmla="*/ 288 w 326"/>
                <a:gd name="T47" fmla="*/ 75 h 202"/>
                <a:gd name="T48" fmla="*/ 310 w 326"/>
                <a:gd name="T49" fmla="*/ 55 h 202"/>
                <a:gd name="T50" fmla="*/ 326 w 326"/>
                <a:gd name="T51" fmla="*/ 31 h 202"/>
                <a:gd name="T52" fmla="*/ 311 w 326"/>
                <a:gd name="T53" fmla="*/ 26 h 202"/>
                <a:gd name="T54" fmla="*/ 283 w 326"/>
                <a:gd name="T55" fmla="*/ 17 h 202"/>
                <a:gd name="T56" fmla="*/ 251 w 326"/>
                <a:gd name="T57" fmla="*/ 9 h 202"/>
                <a:gd name="T58" fmla="*/ 211 w 326"/>
                <a:gd name="T59" fmla="*/ 3 h 202"/>
                <a:gd name="T60" fmla="*/ 163 w 326"/>
                <a:gd name="T61" fmla="*/ 0 h 202"/>
                <a:gd name="T62" fmla="*/ 110 w 326"/>
                <a:gd name="T63" fmla="*/ 3 h 202"/>
                <a:gd name="T64" fmla="*/ 83 w 326"/>
                <a:gd name="T65" fmla="*/ 6 h 202"/>
                <a:gd name="T66" fmla="*/ 55 w 326"/>
                <a:gd name="T67" fmla="*/ 12 h 202"/>
                <a:gd name="T68" fmla="*/ 28 w 326"/>
                <a:gd name="T69" fmla="*/ 20 h 202"/>
                <a:gd name="T70" fmla="*/ 0 w 326"/>
                <a:gd name="T71" fmla="*/ 32 h 202"/>
                <a:gd name="T72" fmla="*/ 0 w 326"/>
                <a:gd name="T73" fmla="*/ 32 h 2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6"/>
                <a:gd name="T112" fmla="*/ 0 h 202"/>
                <a:gd name="T113" fmla="*/ 326 w 326"/>
                <a:gd name="T114" fmla="*/ 202 h 20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6" h="202">
                  <a:moveTo>
                    <a:pt x="0" y="32"/>
                  </a:moveTo>
                  <a:lnTo>
                    <a:pt x="0" y="32"/>
                  </a:lnTo>
                  <a:lnTo>
                    <a:pt x="5" y="38"/>
                  </a:lnTo>
                  <a:lnTo>
                    <a:pt x="18" y="61"/>
                  </a:lnTo>
                  <a:lnTo>
                    <a:pt x="40" y="89"/>
                  </a:lnTo>
                  <a:lnTo>
                    <a:pt x="58" y="104"/>
                  </a:lnTo>
                  <a:lnTo>
                    <a:pt x="75" y="118"/>
                  </a:lnTo>
                  <a:lnTo>
                    <a:pt x="95" y="139"/>
                  </a:lnTo>
                  <a:lnTo>
                    <a:pt x="118" y="162"/>
                  </a:lnTo>
                  <a:lnTo>
                    <a:pt x="143" y="196"/>
                  </a:lnTo>
                  <a:lnTo>
                    <a:pt x="145" y="199"/>
                  </a:lnTo>
                  <a:lnTo>
                    <a:pt x="156" y="202"/>
                  </a:lnTo>
                  <a:lnTo>
                    <a:pt x="168" y="202"/>
                  </a:lnTo>
                  <a:lnTo>
                    <a:pt x="173" y="202"/>
                  </a:lnTo>
                  <a:lnTo>
                    <a:pt x="181" y="196"/>
                  </a:lnTo>
                  <a:lnTo>
                    <a:pt x="213" y="153"/>
                  </a:lnTo>
                  <a:lnTo>
                    <a:pt x="236" y="130"/>
                  </a:lnTo>
                  <a:lnTo>
                    <a:pt x="258" y="107"/>
                  </a:lnTo>
                  <a:lnTo>
                    <a:pt x="276" y="92"/>
                  </a:lnTo>
                  <a:lnTo>
                    <a:pt x="288" y="75"/>
                  </a:lnTo>
                  <a:lnTo>
                    <a:pt x="310" y="55"/>
                  </a:lnTo>
                  <a:lnTo>
                    <a:pt x="326" y="31"/>
                  </a:lnTo>
                  <a:lnTo>
                    <a:pt x="311" y="26"/>
                  </a:lnTo>
                  <a:lnTo>
                    <a:pt x="283" y="17"/>
                  </a:lnTo>
                  <a:lnTo>
                    <a:pt x="251" y="9"/>
                  </a:lnTo>
                  <a:lnTo>
                    <a:pt x="211" y="3"/>
                  </a:lnTo>
                  <a:lnTo>
                    <a:pt x="163" y="0"/>
                  </a:lnTo>
                  <a:lnTo>
                    <a:pt x="110" y="3"/>
                  </a:lnTo>
                  <a:lnTo>
                    <a:pt x="83" y="6"/>
                  </a:lnTo>
                  <a:lnTo>
                    <a:pt x="55" y="12"/>
                  </a:lnTo>
                  <a:lnTo>
                    <a:pt x="28" y="2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49" name="Freeform 591"/>
            <p:cNvSpPr>
              <a:spLocks noChangeAspect="1"/>
            </p:cNvSpPr>
            <p:nvPr/>
          </p:nvSpPr>
          <p:spPr bwMode="auto">
            <a:xfrm>
              <a:off x="2031" y="2388"/>
              <a:ext cx="10" cy="18"/>
            </a:xfrm>
            <a:custGeom>
              <a:avLst/>
              <a:gdLst>
                <a:gd name="T0" fmla="*/ 12 w 8"/>
                <a:gd name="T1" fmla="*/ 14 h 12"/>
                <a:gd name="T2" fmla="*/ 12 w 8"/>
                <a:gd name="T3" fmla="*/ 14 h 12"/>
                <a:gd name="T4" fmla="*/ 12 w 8"/>
                <a:gd name="T5" fmla="*/ 22 h 12"/>
                <a:gd name="T6" fmla="*/ 6 w 8"/>
                <a:gd name="T7" fmla="*/ 27 h 12"/>
                <a:gd name="T8" fmla="*/ 6 w 8"/>
                <a:gd name="T9" fmla="*/ 27 h 12"/>
                <a:gd name="T10" fmla="*/ 0 w 8"/>
                <a:gd name="T11" fmla="*/ 22 h 12"/>
                <a:gd name="T12" fmla="*/ 0 w 8"/>
                <a:gd name="T13" fmla="*/ 14 h 12"/>
                <a:gd name="T14" fmla="*/ 0 w 8"/>
                <a:gd name="T15" fmla="*/ 14 h 12"/>
                <a:gd name="T16" fmla="*/ 0 w 8"/>
                <a:gd name="T17" fmla="*/ 5 h 12"/>
                <a:gd name="T18" fmla="*/ 6 w 8"/>
                <a:gd name="T19" fmla="*/ 0 h 12"/>
                <a:gd name="T20" fmla="*/ 6 w 8"/>
                <a:gd name="T21" fmla="*/ 0 h 12"/>
                <a:gd name="T22" fmla="*/ 12 w 8"/>
                <a:gd name="T23" fmla="*/ 5 h 12"/>
                <a:gd name="T24" fmla="*/ 12 w 8"/>
                <a:gd name="T25" fmla="*/ 14 h 12"/>
                <a:gd name="T26" fmla="*/ 12 w 8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12"/>
                <a:gd name="T44" fmla="*/ 8 w 8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12">
                  <a:moveTo>
                    <a:pt x="8" y="6"/>
                  </a:moveTo>
                  <a:lnTo>
                    <a:pt x="8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0" name="Freeform 592"/>
            <p:cNvSpPr>
              <a:spLocks noChangeAspect="1"/>
            </p:cNvSpPr>
            <p:nvPr/>
          </p:nvSpPr>
          <p:spPr bwMode="auto">
            <a:xfrm>
              <a:off x="2006" y="2333"/>
              <a:ext cx="13" cy="17"/>
            </a:xfrm>
            <a:custGeom>
              <a:avLst/>
              <a:gdLst>
                <a:gd name="T0" fmla="*/ 17 w 10"/>
                <a:gd name="T1" fmla="*/ 13 h 12"/>
                <a:gd name="T2" fmla="*/ 17 w 10"/>
                <a:gd name="T3" fmla="*/ 13 h 12"/>
                <a:gd name="T4" fmla="*/ 13 w 10"/>
                <a:gd name="T5" fmla="*/ 20 h 12"/>
                <a:gd name="T6" fmla="*/ 10 w 10"/>
                <a:gd name="T7" fmla="*/ 24 h 12"/>
                <a:gd name="T8" fmla="*/ 10 w 10"/>
                <a:gd name="T9" fmla="*/ 24 h 12"/>
                <a:gd name="T10" fmla="*/ 4 w 10"/>
                <a:gd name="T11" fmla="*/ 20 h 12"/>
                <a:gd name="T12" fmla="*/ 0 w 10"/>
                <a:gd name="T13" fmla="*/ 13 h 12"/>
                <a:gd name="T14" fmla="*/ 0 w 10"/>
                <a:gd name="T15" fmla="*/ 13 h 12"/>
                <a:gd name="T16" fmla="*/ 4 w 10"/>
                <a:gd name="T17" fmla="*/ 4 h 12"/>
                <a:gd name="T18" fmla="*/ 10 w 10"/>
                <a:gd name="T19" fmla="*/ 0 h 12"/>
                <a:gd name="T20" fmla="*/ 10 w 10"/>
                <a:gd name="T21" fmla="*/ 0 h 12"/>
                <a:gd name="T22" fmla="*/ 13 w 10"/>
                <a:gd name="T23" fmla="*/ 4 h 12"/>
                <a:gd name="T24" fmla="*/ 17 w 10"/>
                <a:gd name="T25" fmla="*/ 13 h 12"/>
                <a:gd name="T26" fmla="*/ 17 w 10"/>
                <a:gd name="T27" fmla="*/ 13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1" name="Freeform 593"/>
            <p:cNvSpPr>
              <a:spLocks noChangeAspect="1"/>
            </p:cNvSpPr>
            <p:nvPr/>
          </p:nvSpPr>
          <p:spPr bwMode="auto">
            <a:xfrm>
              <a:off x="1969" y="2318"/>
              <a:ext cx="12" cy="18"/>
            </a:xfrm>
            <a:custGeom>
              <a:avLst/>
              <a:gdLst>
                <a:gd name="T0" fmla="*/ 14 w 10"/>
                <a:gd name="T1" fmla="*/ 14 h 12"/>
                <a:gd name="T2" fmla="*/ 14 w 10"/>
                <a:gd name="T3" fmla="*/ 14 h 12"/>
                <a:gd name="T4" fmla="*/ 12 w 10"/>
                <a:gd name="T5" fmla="*/ 22 h 12"/>
                <a:gd name="T6" fmla="*/ 6 w 10"/>
                <a:gd name="T7" fmla="*/ 27 h 12"/>
                <a:gd name="T8" fmla="*/ 6 w 10"/>
                <a:gd name="T9" fmla="*/ 27 h 12"/>
                <a:gd name="T10" fmla="*/ 2 w 10"/>
                <a:gd name="T11" fmla="*/ 22 h 12"/>
                <a:gd name="T12" fmla="*/ 0 w 10"/>
                <a:gd name="T13" fmla="*/ 14 h 12"/>
                <a:gd name="T14" fmla="*/ 0 w 10"/>
                <a:gd name="T15" fmla="*/ 14 h 12"/>
                <a:gd name="T16" fmla="*/ 2 w 10"/>
                <a:gd name="T17" fmla="*/ 5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5 h 12"/>
                <a:gd name="T24" fmla="*/ 14 w 10"/>
                <a:gd name="T25" fmla="*/ 14 h 12"/>
                <a:gd name="T26" fmla="*/ 14 w 10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2" name="Freeform 594"/>
            <p:cNvSpPr>
              <a:spLocks noChangeAspect="1"/>
            </p:cNvSpPr>
            <p:nvPr/>
          </p:nvSpPr>
          <p:spPr bwMode="auto">
            <a:xfrm>
              <a:off x="2069" y="2280"/>
              <a:ext cx="13" cy="18"/>
            </a:xfrm>
            <a:custGeom>
              <a:avLst/>
              <a:gdLst>
                <a:gd name="T0" fmla="*/ 17 w 10"/>
                <a:gd name="T1" fmla="*/ 14 h 12"/>
                <a:gd name="T2" fmla="*/ 17 w 10"/>
                <a:gd name="T3" fmla="*/ 14 h 12"/>
                <a:gd name="T4" fmla="*/ 17 w 10"/>
                <a:gd name="T5" fmla="*/ 22 h 12"/>
                <a:gd name="T6" fmla="*/ 10 w 10"/>
                <a:gd name="T7" fmla="*/ 27 h 12"/>
                <a:gd name="T8" fmla="*/ 10 w 10"/>
                <a:gd name="T9" fmla="*/ 27 h 12"/>
                <a:gd name="T10" fmla="*/ 4 w 10"/>
                <a:gd name="T11" fmla="*/ 22 h 12"/>
                <a:gd name="T12" fmla="*/ 0 w 10"/>
                <a:gd name="T13" fmla="*/ 14 h 12"/>
                <a:gd name="T14" fmla="*/ 0 w 10"/>
                <a:gd name="T15" fmla="*/ 14 h 12"/>
                <a:gd name="T16" fmla="*/ 4 w 10"/>
                <a:gd name="T17" fmla="*/ 5 h 12"/>
                <a:gd name="T18" fmla="*/ 10 w 10"/>
                <a:gd name="T19" fmla="*/ 0 h 12"/>
                <a:gd name="T20" fmla="*/ 10 w 10"/>
                <a:gd name="T21" fmla="*/ 0 h 12"/>
                <a:gd name="T22" fmla="*/ 17 w 10"/>
                <a:gd name="T23" fmla="*/ 5 h 12"/>
                <a:gd name="T24" fmla="*/ 17 w 10"/>
                <a:gd name="T25" fmla="*/ 14 h 12"/>
                <a:gd name="T26" fmla="*/ 17 w 10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10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3" name="Freeform 595"/>
            <p:cNvSpPr>
              <a:spLocks noChangeAspect="1"/>
            </p:cNvSpPr>
            <p:nvPr/>
          </p:nvSpPr>
          <p:spPr bwMode="auto">
            <a:xfrm>
              <a:off x="1923" y="2255"/>
              <a:ext cx="12" cy="18"/>
            </a:xfrm>
            <a:custGeom>
              <a:avLst/>
              <a:gdLst>
                <a:gd name="T0" fmla="*/ 14 w 10"/>
                <a:gd name="T1" fmla="*/ 14 h 12"/>
                <a:gd name="T2" fmla="*/ 14 w 10"/>
                <a:gd name="T3" fmla="*/ 14 h 12"/>
                <a:gd name="T4" fmla="*/ 12 w 10"/>
                <a:gd name="T5" fmla="*/ 22 h 12"/>
                <a:gd name="T6" fmla="*/ 6 w 10"/>
                <a:gd name="T7" fmla="*/ 27 h 12"/>
                <a:gd name="T8" fmla="*/ 6 w 10"/>
                <a:gd name="T9" fmla="*/ 27 h 12"/>
                <a:gd name="T10" fmla="*/ 2 w 10"/>
                <a:gd name="T11" fmla="*/ 22 h 12"/>
                <a:gd name="T12" fmla="*/ 0 w 10"/>
                <a:gd name="T13" fmla="*/ 14 h 12"/>
                <a:gd name="T14" fmla="*/ 0 w 10"/>
                <a:gd name="T15" fmla="*/ 14 h 12"/>
                <a:gd name="T16" fmla="*/ 2 w 10"/>
                <a:gd name="T17" fmla="*/ 5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5 h 12"/>
                <a:gd name="T24" fmla="*/ 14 w 10"/>
                <a:gd name="T25" fmla="*/ 14 h 12"/>
                <a:gd name="T26" fmla="*/ 14 w 10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4" name="Freeform 596"/>
            <p:cNvSpPr>
              <a:spLocks noChangeAspect="1"/>
            </p:cNvSpPr>
            <p:nvPr/>
          </p:nvSpPr>
          <p:spPr bwMode="auto">
            <a:xfrm>
              <a:off x="1903" y="2269"/>
              <a:ext cx="13" cy="18"/>
            </a:xfrm>
            <a:custGeom>
              <a:avLst/>
              <a:gdLst>
                <a:gd name="T0" fmla="*/ 17 w 10"/>
                <a:gd name="T1" fmla="*/ 14 h 12"/>
                <a:gd name="T2" fmla="*/ 17 w 10"/>
                <a:gd name="T3" fmla="*/ 14 h 12"/>
                <a:gd name="T4" fmla="*/ 13 w 10"/>
                <a:gd name="T5" fmla="*/ 22 h 12"/>
                <a:gd name="T6" fmla="*/ 10 w 10"/>
                <a:gd name="T7" fmla="*/ 27 h 12"/>
                <a:gd name="T8" fmla="*/ 10 w 10"/>
                <a:gd name="T9" fmla="*/ 27 h 12"/>
                <a:gd name="T10" fmla="*/ 4 w 10"/>
                <a:gd name="T11" fmla="*/ 22 h 12"/>
                <a:gd name="T12" fmla="*/ 0 w 10"/>
                <a:gd name="T13" fmla="*/ 14 h 12"/>
                <a:gd name="T14" fmla="*/ 0 w 10"/>
                <a:gd name="T15" fmla="*/ 14 h 12"/>
                <a:gd name="T16" fmla="*/ 4 w 10"/>
                <a:gd name="T17" fmla="*/ 5 h 12"/>
                <a:gd name="T18" fmla="*/ 10 w 10"/>
                <a:gd name="T19" fmla="*/ 0 h 12"/>
                <a:gd name="T20" fmla="*/ 10 w 10"/>
                <a:gd name="T21" fmla="*/ 0 h 12"/>
                <a:gd name="T22" fmla="*/ 13 w 10"/>
                <a:gd name="T23" fmla="*/ 5 h 12"/>
                <a:gd name="T24" fmla="*/ 17 w 10"/>
                <a:gd name="T25" fmla="*/ 14 h 12"/>
                <a:gd name="T26" fmla="*/ 17 w 10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5" name="Freeform 597"/>
            <p:cNvSpPr>
              <a:spLocks noChangeAspect="1"/>
            </p:cNvSpPr>
            <p:nvPr/>
          </p:nvSpPr>
          <p:spPr bwMode="auto">
            <a:xfrm>
              <a:off x="1992" y="2704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4 w 10"/>
                <a:gd name="T7" fmla="*/ 19 h 12"/>
                <a:gd name="T8" fmla="*/ 4 w 10"/>
                <a:gd name="T9" fmla="*/ 19 h 12"/>
                <a:gd name="T10" fmla="*/ 2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2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6" name="Freeform 598"/>
            <p:cNvSpPr>
              <a:spLocks noChangeAspect="1"/>
            </p:cNvSpPr>
            <p:nvPr/>
          </p:nvSpPr>
          <p:spPr bwMode="auto">
            <a:xfrm>
              <a:off x="2023" y="2722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4 w 10"/>
                <a:gd name="T7" fmla="*/ 19 h 12"/>
                <a:gd name="T8" fmla="*/ 4 w 10"/>
                <a:gd name="T9" fmla="*/ 19 h 12"/>
                <a:gd name="T10" fmla="*/ 0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0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57" name="Freeform 599"/>
            <p:cNvSpPr>
              <a:spLocks noChangeAspect="1"/>
            </p:cNvSpPr>
            <p:nvPr/>
          </p:nvSpPr>
          <p:spPr bwMode="auto">
            <a:xfrm>
              <a:off x="2007" y="2730"/>
              <a:ext cx="12" cy="12"/>
            </a:xfrm>
            <a:custGeom>
              <a:avLst/>
              <a:gdLst>
                <a:gd name="T0" fmla="*/ 14 w 10"/>
                <a:gd name="T1" fmla="*/ 8 h 10"/>
                <a:gd name="T2" fmla="*/ 14 w 10"/>
                <a:gd name="T3" fmla="*/ 8 h 10"/>
                <a:gd name="T4" fmla="*/ 12 w 10"/>
                <a:gd name="T5" fmla="*/ 14 h 10"/>
                <a:gd name="T6" fmla="*/ 8 w 10"/>
                <a:gd name="T7" fmla="*/ 14 h 10"/>
                <a:gd name="T8" fmla="*/ 8 w 10"/>
                <a:gd name="T9" fmla="*/ 14 h 10"/>
                <a:gd name="T10" fmla="*/ 2 w 10"/>
                <a:gd name="T11" fmla="*/ 14 h 10"/>
                <a:gd name="T12" fmla="*/ 0 w 10"/>
                <a:gd name="T13" fmla="*/ 8 h 10"/>
                <a:gd name="T14" fmla="*/ 0 w 10"/>
                <a:gd name="T15" fmla="*/ 8 h 10"/>
                <a:gd name="T16" fmla="*/ 2 w 10"/>
                <a:gd name="T17" fmla="*/ 2 h 10"/>
                <a:gd name="T18" fmla="*/ 8 w 10"/>
                <a:gd name="T19" fmla="*/ 0 h 10"/>
                <a:gd name="T20" fmla="*/ 8 w 10"/>
                <a:gd name="T21" fmla="*/ 0 h 10"/>
                <a:gd name="T22" fmla="*/ 12 w 10"/>
                <a:gd name="T23" fmla="*/ 2 h 10"/>
                <a:gd name="T24" fmla="*/ 14 w 10"/>
                <a:gd name="T25" fmla="*/ 8 h 10"/>
                <a:gd name="T26" fmla="*/ 14 w 10"/>
                <a:gd name="T27" fmla="*/ 8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0"/>
                <a:gd name="T44" fmla="*/ 10 w 10"/>
                <a:gd name="T45" fmla="*/ 10 h 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0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96" name="Group 561"/>
          <p:cNvGrpSpPr>
            <a:grpSpLocks/>
          </p:cNvGrpSpPr>
          <p:nvPr/>
        </p:nvGrpSpPr>
        <p:grpSpPr bwMode="auto">
          <a:xfrm>
            <a:off x="2776538" y="2669182"/>
            <a:ext cx="866775" cy="1600200"/>
            <a:chOff x="1749" y="1949"/>
            <a:chExt cx="546" cy="1008"/>
          </a:xfrm>
        </p:grpSpPr>
        <p:grpSp>
          <p:nvGrpSpPr>
            <p:cNvPr id="8288" name="Group 547"/>
            <p:cNvGrpSpPr>
              <a:grpSpLocks/>
            </p:cNvGrpSpPr>
            <p:nvPr/>
          </p:nvGrpSpPr>
          <p:grpSpPr bwMode="auto">
            <a:xfrm>
              <a:off x="1756" y="1949"/>
              <a:ext cx="528" cy="132"/>
              <a:chOff x="468" y="1407"/>
              <a:chExt cx="528" cy="132"/>
            </a:xfrm>
          </p:grpSpPr>
          <p:sp>
            <p:nvSpPr>
              <p:cNvPr id="8321" name="Freeform 510"/>
              <p:cNvSpPr>
                <a:spLocks noChangeAspect="1"/>
              </p:cNvSpPr>
              <p:nvPr/>
            </p:nvSpPr>
            <p:spPr bwMode="auto">
              <a:xfrm>
                <a:off x="468" y="1407"/>
                <a:ext cx="528" cy="132"/>
              </a:xfrm>
              <a:custGeom>
                <a:avLst/>
                <a:gdLst>
                  <a:gd name="T0" fmla="*/ 593 w 470"/>
                  <a:gd name="T1" fmla="*/ 61 h 102"/>
                  <a:gd name="T2" fmla="*/ 593 w 470"/>
                  <a:gd name="T3" fmla="*/ 61 h 102"/>
                  <a:gd name="T4" fmla="*/ 591 w 470"/>
                  <a:gd name="T5" fmla="*/ 53 h 102"/>
                  <a:gd name="T6" fmla="*/ 585 w 470"/>
                  <a:gd name="T7" fmla="*/ 50 h 102"/>
                  <a:gd name="T8" fmla="*/ 568 w 470"/>
                  <a:gd name="T9" fmla="*/ 36 h 102"/>
                  <a:gd name="T10" fmla="*/ 543 w 470"/>
                  <a:gd name="T11" fmla="*/ 27 h 102"/>
                  <a:gd name="T12" fmla="*/ 504 w 470"/>
                  <a:gd name="T13" fmla="*/ 17 h 102"/>
                  <a:gd name="T14" fmla="*/ 462 w 470"/>
                  <a:gd name="T15" fmla="*/ 10 h 102"/>
                  <a:gd name="T16" fmla="*/ 411 w 470"/>
                  <a:gd name="T17" fmla="*/ 4 h 102"/>
                  <a:gd name="T18" fmla="*/ 356 w 470"/>
                  <a:gd name="T19" fmla="*/ 0 h 102"/>
                  <a:gd name="T20" fmla="*/ 295 w 470"/>
                  <a:gd name="T21" fmla="*/ 0 h 102"/>
                  <a:gd name="T22" fmla="*/ 295 w 470"/>
                  <a:gd name="T23" fmla="*/ 0 h 102"/>
                  <a:gd name="T24" fmla="*/ 237 w 470"/>
                  <a:gd name="T25" fmla="*/ 0 h 102"/>
                  <a:gd name="T26" fmla="*/ 180 w 470"/>
                  <a:gd name="T27" fmla="*/ 4 h 102"/>
                  <a:gd name="T28" fmla="*/ 131 w 470"/>
                  <a:gd name="T29" fmla="*/ 10 h 102"/>
                  <a:gd name="T30" fmla="*/ 85 w 470"/>
                  <a:gd name="T31" fmla="*/ 17 h 102"/>
                  <a:gd name="T32" fmla="*/ 51 w 470"/>
                  <a:gd name="T33" fmla="*/ 27 h 102"/>
                  <a:gd name="T34" fmla="*/ 22 w 470"/>
                  <a:gd name="T35" fmla="*/ 36 h 102"/>
                  <a:gd name="T36" fmla="*/ 4 w 470"/>
                  <a:gd name="T37" fmla="*/ 50 h 102"/>
                  <a:gd name="T38" fmla="*/ 0 w 470"/>
                  <a:gd name="T39" fmla="*/ 53 h 102"/>
                  <a:gd name="T40" fmla="*/ 0 w 470"/>
                  <a:gd name="T41" fmla="*/ 61 h 102"/>
                  <a:gd name="T42" fmla="*/ 0 w 470"/>
                  <a:gd name="T43" fmla="*/ 61 h 102"/>
                  <a:gd name="T44" fmla="*/ 0 w 470"/>
                  <a:gd name="T45" fmla="*/ 110 h 102"/>
                  <a:gd name="T46" fmla="*/ 0 w 470"/>
                  <a:gd name="T47" fmla="*/ 110 h 102"/>
                  <a:gd name="T48" fmla="*/ 0 w 470"/>
                  <a:gd name="T49" fmla="*/ 118 h 102"/>
                  <a:gd name="T50" fmla="*/ 4 w 470"/>
                  <a:gd name="T51" fmla="*/ 124 h 102"/>
                  <a:gd name="T52" fmla="*/ 22 w 470"/>
                  <a:gd name="T53" fmla="*/ 135 h 102"/>
                  <a:gd name="T54" fmla="*/ 51 w 470"/>
                  <a:gd name="T55" fmla="*/ 144 h 102"/>
                  <a:gd name="T56" fmla="*/ 85 w 470"/>
                  <a:gd name="T57" fmla="*/ 154 h 102"/>
                  <a:gd name="T58" fmla="*/ 131 w 470"/>
                  <a:gd name="T59" fmla="*/ 160 h 102"/>
                  <a:gd name="T60" fmla="*/ 180 w 470"/>
                  <a:gd name="T61" fmla="*/ 167 h 102"/>
                  <a:gd name="T62" fmla="*/ 237 w 470"/>
                  <a:gd name="T63" fmla="*/ 171 h 102"/>
                  <a:gd name="T64" fmla="*/ 295 w 470"/>
                  <a:gd name="T65" fmla="*/ 171 h 102"/>
                  <a:gd name="T66" fmla="*/ 295 w 470"/>
                  <a:gd name="T67" fmla="*/ 171 h 102"/>
                  <a:gd name="T68" fmla="*/ 356 w 470"/>
                  <a:gd name="T69" fmla="*/ 171 h 102"/>
                  <a:gd name="T70" fmla="*/ 411 w 470"/>
                  <a:gd name="T71" fmla="*/ 167 h 102"/>
                  <a:gd name="T72" fmla="*/ 462 w 470"/>
                  <a:gd name="T73" fmla="*/ 160 h 102"/>
                  <a:gd name="T74" fmla="*/ 504 w 470"/>
                  <a:gd name="T75" fmla="*/ 154 h 102"/>
                  <a:gd name="T76" fmla="*/ 543 w 470"/>
                  <a:gd name="T77" fmla="*/ 144 h 102"/>
                  <a:gd name="T78" fmla="*/ 568 w 470"/>
                  <a:gd name="T79" fmla="*/ 135 h 102"/>
                  <a:gd name="T80" fmla="*/ 585 w 470"/>
                  <a:gd name="T81" fmla="*/ 124 h 102"/>
                  <a:gd name="T82" fmla="*/ 591 w 470"/>
                  <a:gd name="T83" fmla="*/ 118 h 102"/>
                  <a:gd name="T84" fmla="*/ 593 w 470"/>
                  <a:gd name="T85" fmla="*/ 110 h 102"/>
                  <a:gd name="T86" fmla="*/ 593 w 470"/>
                  <a:gd name="T87" fmla="*/ 110 h 102"/>
                  <a:gd name="T88" fmla="*/ 593 w 470"/>
                  <a:gd name="T89" fmla="*/ 61 h 102"/>
                  <a:gd name="T90" fmla="*/ 593 w 470"/>
                  <a:gd name="T91" fmla="*/ 61 h 10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70"/>
                  <a:gd name="T139" fmla="*/ 0 h 102"/>
                  <a:gd name="T140" fmla="*/ 470 w 470"/>
                  <a:gd name="T141" fmla="*/ 102 h 10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70" h="102">
                    <a:moveTo>
                      <a:pt x="470" y="36"/>
                    </a:moveTo>
                    <a:lnTo>
                      <a:pt x="470" y="36"/>
                    </a:lnTo>
                    <a:lnTo>
                      <a:pt x="468" y="32"/>
                    </a:lnTo>
                    <a:lnTo>
                      <a:pt x="464" y="30"/>
                    </a:lnTo>
                    <a:lnTo>
                      <a:pt x="450" y="22"/>
                    </a:lnTo>
                    <a:lnTo>
                      <a:pt x="430" y="16"/>
                    </a:lnTo>
                    <a:lnTo>
                      <a:pt x="400" y="10"/>
                    </a:lnTo>
                    <a:lnTo>
                      <a:pt x="366" y="6"/>
                    </a:lnTo>
                    <a:lnTo>
                      <a:pt x="326" y="2"/>
                    </a:lnTo>
                    <a:lnTo>
                      <a:pt x="282" y="0"/>
                    </a:lnTo>
                    <a:lnTo>
                      <a:pt x="234" y="0"/>
                    </a:lnTo>
                    <a:lnTo>
                      <a:pt x="188" y="0"/>
                    </a:lnTo>
                    <a:lnTo>
                      <a:pt x="142" y="2"/>
                    </a:lnTo>
                    <a:lnTo>
                      <a:pt x="104" y="6"/>
                    </a:lnTo>
                    <a:lnTo>
                      <a:pt x="68" y="10"/>
                    </a:lnTo>
                    <a:lnTo>
                      <a:pt x="40" y="16"/>
                    </a:lnTo>
                    <a:lnTo>
                      <a:pt x="18" y="22"/>
                    </a:lnTo>
                    <a:lnTo>
                      <a:pt x="4" y="30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0" y="70"/>
                    </a:lnTo>
                    <a:lnTo>
                      <a:pt x="4" y="74"/>
                    </a:lnTo>
                    <a:lnTo>
                      <a:pt x="18" y="80"/>
                    </a:lnTo>
                    <a:lnTo>
                      <a:pt x="40" y="86"/>
                    </a:lnTo>
                    <a:lnTo>
                      <a:pt x="68" y="92"/>
                    </a:lnTo>
                    <a:lnTo>
                      <a:pt x="104" y="96"/>
                    </a:lnTo>
                    <a:lnTo>
                      <a:pt x="142" y="100"/>
                    </a:lnTo>
                    <a:lnTo>
                      <a:pt x="188" y="102"/>
                    </a:lnTo>
                    <a:lnTo>
                      <a:pt x="234" y="102"/>
                    </a:lnTo>
                    <a:lnTo>
                      <a:pt x="282" y="102"/>
                    </a:lnTo>
                    <a:lnTo>
                      <a:pt x="326" y="100"/>
                    </a:lnTo>
                    <a:lnTo>
                      <a:pt x="366" y="96"/>
                    </a:lnTo>
                    <a:lnTo>
                      <a:pt x="400" y="92"/>
                    </a:lnTo>
                    <a:lnTo>
                      <a:pt x="430" y="86"/>
                    </a:lnTo>
                    <a:lnTo>
                      <a:pt x="450" y="80"/>
                    </a:lnTo>
                    <a:lnTo>
                      <a:pt x="464" y="74"/>
                    </a:lnTo>
                    <a:lnTo>
                      <a:pt x="468" y="70"/>
                    </a:lnTo>
                    <a:lnTo>
                      <a:pt x="470" y="66"/>
                    </a:lnTo>
                    <a:lnTo>
                      <a:pt x="470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22" name="Freeform 511"/>
              <p:cNvSpPr>
                <a:spLocks noChangeAspect="1"/>
              </p:cNvSpPr>
              <p:nvPr/>
            </p:nvSpPr>
            <p:spPr bwMode="auto">
              <a:xfrm>
                <a:off x="479" y="1420"/>
                <a:ext cx="506" cy="106"/>
              </a:xfrm>
              <a:custGeom>
                <a:avLst/>
                <a:gdLst>
                  <a:gd name="T0" fmla="*/ 569 w 450"/>
                  <a:gd name="T1" fmla="*/ 50 h 82"/>
                  <a:gd name="T2" fmla="*/ 569 w 450"/>
                  <a:gd name="T3" fmla="*/ 50 h 82"/>
                  <a:gd name="T4" fmla="*/ 567 w 450"/>
                  <a:gd name="T5" fmla="*/ 44 h 82"/>
                  <a:gd name="T6" fmla="*/ 561 w 450"/>
                  <a:gd name="T7" fmla="*/ 40 h 82"/>
                  <a:gd name="T8" fmla="*/ 546 w 450"/>
                  <a:gd name="T9" fmla="*/ 30 h 82"/>
                  <a:gd name="T10" fmla="*/ 518 w 450"/>
                  <a:gd name="T11" fmla="*/ 23 h 82"/>
                  <a:gd name="T12" fmla="*/ 486 w 450"/>
                  <a:gd name="T13" fmla="*/ 17 h 82"/>
                  <a:gd name="T14" fmla="*/ 443 w 450"/>
                  <a:gd name="T15" fmla="*/ 10 h 82"/>
                  <a:gd name="T16" fmla="*/ 395 w 450"/>
                  <a:gd name="T17" fmla="*/ 6 h 82"/>
                  <a:gd name="T18" fmla="*/ 342 w 450"/>
                  <a:gd name="T19" fmla="*/ 4 h 82"/>
                  <a:gd name="T20" fmla="*/ 283 w 450"/>
                  <a:gd name="T21" fmla="*/ 0 h 82"/>
                  <a:gd name="T22" fmla="*/ 283 w 450"/>
                  <a:gd name="T23" fmla="*/ 0 h 82"/>
                  <a:gd name="T24" fmla="*/ 227 w 450"/>
                  <a:gd name="T25" fmla="*/ 4 h 82"/>
                  <a:gd name="T26" fmla="*/ 172 w 450"/>
                  <a:gd name="T27" fmla="*/ 6 h 82"/>
                  <a:gd name="T28" fmla="*/ 124 w 450"/>
                  <a:gd name="T29" fmla="*/ 10 h 82"/>
                  <a:gd name="T30" fmla="*/ 83 w 450"/>
                  <a:gd name="T31" fmla="*/ 17 h 82"/>
                  <a:gd name="T32" fmla="*/ 48 w 450"/>
                  <a:gd name="T33" fmla="*/ 23 h 82"/>
                  <a:gd name="T34" fmla="*/ 22 w 450"/>
                  <a:gd name="T35" fmla="*/ 30 h 82"/>
                  <a:gd name="T36" fmla="*/ 4 w 450"/>
                  <a:gd name="T37" fmla="*/ 40 h 82"/>
                  <a:gd name="T38" fmla="*/ 0 w 450"/>
                  <a:gd name="T39" fmla="*/ 44 h 82"/>
                  <a:gd name="T40" fmla="*/ 0 w 450"/>
                  <a:gd name="T41" fmla="*/ 50 h 82"/>
                  <a:gd name="T42" fmla="*/ 0 w 450"/>
                  <a:gd name="T43" fmla="*/ 50 h 82"/>
                  <a:gd name="T44" fmla="*/ 0 w 450"/>
                  <a:gd name="T45" fmla="*/ 87 h 82"/>
                  <a:gd name="T46" fmla="*/ 0 w 450"/>
                  <a:gd name="T47" fmla="*/ 87 h 82"/>
                  <a:gd name="T48" fmla="*/ 0 w 450"/>
                  <a:gd name="T49" fmla="*/ 93 h 82"/>
                  <a:gd name="T50" fmla="*/ 4 w 450"/>
                  <a:gd name="T51" fmla="*/ 97 h 82"/>
                  <a:gd name="T52" fmla="*/ 22 w 450"/>
                  <a:gd name="T53" fmla="*/ 107 h 82"/>
                  <a:gd name="T54" fmla="*/ 48 w 450"/>
                  <a:gd name="T55" fmla="*/ 114 h 82"/>
                  <a:gd name="T56" fmla="*/ 83 w 450"/>
                  <a:gd name="T57" fmla="*/ 124 h 82"/>
                  <a:gd name="T58" fmla="*/ 124 w 450"/>
                  <a:gd name="T59" fmla="*/ 127 h 82"/>
                  <a:gd name="T60" fmla="*/ 172 w 450"/>
                  <a:gd name="T61" fmla="*/ 133 h 82"/>
                  <a:gd name="T62" fmla="*/ 227 w 450"/>
                  <a:gd name="T63" fmla="*/ 137 h 82"/>
                  <a:gd name="T64" fmla="*/ 283 w 450"/>
                  <a:gd name="T65" fmla="*/ 137 h 82"/>
                  <a:gd name="T66" fmla="*/ 283 w 450"/>
                  <a:gd name="T67" fmla="*/ 137 h 82"/>
                  <a:gd name="T68" fmla="*/ 342 w 450"/>
                  <a:gd name="T69" fmla="*/ 137 h 82"/>
                  <a:gd name="T70" fmla="*/ 395 w 450"/>
                  <a:gd name="T71" fmla="*/ 133 h 82"/>
                  <a:gd name="T72" fmla="*/ 443 w 450"/>
                  <a:gd name="T73" fmla="*/ 127 h 82"/>
                  <a:gd name="T74" fmla="*/ 486 w 450"/>
                  <a:gd name="T75" fmla="*/ 124 h 82"/>
                  <a:gd name="T76" fmla="*/ 518 w 450"/>
                  <a:gd name="T77" fmla="*/ 114 h 82"/>
                  <a:gd name="T78" fmla="*/ 546 w 450"/>
                  <a:gd name="T79" fmla="*/ 107 h 82"/>
                  <a:gd name="T80" fmla="*/ 561 w 450"/>
                  <a:gd name="T81" fmla="*/ 97 h 82"/>
                  <a:gd name="T82" fmla="*/ 567 w 450"/>
                  <a:gd name="T83" fmla="*/ 93 h 82"/>
                  <a:gd name="T84" fmla="*/ 569 w 450"/>
                  <a:gd name="T85" fmla="*/ 87 h 82"/>
                  <a:gd name="T86" fmla="*/ 569 w 450"/>
                  <a:gd name="T87" fmla="*/ 87 h 82"/>
                  <a:gd name="T88" fmla="*/ 569 w 450"/>
                  <a:gd name="T89" fmla="*/ 50 h 82"/>
                  <a:gd name="T90" fmla="*/ 569 w 450"/>
                  <a:gd name="T91" fmla="*/ 50 h 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50"/>
                  <a:gd name="T139" fmla="*/ 0 h 82"/>
                  <a:gd name="T140" fmla="*/ 450 w 450"/>
                  <a:gd name="T141" fmla="*/ 82 h 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50" h="82">
                    <a:moveTo>
                      <a:pt x="450" y="30"/>
                    </a:moveTo>
                    <a:lnTo>
                      <a:pt x="450" y="30"/>
                    </a:lnTo>
                    <a:lnTo>
                      <a:pt x="448" y="26"/>
                    </a:lnTo>
                    <a:lnTo>
                      <a:pt x="444" y="24"/>
                    </a:lnTo>
                    <a:lnTo>
                      <a:pt x="432" y="18"/>
                    </a:lnTo>
                    <a:lnTo>
                      <a:pt x="410" y="14"/>
                    </a:lnTo>
                    <a:lnTo>
                      <a:pt x="384" y="10"/>
                    </a:lnTo>
                    <a:lnTo>
                      <a:pt x="350" y="6"/>
                    </a:lnTo>
                    <a:lnTo>
                      <a:pt x="312" y="4"/>
                    </a:lnTo>
                    <a:lnTo>
                      <a:pt x="270" y="2"/>
                    </a:lnTo>
                    <a:lnTo>
                      <a:pt x="224" y="0"/>
                    </a:lnTo>
                    <a:lnTo>
                      <a:pt x="180" y="2"/>
                    </a:lnTo>
                    <a:lnTo>
                      <a:pt x="136" y="4"/>
                    </a:lnTo>
                    <a:lnTo>
                      <a:pt x="98" y="6"/>
                    </a:lnTo>
                    <a:lnTo>
                      <a:pt x="66" y="10"/>
                    </a:lnTo>
                    <a:lnTo>
                      <a:pt x="38" y="14"/>
                    </a:lnTo>
                    <a:lnTo>
                      <a:pt x="18" y="18"/>
                    </a:lnTo>
                    <a:lnTo>
                      <a:pt x="4" y="24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4" y="58"/>
                    </a:lnTo>
                    <a:lnTo>
                      <a:pt x="18" y="64"/>
                    </a:lnTo>
                    <a:lnTo>
                      <a:pt x="38" y="68"/>
                    </a:lnTo>
                    <a:lnTo>
                      <a:pt x="66" y="74"/>
                    </a:lnTo>
                    <a:lnTo>
                      <a:pt x="98" y="76"/>
                    </a:lnTo>
                    <a:lnTo>
                      <a:pt x="136" y="80"/>
                    </a:lnTo>
                    <a:lnTo>
                      <a:pt x="180" y="82"/>
                    </a:lnTo>
                    <a:lnTo>
                      <a:pt x="224" y="82"/>
                    </a:lnTo>
                    <a:lnTo>
                      <a:pt x="270" y="82"/>
                    </a:lnTo>
                    <a:lnTo>
                      <a:pt x="312" y="80"/>
                    </a:lnTo>
                    <a:lnTo>
                      <a:pt x="350" y="76"/>
                    </a:lnTo>
                    <a:lnTo>
                      <a:pt x="384" y="74"/>
                    </a:lnTo>
                    <a:lnTo>
                      <a:pt x="410" y="68"/>
                    </a:lnTo>
                    <a:lnTo>
                      <a:pt x="432" y="64"/>
                    </a:lnTo>
                    <a:lnTo>
                      <a:pt x="444" y="58"/>
                    </a:lnTo>
                    <a:lnTo>
                      <a:pt x="448" y="56"/>
                    </a:lnTo>
                    <a:lnTo>
                      <a:pt x="450" y="52"/>
                    </a:lnTo>
                    <a:lnTo>
                      <a:pt x="450" y="3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23" name="Freeform 512"/>
              <p:cNvSpPr>
                <a:spLocks noChangeAspect="1"/>
              </p:cNvSpPr>
              <p:nvPr/>
            </p:nvSpPr>
            <p:spPr bwMode="auto">
              <a:xfrm>
                <a:off x="468" y="1446"/>
                <a:ext cx="528" cy="93"/>
              </a:xfrm>
              <a:custGeom>
                <a:avLst/>
                <a:gdLst>
                  <a:gd name="T0" fmla="*/ 593 w 470"/>
                  <a:gd name="T1" fmla="*/ 61 h 72"/>
                  <a:gd name="T2" fmla="*/ 593 w 470"/>
                  <a:gd name="T3" fmla="*/ 61 h 72"/>
                  <a:gd name="T4" fmla="*/ 591 w 470"/>
                  <a:gd name="T5" fmla="*/ 67 h 72"/>
                  <a:gd name="T6" fmla="*/ 585 w 470"/>
                  <a:gd name="T7" fmla="*/ 74 h 72"/>
                  <a:gd name="T8" fmla="*/ 568 w 470"/>
                  <a:gd name="T9" fmla="*/ 84 h 72"/>
                  <a:gd name="T10" fmla="*/ 543 w 470"/>
                  <a:gd name="T11" fmla="*/ 93 h 72"/>
                  <a:gd name="T12" fmla="*/ 504 w 470"/>
                  <a:gd name="T13" fmla="*/ 103 h 72"/>
                  <a:gd name="T14" fmla="*/ 462 w 470"/>
                  <a:gd name="T15" fmla="*/ 110 h 72"/>
                  <a:gd name="T16" fmla="*/ 411 w 470"/>
                  <a:gd name="T17" fmla="*/ 116 h 72"/>
                  <a:gd name="T18" fmla="*/ 356 w 470"/>
                  <a:gd name="T19" fmla="*/ 120 h 72"/>
                  <a:gd name="T20" fmla="*/ 295 w 470"/>
                  <a:gd name="T21" fmla="*/ 120 h 72"/>
                  <a:gd name="T22" fmla="*/ 295 w 470"/>
                  <a:gd name="T23" fmla="*/ 120 h 72"/>
                  <a:gd name="T24" fmla="*/ 237 w 470"/>
                  <a:gd name="T25" fmla="*/ 120 h 72"/>
                  <a:gd name="T26" fmla="*/ 180 w 470"/>
                  <a:gd name="T27" fmla="*/ 116 h 72"/>
                  <a:gd name="T28" fmla="*/ 131 w 470"/>
                  <a:gd name="T29" fmla="*/ 110 h 72"/>
                  <a:gd name="T30" fmla="*/ 85 w 470"/>
                  <a:gd name="T31" fmla="*/ 103 h 72"/>
                  <a:gd name="T32" fmla="*/ 51 w 470"/>
                  <a:gd name="T33" fmla="*/ 93 h 72"/>
                  <a:gd name="T34" fmla="*/ 22 w 470"/>
                  <a:gd name="T35" fmla="*/ 84 h 72"/>
                  <a:gd name="T36" fmla="*/ 4 w 470"/>
                  <a:gd name="T37" fmla="*/ 74 h 72"/>
                  <a:gd name="T38" fmla="*/ 0 w 470"/>
                  <a:gd name="T39" fmla="*/ 67 h 72"/>
                  <a:gd name="T40" fmla="*/ 0 w 470"/>
                  <a:gd name="T41" fmla="*/ 61 h 72"/>
                  <a:gd name="T42" fmla="*/ 0 w 470"/>
                  <a:gd name="T43" fmla="*/ 61 h 72"/>
                  <a:gd name="T44" fmla="*/ 0 w 470"/>
                  <a:gd name="T45" fmla="*/ 53 h 72"/>
                  <a:gd name="T46" fmla="*/ 4 w 470"/>
                  <a:gd name="T47" fmla="*/ 47 h 72"/>
                  <a:gd name="T48" fmla="*/ 22 w 470"/>
                  <a:gd name="T49" fmla="*/ 36 h 72"/>
                  <a:gd name="T50" fmla="*/ 51 w 470"/>
                  <a:gd name="T51" fmla="*/ 27 h 72"/>
                  <a:gd name="T52" fmla="*/ 85 w 470"/>
                  <a:gd name="T53" fmla="*/ 17 h 72"/>
                  <a:gd name="T54" fmla="*/ 131 w 470"/>
                  <a:gd name="T55" fmla="*/ 10 h 72"/>
                  <a:gd name="T56" fmla="*/ 180 w 470"/>
                  <a:gd name="T57" fmla="*/ 4 h 72"/>
                  <a:gd name="T58" fmla="*/ 237 w 470"/>
                  <a:gd name="T59" fmla="*/ 0 h 72"/>
                  <a:gd name="T60" fmla="*/ 295 w 470"/>
                  <a:gd name="T61" fmla="*/ 0 h 72"/>
                  <a:gd name="T62" fmla="*/ 295 w 470"/>
                  <a:gd name="T63" fmla="*/ 0 h 72"/>
                  <a:gd name="T64" fmla="*/ 356 w 470"/>
                  <a:gd name="T65" fmla="*/ 0 h 72"/>
                  <a:gd name="T66" fmla="*/ 411 w 470"/>
                  <a:gd name="T67" fmla="*/ 4 h 72"/>
                  <a:gd name="T68" fmla="*/ 462 w 470"/>
                  <a:gd name="T69" fmla="*/ 10 h 72"/>
                  <a:gd name="T70" fmla="*/ 504 w 470"/>
                  <a:gd name="T71" fmla="*/ 17 h 72"/>
                  <a:gd name="T72" fmla="*/ 543 w 470"/>
                  <a:gd name="T73" fmla="*/ 27 h 72"/>
                  <a:gd name="T74" fmla="*/ 568 w 470"/>
                  <a:gd name="T75" fmla="*/ 36 h 72"/>
                  <a:gd name="T76" fmla="*/ 585 w 470"/>
                  <a:gd name="T77" fmla="*/ 47 h 72"/>
                  <a:gd name="T78" fmla="*/ 591 w 470"/>
                  <a:gd name="T79" fmla="*/ 53 h 72"/>
                  <a:gd name="T80" fmla="*/ 593 w 470"/>
                  <a:gd name="T81" fmla="*/ 61 h 72"/>
                  <a:gd name="T82" fmla="*/ 593 w 470"/>
                  <a:gd name="T83" fmla="*/ 61 h 7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0"/>
                  <a:gd name="T127" fmla="*/ 0 h 72"/>
                  <a:gd name="T128" fmla="*/ 470 w 470"/>
                  <a:gd name="T129" fmla="*/ 72 h 7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0" h="72">
                    <a:moveTo>
                      <a:pt x="470" y="36"/>
                    </a:moveTo>
                    <a:lnTo>
                      <a:pt x="470" y="36"/>
                    </a:lnTo>
                    <a:lnTo>
                      <a:pt x="468" y="40"/>
                    </a:lnTo>
                    <a:lnTo>
                      <a:pt x="464" y="44"/>
                    </a:lnTo>
                    <a:lnTo>
                      <a:pt x="450" y="50"/>
                    </a:lnTo>
                    <a:lnTo>
                      <a:pt x="430" y="56"/>
                    </a:lnTo>
                    <a:lnTo>
                      <a:pt x="400" y="62"/>
                    </a:lnTo>
                    <a:lnTo>
                      <a:pt x="366" y="66"/>
                    </a:lnTo>
                    <a:lnTo>
                      <a:pt x="326" y="70"/>
                    </a:lnTo>
                    <a:lnTo>
                      <a:pt x="282" y="72"/>
                    </a:lnTo>
                    <a:lnTo>
                      <a:pt x="234" y="72"/>
                    </a:lnTo>
                    <a:lnTo>
                      <a:pt x="188" y="72"/>
                    </a:lnTo>
                    <a:lnTo>
                      <a:pt x="142" y="70"/>
                    </a:lnTo>
                    <a:lnTo>
                      <a:pt x="104" y="66"/>
                    </a:lnTo>
                    <a:lnTo>
                      <a:pt x="68" y="62"/>
                    </a:lnTo>
                    <a:lnTo>
                      <a:pt x="40" y="56"/>
                    </a:lnTo>
                    <a:lnTo>
                      <a:pt x="18" y="50"/>
                    </a:lnTo>
                    <a:lnTo>
                      <a:pt x="4" y="44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4" y="28"/>
                    </a:lnTo>
                    <a:lnTo>
                      <a:pt x="18" y="22"/>
                    </a:lnTo>
                    <a:lnTo>
                      <a:pt x="40" y="16"/>
                    </a:lnTo>
                    <a:lnTo>
                      <a:pt x="68" y="10"/>
                    </a:lnTo>
                    <a:lnTo>
                      <a:pt x="104" y="6"/>
                    </a:lnTo>
                    <a:lnTo>
                      <a:pt x="142" y="2"/>
                    </a:lnTo>
                    <a:lnTo>
                      <a:pt x="188" y="0"/>
                    </a:lnTo>
                    <a:lnTo>
                      <a:pt x="234" y="0"/>
                    </a:lnTo>
                    <a:lnTo>
                      <a:pt x="282" y="0"/>
                    </a:lnTo>
                    <a:lnTo>
                      <a:pt x="326" y="2"/>
                    </a:lnTo>
                    <a:lnTo>
                      <a:pt x="366" y="6"/>
                    </a:lnTo>
                    <a:lnTo>
                      <a:pt x="400" y="10"/>
                    </a:lnTo>
                    <a:lnTo>
                      <a:pt x="430" y="16"/>
                    </a:lnTo>
                    <a:lnTo>
                      <a:pt x="450" y="22"/>
                    </a:lnTo>
                    <a:lnTo>
                      <a:pt x="464" y="28"/>
                    </a:lnTo>
                    <a:lnTo>
                      <a:pt x="468" y="32"/>
                    </a:lnTo>
                    <a:lnTo>
                      <a:pt x="470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24" name="Freeform 513"/>
              <p:cNvSpPr>
                <a:spLocks noChangeAspect="1"/>
              </p:cNvSpPr>
              <p:nvPr/>
            </p:nvSpPr>
            <p:spPr bwMode="auto">
              <a:xfrm>
                <a:off x="490" y="1461"/>
                <a:ext cx="483" cy="62"/>
              </a:xfrm>
              <a:custGeom>
                <a:avLst/>
                <a:gdLst>
                  <a:gd name="T0" fmla="*/ 543 w 430"/>
                  <a:gd name="T1" fmla="*/ 40 h 48"/>
                  <a:gd name="T2" fmla="*/ 543 w 430"/>
                  <a:gd name="T3" fmla="*/ 40 h 48"/>
                  <a:gd name="T4" fmla="*/ 540 w 430"/>
                  <a:gd name="T5" fmla="*/ 44 h 48"/>
                  <a:gd name="T6" fmla="*/ 538 w 430"/>
                  <a:gd name="T7" fmla="*/ 47 h 48"/>
                  <a:gd name="T8" fmla="*/ 520 w 430"/>
                  <a:gd name="T9" fmla="*/ 57 h 48"/>
                  <a:gd name="T10" fmla="*/ 494 w 430"/>
                  <a:gd name="T11" fmla="*/ 63 h 48"/>
                  <a:gd name="T12" fmla="*/ 462 w 430"/>
                  <a:gd name="T13" fmla="*/ 70 h 48"/>
                  <a:gd name="T14" fmla="*/ 376 w 430"/>
                  <a:gd name="T15" fmla="*/ 76 h 48"/>
                  <a:gd name="T16" fmla="*/ 270 w 430"/>
                  <a:gd name="T17" fmla="*/ 80 h 48"/>
                  <a:gd name="T18" fmla="*/ 270 w 430"/>
                  <a:gd name="T19" fmla="*/ 80 h 48"/>
                  <a:gd name="T20" fmla="*/ 164 w 430"/>
                  <a:gd name="T21" fmla="*/ 76 h 48"/>
                  <a:gd name="T22" fmla="*/ 79 w 430"/>
                  <a:gd name="T23" fmla="*/ 70 h 48"/>
                  <a:gd name="T24" fmla="*/ 45 w 430"/>
                  <a:gd name="T25" fmla="*/ 63 h 48"/>
                  <a:gd name="T26" fmla="*/ 20 w 430"/>
                  <a:gd name="T27" fmla="*/ 57 h 48"/>
                  <a:gd name="T28" fmla="*/ 4 w 430"/>
                  <a:gd name="T29" fmla="*/ 47 h 48"/>
                  <a:gd name="T30" fmla="*/ 0 w 430"/>
                  <a:gd name="T31" fmla="*/ 44 h 48"/>
                  <a:gd name="T32" fmla="*/ 0 w 430"/>
                  <a:gd name="T33" fmla="*/ 40 h 48"/>
                  <a:gd name="T34" fmla="*/ 0 w 430"/>
                  <a:gd name="T35" fmla="*/ 40 h 48"/>
                  <a:gd name="T36" fmla="*/ 0 w 430"/>
                  <a:gd name="T37" fmla="*/ 36 h 48"/>
                  <a:gd name="T38" fmla="*/ 4 w 430"/>
                  <a:gd name="T39" fmla="*/ 30 h 48"/>
                  <a:gd name="T40" fmla="*/ 20 w 430"/>
                  <a:gd name="T41" fmla="*/ 23 h 48"/>
                  <a:gd name="T42" fmla="*/ 45 w 430"/>
                  <a:gd name="T43" fmla="*/ 17 h 48"/>
                  <a:gd name="T44" fmla="*/ 79 w 430"/>
                  <a:gd name="T45" fmla="*/ 10 h 48"/>
                  <a:gd name="T46" fmla="*/ 164 w 430"/>
                  <a:gd name="T47" fmla="*/ 4 h 48"/>
                  <a:gd name="T48" fmla="*/ 270 w 430"/>
                  <a:gd name="T49" fmla="*/ 0 h 48"/>
                  <a:gd name="T50" fmla="*/ 270 w 430"/>
                  <a:gd name="T51" fmla="*/ 0 h 48"/>
                  <a:gd name="T52" fmla="*/ 376 w 430"/>
                  <a:gd name="T53" fmla="*/ 4 h 48"/>
                  <a:gd name="T54" fmla="*/ 462 w 430"/>
                  <a:gd name="T55" fmla="*/ 10 h 48"/>
                  <a:gd name="T56" fmla="*/ 494 w 430"/>
                  <a:gd name="T57" fmla="*/ 17 h 48"/>
                  <a:gd name="T58" fmla="*/ 520 w 430"/>
                  <a:gd name="T59" fmla="*/ 23 h 48"/>
                  <a:gd name="T60" fmla="*/ 538 w 430"/>
                  <a:gd name="T61" fmla="*/ 30 h 48"/>
                  <a:gd name="T62" fmla="*/ 540 w 430"/>
                  <a:gd name="T63" fmla="*/ 36 h 48"/>
                  <a:gd name="T64" fmla="*/ 543 w 430"/>
                  <a:gd name="T65" fmla="*/ 40 h 48"/>
                  <a:gd name="T66" fmla="*/ 543 w 430"/>
                  <a:gd name="T67" fmla="*/ 40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30"/>
                  <a:gd name="T103" fmla="*/ 0 h 48"/>
                  <a:gd name="T104" fmla="*/ 430 w 430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30" h="48">
                    <a:moveTo>
                      <a:pt x="430" y="24"/>
                    </a:moveTo>
                    <a:lnTo>
                      <a:pt x="430" y="24"/>
                    </a:lnTo>
                    <a:lnTo>
                      <a:pt x="428" y="26"/>
                    </a:lnTo>
                    <a:lnTo>
                      <a:pt x="426" y="28"/>
                    </a:lnTo>
                    <a:lnTo>
                      <a:pt x="412" y="34"/>
                    </a:lnTo>
                    <a:lnTo>
                      <a:pt x="392" y="38"/>
                    </a:lnTo>
                    <a:lnTo>
                      <a:pt x="366" y="42"/>
                    </a:lnTo>
                    <a:lnTo>
                      <a:pt x="298" y="46"/>
                    </a:lnTo>
                    <a:lnTo>
                      <a:pt x="214" y="48"/>
                    </a:lnTo>
                    <a:lnTo>
                      <a:pt x="130" y="46"/>
                    </a:lnTo>
                    <a:lnTo>
                      <a:pt x="62" y="42"/>
                    </a:lnTo>
                    <a:lnTo>
                      <a:pt x="36" y="38"/>
                    </a:lnTo>
                    <a:lnTo>
                      <a:pt x="16" y="34"/>
                    </a:lnTo>
                    <a:lnTo>
                      <a:pt x="4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16" y="14"/>
                    </a:lnTo>
                    <a:lnTo>
                      <a:pt x="36" y="10"/>
                    </a:lnTo>
                    <a:lnTo>
                      <a:pt x="62" y="6"/>
                    </a:lnTo>
                    <a:lnTo>
                      <a:pt x="130" y="2"/>
                    </a:lnTo>
                    <a:lnTo>
                      <a:pt x="214" y="0"/>
                    </a:lnTo>
                    <a:lnTo>
                      <a:pt x="298" y="2"/>
                    </a:lnTo>
                    <a:lnTo>
                      <a:pt x="366" y="6"/>
                    </a:lnTo>
                    <a:lnTo>
                      <a:pt x="392" y="10"/>
                    </a:lnTo>
                    <a:lnTo>
                      <a:pt x="412" y="14"/>
                    </a:lnTo>
                    <a:lnTo>
                      <a:pt x="426" y="18"/>
                    </a:lnTo>
                    <a:lnTo>
                      <a:pt x="428" y="22"/>
                    </a:lnTo>
                    <a:lnTo>
                      <a:pt x="430" y="24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289" name="Freeform 515"/>
            <p:cNvSpPr>
              <a:spLocks noChangeAspect="1"/>
            </p:cNvSpPr>
            <p:nvPr/>
          </p:nvSpPr>
          <p:spPr bwMode="auto">
            <a:xfrm>
              <a:off x="1774" y="2011"/>
              <a:ext cx="476" cy="894"/>
            </a:xfrm>
            <a:custGeom>
              <a:avLst/>
              <a:gdLst>
                <a:gd name="T0" fmla="*/ 20 w 424"/>
                <a:gd name="T1" fmla="*/ 30 h 692"/>
                <a:gd name="T2" fmla="*/ 20 w 424"/>
                <a:gd name="T3" fmla="*/ 36 h 692"/>
                <a:gd name="T4" fmla="*/ 12 w 424"/>
                <a:gd name="T5" fmla="*/ 84 h 692"/>
                <a:gd name="T6" fmla="*/ 12 w 424"/>
                <a:gd name="T7" fmla="*/ 114 h 692"/>
                <a:gd name="T8" fmla="*/ 15 w 424"/>
                <a:gd name="T9" fmla="*/ 177 h 692"/>
                <a:gd name="T10" fmla="*/ 35 w 424"/>
                <a:gd name="T11" fmla="*/ 253 h 692"/>
                <a:gd name="T12" fmla="*/ 71 w 424"/>
                <a:gd name="T13" fmla="*/ 337 h 692"/>
                <a:gd name="T14" fmla="*/ 134 w 424"/>
                <a:gd name="T15" fmla="*/ 421 h 692"/>
                <a:gd name="T16" fmla="*/ 134 w 424"/>
                <a:gd name="T17" fmla="*/ 421 h 692"/>
                <a:gd name="T18" fmla="*/ 162 w 424"/>
                <a:gd name="T19" fmla="*/ 451 h 692"/>
                <a:gd name="T20" fmla="*/ 207 w 424"/>
                <a:gd name="T21" fmla="*/ 517 h 692"/>
                <a:gd name="T22" fmla="*/ 217 w 424"/>
                <a:gd name="T23" fmla="*/ 544 h 692"/>
                <a:gd name="T24" fmla="*/ 212 w 424"/>
                <a:gd name="T25" fmla="*/ 557 h 692"/>
                <a:gd name="T26" fmla="*/ 182 w 424"/>
                <a:gd name="T27" fmla="*/ 607 h 692"/>
                <a:gd name="T28" fmla="*/ 126 w 424"/>
                <a:gd name="T29" fmla="*/ 671 h 692"/>
                <a:gd name="T30" fmla="*/ 109 w 424"/>
                <a:gd name="T31" fmla="*/ 691 h 692"/>
                <a:gd name="T32" fmla="*/ 75 w 424"/>
                <a:gd name="T33" fmla="*/ 738 h 692"/>
                <a:gd name="T34" fmla="*/ 40 w 424"/>
                <a:gd name="T35" fmla="*/ 807 h 692"/>
                <a:gd name="T36" fmla="*/ 12 w 424"/>
                <a:gd name="T37" fmla="*/ 902 h 692"/>
                <a:gd name="T38" fmla="*/ 2 w 424"/>
                <a:gd name="T39" fmla="*/ 988 h 692"/>
                <a:gd name="T40" fmla="*/ 0 w 424"/>
                <a:gd name="T41" fmla="*/ 1024 h 692"/>
                <a:gd name="T42" fmla="*/ 4 w 424"/>
                <a:gd name="T43" fmla="*/ 1088 h 692"/>
                <a:gd name="T44" fmla="*/ 10 w 424"/>
                <a:gd name="T45" fmla="*/ 1125 h 692"/>
                <a:gd name="T46" fmla="*/ 18 w 424"/>
                <a:gd name="T47" fmla="*/ 1128 h 692"/>
                <a:gd name="T48" fmla="*/ 89 w 424"/>
                <a:gd name="T49" fmla="*/ 1142 h 692"/>
                <a:gd name="T50" fmla="*/ 214 w 424"/>
                <a:gd name="T51" fmla="*/ 1151 h 692"/>
                <a:gd name="T52" fmla="*/ 267 w 424"/>
                <a:gd name="T53" fmla="*/ 1155 h 692"/>
                <a:gd name="T54" fmla="*/ 449 w 424"/>
                <a:gd name="T55" fmla="*/ 1138 h 692"/>
                <a:gd name="T56" fmla="*/ 516 w 424"/>
                <a:gd name="T57" fmla="*/ 1128 h 692"/>
                <a:gd name="T58" fmla="*/ 530 w 424"/>
                <a:gd name="T59" fmla="*/ 1115 h 692"/>
                <a:gd name="T60" fmla="*/ 532 w 424"/>
                <a:gd name="T61" fmla="*/ 1088 h 692"/>
                <a:gd name="T62" fmla="*/ 534 w 424"/>
                <a:gd name="T63" fmla="*/ 1024 h 692"/>
                <a:gd name="T64" fmla="*/ 534 w 424"/>
                <a:gd name="T65" fmla="*/ 988 h 692"/>
                <a:gd name="T66" fmla="*/ 522 w 424"/>
                <a:gd name="T67" fmla="*/ 902 h 692"/>
                <a:gd name="T68" fmla="*/ 496 w 424"/>
                <a:gd name="T69" fmla="*/ 807 h 692"/>
                <a:gd name="T70" fmla="*/ 459 w 424"/>
                <a:gd name="T71" fmla="*/ 738 h 692"/>
                <a:gd name="T72" fmla="*/ 429 w 424"/>
                <a:gd name="T73" fmla="*/ 691 h 692"/>
                <a:gd name="T74" fmla="*/ 409 w 424"/>
                <a:gd name="T75" fmla="*/ 671 h 692"/>
                <a:gd name="T76" fmla="*/ 388 w 424"/>
                <a:gd name="T77" fmla="*/ 647 h 692"/>
                <a:gd name="T78" fmla="*/ 336 w 424"/>
                <a:gd name="T79" fmla="*/ 584 h 692"/>
                <a:gd name="T80" fmla="*/ 320 w 424"/>
                <a:gd name="T81" fmla="*/ 550 h 692"/>
                <a:gd name="T82" fmla="*/ 322 w 424"/>
                <a:gd name="T83" fmla="*/ 537 h 692"/>
                <a:gd name="T84" fmla="*/ 338 w 424"/>
                <a:gd name="T85" fmla="*/ 504 h 692"/>
                <a:gd name="T86" fmla="*/ 376 w 424"/>
                <a:gd name="T87" fmla="*/ 451 h 692"/>
                <a:gd name="T88" fmla="*/ 405 w 424"/>
                <a:gd name="T89" fmla="*/ 421 h 692"/>
                <a:gd name="T90" fmla="*/ 405 w 424"/>
                <a:gd name="T91" fmla="*/ 421 h 692"/>
                <a:gd name="T92" fmla="*/ 469 w 424"/>
                <a:gd name="T93" fmla="*/ 337 h 692"/>
                <a:gd name="T94" fmla="*/ 504 w 424"/>
                <a:gd name="T95" fmla="*/ 253 h 692"/>
                <a:gd name="T96" fmla="*/ 522 w 424"/>
                <a:gd name="T97" fmla="*/ 177 h 692"/>
                <a:gd name="T98" fmla="*/ 527 w 424"/>
                <a:gd name="T99" fmla="*/ 114 h 692"/>
                <a:gd name="T100" fmla="*/ 527 w 424"/>
                <a:gd name="T101" fmla="*/ 84 h 692"/>
                <a:gd name="T102" fmla="*/ 520 w 424"/>
                <a:gd name="T103" fmla="*/ 36 h 692"/>
                <a:gd name="T104" fmla="*/ 512 w 424"/>
                <a:gd name="T105" fmla="*/ 27 h 692"/>
                <a:gd name="T106" fmla="*/ 496 w 424"/>
                <a:gd name="T107" fmla="*/ 21 h 692"/>
                <a:gd name="T108" fmla="*/ 383 w 424"/>
                <a:gd name="T109" fmla="*/ 6 h 692"/>
                <a:gd name="T110" fmla="*/ 269 w 424"/>
                <a:gd name="T111" fmla="*/ 0 h 692"/>
                <a:gd name="T112" fmla="*/ 156 w 424"/>
                <a:gd name="T113" fmla="*/ 4 h 692"/>
                <a:gd name="T114" fmla="*/ 83 w 424"/>
                <a:gd name="T115" fmla="*/ 10 h 692"/>
                <a:gd name="T116" fmla="*/ 28 w 424"/>
                <a:gd name="T117" fmla="*/ 27 h 6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24"/>
                <a:gd name="T178" fmla="*/ 0 h 692"/>
                <a:gd name="T179" fmla="*/ 424 w 424"/>
                <a:gd name="T180" fmla="*/ 692 h 69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24" h="692">
                  <a:moveTo>
                    <a:pt x="22" y="16"/>
                  </a:moveTo>
                  <a:lnTo>
                    <a:pt x="16" y="18"/>
                  </a:lnTo>
                  <a:lnTo>
                    <a:pt x="16" y="22"/>
                  </a:lnTo>
                  <a:lnTo>
                    <a:pt x="12" y="36"/>
                  </a:lnTo>
                  <a:lnTo>
                    <a:pt x="10" y="50"/>
                  </a:lnTo>
                  <a:lnTo>
                    <a:pt x="10" y="68"/>
                  </a:lnTo>
                  <a:lnTo>
                    <a:pt x="10" y="86"/>
                  </a:lnTo>
                  <a:lnTo>
                    <a:pt x="12" y="106"/>
                  </a:lnTo>
                  <a:lnTo>
                    <a:pt x="18" y="128"/>
                  </a:lnTo>
                  <a:lnTo>
                    <a:pt x="28" y="152"/>
                  </a:lnTo>
                  <a:lnTo>
                    <a:pt x="40" y="176"/>
                  </a:lnTo>
                  <a:lnTo>
                    <a:pt x="56" y="202"/>
                  </a:lnTo>
                  <a:lnTo>
                    <a:pt x="78" y="226"/>
                  </a:lnTo>
                  <a:lnTo>
                    <a:pt x="106" y="252"/>
                  </a:lnTo>
                  <a:lnTo>
                    <a:pt x="128" y="270"/>
                  </a:lnTo>
                  <a:lnTo>
                    <a:pt x="148" y="290"/>
                  </a:lnTo>
                  <a:lnTo>
                    <a:pt x="164" y="310"/>
                  </a:lnTo>
                  <a:lnTo>
                    <a:pt x="170" y="318"/>
                  </a:lnTo>
                  <a:lnTo>
                    <a:pt x="172" y="326"/>
                  </a:lnTo>
                  <a:lnTo>
                    <a:pt x="168" y="334"/>
                  </a:lnTo>
                  <a:lnTo>
                    <a:pt x="162" y="344"/>
                  </a:lnTo>
                  <a:lnTo>
                    <a:pt x="144" y="364"/>
                  </a:lnTo>
                  <a:lnTo>
                    <a:pt x="122" y="384"/>
                  </a:lnTo>
                  <a:lnTo>
                    <a:pt x="100" y="402"/>
                  </a:lnTo>
                  <a:lnTo>
                    <a:pt x="86" y="414"/>
                  </a:lnTo>
                  <a:lnTo>
                    <a:pt x="72" y="428"/>
                  </a:lnTo>
                  <a:lnTo>
                    <a:pt x="60" y="442"/>
                  </a:lnTo>
                  <a:lnTo>
                    <a:pt x="50" y="456"/>
                  </a:lnTo>
                  <a:lnTo>
                    <a:pt x="32" y="484"/>
                  </a:lnTo>
                  <a:lnTo>
                    <a:pt x="18" y="512"/>
                  </a:lnTo>
                  <a:lnTo>
                    <a:pt x="10" y="540"/>
                  </a:lnTo>
                  <a:lnTo>
                    <a:pt x="4" y="568"/>
                  </a:lnTo>
                  <a:lnTo>
                    <a:pt x="2" y="592"/>
                  </a:lnTo>
                  <a:lnTo>
                    <a:pt x="0" y="614"/>
                  </a:lnTo>
                  <a:lnTo>
                    <a:pt x="2" y="636"/>
                  </a:lnTo>
                  <a:lnTo>
                    <a:pt x="4" y="652"/>
                  </a:lnTo>
                  <a:lnTo>
                    <a:pt x="6" y="668"/>
                  </a:lnTo>
                  <a:lnTo>
                    <a:pt x="8" y="674"/>
                  </a:lnTo>
                  <a:lnTo>
                    <a:pt x="14" y="676"/>
                  </a:lnTo>
                  <a:lnTo>
                    <a:pt x="30" y="678"/>
                  </a:lnTo>
                  <a:lnTo>
                    <a:pt x="70" y="684"/>
                  </a:lnTo>
                  <a:lnTo>
                    <a:pt x="132" y="688"/>
                  </a:lnTo>
                  <a:lnTo>
                    <a:pt x="170" y="690"/>
                  </a:lnTo>
                  <a:lnTo>
                    <a:pt x="212" y="692"/>
                  </a:lnTo>
                  <a:lnTo>
                    <a:pt x="296" y="688"/>
                  </a:lnTo>
                  <a:lnTo>
                    <a:pt x="356" y="682"/>
                  </a:lnTo>
                  <a:lnTo>
                    <a:pt x="396" y="678"/>
                  </a:lnTo>
                  <a:lnTo>
                    <a:pt x="410" y="676"/>
                  </a:lnTo>
                  <a:lnTo>
                    <a:pt x="418" y="674"/>
                  </a:lnTo>
                  <a:lnTo>
                    <a:pt x="420" y="668"/>
                  </a:lnTo>
                  <a:lnTo>
                    <a:pt x="422" y="652"/>
                  </a:lnTo>
                  <a:lnTo>
                    <a:pt x="424" y="636"/>
                  </a:lnTo>
                  <a:lnTo>
                    <a:pt x="424" y="614"/>
                  </a:lnTo>
                  <a:lnTo>
                    <a:pt x="424" y="592"/>
                  </a:lnTo>
                  <a:lnTo>
                    <a:pt x="420" y="568"/>
                  </a:lnTo>
                  <a:lnTo>
                    <a:pt x="414" y="540"/>
                  </a:lnTo>
                  <a:lnTo>
                    <a:pt x="406" y="512"/>
                  </a:lnTo>
                  <a:lnTo>
                    <a:pt x="394" y="484"/>
                  </a:lnTo>
                  <a:lnTo>
                    <a:pt x="376" y="456"/>
                  </a:lnTo>
                  <a:lnTo>
                    <a:pt x="364" y="442"/>
                  </a:lnTo>
                  <a:lnTo>
                    <a:pt x="352" y="428"/>
                  </a:lnTo>
                  <a:lnTo>
                    <a:pt x="340" y="414"/>
                  </a:lnTo>
                  <a:lnTo>
                    <a:pt x="324" y="402"/>
                  </a:lnTo>
                  <a:lnTo>
                    <a:pt x="308" y="388"/>
                  </a:lnTo>
                  <a:lnTo>
                    <a:pt x="286" y="370"/>
                  </a:lnTo>
                  <a:lnTo>
                    <a:pt x="266" y="350"/>
                  </a:lnTo>
                  <a:lnTo>
                    <a:pt x="260" y="338"/>
                  </a:lnTo>
                  <a:lnTo>
                    <a:pt x="254" y="330"/>
                  </a:lnTo>
                  <a:lnTo>
                    <a:pt x="256" y="322"/>
                  </a:lnTo>
                  <a:lnTo>
                    <a:pt x="260" y="312"/>
                  </a:lnTo>
                  <a:lnTo>
                    <a:pt x="268" y="302"/>
                  </a:lnTo>
                  <a:lnTo>
                    <a:pt x="278" y="290"/>
                  </a:lnTo>
                  <a:lnTo>
                    <a:pt x="298" y="270"/>
                  </a:lnTo>
                  <a:lnTo>
                    <a:pt x="320" y="252"/>
                  </a:lnTo>
                  <a:lnTo>
                    <a:pt x="322" y="252"/>
                  </a:lnTo>
                  <a:lnTo>
                    <a:pt x="350" y="226"/>
                  </a:lnTo>
                  <a:lnTo>
                    <a:pt x="372" y="202"/>
                  </a:lnTo>
                  <a:lnTo>
                    <a:pt x="388" y="176"/>
                  </a:lnTo>
                  <a:lnTo>
                    <a:pt x="400" y="152"/>
                  </a:lnTo>
                  <a:lnTo>
                    <a:pt x="410" y="128"/>
                  </a:lnTo>
                  <a:lnTo>
                    <a:pt x="414" y="106"/>
                  </a:lnTo>
                  <a:lnTo>
                    <a:pt x="418" y="86"/>
                  </a:lnTo>
                  <a:lnTo>
                    <a:pt x="418" y="68"/>
                  </a:lnTo>
                  <a:lnTo>
                    <a:pt x="418" y="50"/>
                  </a:lnTo>
                  <a:lnTo>
                    <a:pt x="416" y="36"/>
                  </a:lnTo>
                  <a:lnTo>
                    <a:pt x="412" y="22"/>
                  </a:lnTo>
                  <a:lnTo>
                    <a:pt x="412" y="16"/>
                  </a:lnTo>
                  <a:lnTo>
                    <a:pt x="406" y="16"/>
                  </a:lnTo>
                  <a:lnTo>
                    <a:pt x="394" y="12"/>
                  </a:lnTo>
                  <a:lnTo>
                    <a:pt x="362" y="8"/>
                  </a:lnTo>
                  <a:lnTo>
                    <a:pt x="304" y="4"/>
                  </a:lnTo>
                  <a:lnTo>
                    <a:pt x="214" y="0"/>
                  </a:lnTo>
                  <a:lnTo>
                    <a:pt x="164" y="0"/>
                  </a:lnTo>
                  <a:lnTo>
                    <a:pt x="124" y="2"/>
                  </a:lnTo>
                  <a:lnTo>
                    <a:pt x="90" y="4"/>
                  </a:lnTo>
                  <a:lnTo>
                    <a:pt x="66" y="6"/>
                  </a:lnTo>
                  <a:lnTo>
                    <a:pt x="32" y="12"/>
                  </a:lnTo>
                  <a:lnTo>
                    <a:pt x="22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0" name="Freeform 516"/>
            <p:cNvSpPr>
              <a:spLocks noChangeAspect="1"/>
            </p:cNvSpPr>
            <p:nvPr/>
          </p:nvSpPr>
          <p:spPr bwMode="auto">
            <a:xfrm>
              <a:off x="1787" y="2024"/>
              <a:ext cx="452" cy="866"/>
            </a:xfrm>
            <a:custGeom>
              <a:avLst/>
              <a:gdLst>
                <a:gd name="T0" fmla="*/ 387 w 402"/>
                <a:gd name="T1" fmla="*/ 668 h 670"/>
                <a:gd name="T2" fmla="*/ 344 w 402"/>
                <a:gd name="T3" fmla="*/ 624 h 670"/>
                <a:gd name="T4" fmla="*/ 314 w 402"/>
                <a:gd name="T5" fmla="*/ 582 h 670"/>
                <a:gd name="T6" fmla="*/ 291 w 402"/>
                <a:gd name="T7" fmla="*/ 538 h 670"/>
                <a:gd name="T8" fmla="*/ 293 w 402"/>
                <a:gd name="T9" fmla="*/ 527 h 670"/>
                <a:gd name="T10" fmla="*/ 306 w 402"/>
                <a:gd name="T11" fmla="*/ 491 h 670"/>
                <a:gd name="T12" fmla="*/ 336 w 402"/>
                <a:gd name="T13" fmla="*/ 441 h 670"/>
                <a:gd name="T14" fmla="*/ 385 w 402"/>
                <a:gd name="T15" fmla="*/ 390 h 670"/>
                <a:gd name="T16" fmla="*/ 409 w 402"/>
                <a:gd name="T17" fmla="*/ 358 h 670"/>
                <a:gd name="T18" fmla="*/ 453 w 402"/>
                <a:gd name="T19" fmla="*/ 293 h 670"/>
                <a:gd name="T20" fmla="*/ 478 w 402"/>
                <a:gd name="T21" fmla="*/ 230 h 670"/>
                <a:gd name="T22" fmla="*/ 494 w 402"/>
                <a:gd name="T23" fmla="*/ 171 h 670"/>
                <a:gd name="T24" fmla="*/ 500 w 402"/>
                <a:gd name="T25" fmla="*/ 97 h 670"/>
                <a:gd name="T26" fmla="*/ 496 w 402"/>
                <a:gd name="T27" fmla="*/ 34 h 670"/>
                <a:gd name="T28" fmla="*/ 494 w 402"/>
                <a:gd name="T29" fmla="*/ 27 h 670"/>
                <a:gd name="T30" fmla="*/ 443 w 402"/>
                <a:gd name="T31" fmla="*/ 13 h 670"/>
                <a:gd name="T32" fmla="*/ 316 w 402"/>
                <a:gd name="T33" fmla="*/ 4 h 670"/>
                <a:gd name="T34" fmla="*/ 255 w 402"/>
                <a:gd name="T35" fmla="*/ 0 h 670"/>
                <a:gd name="T36" fmla="*/ 142 w 402"/>
                <a:gd name="T37" fmla="*/ 4 h 670"/>
                <a:gd name="T38" fmla="*/ 69 w 402"/>
                <a:gd name="T39" fmla="*/ 13 h 670"/>
                <a:gd name="T40" fmla="*/ 18 w 402"/>
                <a:gd name="T41" fmla="*/ 27 h 670"/>
                <a:gd name="T42" fmla="*/ 15 w 402"/>
                <a:gd name="T43" fmla="*/ 34 h 670"/>
                <a:gd name="T44" fmla="*/ 10 w 402"/>
                <a:gd name="T45" fmla="*/ 97 h 670"/>
                <a:gd name="T46" fmla="*/ 18 w 402"/>
                <a:gd name="T47" fmla="*/ 171 h 670"/>
                <a:gd name="T48" fmla="*/ 33 w 402"/>
                <a:gd name="T49" fmla="*/ 230 h 670"/>
                <a:gd name="T50" fmla="*/ 58 w 402"/>
                <a:gd name="T51" fmla="*/ 293 h 670"/>
                <a:gd name="T52" fmla="*/ 101 w 402"/>
                <a:gd name="T53" fmla="*/ 358 h 670"/>
                <a:gd name="T54" fmla="*/ 126 w 402"/>
                <a:gd name="T55" fmla="*/ 390 h 670"/>
                <a:gd name="T56" fmla="*/ 172 w 402"/>
                <a:gd name="T57" fmla="*/ 441 h 670"/>
                <a:gd name="T58" fmla="*/ 202 w 402"/>
                <a:gd name="T59" fmla="*/ 487 h 670"/>
                <a:gd name="T60" fmla="*/ 215 w 402"/>
                <a:gd name="T61" fmla="*/ 518 h 670"/>
                <a:gd name="T62" fmla="*/ 217 w 402"/>
                <a:gd name="T63" fmla="*/ 527 h 670"/>
                <a:gd name="T64" fmla="*/ 200 w 402"/>
                <a:gd name="T65" fmla="*/ 575 h 670"/>
                <a:gd name="T66" fmla="*/ 166 w 402"/>
                <a:gd name="T67" fmla="*/ 618 h 670"/>
                <a:gd name="T68" fmla="*/ 121 w 402"/>
                <a:gd name="T69" fmla="*/ 668 h 670"/>
                <a:gd name="T70" fmla="*/ 93 w 402"/>
                <a:gd name="T71" fmla="*/ 702 h 670"/>
                <a:gd name="T72" fmla="*/ 51 w 402"/>
                <a:gd name="T73" fmla="*/ 772 h 670"/>
                <a:gd name="T74" fmla="*/ 22 w 402"/>
                <a:gd name="T75" fmla="*/ 845 h 670"/>
                <a:gd name="T76" fmla="*/ 8 w 402"/>
                <a:gd name="T77" fmla="*/ 915 h 670"/>
                <a:gd name="T78" fmla="*/ 0 w 402"/>
                <a:gd name="T79" fmla="*/ 978 h 670"/>
                <a:gd name="T80" fmla="*/ 0 w 402"/>
                <a:gd name="T81" fmla="*/ 1052 h 670"/>
                <a:gd name="T82" fmla="*/ 4 w 402"/>
                <a:gd name="T83" fmla="*/ 1092 h 670"/>
                <a:gd name="T84" fmla="*/ 22 w 402"/>
                <a:gd name="T85" fmla="*/ 1096 h 670"/>
                <a:gd name="T86" fmla="*/ 150 w 402"/>
                <a:gd name="T87" fmla="*/ 1115 h 670"/>
                <a:gd name="T88" fmla="*/ 253 w 402"/>
                <a:gd name="T89" fmla="*/ 1119 h 670"/>
                <a:gd name="T90" fmla="*/ 359 w 402"/>
                <a:gd name="T91" fmla="*/ 1113 h 670"/>
                <a:gd name="T92" fmla="*/ 486 w 402"/>
                <a:gd name="T93" fmla="*/ 1096 h 670"/>
                <a:gd name="T94" fmla="*/ 500 w 402"/>
                <a:gd name="T95" fmla="*/ 1092 h 670"/>
                <a:gd name="T96" fmla="*/ 506 w 402"/>
                <a:gd name="T97" fmla="*/ 1052 h 670"/>
                <a:gd name="T98" fmla="*/ 506 w 402"/>
                <a:gd name="T99" fmla="*/ 978 h 670"/>
                <a:gd name="T100" fmla="*/ 500 w 402"/>
                <a:gd name="T101" fmla="*/ 915 h 670"/>
                <a:gd name="T102" fmla="*/ 486 w 402"/>
                <a:gd name="T103" fmla="*/ 845 h 670"/>
                <a:gd name="T104" fmla="*/ 458 w 402"/>
                <a:gd name="T105" fmla="*/ 772 h 670"/>
                <a:gd name="T106" fmla="*/ 415 w 402"/>
                <a:gd name="T107" fmla="*/ 702 h 670"/>
                <a:gd name="T108" fmla="*/ 387 w 402"/>
                <a:gd name="T109" fmla="*/ 668 h 67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02"/>
                <a:gd name="T166" fmla="*/ 0 h 670"/>
                <a:gd name="T167" fmla="*/ 402 w 402"/>
                <a:gd name="T168" fmla="*/ 670 h 67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02" h="670">
                  <a:moveTo>
                    <a:pt x="306" y="400"/>
                  </a:moveTo>
                  <a:lnTo>
                    <a:pt x="306" y="400"/>
                  </a:lnTo>
                  <a:lnTo>
                    <a:pt x="296" y="392"/>
                  </a:lnTo>
                  <a:lnTo>
                    <a:pt x="272" y="374"/>
                  </a:lnTo>
                  <a:lnTo>
                    <a:pt x="260" y="360"/>
                  </a:lnTo>
                  <a:lnTo>
                    <a:pt x="248" y="348"/>
                  </a:lnTo>
                  <a:lnTo>
                    <a:pt x="238" y="334"/>
                  </a:lnTo>
                  <a:lnTo>
                    <a:pt x="230" y="322"/>
                  </a:lnTo>
                  <a:lnTo>
                    <a:pt x="232" y="316"/>
                  </a:lnTo>
                  <a:lnTo>
                    <a:pt x="234" y="308"/>
                  </a:lnTo>
                  <a:lnTo>
                    <a:pt x="242" y="294"/>
                  </a:lnTo>
                  <a:lnTo>
                    <a:pt x="252" y="278"/>
                  </a:lnTo>
                  <a:lnTo>
                    <a:pt x="266" y="264"/>
                  </a:lnTo>
                  <a:lnTo>
                    <a:pt x="292" y="242"/>
                  </a:lnTo>
                  <a:lnTo>
                    <a:pt x="304" y="234"/>
                  </a:lnTo>
                  <a:lnTo>
                    <a:pt x="324" y="214"/>
                  </a:lnTo>
                  <a:lnTo>
                    <a:pt x="342" y="196"/>
                  </a:lnTo>
                  <a:lnTo>
                    <a:pt x="358" y="176"/>
                  </a:lnTo>
                  <a:lnTo>
                    <a:pt x="370" y="156"/>
                  </a:lnTo>
                  <a:lnTo>
                    <a:pt x="378" y="138"/>
                  </a:lnTo>
                  <a:lnTo>
                    <a:pt x="386" y="120"/>
                  </a:lnTo>
                  <a:lnTo>
                    <a:pt x="390" y="102"/>
                  </a:lnTo>
                  <a:lnTo>
                    <a:pt x="394" y="86"/>
                  </a:lnTo>
                  <a:lnTo>
                    <a:pt x="396" y="58"/>
                  </a:lnTo>
                  <a:lnTo>
                    <a:pt x="394" y="36"/>
                  </a:lnTo>
                  <a:lnTo>
                    <a:pt x="392" y="20"/>
                  </a:lnTo>
                  <a:lnTo>
                    <a:pt x="390" y="16"/>
                  </a:lnTo>
                  <a:lnTo>
                    <a:pt x="380" y="14"/>
                  </a:lnTo>
                  <a:lnTo>
                    <a:pt x="350" y="8"/>
                  </a:lnTo>
                  <a:lnTo>
                    <a:pt x="290" y="4"/>
                  </a:lnTo>
                  <a:lnTo>
                    <a:pt x="250" y="2"/>
                  </a:lnTo>
                  <a:lnTo>
                    <a:pt x="202" y="0"/>
                  </a:lnTo>
                  <a:lnTo>
                    <a:pt x="152" y="0"/>
                  </a:lnTo>
                  <a:lnTo>
                    <a:pt x="112" y="2"/>
                  </a:lnTo>
                  <a:lnTo>
                    <a:pt x="80" y="4"/>
                  </a:lnTo>
                  <a:lnTo>
                    <a:pt x="54" y="8"/>
                  </a:lnTo>
                  <a:lnTo>
                    <a:pt x="22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10" y="36"/>
                  </a:lnTo>
                  <a:lnTo>
                    <a:pt x="8" y="58"/>
                  </a:lnTo>
                  <a:lnTo>
                    <a:pt x="10" y="86"/>
                  </a:lnTo>
                  <a:lnTo>
                    <a:pt x="14" y="102"/>
                  </a:lnTo>
                  <a:lnTo>
                    <a:pt x="18" y="120"/>
                  </a:lnTo>
                  <a:lnTo>
                    <a:pt x="26" y="138"/>
                  </a:lnTo>
                  <a:lnTo>
                    <a:pt x="34" y="156"/>
                  </a:lnTo>
                  <a:lnTo>
                    <a:pt x="46" y="176"/>
                  </a:lnTo>
                  <a:lnTo>
                    <a:pt x="62" y="196"/>
                  </a:lnTo>
                  <a:lnTo>
                    <a:pt x="80" y="214"/>
                  </a:lnTo>
                  <a:lnTo>
                    <a:pt x="100" y="234"/>
                  </a:lnTo>
                  <a:lnTo>
                    <a:pt x="112" y="242"/>
                  </a:lnTo>
                  <a:lnTo>
                    <a:pt x="136" y="264"/>
                  </a:lnTo>
                  <a:lnTo>
                    <a:pt x="148" y="278"/>
                  </a:lnTo>
                  <a:lnTo>
                    <a:pt x="160" y="292"/>
                  </a:lnTo>
                  <a:lnTo>
                    <a:pt x="168" y="304"/>
                  </a:lnTo>
                  <a:lnTo>
                    <a:pt x="170" y="310"/>
                  </a:lnTo>
                  <a:lnTo>
                    <a:pt x="172" y="316"/>
                  </a:lnTo>
                  <a:lnTo>
                    <a:pt x="166" y="330"/>
                  </a:lnTo>
                  <a:lnTo>
                    <a:pt x="158" y="344"/>
                  </a:lnTo>
                  <a:lnTo>
                    <a:pt x="144" y="358"/>
                  </a:lnTo>
                  <a:lnTo>
                    <a:pt x="132" y="370"/>
                  </a:lnTo>
                  <a:lnTo>
                    <a:pt x="106" y="392"/>
                  </a:lnTo>
                  <a:lnTo>
                    <a:pt x="96" y="400"/>
                  </a:lnTo>
                  <a:lnTo>
                    <a:pt x="74" y="420"/>
                  </a:lnTo>
                  <a:lnTo>
                    <a:pt x="54" y="442"/>
                  </a:lnTo>
                  <a:lnTo>
                    <a:pt x="40" y="462"/>
                  </a:lnTo>
                  <a:lnTo>
                    <a:pt x="26" y="484"/>
                  </a:lnTo>
                  <a:lnTo>
                    <a:pt x="18" y="506"/>
                  </a:lnTo>
                  <a:lnTo>
                    <a:pt x="10" y="528"/>
                  </a:lnTo>
                  <a:lnTo>
                    <a:pt x="6" y="548"/>
                  </a:lnTo>
                  <a:lnTo>
                    <a:pt x="2" y="568"/>
                  </a:lnTo>
                  <a:lnTo>
                    <a:pt x="0" y="586"/>
                  </a:lnTo>
                  <a:lnTo>
                    <a:pt x="0" y="602"/>
                  </a:lnTo>
                  <a:lnTo>
                    <a:pt x="0" y="630"/>
                  </a:lnTo>
                  <a:lnTo>
                    <a:pt x="4" y="648"/>
                  </a:lnTo>
                  <a:lnTo>
                    <a:pt x="4" y="654"/>
                  </a:lnTo>
                  <a:lnTo>
                    <a:pt x="18" y="656"/>
                  </a:lnTo>
                  <a:lnTo>
                    <a:pt x="58" y="662"/>
                  </a:lnTo>
                  <a:lnTo>
                    <a:pt x="118" y="668"/>
                  </a:lnTo>
                  <a:lnTo>
                    <a:pt x="158" y="670"/>
                  </a:lnTo>
                  <a:lnTo>
                    <a:pt x="200" y="670"/>
                  </a:lnTo>
                  <a:lnTo>
                    <a:pt x="284" y="666"/>
                  </a:lnTo>
                  <a:lnTo>
                    <a:pt x="346" y="662"/>
                  </a:lnTo>
                  <a:lnTo>
                    <a:pt x="384" y="656"/>
                  </a:lnTo>
                  <a:lnTo>
                    <a:pt x="396" y="654"/>
                  </a:lnTo>
                  <a:lnTo>
                    <a:pt x="398" y="648"/>
                  </a:lnTo>
                  <a:lnTo>
                    <a:pt x="400" y="630"/>
                  </a:lnTo>
                  <a:lnTo>
                    <a:pt x="402" y="602"/>
                  </a:lnTo>
                  <a:lnTo>
                    <a:pt x="400" y="586"/>
                  </a:lnTo>
                  <a:lnTo>
                    <a:pt x="400" y="568"/>
                  </a:lnTo>
                  <a:lnTo>
                    <a:pt x="396" y="548"/>
                  </a:lnTo>
                  <a:lnTo>
                    <a:pt x="390" y="528"/>
                  </a:lnTo>
                  <a:lnTo>
                    <a:pt x="384" y="506"/>
                  </a:lnTo>
                  <a:lnTo>
                    <a:pt x="374" y="484"/>
                  </a:lnTo>
                  <a:lnTo>
                    <a:pt x="362" y="462"/>
                  </a:lnTo>
                  <a:lnTo>
                    <a:pt x="346" y="442"/>
                  </a:lnTo>
                  <a:lnTo>
                    <a:pt x="328" y="420"/>
                  </a:lnTo>
                  <a:lnTo>
                    <a:pt x="306" y="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1" name="Freeform 546"/>
            <p:cNvSpPr>
              <a:spLocks noChangeAspect="1"/>
            </p:cNvSpPr>
            <p:nvPr/>
          </p:nvSpPr>
          <p:spPr bwMode="auto">
            <a:xfrm>
              <a:off x="1889" y="2071"/>
              <a:ext cx="254" cy="819"/>
            </a:xfrm>
            <a:custGeom>
              <a:avLst/>
              <a:gdLst>
                <a:gd name="T0" fmla="*/ 193 w 254"/>
                <a:gd name="T1" fmla="*/ 470 h 819"/>
                <a:gd name="T2" fmla="*/ 172 w 254"/>
                <a:gd name="T3" fmla="*/ 436 h 819"/>
                <a:gd name="T4" fmla="*/ 157 w 254"/>
                <a:gd name="T5" fmla="*/ 403 h 819"/>
                <a:gd name="T6" fmla="*/ 145 w 254"/>
                <a:gd name="T7" fmla="*/ 369 h 819"/>
                <a:gd name="T8" fmla="*/ 147 w 254"/>
                <a:gd name="T9" fmla="*/ 361 h 819"/>
                <a:gd name="T10" fmla="*/ 153 w 254"/>
                <a:gd name="T11" fmla="*/ 333 h 819"/>
                <a:gd name="T12" fmla="*/ 168 w 254"/>
                <a:gd name="T13" fmla="*/ 294 h 819"/>
                <a:gd name="T14" fmla="*/ 192 w 254"/>
                <a:gd name="T15" fmla="*/ 255 h 819"/>
                <a:gd name="T16" fmla="*/ 205 w 254"/>
                <a:gd name="T17" fmla="*/ 230 h 819"/>
                <a:gd name="T18" fmla="*/ 226 w 254"/>
                <a:gd name="T19" fmla="*/ 180 h 819"/>
                <a:gd name="T20" fmla="*/ 239 w 254"/>
                <a:gd name="T21" fmla="*/ 131 h 819"/>
                <a:gd name="T22" fmla="*/ 246 w 254"/>
                <a:gd name="T23" fmla="*/ 85 h 819"/>
                <a:gd name="T24" fmla="*/ 250 w 254"/>
                <a:gd name="T25" fmla="*/ 28 h 819"/>
                <a:gd name="T26" fmla="*/ 145 w 254"/>
                <a:gd name="T27" fmla="*/ 1 h 819"/>
                <a:gd name="T28" fmla="*/ 6 w 254"/>
                <a:gd name="T29" fmla="*/ 0 h 819"/>
                <a:gd name="T30" fmla="*/ 6 w 254"/>
                <a:gd name="T31" fmla="*/ 64 h 819"/>
                <a:gd name="T32" fmla="*/ 11 w 254"/>
                <a:gd name="T33" fmla="*/ 108 h 819"/>
                <a:gd name="T34" fmla="*/ 21 w 254"/>
                <a:gd name="T35" fmla="*/ 155 h 819"/>
                <a:gd name="T36" fmla="*/ 39 w 254"/>
                <a:gd name="T37" fmla="*/ 206 h 819"/>
                <a:gd name="T38" fmla="*/ 63 w 254"/>
                <a:gd name="T39" fmla="*/ 255 h 819"/>
                <a:gd name="T40" fmla="*/ 71 w 254"/>
                <a:gd name="T41" fmla="*/ 266 h 819"/>
                <a:gd name="T42" fmla="*/ 94 w 254"/>
                <a:gd name="T43" fmla="*/ 312 h 819"/>
                <a:gd name="T44" fmla="*/ 106 w 254"/>
                <a:gd name="T45" fmla="*/ 346 h 819"/>
                <a:gd name="T46" fmla="*/ 109 w 254"/>
                <a:gd name="T47" fmla="*/ 361 h 819"/>
                <a:gd name="T48" fmla="*/ 105 w 254"/>
                <a:gd name="T49" fmla="*/ 380 h 819"/>
                <a:gd name="T50" fmla="*/ 91 w 254"/>
                <a:gd name="T51" fmla="*/ 416 h 819"/>
                <a:gd name="T52" fmla="*/ 67 w 254"/>
                <a:gd name="T53" fmla="*/ 460 h 819"/>
                <a:gd name="T54" fmla="*/ 61 w 254"/>
                <a:gd name="T55" fmla="*/ 470 h 819"/>
                <a:gd name="T56" fmla="*/ 34 w 254"/>
                <a:gd name="T57" fmla="*/ 524 h 819"/>
                <a:gd name="T58" fmla="*/ 16 w 254"/>
                <a:gd name="T59" fmla="*/ 579 h 819"/>
                <a:gd name="T60" fmla="*/ 6 w 254"/>
                <a:gd name="T61" fmla="*/ 635 h 819"/>
                <a:gd name="T62" fmla="*/ 1 w 254"/>
                <a:gd name="T63" fmla="*/ 687 h 819"/>
                <a:gd name="T64" fmla="*/ 0 w 254"/>
                <a:gd name="T65" fmla="*/ 731 h 819"/>
                <a:gd name="T66" fmla="*/ 3 w 254"/>
                <a:gd name="T67" fmla="*/ 791 h 819"/>
                <a:gd name="T68" fmla="*/ 3 w 254"/>
                <a:gd name="T69" fmla="*/ 798 h 819"/>
                <a:gd name="T70" fmla="*/ 37 w 254"/>
                <a:gd name="T71" fmla="*/ 809 h 819"/>
                <a:gd name="T72" fmla="*/ 100 w 254"/>
                <a:gd name="T73" fmla="*/ 819 h 819"/>
                <a:gd name="T74" fmla="*/ 126 w 254"/>
                <a:gd name="T75" fmla="*/ 819 h 819"/>
                <a:gd name="T76" fmla="*/ 219 w 254"/>
                <a:gd name="T77" fmla="*/ 809 h 819"/>
                <a:gd name="T78" fmla="*/ 250 w 254"/>
                <a:gd name="T79" fmla="*/ 798 h 819"/>
                <a:gd name="T80" fmla="*/ 251 w 254"/>
                <a:gd name="T81" fmla="*/ 791 h 819"/>
                <a:gd name="T82" fmla="*/ 254 w 254"/>
                <a:gd name="T83" fmla="*/ 731 h 819"/>
                <a:gd name="T84" fmla="*/ 253 w 254"/>
                <a:gd name="T85" fmla="*/ 687 h 819"/>
                <a:gd name="T86" fmla="*/ 246 w 254"/>
                <a:gd name="T87" fmla="*/ 635 h 819"/>
                <a:gd name="T88" fmla="*/ 236 w 254"/>
                <a:gd name="T89" fmla="*/ 579 h 819"/>
                <a:gd name="T90" fmla="*/ 219 w 254"/>
                <a:gd name="T91" fmla="*/ 524 h 819"/>
                <a:gd name="T92" fmla="*/ 193 w 254"/>
                <a:gd name="T93" fmla="*/ 470 h 81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54"/>
                <a:gd name="T142" fmla="*/ 0 h 819"/>
                <a:gd name="T143" fmla="*/ 254 w 254"/>
                <a:gd name="T144" fmla="*/ 819 h 81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54" h="819">
                  <a:moveTo>
                    <a:pt x="193" y="470"/>
                  </a:moveTo>
                  <a:lnTo>
                    <a:pt x="193" y="470"/>
                  </a:lnTo>
                  <a:lnTo>
                    <a:pt x="187" y="460"/>
                  </a:lnTo>
                  <a:lnTo>
                    <a:pt x="172" y="436"/>
                  </a:lnTo>
                  <a:lnTo>
                    <a:pt x="164" y="418"/>
                  </a:lnTo>
                  <a:lnTo>
                    <a:pt x="157" y="403"/>
                  </a:lnTo>
                  <a:lnTo>
                    <a:pt x="150" y="385"/>
                  </a:lnTo>
                  <a:lnTo>
                    <a:pt x="145" y="369"/>
                  </a:lnTo>
                  <a:lnTo>
                    <a:pt x="147" y="361"/>
                  </a:lnTo>
                  <a:lnTo>
                    <a:pt x="148" y="351"/>
                  </a:lnTo>
                  <a:lnTo>
                    <a:pt x="153" y="333"/>
                  </a:lnTo>
                  <a:lnTo>
                    <a:pt x="159" y="312"/>
                  </a:lnTo>
                  <a:lnTo>
                    <a:pt x="168" y="294"/>
                  </a:lnTo>
                  <a:lnTo>
                    <a:pt x="184" y="266"/>
                  </a:lnTo>
                  <a:lnTo>
                    <a:pt x="192" y="255"/>
                  </a:lnTo>
                  <a:lnTo>
                    <a:pt x="205" y="230"/>
                  </a:lnTo>
                  <a:lnTo>
                    <a:pt x="216" y="206"/>
                  </a:lnTo>
                  <a:lnTo>
                    <a:pt x="226" y="180"/>
                  </a:lnTo>
                  <a:lnTo>
                    <a:pt x="234" y="155"/>
                  </a:lnTo>
                  <a:lnTo>
                    <a:pt x="239" y="131"/>
                  </a:lnTo>
                  <a:lnTo>
                    <a:pt x="244" y="108"/>
                  </a:lnTo>
                  <a:lnTo>
                    <a:pt x="246" y="85"/>
                  </a:lnTo>
                  <a:lnTo>
                    <a:pt x="249" y="64"/>
                  </a:lnTo>
                  <a:lnTo>
                    <a:pt x="250" y="28"/>
                  </a:lnTo>
                  <a:lnTo>
                    <a:pt x="249" y="0"/>
                  </a:lnTo>
                  <a:lnTo>
                    <a:pt x="145" y="1"/>
                  </a:lnTo>
                  <a:lnTo>
                    <a:pt x="83" y="1"/>
                  </a:lnTo>
                  <a:lnTo>
                    <a:pt x="6" y="0"/>
                  </a:lnTo>
                  <a:lnTo>
                    <a:pt x="5" y="28"/>
                  </a:lnTo>
                  <a:lnTo>
                    <a:pt x="6" y="64"/>
                  </a:lnTo>
                  <a:lnTo>
                    <a:pt x="9" y="85"/>
                  </a:lnTo>
                  <a:lnTo>
                    <a:pt x="11" y="108"/>
                  </a:lnTo>
                  <a:lnTo>
                    <a:pt x="16" y="131"/>
                  </a:lnTo>
                  <a:lnTo>
                    <a:pt x="21" y="155"/>
                  </a:lnTo>
                  <a:lnTo>
                    <a:pt x="29" y="180"/>
                  </a:lnTo>
                  <a:lnTo>
                    <a:pt x="39" y="206"/>
                  </a:lnTo>
                  <a:lnTo>
                    <a:pt x="51" y="230"/>
                  </a:lnTo>
                  <a:lnTo>
                    <a:pt x="63" y="255"/>
                  </a:lnTo>
                  <a:lnTo>
                    <a:pt x="71" y="266"/>
                  </a:lnTo>
                  <a:lnTo>
                    <a:pt x="86" y="294"/>
                  </a:lnTo>
                  <a:lnTo>
                    <a:pt x="94" y="312"/>
                  </a:lnTo>
                  <a:lnTo>
                    <a:pt x="101" y="330"/>
                  </a:lnTo>
                  <a:lnTo>
                    <a:pt x="106" y="346"/>
                  </a:lnTo>
                  <a:lnTo>
                    <a:pt x="107" y="354"/>
                  </a:lnTo>
                  <a:lnTo>
                    <a:pt x="109" y="361"/>
                  </a:lnTo>
                  <a:lnTo>
                    <a:pt x="105" y="380"/>
                  </a:lnTo>
                  <a:lnTo>
                    <a:pt x="100" y="398"/>
                  </a:lnTo>
                  <a:lnTo>
                    <a:pt x="91" y="416"/>
                  </a:lnTo>
                  <a:lnTo>
                    <a:pt x="83" y="431"/>
                  </a:lnTo>
                  <a:lnTo>
                    <a:pt x="67" y="460"/>
                  </a:lnTo>
                  <a:lnTo>
                    <a:pt x="61" y="470"/>
                  </a:lnTo>
                  <a:lnTo>
                    <a:pt x="47" y="496"/>
                  </a:lnTo>
                  <a:lnTo>
                    <a:pt x="34" y="524"/>
                  </a:lnTo>
                  <a:lnTo>
                    <a:pt x="25" y="550"/>
                  </a:lnTo>
                  <a:lnTo>
                    <a:pt x="16" y="579"/>
                  </a:lnTo>
                  <a:lnTo>
                    <a:pt x="11" y="607"/>
                  </a:lnTo>
                  <a:lnTo>
                    <a:pt x="6" y="635"/>
                  </a:lnTo>
                  <a:lnTo>
                    <a:pt x="4" y="661"/>
                  </a:lnTo>
                  <a:lnTo>
                    <a:pt x="1" y="687"/>
                  </a:lnTo>
                  <a:lnTo>
                    <a:pt x="0" y="710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3" y="791"/>
                  </a:lnTo>
                  <a:lnTo>
                    <a:pt x="3" y="798"/>
                  </a:lnTo>
                  <a:lnTo>
                    <a:pt x="11" y="801"/>
                  </a:lnTo>
                  <a:lnTo>
                    <a:pt x="37" y="809"/>
                  </a:lnTo>
                  <a:lnTo>
                    <a:pt x="75" y="816"/>
                  </a:lnTo>
                  <a:lnTo>
                    <a:pt x="100" y="819"/>
                  </a:lnTo>
                  <a:lnTo>
                    <a:pt x="126" y="819"/>
                  </a:lnTo>
                  <a:lnTo>
                    <a:pt x="179" y="814"/>
                  </a:lnTo>
                  <a:lnTo>
                    <a:pt x="219" y="809"/>
                  </a:lnTo>
                  <a:lnTo>
                    <a:pt x="243" y="801"/>
                  </a:lnTo>
                  <a:lnTo>
                    <a:pt x="250" y="798"/>
                  </a:lnTo>
                  <a:lnTo>
                    <a:pt x="251" y="791"/>
                  </a:lnTo>
                  <a:lnTo>
                    <a:pt x="253" y="767"/>
                  </a:lnTo>
                  <a:lnTo>
                    <a:pt x="254" y="731"/>
                  </a:lnTo>
                  <a:lnTo>
                    <a:pt x="253" y="710"/>
                  </a:lnTo>
                  <a:lnTo>
                    <a:pt x="253" y="687"/>
                  </a:lnTo>
                  <a:lnTo>
                    <a:pt x="250" y="661"/>
                  </a:lnTo>
                  <a:lnTo>
                    <a:pt x="246" y="635"/>
                  </a:lnTo>
                  <a:lnTo>
                    <a:pt x="243" y="607"/>
                  </a:lnTo>
                  <a:lnTo>
                    <a:pt x="236" y="579"/>
                  </a:lnTo>
                  <a:lnTo>
                    <a:pt x="229" y="550"/>
                  </a:lnTo>
                  <a:lnTo>
                    <a:pt x="219" y="524"/>
                  </a:lnTo>
                  <a:lnTo>
                    <a:pt x="207" y="496"/>
                  </a:lnTo>
                  <a:lnTo>
                    <a:pt x="193" y="470"/>
                  </a:lnTo>
                  <a:close/>
                </a:path>
              </a:pathLst>
            </a:custGeom>
            <a:solidFill>
              <a:srgbClr val="D1D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2" name="Freeform 517"/>
            <p:cNvSpPr>
              <a:spLocks noChangeAspect="1"/>
            </p:cNvSpPr>
            <p:nvPr/>
          </p:nvSpPr>
          <p:spPr bwMode="auto">
            <a:xfrm>
              <a:off x="1749" y="2820"/>
              <a:ext cx="546" cy="137"/>
            </a:xfrm>
            <a:custGeom>
              <a:avLst/>
              <a:gdLst>
                <a:gd name="T0" fmla="*/ 613 w 486"/>
                <a:gd name="T1" fmla="*/ 63 h 106"/>
                <a:gd name="T2" fmla="*/ 613 w 486"/>
                <a:gd name="T3" fmla="*/ 63 h 106"/>
                <a:gd name="T4" fmla="*/ 613 w 486"/>
                <a:gd name="T5" fmla="*/ 57 h 106"/>
                <a:gd name="T6" fmla="*/ 609 w 486"/>
                <a:gd name="T7" fmla="*/ 50 h 106"/>
                <a:gd name="T8" fmla="*/ 591 w 486"/>
                <a:gd name="T9" fmla="*/ 36 h 106"/>
                <a:gd name="T10" fmla="*/ 563 w 486"/>
                <a:gd name="T11" fmla="*/ 27 h 106"/>
                <a:gd name="T12" fmla="*/ 525 w 486"/>
                <a:gd name="T13" fmla="*/ 17 h 106"/>
                <a:gd name="T14" fmla="*/ 480 w 486"/>
                <a:gd name="T15" fmla="*/ 10 h 106"/>
                <a:gd name="T16" fmla="*/ 427 w 486"/>
                <a:gd name="T17" fmla="*/ 4 h 106"/>
                <a:gd name="T18" fmla="*/ 368 w 486"/>
                <a:gd name="T19" fmla="*/ 0 h 106"/>
                <a:gd name="T20" fmla="*/ 308 w 486"/>
                <a:gd name="T21" fmla="*/ 0 h 106"/>
                <a:gd name="T22" fmla="*/ 308 w 486"/>
                <a:gd name="T23" fmla="*/ 0 h 106"/>
                <a:gd name="T24" fmla="*/ 245 w 486"/>
                <a:gd name="T25" fmla="*/ 0 h 106"/>
                <a:gd name="T26" fmla="*/ 186 w 486"/>
                <a:gd name="T27" fmla="*/ 4 h 106"/>
                <a:gd name="T28" fmla="*/ 134 w 486"/>
                <a:gd name="T29" fmla="*/ 10 h 106"/>
                <a:gd name="T30" fmla="*/ 89 w 486"/>
                <a:gd name="T31" fmla="*/ 17 h 106"/>
                <a:gd name="T32" fmla="*/ 51 w 486"/>
                <a:gd name="T33" fmla="*/ 27 h 106"/>
                <a:gd name="T34" fmla="*/ 22 w 486"/>
                <a:gd name="T35" fmla="*/ 36 h 106"/>
                <a:gd name="T36" fmla="*/ 4 w 486"/>
                <a:gd name="T37" fmla="*/ 50 h 106"/>
                <a:gd name="T38" fmla="*/ 0 w 486"/>
                <a:gd name="T39" fmla="*/ 57 h 106"/>
                <a:gd name="T40" fmla="*/ 0 w 486"/>
                <a:gd name="T41" fmla="*/ 63 h 106"/>
                <a:gd name="T42" fmla="*/ 0 w 486"/>
                <a:gd name="T43" fmla="*/ 63 h 106"/>
                <a:gd name="T44" fmla="*/ 0 w 486"/>
                <a:gd name="T45" fmla="*/ 114 h 106"/>
                <a:gd name="T46" fmla="*/ 0 w 486"/>
                <a:gd name="T47" fmla="*/ 114 h 106"/>
                <a:gd name="T48" fmla="*/ 0 w 486"/>
                <a:gd name="T49" fmla="*/ 120 h 106"/>
                <a:gd name="T50" fmla="*/ 4 w 486"/>
                <a:gd name="T51" fmla="*/ 127 h 106"/>
                <a:gd name="T52" fmla="*/ 22 w 486"/>
                <a:gd name="T53" fmla="*/ 137 h 106"/>
                <a:gd name="T54" fmla="*/ 51 w 486"/>
                <a:gd name="T55" fmla="*/ 150 h 106"/>
                <a:gd name="T56" fmla="*/ 89 w 486"/>
                <a:gd name="T57" fmla="*/ 156 h 106"/>
                <a:gd name="T58" fmla="*/ 134 w 486"/>
                <a:gd name="T59" fmla="*/ 167 h 106"/>
                <a:gd name="T60" fmla="*/ 186 w 486"/>
                <a:gd name="T61" fmla="*/ 171 h 106"/>
                <a:gd name="T62" fmla="*/ 245 w 486"/>
                <a:gd name="T63" fmla="*/ 177 h 106"/>
                <a:gd name="T64" fmla="*/ 308 w 486"/>
                <a:gd name="T65" fmla="*/ 177 h 106"/>
                <a:gd name="T66" fmla="*/ 308 w 486"/>
                <a:gd name="T67" fmla="*/ 177 h 106"/>
                <a:gd name="T68" fmla="*/ 368 w 486"/>
                <a:gd name="T69" fmla="*/ 177 h 106"/>
                <a:gd name="T70" fmla="*/ 427 w 486"/>
                <a:gd name="T71" fmla="*/ 171 h 106"/>
                <a:gd name="T72" fmla="*/ 480 w 486"/>
                <a:gd name="T73" fmla="*/ 167 h 106"/>
                <a:gd name="T74" fmla="*/ 525 w 486"/>
                <a:gd name="T75" fmla="*/ 156 h 106"/>
                <a:gd name="T76" fmla="*/ 563 w 486"/>
                <a:gd name="T77" fmla="*/ 150 h 106"/>
                <a:gd name="T78" fmla="*/ 591 w 486"/>
                <a:gd name="T79" fmla="*/ 137 h 106"/>
                <a:gd name="T80" fmla="*/ 609 w 486"/>
                <a:gd name="T81" fmla="*/ 127 h 106"/>
                <a:gd name="T82" fmla="*/ 613 w 486"/>
                <a:gd name="T83" fmla="*/ 120 h 106"/>
                <a:gd name="T84" fmla="*/ 613 w 486"/>
                <a:gd name="T85" fmla="*/ 114 h 106"/>
                <a:gd name="T86" fmla="*/ 613 w 486"/>
                <a:gd name="T87" fmla="*/ 114 h 106"/>
                <a:gd name="T88" fmla="*/ 613 w 486"/>
                <a:gd name="T89" fmla="*/ 63 h 106"/>
                <a:gd name="T90" fmla="*/ 613 w 486"/>
                <a:gd name="T91" fmla="*/ 63 h 10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86"/>
                <a:gd name="T139" fmla="*/ 0 h 106"/>
                <a:gd name="T140" fmla="*/ 486 w 486"/>
                <a:gd name="T141" fmla="*/ 106 h 10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86" h="106">
                  <a:moveTo>
                    <a:pt x="486" y="38"/>
                  </a:moveTo>
                  <a:lnTo>
                    <a:pt x="486" y="38"/>
                  </a:lnTo>
                  <a:lnTo>
                    <a:pt x="486" y="34"/>
                  </a:lnTo>
                  <a:lnTo>
                    <a:pt x="482" y="30"/>
                  </a:lnTo>
                  <a:lnTo>
                    <a:pt x="468" y="22"/>
                  </a:lnTo>
                  <a:lnTo>
                    <a:pt x="446" y="16"/>
                  </a:lnTo>
                  <a:lnTo>
                    <a:pt x="416" y="10"/>
                  </a:lnTo>
                  <a:lnTo>
                    <a:pt x="380" y="6"/>
                  </a:lnTo>
                  <a:lnTo>
                    <a:pt x="338" y="2"/>
                  </a:lnTo>
                  <a:lnTo>
                    <a:pt x="292" y="0"/>
                  </a:lnTo>
                  <a:lnTo>
                    <a:pt x="244" y="0"/>
                  </a:lnTo>
                  <a:lnTo>
                    <a:pt x="194" y="0"/>
                  </a:lnTo>
                  <a:lnTo>
                    <a:pt x="148" y="2"/>
                  </a:lnTo>
                  <a:lnTo>
                    <a:pt x="106" y="6"/>
                  </a:lnTo>
                  <a:lnTo>
                    <a:pt x="70" y="10"/>
                  </a:lnTo>
                  <a:lnTo>
                    <a:pt x="40" y="16"/>
                  </a:lnTo>
                  <a:lnTo>
                    <a:pt x="18" y="22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4" y="76"/>
                  </a:lnTo>
                  <a:lnTo>
                    <a:pt x="18" y="82"/>
                  </a:lnTo>
                  <a:lnTo>
                    <a:pt x="40" y="90"/>
                  </a:lnTo>
                  <a:lnTo>
                    <a:pt x="70" y="94"/>
                  </a:lnTo>
                  <a:lnTo>
                    <a:pt x="106" y="100"/>
                  </a:lnTo>
                  <a:lnTo>
                    <a:pt x="148" y="102"/>
                  </a:lnTo>
                  <a:lnTo>
                    <a:pt x="194" y="106"/>
                  </a:lnTo>
                  <a:lnTo>
                    <a:pt x="244" y="106"/>
                  </a:lnTo>
                  <a:lnTo>
                    <a:pt x="292" y="106"/>
                  </a:lnTo>
                  <a:lnTo>
                    <a:pt x="338" y="102"/>
                  </a:lnTo>
                  <a:lnTo>
                    <a:pt x="380" y="100"/>
                  </a:lnTo>
                  <a:lnTo>
                    <a:pt x="416" y="94"/>
                  </a:lnTo>
                  <a:lnTo>
                    <a:pt x="446" y="90"/>
                  </a:lnTo>
                  <a:lnTo>
                    <a:pt x="468" y="82"/>
                  </a:lnTo>
                  <a:lnTo>
                    <a:pt x="482" y="76"/>
                  </a:lnTo>
                  <a:lnTo>
                    <a:pt x="486" y="72"/>
                  </a:lnTo>
                  <a:lnTo>
                    <a:pt x="486" y="68"/>
                  </a:lnTo>
                  <a:lnTo>
                    <a:pt x="486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3" name="Freeform 518"/>
            <p:cNvSpPr>
              <a:spLocks noChangeAspect="1"/>
            </p:cNvSpPr>
            <p:nvPr/>
          </p:nvSpPr>
          <p:spPr bwMode="auto">
            <a:xfrm>
              <a:off x="1760" y="2833"/>
              <a:ext cx="524" cy="108"/>
            </a:xfrm>
            <a:custGeom>
              <a:avLst/>
              <a:gdLst>
                <a:gd name="T0" fmla="*/ 589 w 466"/>
                <a:gd name="T1" fmla="*/ 50 h 84"/>
                <a:gd name="T2" fmla="*/ 589 w 466"/>
                <a:gd name="T3" fmla="*/ 50 h 84"/>
                <a:gd name="T4" fmla="*/ 589 w 466"/>
                <a:gd name="T5" fmla="*/ 46 h 84"/>
                <a:gd name="T6" fmla="*/ 585 w 466"/>
                <a:gd name="T7" fmla="*/ 40 h 84"/>
                <a:gd name="T8" fmla="*/ 567 w 466"/>
                <a:gd name="T9" fmla="*/ 30 h 84"/>
                <a:gd name="T10" fmla="*/ 539 w 466"/>
                <a:gd name="T11" fmla="*/ 23 h 84"/>
                <a:gd name="T12" fmla="*/ 504 w 466"/>
                <a:gd name="T13" fmla="*/ 17 h 84"/>
                <a:gd name="T14" fmla="*/ 460 w 466"/>
                <a:gd name="T15" fmla="*/ 10 h 84"/>
                <a:gd name="T16" fmla="*/ 409 w 466"/>
                <a:gd name="T17" fmla="*/ 4 h 84"/>
                <a:gd name="T18" fmla="*/ 354 w 466"/>
                <a:gd name="T19" fmla="*/ 4 h 84"/>
                <a:gd name="T20" fmla="*/ 296 w 466"/>
                <a:gd name="T21" fmla="*/ 0 h 84"/>
                <a:gd name="T22" fmla="*/ 296 w 466"/>
                <a:gd name="T23" fmla="*/ 0 h 84"/>
                <a:gd name="T24" fmla="*/ 235 w 466"/>
                <a:gd name="T25" fmla="*/ 4 h 84"/>
                <a:gd name="T26" fmla="*/ 180 w 466"/>
                <a:gd name="T27" fmla="*/ 4 h 84"/>
                <a:gd name="T28" fmla="*/ 129 w 466"/>
                <a:gd name="T29" fmla="*/ 10 h 84"/>
                <a:gd name="T30" fmla="*/ 85 w 466"/>
                <a:gd name="T31" fmla="*/ 17 h 84"/>
                <a:gd name="T32" fmla="*/ 51 w 466"/>
                <a:gd name="T33" fmla="*/ 23 h 84"/>
                <a:gd name="T34" fmla="*/ 22 w 466"/>
                <a:gd name="T35" fmla="*/ 30 h 84"/>
                <a:gd name="T36" fmla="*/ 4 w 466"/>
                <a:gd name="T37" fmla="*/ 40 h 84"/>
                <a:gd name="T38" fmla="*/ 2 w 466"/>
                <a:gd name="T39" fmla="*/ 46 h 84"/>
                <a:gd name="T40" fmla="*/ 0 w 466"/>
                <a:gd name="T41" fmla="*/ 50 h 84"/>
                <a:gd name="T42" fmla="*/ 0 w 466"/>
                <a:gd name="T43" fmla="*/ 50 h 84"/>
                <a:gd name="T44" fmla="*/ 0 w 466"/>
                <a:gd name="T45" fmla="*/ 89 h 84"/>
                <a:gd name="T46" fmla="*/ 0 w 466"/>
                <a:gd name="T47" fmla="*/ 89 h 84"/>
                <a:gd name="T48" fmla="*/ 2 w 466"/>
                <a:gd name="T49" fmla="*/ 96 h 84"/>
                <a:gd name="T50" fmla="*/ 4 w 466"/>
                <a:gd name="T51" fmla="*/ 99 h 84"/>
                <a:gd name="T52" fmla="*/ 22 w 466"/>
                <a:gd name="T53" fmla="*/ 109 h 84"/>
                <a:gd name="T54" fmla="*/ 51 w 466"/>
                <a:gd name="T55" fmla="*/ 120 h 84"/>
                <a:gd name="T56" fmla="*/ 85 w 466"/>
                <a:gd name="T57" fmla="*/ 126 h 84"/>
                <a:gd name="T58" fmla="*/ 129 w 466"/>
                <a:gd name="T59" fmla="*/ 132 h 84"/>
                <a:gd name="T60" fmla="*/ 180 w 466"/>
                <a:gd name="T61" fmla="*/ 135 h 84"/>
                <a:gd name="T62" fmla="*/ 235 w 466"/>
                <a:gd name="T63" fmla="*/ 139 h 84"/>
                <a:gd name="T64" fmla="*/ 296 w 466"/>
                <a:gd name="T65" fmla="*/ 139 h 84"/>
                <a:gd name="T66" fmla="*/ 296 w 466"/>
                <a:gd name="T67" fmla="*/ 139 h 84"/>
                <a:gd name="T68" fmla="*/ 354 w 466"/>
                <a:gd name="T69" fmla="*/ 139 h 84"/>
                <a:gd name="T70" fmla="*/ 409 w 466"/>
                <a:gd name="T71" fmla="*/ 135 h 84"/>
                <a:gd name="T72" fmla="*/ 460 w 466"/>
                <a:gd name="T73" fmla="*/ 132 h 84"/>
                <a:gd name="T74" fmla="*/ 504 w 466"/>
                <a:gd name="T75" fmla="*/ 126 h 84"/>
                <a:gd name="T76" fmla="*/ 539 w 466"/>
                <a:gd name="T77" fmla="*/ 120 h 84"/>
                <a:gd name="T78" fmla="*/ 567 w 466"/>
                <a:gd name="T79" fmla="*/ 109 h 84"/>
                <a:gd name="T80" fmla="*/ 585 w 466"/>
                <a:gd name="T81" fmla="*/ 99 h 84"/>
                <a:gd name="T82" fmla="*/ 589 w 466"/>
                <a:gd name="T83" fmla="*/ 96 h 84"/>
                <a:gd name="T84" fmla="*/ 589 w 466"/>
                <a:gd name="T85" fmla="*/ 89 h 84"/>
                <a:gd name="T86" fmla="*/ 589 w 466"/>
                <a:gd name="T87" fmla="*/ 89 h 84"/>
                <a:gd name="T88" fmla="*/ 589 w 466"/>
                <a:gd name="T89" fmla="*/ 50 h 84"/>
                <a:gd name="T90" fmla="*/ 589 w 466"/>
                <a:gd name="T91" fmla="*/ 50 h 8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66"/>
                <a:gd name="T139" fmla="*/ 0 h 84"/>
                <a:gd name="T140" fmla="*/ 466 w 466"/>
                <a:gd name="T141" fmla="*/ 84 h 8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66" h="84">
                  <a:moveTo>
                    <a:pt x="466" y="30"/>
                  </a:moveTo>
                  <a:lnTo>
                    <a:pt x="466" y="30"/>
                  </a:lnTo>
                  <a:lnTo>
                    <a:pt x="466" y="28"/>
                  </a:lnTo>
                  <a:lnTo>
                    <a:pt x="462" y="24"/>
                  </a:lnTo>
                  <a:lnTo>
                    <a:pt x="448" y="18"/>
                  </a:lnTo>
                  <a:lnTo>
                    <a:pt x="426" y="14"/>
                  </a:lnTo>
                  <a:lnTo>
                    <a:pt x="398" y="10"/>
                  </a:lnTo>
                  <a:lnTo>
                    <a:pt x="364" y="6"/>
                  </a:lnTo>
                  <a:lnTo>
                    <a:pt x="324" y="2"/>
                  </a:lnTo>
                  <a:lnTo>
                    <a:pt x="280" y="2"/>
                  </a:lnTo>
                  <a:lnTo>
                    <a:pt x="234" y="0"/>
                  </a:lnTo>
                  <a:lnTo>
                    <a:pt x="186" y="2"/>
                  </a:lnTo>
                  <a:lnTo>
                    <a:pt x="142" y="2"/>
                  </a:lnTo>
                  <a:lnTo>
                    <a:pt x="102" y="6"/>
                  </a:lnTo>
                  <a:lnTo>
                    <a:pt x="68" y="10"/>
                  </a:lnTo>
                  <a:lnTo>
                    <a:pt x="40" y="14"/>
                  </a:lnTo>
                  <a:lnTo>
                    <a:pt x="18" y="18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54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18" y="66"/>
                  </a:lnTo>
                  <a:lnTo>
                    <a:pt x="40" y="72"/>
                  </a:lnTo>
                  <a:lnTo>
                    <a:pt x="68" y="76"/>
                  </a:lnTo>
                  <a:lnTo>
                    <a:pt x="102" y="80"/>
                  </a:lnTo>
                  <a:lnTo>
                    <a:pt x="142" y="82"/>
                  </a:lnTo>
                  <a:lnTo>
                    <a:pt x="186" y="84"/>
                  </a:lnTo>
                  <a:lnTo>
                    <a:pt x="234" y="84"/>
                  </a:lnTo>
                  <a:lnTo>
                    <a:pt x="280" y="84"/>
                  </a:lnTo>
                  <a:lnTo>
                    <a:pt x="324" y="82"/>
                  </a:lnTo>
                  <a:lnTo>
                    <a:pt x="364" y="80"/>
                  </a:lnTo>
                  <a:lnTo>
                    <a:pt x="398" y="76"/>
                  </a:lnTo>
                  <a:lnTo>
                    <a:pt x="426" y="72"/>
                  </a:lnTo>
                  <a:lnTo>
                    <a:pt x="448" y="66"/>
                  </a:lnTo>
                  <a:lnTo>
                    <a:pt x="462" y="60"/>
                  </a:lnTo>
                  <a:lnTo>
                    <a:pt x="466" y="58"/>
                  </a:lnTo>
                  <a:lnTo>
                    <a:pt x="466" y="54"/>
                  </a:lnTo>
                  <a:lnTo>
                    <a:pt x="466" y="3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4" name="Freeform 519"/>
            <p:cNvSpPr>
              <a:spLocks noChangeAspect="1"/>
            </p:cNvSpPr>
            <p:nvPr/>
          </p:nvSpPr>
          <p:spPr bwMode="auto">
            <a:xfrm>
              <a:off x="1759" y="2863"/>
              <a:ext cx="527" cy="94"/>
            </a:xfrm>
            <a:custGeom>
              <a:avLst/>
              <a:gdLst>
                <a:gd name="T0" fmla="*/ 571 w 486"/>
                <a:gd name="T1" fmla="*/ 58 h 76"/>
                <a:gd name="T2" fmla="*/ 571 w 486"/>
                <a:gd name="T3" fmla="*/ 58 h 76"/>
                <a:gd name="T4" fmla="*/ 571 w 486"/>
                <a:gd name="T5" fmla="*/ 64 h 76"/>
                <a:gd name="T6" fmla="*/ 567 w 486"/>
                <a:gd name="T7" fmla="*/ 70 h 76"/>
                <a:gd name="T8" fmla="*/ 550 w 486"/>
                <a:gd name="T9" fmla="*/ 79 h 76"/>
                <a:gd name="T10" fmla="*/ 525 w 486"/>
                <a:gd name="T11" fmla="*/ 92 h 76"/>
                <a:gd name="T12" fmla="*/ 489 w 486"/>
                <a:gd name="T13" fmla="*/ 98 h 76"/>
                <a:gd name="T14" fmla="*/ 447 w 486"/>
                <a:gd name="T15" fmla="*/ 108 h 76"/>
                <a:gd name="T16" fmla="*/ 398 w 486"/>
                <a:gd name="T17" fmla="*/ 110 h 76"/>
                <a:gd name="T18" fmla="*/ 344 w 486"/>
                <a:gd name="T19" fmla="*/ 116 h 76"/>
                <a:gd name="T20" fmla="*/ 287 w 486"/>
                <a:gd name="T21" fmla="*/ 116 h 76"/>
                <a:gd name="T22" fmla="*/ 287 w 486"/>
                <a:gd name="T23" fmla="*/ 116 h 76"/>
                <a:gd name="T24" fmla="*/ 228 w 486"/>
                <a:gd name="T25" fmla="*/ 116 h 76"/>
                <a:gd name="T26" fmla="*/ 173 w 486"/>
                <a:gd name="T27" fmla="*/ 110 h 76"/>
                <a:gd name="T28" fmla="*/ 125 w 486"/>
                <a:gd name="T29" fmla="*/ 108 h 76"/>
                <a:gd name="T30" fmla="*/ 82 w 486"/>
                <a:gd name="T31" fmla="*/ 98 h 76"/>
                <a:gd name="T32" fmla="*/ 47 w 486"/>
                <a:gd name="T33" fmla="*/ 92 h 76"/>
                <a:gd name="T34" fmla="*/ 22 w 486"/>
                <a:gd name="T35" fmla="*/ 79 h 76"/>
                <a:gd name="T36" fmla="*/ 4 w 486"/>
                <a:gd name="T37" fmla="*/ 70 h 76"/>
                <a:gd name="T38" fmla="*/ 0 w 486"/>
                <a:gd name="T39" fmla="*/ 64 h 76"/>
                <a:gd name="T40" fmla="*/ 0 w 486"/>
                <a:gd name="T41" fmla="*/ 58 h 76"/>
                <a:gd name="T42" fmla="*/ 0 w 486"/>
                <a:gd name="T43" fmla="*/ 58 h 76"/>
                <a:gd name="T44" fmla="*/ 0 w 486"/>
                <a:gd name="T45" fmla="*/ 52 h 76"/>
                <a:gd name="T46" fmla="*/ 4 w 486"/>
                <a:gd name="T47" fmla="*/ 46 h 76"/>
                <a:gd name="T48" fmla="*/ 22 w 486"/>
                <a:gd name="T49" fmla="*/ 33 h 76"/>
                <a:gd name="T50" fmla="*/ 47 w 486"/>
                <a:gd name="T51" fmla="*/ 25 h 76"/>
                <a:gd name="T52" fmla="*/ 82 w 486"/>
                <a:gd name="T53" fmla="*/ 15 h 76"/>
                <a:gd name="T54" fmla="*/ 125 w 486"/>
                <a:gd name="T55" fmla="*/ 9 h 76"/>
                <a:gd name="T56" fmla="*/ 173 w 486"/>
                <a:gd name="T57" fmla="*/ 2 h 76"/>
                <a:gd name="T58" fmla="*/ 228 w 486"/>
                <a:gd name="T59" fmla="*/ 0 h 76"/>
                <a:gd name="T60" fmla="*/ 287 w 486"/>
                <a:gd name="T61" fmla="*/ 0 h 76"/>
                <a:gd name="T62" fmla="*/ 287 w 486"/>
                <a:gd name="T63" fmla="*/ 0 h 76"/>
                <a:gd name="T64" fmla="*/ 344 w 486"/>
                <a:gd name="T65" fmla="*/ 0 h 76"/>
                <a:gd name="T66" fmla="*/ 398 w 486"/>
                <a:gd name="T67" fmla="*/ 2 h 76"/>
                <a:gd name="T68" fmla="*/ 447 w 486"/>
                <a:gd name="T69" fmla="*/ 9 h 76"/>
                <a:gd name="T70" fmla="*/ 489 w 486"/>
                <a:gd name="T71" fmla="*/ 15 h 76"/>
                <a:gd name="T72" fmla="*/ 525 w 486"/>
                <a:gd name="T73" fmla="*/ 25 h 76"/>
                <a:gd name="T74" fmla="*/ 550 w 486"/>
                <a:gd name="T75" fmla="*/ 33 h 76"/>
                <a:gd name="T76" fmla="*/ 567 w 486"/>
                <a:gd name="T77" fmla="*/ 46 h 76"/>
                <a:gd name="T78" fmla="*/ 571 w 486"/>
                <a:gd name="T79" fmla="*/ 52 h 76"/>
                <a:gd name="T80" fmla="*/ 571 w 486"/>
                <a:gd name="T81" fmla="*/ 58 h 76"/>
                <a:gd name="T82" fmla="*/ 571 w 486"/>
                <a:gd name="T83" fmla="*/ 58 h 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86"/>
                <a:gd name="T127" fmla="*/ 0 h 76"/>
                <a:gd name="T128" fmla="*/ 486 w 486"/>
                <a:gd name="T129" fmla="*/ 76 h 7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86" h="76">
                  <a:moveTo>
                    <a:pt x="486" y="38"/>
                  </a:moveTo>
                  <a:lnTo>
                    <a:pt x="486" y="38"/>
                  </a:lnTo>
                  <a:lnTo>
                    <a:pt x="486" y="42"/>
                  </a:lnTo>
                  <a:lnTo>
                    <a:pt x="482" y="46"/>
                  </a:lnTo>
                  <a:lnTo>
                    <a:pt x="468" y="52"/>
                  </a:lnTo>
                  <a:lnTo>
                    <a:pt x="446" y="60"/>
                  </a:lnTo>
                  <a:lnTo>
                    <a:pt x="416" y="64"/>
                  </a:lnTo>
                  <a:lnTo>
                    <a:pt x="380" y="70"/>
                  </a:lnTo>
                  <a:lnTo>
                    <a:pt x="338" y="72"/>
                  </a:lnTo>
                  <a:lnTo>
                    <a:pt x="292" y="76"/>
                  </a:lnTo>
                  <a:lnTo>
                    <a:pt x="244" y="76"/>
                  </a:lnTo>
                  <a:lnTo>
                    <a:pt x="194" y="76"/>
                  </a:lnTo>
                  <a:lnTo>
                    <a:pt x="148" y="72"/>
                  </a:lnTo>
                  <a:lnTo>
                    <a:pt x="106" y="70"/>
                  </a:lnTo>
                  <a:lnTo>
                    <a:pt x="70" y="64"/>
                  </a:lnTo>
                  <a:lnTo>
                    <a:pt x="40" y="60"/>
                  </a:lnTo>
                  <a:lnTo>
                    <a:pt x="18" y="52"/>
                  </a:lnTo>
                  <a:lnTo>
                    <a:pt x="4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4" y="30"/>
                  </a:lnTo>
                  <a:lnTo>
                    <a:pt x="18" y="22"/>
                  </a:lnTo>
                  <a:lnTo>
                    <a:pt x="40" y="16"/>
                  </a:lnTo>
                  <a:lnTo>
                    <a:pt x="70" y="10"/>
                  </a:lnTo>
                  <a:lnTo>
                    <a:pt x="106" y="6"/>
                  </a:lnTo>
                  <a:lnTo>
                    <a:pt x="148" y="2"/>
                  </a:lnTo>
                  <a:lnTo>
                    <a:pt x="194" y="0"/>
                  </a:lnTo>
                  <a:lnTo>
                    <a:pt x="244" y="0"/>
                  </a:lnTo>
                  <a:lnTo>
                    <a:pt x="292" y="0"/>
                  </a:lnTo>
                  <a:lnTo>
                    <a:pt x="338" y="2"/>
                  </a:lnTo>
                  <a:lnTo>
                    <a:pt x="380" y="6"/>
                  </a:lnTo>
                  <a:lnTo>
                    <a:pt x="416" y="10"/>
                  </a:lnTo>
                  <a:lnTo>
                    <a:pt x="446" y="16"/>
                  </a:lnTo>
                  <a:lnTo>
                    <a:pt x="468" y="22"/>
                  </a:lnTo>
                  <a:lnTo>
                    <a:pt x="482" y="30"/>
                  </a:lnTo>
                  <a:lnTo>
                    <a:pt x="486" y="34"/>
                  </a:lnTo>
                  <a:lnTo>
                    <a:pt x="486" y="38"/>
                  </a:lnTo>
                  <a:close/>
                </a:path>
              </a:pathLst>
            </a:custGeom>
            <a:solidFill>
              <a:schemeClr val="hlink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5" name="Freeform 520"/>
            <p:cNvSpPr>
              <a:spLocks noChangeAspect="1"/>
            </p:cNvSpPr>
            <p:nvPr/>
          </p:nvSpPr>
          <p:spPr bwMode="auto">
            <a:xfrm>
              <a:off x="1778" y="2042"/>
              <a:ext cx="366" cy="34"/>
            </a:xfrm>
            <a:custGeom>
              <a:avLst/>
              <a:gdLst>
                <a:gd name="T0" fmla="*/ 10 w 326"/>
                <a:gd name="T1" fmla="*/ 0 h 26"/>
                <a:gd name="T2" fmla="*/ 10 w 326"/>
                <a:gd name="T3" fmla="*/ 0 h 26"/>
                <a:gd name="T4" fmla="*/ 40 w 326"/>
                <a:gd name="T5" fmla="*/ 10 h 26"/>
                <a:gd name="T6" fmla="*/ 75 w 326"/>
                <a:gd name="T7" fmla="*/ 17 h 26"/>
                <a:gd name="T8" fmla="*/ 126 w 326"/>
                <a:gd name="T9" fmla="*/ 24 h 26"/>
                <a:gd name="T10" fmla="*/ 184 w 326"/>
                <a:gd name="T11" fmla="*/ 31 h 26"/>
                <a:gd name="T12" fmla="*/ 253 w 326"/>
                <a:gd name="T13" fmla="*/ 34 h 26"/>
                <a:gd name="T14" fmla="*/ 328 w 326"/>
                <a:gd name="T15" fmla="*/ 34 h 26"/>
                <a:gd name="T16" fmla="*/ 411 w 326"/>
                <a:gd name="T17" fmla="*/ 31 h 26"/>
                <a:gd name="T18" fmla="*/ 411 w 326"/>
                <a:gd name="T19" fmla="*/ 31 h 26"/>
                <a:gd name="T20" fmla="*/ 373 w 326"/>
                <a:gd name="T21" fmla="*/ 34 h 26"/>
                <a:gd name="T22" fmla="*/ 332 w 326"/>
                <a:gd name="T23" fmla="*/ 41 h 26"/>
                <a:gd name="T24" fmla="*/ 280 w 326"/>
                <a:gd name="T25" fmla="*/ 44 h 26"/>
                <a:gd name="T26" fmla="*/ 217 w 326"/>
                <a:gd name="T27" fmla="*/ 44 h 26"/>
                <a:gd name="T28" fmla="*/ 146 w 326"/>
                <a:gd name="T29" fmla="*/ 41 h 26"/>
                <a:gd name="T30" fmla="*/ 73 w 326"/>
                <a:gd name="T31" fmla="*/ 31 h 26"/>
                <a:gd name="T32" fmla="*/ 38 w 326"/>
                <a:gd name="T33" fmla="*/ 24 h 26"/>
                <a:gd name="T34" fmla="*/ 0 w 326"/>
                <a:gd name="T35" fmla="*/ 13 h 26"/>
                <a:gd name="T36" fmla="*/ 10 w 326"/>
                <a:gd name="T37" fmla="*/ 0 h 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26"/>
                <a:gd name="T58" fmla="*/ 0 h 26"/>
                <a:gd name="T59" fmla="*/ 326 w 326"/>
                <a:gd name="T60" fmla="*/ 26 h 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26" h="26">
                  <a:moveTo>
                    <a:pt x="8" y="0"/>
                  </a:moveTo>
                  <a:lnTo>
                    <a:pt x="8" y="0"/>
                  </a:lnTo>
                  <a:lnTo>
                    <a:pt x="32" y="6"/>
                  </a:lnTo>
                  <a:lnTo>
                    <a:pt x="60" y="10"/>
                  </a:lnTo>
                  <a:lnTo>
                    <a:pt x="100" y="14"/>
                  </a:lnTo>
                  <a:lnTo>
                    <a:pt x="146" y="18"/>
                  </a:lnTo>
                  <a:lnTo>
                    <a:pt x="200" y="20"/>
                  </a:lnTo>
                  <a:lnTo>
                    <a:pt x="260" y="20"/>
                  </a:lnTo>
                  <a:lnTo>
                    <a:pt x="326" y="18"/>
                  </a:lnTo>
                  <a:lnTo>
                    <a:pt x="296" y="20"/>
                  </a:lnTo>
                  <a:lnTo>
                    <a:pt x="264" y="24"/>
                  </a:lnTo>
                  <a:lnTo>
                    <a:pt x="222" y="26"/>
                  </a:lnTo>
                  <a:lnTo>
                    <a:pt x="172" y="26"/>
                  </a:lnTo>
                  <a:lnTo>
                    <a:pt x="116" y="24"/>
                  </a:lnTo>
                  <a:lnTo>
                    <a:pt x="58" y="18"/>
                  </a:lnTo>
                  <a:lnTo>
                    <a:pt x="30" y="14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6" name="Freeform 552"/>
            <p:cNvSpPr>
              <a:spLocks noChangeAspect="1"/>
            </p:cNvSpPr>
            <p:nvPr/>
          </p:nvSpPr>
          <p:spPr bwMode="auto">
            <a:xfrm>
              <a:off x="1782" y="2725"/>
              <a:ext cx="457" cy="121"/>
            </a:xfrm>
            <a:custGeom>
              <a:avLst/>
              <a:gdLst>
                <a:gd name="T0" fmla="*/ 0 w 457"/>
                <a:gd name="T1" fmla="*/ 121 h 121"/>
                <a:gd name="T2" fmla="*/ 20 w 457"/>
                <a:gd name="T3" fmla="*/ 116 h 121"/>
                <a:gd name="T4" fmla="*/ 3 w 457"/>
                <a:gd name="T5" fmla="*/ 98 h 121"/>
                <a:gd name="T6" fmla="*/ 0 w 457"/>
                <a:gd name="T7" fmla="*/ 63 h 121"/>
                <a:gd name="T8" fmla="*/ 24 w 457"/>
                <a:gd name="T9" fmla="*/ 52 h 121"/>
                <a:gd name="T10" fmla="*/ 24 w 457"/>
                <a:gd name="T11" fmla="*/ 52 h 121"/>
                <a:gd name="T12" fmla="*/ 58 w 457"/>
                <a:gd name="T13" fmla="*/ 45 h 121"/>
                <a:gd name="T14" fmla="*/ 96 w 457"/>
                <a:gd name="T15" fmla="*/ 41 h 121"/>
                <a:gd name="T16" fmla="*/ 142 w 457"/>
                <a:gd name="T17" fmla="*/ 22 h 121"/>
                <a:gd name="T18" fmla="*/ 207 w 457"/>
                <a:gd name="T19" fmla="*/ 6 h 121"/>
                <a:gd name="T20" fmla="*/ 253 w 457"/>
                <a:gd name="T21" fmla="*/ 0 h 121"/>
                <a:gd name="T22" fmla="*/ 298 w 457"/>
                <a:gd name="T23" fmla="*/ 24 h 121"/>
                <a:gd name="T24" fmla="*/ 331 w 457"/>
                <a:gd name="T25" fmla="*/ 33 h 121"/>
                <a:gd name="T26" fmla="*/ 355 w 457"/>
                <a:gd name="T27" fmla="*/ 46 h 121"/>
                <a:gd name="T28" fmla="*/ 359 w 457"/>
                <a:gd name="T29" fmla="*/ 55 h 121"/>
                <a:gd name="T30" fmla="*/ 401 w 457"/>
                <a:gd name="T31" fmla="*/ 64 h 121"/>
                <a:gd name="T32" fmla="*/ 444 w 457"/>
                <a:gd name="T33" fmla="*/ 79 h 121"/>
                <a:gd name="T34" fmla="*/ 457 w 457"/>
                <a:gd name="T35" fmla="*/ 89 h 121"/>
                <a:gd name="T36" fmla="*/ 444 w 457"/>
                <a:gd name="T37" fmla="*/ 113 h 121"/>
                <a:gd name="T38" fmla="*/ 444 w 457"/>
                <a:gd name="T39" fmla="*/ 113 h 121"/>
                <a:gd name="T40" fmla="*/ 408 w 457"/>
                <a:gd name="T41" fmla="*/ 108 h 121"/>
                <a:gd name="T42" fmla="*/ 368 w 457"/>
                <a:gd name="T43" fmla="*/ 104 h 121"/>
                <a:gd name="T44" fmla="*/ 314 w 457"/>
                <a:gd name="T45" fmla="*/ 99 h 121"/>
                <a:gd name="T46" fmla="*/ 249 w 457"/>
                <a:gd name="T47" fmla="*/ 99 h 121"/>
                <a:gd name="T48" fmla="*/ 177 w 457"/>
                <a:gd name="T49" fmla="*/ 99 h 121"/>
                <a:gd name="T50" fmla="*/ 101 w 457"/>
                <a:gd name="T51" fmla="*/ 104 h 121"/>
                <a:gd name="T52" fmla="*/ 60 w 457"/>
                <a:gd name="T53" fmla="*/ 108 h 121"/>
                <a:gd name="T54" fmla="*/ 20 w 457"/>
                <a:gd name="T55" fmla="*/ 116 h 121"/>
                <a:gd name="T56" fmla="*/ 0 w 457"/>
                <a:gd name="T57" fmla="*/ 121 h 1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57"/>
                <a:gd name="T88" fmla="*/ 0 h 121"/>
                <a:gd name="T89" fmla="*/ 457 w 457"/>
                <a:gd name="T90" fmla="*/ 121 h 1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57" h="121">
                  <a:moveTo>
                    <a:pt x="0" y="121"/>
                  </a:moveTo>
                  <a:lnTo>
                    <a:pt x="20" y="116"/>
                  </a:lnTo>
                  <a:lnTo>
                    <a:pt x="3" y="98"/>
                  </a:lnTo>
                  <a:lnTo>
                    <a:pt x="0" y="63"/>
                  </a:lnTo>
                  <a:lnTo>
                    <a:pt x="24" y="52"/>
                  </a:lnTo>
                  <a:lnTo>
                    <a:pt x="58" y="45"/>
                  </a:lnTo>
                  <a:lnTo>
                    <a:pt x="96" y="41"/>
                  </a:lnTo>
                  <a:lnTo>
                    <a:pt x="142" y="22"/>
                  </a:lnTo>
                  <a:lnTo>
                    <a:pt x="207" y="6"/>
                  </a:lnTo>
                  <a:lnTo>
                    <a:pt x="253" y="0"/>
                  </a:lnTo>
                  <a:lnTo>
                    <a:pt x="298" y="24"/>
                  </a:lnTo>
                  <a:lnTo>
                    <a:pt x="331" y="33"/>
                  </a:lnTo>
                  <a:lnTo>
                    <a:pt x="355" y="46"/>
                  </a:lnTo>
                  <a:lnTo>
                    <a:pt x="359" y="55"/>
                  </a:lnTo>
                  <a:lnTo>
                    <a:pt x="401" y="64"/>
                  </a:lnTo>
                  <a:lnTo>
                    <a:pt x="444" y="79"/>
                  </a:lnTo>
                  <a:lnTo>
                    <a:pt x="457" y="89"/>
                  </a:lnTo>
                  <a:lnTo>
                    <a:pt x="444" y="113"/>
                  </a:lnTo>
                  <a:lnTo>
                    <a:pt x="408" y="108"/>
                  </a:lnTo>
                  <a:lnTo>
                    <a:pt x="368" y="104"/>
                  </a:lnTo>
                  <a:lnTo>
                    <a:pt x="314" y="99"/>
                  </a:lnTo>
                  <a:lnTo>
                    <a:pt x="249" y="99"/>
                  </a:lnTo>
                  <a:lnTo>
                    <a:pt x="177" y="99"/>
                  </a:lnTo>
                  <a:lnTo>
                    <a:pt x="101" y="104"/>
                  </a:lnTo>
                  <a:lnTo>
                    <a:pt x="60" y="108"/>
                  </a:lnTo>
                  <a:lnTo>
                    <a:pt x="20" y="116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7" name="Freeform 553"/>
            <p:cNvSpPr>
              <a:spLocks noChangeAspect="1"/>
            </p:cNvSpPr>
            <p:nvPr/>
          </p:nvSpPr>
          <p:spPr bwMode="auto">
            <a:xfrm>
              <a:off x="1787" y="2726"/>
              <a:ext cx="452" cy="118"/>
            </a:xfrm>
            <a:custGeom>
              <a:avLst/>
              <a:gdLst>
                <a:gd name="T0" fmla="*/ 0 w 452"/>
                <a:gd name="T1" fmla="*/ 118 h 118"/>
                <a:gd name="T2" fmla="*/ 1 w 452"/>
                <a:gd name="T3" fmla="*/ 66 h 118"/>
                <a:gd name="T4" fmla="*/ 30 w 452"/>
                <a:gd name="T5" fmla="*/ 57 h 118"/>
                <a:gd name="T6" fmla="*/ 30 w 452"/>
                <a:gd name="T7" fmla="*/ 57 h 118"/>
                <a:gd name="T8" fmla="*/ 62 w 452"/>
                <a:gd name="T9" fmla="*/ 52 h 118"/>
                <a:gd name="T10" fmla="*/ 98 w 452"/>
                <a:gd name="T11" fmla="*/ 47 h 118"/>
                <a:gd name="T12" fmla="*/ 148 w 452"/>
                <a:gd name="T13" fmla="*/ 24 h 118"/>
                <a:gd name="T14" fmla="*/ 208 w 452"/>
                <a:gd name="T15" fmla="*/ 8 h 118"/>
                <a:gd name="T16" fmla="*/ 247 w 452"/>
                <a:gd name="T17" fmla="*/ 0 h 118"/>
                <a:gd name="T18" fmla="*/ 275 w 452"/>
                <a:gd name="T19" fmla="*/ 21 h 118"/>
                <a:gd name="T20" fmla="*/ 323 w 452"/>
                <a:gd name="T21" fmla="*/ 36 h 118"/>
                <a:gd name="T22" fmla="*/ 349 w 452"/>
                <a:gd name="T23" fmla="*/ 45 h 118"/>
                <a:gd name="T24" fmla="*/ 347 w 452"/>
                <a:gd name="T25" fmla="*/ 57 h 118"/>
                <a:gd name="T26" fmla="*/ 388 w 452"/>
                <a:gd name="T27" fmla="*/ 68 h 118"/>
                <a:gd name="T28" fmla="*/ 428 w 452"/>
                <a:gd name="T29" fmla="*/ 78 h 118"/>
                <a:gd name="T30" fmla="*/ 452 w 452"/>
                <a:gd name="T31" fmla="*/ 86 h 118"/>
                <a:gd name="T32" fmla="*/ 452 w 452"/>
                <a:gd name="T33" fmla="*/ 113 h 118"/>
                <a:gd name="T34" fmla="*/ 428 w 452"/>
                <a:gd name="T35" fmla="*/ 109 h 118"/>
                <a:gd name="T36" fmla="*/ 428 w 452"/>
                <a:gd name="T37" fmla="*/ 109 h 118"/>
                <a:gd name="T38" fmla="*/ 394 w 452"/>
                <a:gd name="T39" fmla="*/ 104 h 118"/>
                <a:gd name="T40" fmla="*/ 356 w 452"/>
                <a:gd name="T41" fmla="*/ 99 h 118"/>
                <a:gd name="T42" fmla="*/ 304 w 452"/>
                <a:gd name="T43" fmla="*/ 96 h 118"/>
                <a:gd name="T44" fmla="*/ 244 w 452"/>
                <a:gd name="T45" fmla="*/ 94 h 118"/>
                <a:gd name="T46" fmla="*/ 176 w 452"/>
                <a:gd name="T47" fmla="*/ 98 h 118"/>
                <a:gd name="T48" fmla="*/ 107 w 452"/>
                <a:gd name="T49" fmla="*/ 101 h 118"/>
                <a:gd name="T50" fmla="*/ 62 w 452"/>
                <a:gd name="T51" fmla="*/ 107 h 118"/>
                <a:gd name="T52" fmla="*/ 0 w 452"/>
                <a:gd name="T53" fmla="*/ 118 h 11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52"/>
                <a:gd name="T82" fmla="*/ 0 h 118"/>
                <a:gd name="T83" fmla="*/ 452 w 452"/>
                <a:gd name="T84" fmla="*/ 118 h 11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52" h="118">
                  <a:moveTo>
                    <a:pt x="0" y="118"/>
                  </a:moveTo>
                  <a:lnTo>
                    <a:pt x="1" y="66"/>
                  </a:lnTo>
                  <a:lnTo>
                    <a:pt x="30" y="57"/>
                  </a:lnTo>
                  <a:lnTo>
                    <a:pt x="62" y="52"/>
                  </a:lnTo>
                  <a:lnTo>
                    <a:pt x="98" y="47"/>
                  </a:lnTo>
                  <a:lnTo>
                    <a:pt x="148" y="24"/>
                  </a:lnTo>
                  <a:lnTo>
                    <a:pt x="208" y="8"/>
                  </a:lnTo>
                  <a:lnTo>
                    <a:pt x="247" y="0"/>
                  </a:lnTo>
                  <a:lnTo>
                    <a:pt x="275" y="21"/>
                  </a:lnTo>
                  <a:lnTo>
                    <a:pt x="323" y="36"/>
                  </a:lnTo>
                  <a:lnTo>
                    <a:pt x="349" y="45"/>
                  </a:lnTo>
                  <a:lnTo>
                    <a:pt x="347" y="57"/>
                  </a:lnTo>
                  <a:lnTo>
                    <a:pt x="388" y="68"/>
                  </a:lnTo>
                  <a:lnTo>
                    <a:pt x="428" y="78"/>
                  </a:lnTo>
                  <a:lnTo>
                    <a:pt x="452" y="86"/>
                  </a:lnTo>
                  <a:lnTo>
                    <a:pt x="452" y="113"/>
                  </a:lnTo>
                  <a:lnTo>
                    <a:pt x="428" y="109"/>
                  </a:lnTo>
                  <a:lnTo>
                    <a:pt x="394" y="104"/>
                  </a:lnTo>
                  <a:lnTo>
                    <a:pt x="356" y="99"/>
                  </a:lnTo>
                  <a:lnTo>
                    <a:pt x="304" y="96"/>
                  </a:lnTo>
                  <a:lnTo>
                    <a:pt x="244" y="94"/>
                  </a:lnTo>
                  <a:lnTo>
                    <a:pt x="176" y="98"/>
                  </a:lnTo>
                  <a:lnTo>
                    <a:pt x="107" y="101"/>
                  </a:lnTo>
                  <a:lnTo>
                    <a:pt x="62" y="107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8" name="Freeform 554"/>
            <p:cNvSpPr>
              <a:spLocks noChangeAspect="1"/>
            </p:cNvSpPr>
            <p:nvPr/>
          </p:nvSpPr>
          <p:spPr bwMode="auto">
            <a:xfrm>
              <a:off x="1862" y="2799"/>
              <a:ext cx="12" cy="15"/>
            </a:xfrm>
            <a:custGeom>
              <a:avLst/>
              <a:gdLst>
                <a:gd name="T0" fmla="*/ 14 w 10"/>
                <a:gd name="T1" fmla="*/ 10 h 12"/>
                <a:gd name="T2" fmla="*/ 14 w 10"/>
                <a:gd name="T3" fmla="*/ 10 h 12"/>
                <a:gd name="T4" fmla="*/ 12 w 10"/>
                <a:gd name="T5" fmla="*/ 16 h 12"/>
                <a:gd name="T6" fmla="*/ 6 w 10"/>
                <a:gd name="T7" fmla="*/ 19 h 12"/>
                <a:gd name="T8" fmla="*/ 6 w 10"/>
                <a:gd name="T9" fmla="*/ 19 h 12"/>
                <a:gd name="T10" fmla="*/ 0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0 w 10"/>
                <a:gd name="T17" fmla="*/ 4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4 h 12"/>
                <a:gd name="T24" fmla="*/ 14 w 10"/>
                <a:gd name="T25" fmla="*/ 10 h 12"/>
                <a:gd name="T26" fmla="*/ 14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99" name="Freeform 555"/>
            <p:cNvSpPr>
              <a:spLocks noChangeAspect="1"/>
            </p:cNvSpPr>
            <p:nvPr/>
          </p:nvSpPr>
          <p:spPr bwMode="auto">
            <a:xfrm>
              <a:off x="1898" y="2786"/>
              <a:ext cx="12" cy="15"/>
            </a:xfrm>
            <a:custGeom>
              <a:avLst/>
              <a:gdLst>
                <a:gd name="T0" fmla="*/ 14 w 10"/>
                <a:gd name="T1" fmla="*/ 10 h 12"/>
                <a:gd name="T2" fmla="*/ 14 w 10"/>
                <a:gd name="T3" fmla="*/ 10 h 12"/>
                <a:gd name="T4" fmla="*/ 12 w 10"/>
                <a:gd name="T5" fmla="*/ 16 h 12"/>
                <a:gd name="T6" fmla="*/ 8 w 10"/>
                <a:gd name="T7" fmla="*/ 19 h 12"/>
                <a:gd name="T8" fmla="*/ 8 w 10"/>
                <a:gd name="T9" fmla="*/ 19 h 12"/>
                <a:gd name="T10" fmla="*/ 2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2 w 10"/>
                <a:gd name="T17" fmla="*/ 4 h 12"/>
                <a:gd name="T18" fmla="*/ 8 w 10"/>
                <a:gd name="T19" fmla="*/ 0 h 12"/>
                <a:gd name="T20" fmla="*/ 8 w 10"/>
                <a:gd name="T21" fmla="*/ 0 h 12"/>
                <a:gd name="T22" fmla="*/ 12 w 10"/>
                <a:gd name="T23" fmla="*/ 4 h 12"/>
                <a:gd name="T24" fmla="*/ 14 w 10"/>
                <a:gd name="T25" fmla="*/ 10 h 12"/>
                <a:gd name="T26" fmla="*/ 14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0" name="Freeform 556"/>
            <p:cNvSpPr>
              <a:spLocks noChangeAspect="1"/>
            </p:cNvSpPr>
            <p:nvPr/>
          </p:nvSpPr>
          <p:spPr bwMode="auto">
            <a:xfrm>
              <a:off x="2035" y="2786"/>
              <a:ext cx="12" cy="13"/>
            </a:xfrm>
            <a:custGeom>
              <a:avLst/>
              <a:gdLst>
                <a:gd name="T0" fmla="*/ 14 w 10"/>
                <a:gd name="T1" fmla="*/ 7 h 10"/>
                <a:gd name="T2" fmla="*/ 14 w 10"/>
                <a:gd name="T3" fmla="*/ 7 h 10"/>
                <a:gd name="T4" fmla="*/ 14 w 10"/>
                <a:gd name="T5" fmla="*/ 13 h 10"/>
                <a:gd name="T6" fmla="*/ 8 w 10"/>
                <a:gd name="T7" fmla="*/ 17 h 10"/>
                <a:gd name="T8" fmla="*/ 8 w 10"/>
                <a:gd name="T9" fmla="*/ 17 h 10"/>
                <a:gd name="T10" fmla="*/ 2 w 10"/>
                <a:gd name="T11" fmla="*/ 13 h 10"/>
                <a:gd name="T12" fmla="*/ 0 w 10"/>
                <a:gd name="T13" fmla="*/ 7 h 10"/>
                <a:gd name="T14" fmla="*/ 0 w 10"/>
                <a:gd name="T15" fmla="*/ 7 h 10"/>
                <a:gd name="T16" fmla="*/ 2 w 10"/>
                <a:gd name="T17" fmla="*/ 0 h 10"/>
                <a:gd name="T18" fmla="*/ 8 w 10"/>
                <a:gd name="T19" fmla="*/ 0 h 10"/>
                <a:gd name="T20" fmla="*/ 8 w 10"/>
                <a:gd name="T21" fmla="*/ 0 h 10"/>
                <a:gd name="T22" fmla="*/ 14 w 10"/>
                <a:gd name="T23" fmla="*/ 0 h 10"/>
                <a:gd name="T24" fmla="*/ 14 w 10"/>
                <a:gd name="T25" fmla="*/ 7 h 10"/>
                <a:gd name="T26" fmla="*/ 14 w 10"/>
                <a:gd name="T27" fmla="*/ 7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0"/>
                <a:gd name="T44" fmla="*/ 10 w 10"/>
                <a:gd name="T45" fmla="*/ 10 h 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0">
                  <a:moveTo>
                    <a:pt x="10" y="4"/>
                  </a:moveTo>
                  <a:lnTo>
                    <a:pt x="10" y="4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1" name="Freeform 557"/>
            <p:cNvSpPr>
              <a:spLocks noChangeAspect="1"/>
            </p:cNvSpPr>
            <p:nvPr/>
          </p:nvSpPr>
          <p:spPr bwMode="auto">
            <a:xfrm>
              <a:off x="2076" y="2786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4 w 10"/>
                <a:gd name="T7" fmla="*/ 19 h 12"/>
                <a:gd name="T8" fmla="*/ 4 w 10"/>
                <a:gd name="T9" fmla="*/ 19 h 12"/>
                <a:gd name="T10" fmla="*/ 0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0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2" name="Freeform 525"/>
            <p:cNvSpPr>
              <a:spLocks noChangeAspect="1"/>
            </p:cNvSpPr>
            <p:nvPr/>
          </p:nvSpPr>
          <p:spPr bwMode="auto">
            <a:xfrm>
              <a:off x="1996" y="2450"/>
              <a:ext cx="11" cy="13"/>
            </a:xfrm>
            <a:custGeom>
              <a:avLst/>
              <a:gdLst>
                <a:gd name="T0" fmla="*/ 12 w 10"/>
                <a:gd name="T1" fmla="*/ 10 h 10"/>
                <a:gd name="T2" fmla="*/ 12 w 10"/>
                <a:gd name="T3" fmla="*/ 10 h 10"/>
                <a:gd name="T4" fmla="*/ 10 w 10"/>
                <a:gd name="T5" fmla="*/ 17 h 10"/>
                <a:gd name="T6" fmla="*/ 8 w 10"/>
                <a:gd name="T7" fmla="*/ 17 h 10"/>
                <a:gd name="T8" fmla="*/ 8 w 10"/>
                <a:gd name="T9" fmla="*/ 17 h 10"/>
                <a:gd name="T10" fmla="*/ 2 w 10"/>
                <a:gd name="T11" fmla="*/ 17 h 10"/>
                <a:gd name="T12" fmla="*/ 0 w 10"/>
                <a:gd name="T13" fmla="*/ 10 h 10"/>
                <a:gd name="T14" fmla="*/ 0 w 10"/>
                <a:gd name="T15" fmla="*/ 10 h 10"/>
                <a:gd name="T16" fmla="*/ 2 w 10"/>
                <a:gd name="T17" fmla="*/ 4 h 10"/>
                <a:gd name="T18" fmla="*/ 8 w 10"/>
                <a:gd name="T19" fmla="*/ 0 h 10"/>
                <a:gd name="T20" fmla="*/ 8 w 10"/>
                <a:gd name="T21" fmla="*/ 0 h 10"/>
                <a:gd name="T22" fmla="*/ 10 w 10"/>
                <a:gd name="T23" fmla="*/ 4 h 10"/>
                <a:gd name="T24" fmla="*/ 12 w 10"/>
                <a:gd name="T25" fmla="*/ 10 h 10"/>
                <a:gd name="T26" fmla="*/ 12 w 10"/>
                <a:gd name="T27" fmla="*/ 10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0"/>
                <a:gd name="T44" fmla="*/ 10 w 10"/>
                <a:gd name="T45" fmla="*/ 10 h 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0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3" name="Freeform 526"/>
            <p:cNvSpPr>
              <a:spLocks noChangeAspect="1"/>
            </p:cNvSpPr>
            <p:nvPr/>
          </p:nvSpPr>
          <p:spPr bwMode="auto">
            <a:xfrm>
              <a:off x="2019" y="2487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8 w 10"/>
                <a:gd name="T7" fmla="*/ 19 h 12"/>
                <a:gd name="T8" fmla="*/ 8 w 10"/>
                <a:gd name="T9" fmla="*/ 19 h 12"/>
                <a:gd name="T10" fmla="*/ 2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2 w 10"/>
                <a:gd name="T17" fmla="*/ 4 h 12"/>
                <a:gd name="T18" fmla="*/ 8 w 10"/>
                <a:gd name="T19" fmla="*/ 0 h 12"/>
                <a:gd name="T20" fmla="*/ 8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4" name="Freeform 527"/>
            <p:cNvSpPr>
              <a:spLocks noChangeAspect="1"/>
            </p:cNvSpPr>
            <p:nvPr/>
          </p:nvSpPr>
          <p:spPr bwMode="auto">
            <a:xfrm>
              <a:off x="2010" y="2497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4 w 10"/>
                <a:gd name="T7" fmla="*/ 19 h 12"/>
                <a:gd name="T8" fmla="*/ 4 w 10"/>
                <a:gd name="T9" fmla="*/ 19 h 12"/>
                <a:gd name="T10" fmla="*/ 2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2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5" name="Freeform 528"/>
            <p:cNvSpPr>
              <a:spLocks noChangeAspect="1"/>
            </p:cNvSpPr>
            <p:nvPr/>
          </p:nvSpPr>
          <p:spPr bwMode="auto">
            <a:xfrm>
              <a:off x="2016" y="2536"/>
              <a:ext cx="12" cy="15"/>
            </a:xfrm>
            <a:custGeom>
              <a:avLst/>
              <a:gdLst>
                <a:gd name="T0" fmla="*/ 14 w 10"/>
                <a:gd name="T1" fmla="*/ 10 h 12"/>
                <a:gd name="T2" fmla="*/ 14 w 10"/>
                <a:gd name="T3" fmla="*/ 10 h 12"/>
                <a:gd name="T4" fmla="*/ 12 w 10"/>
                <a:gd name="T5" fmla="*/ 16 h 12"/>
                <a:gd name="T6" fmla="*/ 6 w 10"/>
                <a:gd name="T7" fmla="*/ 19 h 12"/>
                <a:gd name="T8" fmla="*/ 6 w 10"/>
                <a:gd name="T9" fmla="*/ 19 h 12"/>
                <a:gd name="T10" fmla="*/ 0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0 w 10"/>
                <a:gd name="T17" fmla="*/ 4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4 h 12"/>
                <a:gd name="T24" fmla="*/ 14 w 10"/>
                <a:gd name="T25" fmla="*/ 10 h 12"/>
                <a:gd name="T26" fmla="*/ 14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6" name="Freeform 529"/>
            <p:cNvSpPr>
              <a:spLocks noChangeAspect="1"/>
            </p:cNvSpPr>
            <p:nvPr/>
          </p:nvSpPr>
          <p:spPr bwMode="auto">
            <a:xfrm>
              <a:off x="2021" y="2595"/>
              <a:ext cx="11" cy="16"/>
            </a:xfrm>
            <a:custGeom>
              <a:avLst/>
              <a:gdLst>
                <a:gd name="T0" fmla="*/ 12 w 10"/>
                <a:gd name="T1" fmla="*/ 11 h 12"/>
                <a:gd name="T2" fmla="*/ 12 w 10"/>
                <a:gd name="T3" fmla="*/ 11 h 12"/>
                <a:gd name="T4" fmla="*/ 10 w 10"/>
                <a:gd name="T5" fmla="*/ 17 h 12"/>
                <a:gd name="T6" fmla="*/ 4 w 10"/>
                <a:gd name="T7" fmla="*/ 21 h 12"/>
                <a:gd name="T8" fmla="*/ 4 w 10"/>
                <a:gd name="T9" fmla="*/ 21 h 12"/>
                <a:gd name="T10" fmla="*/ 2 w 10"/>
                <a:gd name="T11" fmla="*/ 17 h 12"/>
                <a:gd name="T12" fmla="*/ 0 w 10"/>
                <a:gd name="T13" fmla="*/ 11 h 12"/>
                <a:gd name="T14" fmla="*/ 0 w 10"/>
                <a:gd name="T15" fmla="*/ 11 h 12"/>
                <a:gd name="T16" fmla="*/ 2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1 h 12"/>
                <a:gd name="T26" fmla="*/ 12 w 10"/>
                <a:gd name="T27" fmla="*/ 11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7" name="Freeform 530"/>
            <p:cNvSpPr>
              <a:spLocks noChangeAspect="1"/>
            </p:cNvSpPr>
            <p:nvPr/>
          </p:nvSpPr>
          <p:spPr bwMode="auto">
            <a:xfrm>
              <a:off x="1956" y="2621"/>
              <a:ext cx="11" cy="16"/>
            </a:xfrm>
            <a:custGeom>
              <a:avLst/>
              <a:gdLst>
                <a:gd name="T0" fmla="*/ 12 w 10"/>
                <a:gd name="T1" fmla="*/ 11 h 12"/>
                <a:gd name="T2" fmla="*/ 12 w 10"/>
                <a:gd name="T3" fmla="*/ 11 h 12"/>
                <a:gd name="T4" fmla="*/ 10 w 10"/>
                <a:gd name="T5" fmla="*/ 17 h 12"/>
                <a:gd name="T6" fmla="*/ 8 w 10"/>
                <a:gd name="T7" fmla="*/ 21 h 12"/>
                <a:gd name="T8" fmla="*/ 8 w 10"/>
                <a:gd name="T9" fmla="*/ 21 h 12"/>
                <a:gd name="T10" fmla="*/ 2 w 10"/>
                <a:gd name="T11" fmla="*/ 17 h 12"/>
                <a:gd name="T12" fmla="*/ 0 w 10"/>
                <a:gd name="T13" fmla="*/ 11 h 12"/>
                <a:gd name="T14" fmla="*/ 0 w 10"/>
                <a:gd name="T15" fmla="*/ 11 h 12"/>
                <a:gd name="T16" fmla="*/ 2 w 10"/>
                <a:gd name="T17" fmla="*/ 4 h 12"/>
                <a:gd name="T18" fmla="*/ 8 w 10"/>
                <a:gd name="T19" fmla="*/ 0 h 12"/>
                <a:gd name="T20" fmla="*/ 8 w 10"/>
                <a:gd name="T21" fmla="*/ 0 h 12"/>
                <a:gd name="T22" fmla="*/ 10 w 10"/>
                <a:gd name="T23" fmla="*/ 4 h 12"/>
                <a:gd name="T24" fmla="*/ 12 w 10"/>
                <a:gd name="T25" fmla="*/ 11 h 12"/>
                <a:gd name="T26" fmla="*/ 12 w 10"/>
                <a:gd name="T27" fmla="*/ 11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8" name="Freeform 531"/>
            <p:cNvSpPr>
              <a:spLocks noChangeAspect="1"/>
            </p:cNvSpPr>
            <p:nvPr/>
          </p:nvSpPr>
          <p:spPr bwMode="auto">
            <a:xfrm>
              <a:off x="1998" y="2675"/>
              <a:ext cx="12" cy="16"/>
            </a:xfrm>
            <a:custGeom>
              <a:avLst/>
              <a:gdLst>
                <a:gd name="T0" fmla="*/ 14 w 10"/>
                <a:gd name="T1" fmla="*/ 11 h 12"/>
                <a:gd name="T2" fmla="*/ 14 w 10"/>
                <a:gd name="T3" fmla="*/ 11 h 12"/>
                <a:gd name="T4" fmla="*/ 12 w 10"/>
                <a:gd name="T5" fmla="*/ 17 h 12"/>
                <a:gd name="T6" fmla="*/ 6 w 10"/>
                <a:gd name="T7" fmla="*/ 21 h 12"/>
                <a:gd name="T8" fmla="*/ 6 w 10"/>
                <a:gd name="T9" fmla="*/ 21 h 12"/>
                <a:gd name="T10" fmla="*/ 2 w 10"/>
                <a:gd name="T11" fmla="*/ 17 h 12"/>
                <a:gd name="T12" fmla="*/ 0 w 10"/>
                <a:gd name="T13" fmla="*/ 11 h 12"/>
                <a:gd name="T14" fmla="*/ 0 w 10"/>
                <a:gd name="T15" fmla="*/ 11 h 12"/>
                <a:gd name="T16" fmla="*/ 2 w 10"/>
                <a:gd name="T17" fmla="*/ 4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4 h 12"/>
                <a:gd name="T24" fmla="*/ 14 w 10"/>
                <a:gd name="T25" fmla="*/ 11 h 12"/>
                <a:gd name="T26" fmla="*/ 14 w 10"/>
                <a:gd name="T27" fmla="*/ 11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09" name="Freeform 535"/>
            <p:cNvSpPr>
              <a:spLocks noChangeAspect="1"/>
            </p:cNvSpPr>
            <p:nvPr/>
          </p:nvSpPr>
          <p:spPr bwMode="auto">
            <a:xfrm>
              <a:off x="2012" y="2435"/>
              <a:ext cx="9" cy="15"/>
            </a:xfrm>
            <a:custGeom>
              <a:avLst/>
              <a:gdLst>
                <a:gd name="T0" fmla="*/ 10 w 8"/>
                <a:gd name="T1" fmla="*/ 10 h 12"/>
                <a:gd name="T2" fmla="*/ 10 w 8"/>
                <a:gd name="T3" fmla="*/ 10 h 12"/>
                <a:gd name="T4" fmla="*/ 10 w 8"/>
                <a:gd name="T5" fmla="*/ 16 h 12"/>
                <a:gd name="T6" fmla="*/ 6 w 8"/>
                <a:gd name="T7" fmla="*/ 19 h 12"/>
                <a:gd name="T8" fmla="*/ 6 w 8"/>
                <a:gd name="T9" fmla="*/ 19 h 12"/>
                <a:gd name="T10" fmla="*/ 0 w 8"/>
                <a:gd name="T11" fmla="*/ 16 h 12"/>
                <a:gd name="T12" fmla="*/ 0 w 8"/>
                <a:gd name="T13" fmla="*/ 10 h 12"/>
                <a:gd name="T14" fmla="*/ 0 w 8"/>
                <a:gd name="T15" fmla="*/ 10 h 12"/>
                <a:gd name="T16" fmla="*/ 0 w 8"/>
                <a:gd name="T17" fmla="*/ 4 h 12"/>
                <a:gd name="T18" fmla="*/ 6 w 8"/>
                <a:gd name="T19" fmla="*/ 0 h 12"/>
                <a:gd name="T20" fmla="*/ 6 w 8"/>
                <a:gd name="T21" fmla="*/ 0 h 12"/>
                <a:gd name="T22" fmla="*/ 10 w 8"/>
                <a:gd name="T23" fmla="*/ 4 h 12"/>
                <a:gd name="T24" fmla="*/ 10 w 8"/>
                <a:gd name="T25" fmla="*/ 10 h 12"/>
                <a:gd name="T26" fmla="*/ 10 w 8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12"/>
                <a:gd name="T44" fmla="*/ 8 w 8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12">
                  <a:moveTo>
                    <a:pt x="8" y="6"/>
                  </a:moveTo>
                  <a:lnTo>
                    <a:pt x="8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0" name="Freeform 521"/>
            <p:cNvSpPr>
              <a:spLocks noChangeAspect="1"/>
            </p:cNvSpPr>
            <p:nvPr/>
          </p:nvSpPr>
          <p:spPr bwMode="auto">
            <a:xfrm>
              <a:off x="1846" y="2232"/>
              <a:ext cx="325" cy="213"/>
            </a:xfrm>
            <a:custGeom>
              <a:avLst/>
              <a:gdLst>
                <a:gd name="T0" fmla="*/ 0 w 288"/>
                <a:gd name="T1" fmla="*/ 40 h 164"/>
                <a:gd name="T2" fmla="*/ 0 w 288"/>
                <a:gd name="T3" fmla="*/ 40 h 164"/>
                <a:gd name="T4" fmla="*/ 6 w 288"/>
                <a:gd name="T5" fmla="*/ 51 h 164"/>
                <a:gd name="T6" fmla="*/ 20 w 288"/>
                <a:gd name="T7" fmla="*/ 81 h 164"/>
                <a:gd name="T8" fmla="*/ 46 w 288"/>
                <a:gd name="T9" fmla="*/ 118 h 164"/>
                <a:gd name="T10" fmla="*/ 63 w 288"/>
                <a:gd name="T11" fmla="*/ 139 h 164"/>
                <a:gd name="T12" fmla="*/ 81 w 288"/>
                <a:gd name="T13" fmla="*/ 158 h 164"/>
                <a:gd name="T14" fmla="*/ 81 w 288"/>
                <a:gd name="T15" fmla="*/ 158 h 164"/>
                <a:gd name="T16" fmla="*/ 107 w 288"/>
                <a:gd name="T17" fmla="*/ 186 h 164"/>
                <a:gd name="T18" fmla="*/ 135 w 288"/>
                <a:gd name="T19" fmla="*/ 222 h 164"/>
                <a:gd name="T20" fmla="*/ 166 w 288"/>
                <a:gd name="T21" fmla="*/ 266 h 164"/>
                <a:gd name="T22" fmla="*/ 166 w 288"/>
                <a:gd name="T23" fmla="*/ 266 h 164"/>
                <a:gd name="T24" fmla="*/ 170 w 288"/>
                <a:gd name="T25" fmla="*/ 270 h 164"/>
                <a:gd name="T26" fmla="*/ 184 w 288"/>
                <a:gd name="T27" fmla="*/ 273 h 164"/>
                <a:gd name="T28" fmla="*/ 191 w 288"/>
                <a:gd name="T29" fmla="*/ 277 h 164"/>
                <a:gd name="T30" fmla="*/ 199 w 288"/>
                <a:gd name="T31" fmla="*/ 277 h 164"/>
                <a:gd name="T32" fmla="*/ 207 w 288"/>
                <a:gd name="T33" fmla="*/ 273 h 164"/>
                <a:gd name="T34" fmla="*/ 214 w 288"/>
                <a:gd name="T35" fmla="*/ 266 h 164"/>
                <a:gd name="T36" fmla="*/ 214 w 288"/>
                <a:gd name="T37" fmla="*/ 266 h 164"/>
                <a:gd name="T38" fmla="*/ 255 w 288"/>
                <a:gd name="T39" fmla="*/ 205 h 164"/>
                <a:gd name="T40" fmla="*/ 278 w 288"/>
                <a:gd name="T41" fmla="*/ 171 h 164"/>
                <a:gd name="T42" fmla="*/ 304 w 288"/>
                <a:gd name="T43" fmla="*/ 139 h 164"/>
                <a:gd name="T44" fmla="*/ 304 w 288"/>
                <a:gd name="T45" fmla="*/ 139 h 164"/>
                <a:gd name="T46" fmla="*/ 326 w 288"/>
                <a:gd name="T47" fmla="*/ 112 h 164"/>
                <a:gd name="T48" fmla="*/ 344 w 288"/>
                <a:gd name="T49" fmla="*/ 84 h 164"/>
                <a:gd name="T50" fmla="*/ 357 w 288"/>
                <a:gd name="T51" fmla="*/ 57 h 164"/>
                <a:gd name="T52" fmla="*/ 367 w 288"/>
                <a:gd name="T53" fmla="*/ 34 h 164"/>
                <a:gd name="T54" fmla="*/ 367 w 288"/>
                <a:gd name="T55" fmla="*/ 34 h 164"/>
                <a:gd name="T56" fmla="*/ 334 w 288"/>
                <a:gd name="T57" fmla="*/ 21 h 164"/>
                <a:gd name="T58" fmla="*/ 298 w 288"/>
                <a:gd name="T59" fmla="*/ 10 h 164"/>
                <a:gd name="T60" fmla="*/ 252 w 288"/>
                <a:gd name="T61" fmla="*/ 4 h 164"/>
                <a:gd name="T62" fmla="*/ 199 w 288"/>
                <a:gd name="T63" fmla="*/ 0 h 164"/>
                <a:gd name="T64" fmla="*/ 168 w 288"/>
                <a:gd name="T65" fmla="*/ 0 h 164"/>
                <a:gd name="T66" fmla="*/ 135 w 288"/>
                <a:gd name="T67" fmla="*/ 0 h 164"/>
                <a:gd name="T68" fmla="*/ 102 w 288"/>
                <a:gd name="T69" fmla="*/ 6 h 164"/>
                <a:gd name="T70" fmla="*/ 69 w 288"/>
                <a:gd name="T71" fmla="*/ 13 h 164"/>
                <a:gd name="T72" fmla="*/ 36 w 288"/>
                <a:gd name="T73" fmla="*/ 23 h 164"/>
                <a:gd name="T74" fmla="*/ 0 w 288"/>
                <a:gd name="T75" fmla="*/ 40 h 164"/>
                <a:gd name="T76" fmla="*/ 0 w 288"/>
                <a:gd name="T77" fmla="*/ 40 h 1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8"/>
                <a:gd name="T118" fmla="*/ 0 h 164"/>
                <a:gd name="T119" fmla="*/ 288 w 288"/>
                <a:gd name="T120" fmla="*/ 164 h 16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8" h="164">
                  <a:moveTo>
                    <a:pt x="0" y="24"/>
                  </a:moveTo>
                  <a:lnTo>
                    <a:pt x="0" y="24"/>
                  </a:lnTo>
                  <a:lnTo>
                    <a:pt x="4" y="30"/>
                  </a:lnTo>
                  <a:lnTo>
                    <a:pt x="16" y="48"/>
                  </a:lnTo>
                  <a:lnTo>
                    <a:pt x="36" y="70"/>
                  </a:lnTo>
                  <a:lnTo>
                    <a:pt x="50" y="82"/>
                  </a:lnTo>
                  <a:lnTo>
                    <a:pt x="64" y="94"/>
                  </a:lnTo>
                  <a:lnTo>
                    <a:pt x="84" y="110"/>
                  </a:lnTo>
                  <a:lnTo>
                    <a:pt x="106" y="132"/>
                  </a:lnTo>
                  <a:lnTo>
                    <a:pt x="130" y="158"/>
                  </a:lnTo>
                  <a:lnTo>
                    <a:pt x="134" y="160"/>
                  </a:lnTo>
                  <a:lnTo>
                    <a:pt x="144" y="162"/>
                  </a:lnTo>
                  <a:lnTo>
                    <a:pt x="150" y="164"/>
                  </a:lnTo>
                  <a:lnTo>
                    <a:pt x="156" y="164"/>
                  </a:lnTo>
                  <a:lnTo>
                    <a:pt x="162" y="162"/>
                  </a:lnTo>
                  <a:lnTo>
                    <a:pt x="168" y="158"/>
                  </a:lnTo>
                  <a:lnTo>
                    <a:pt x="200" y="122"/>
                  </a:lnTo>
                  <a:lnTo>
                    <a:pt x="218" y="102"/>
                  </a:lnTo>
                  <a:lnTo>
                    <a:pt x="238" y="82"/>
                  </a:lnTo>
                  <a:lnTo>
                    <a:pt x="256" y="66"/>
                  </a:lnTo>
                  <a:lnTo>
                    <a:pt x="270" y="50"/>
                  </a:lnTo>
                  <a:lnTo>
                    <a:pt x="280" y="34"/>
                  </a:lnTo>
                  <a:lnTo>
                    <a:pt x="288" y="20"/>
                  </a:lnTo>
                  <a:lnTo>
                    <a:pt x="262" y="12"/>
                  </a:lnTo>
                  <a:lnTo>
                    <a:pt x="234" y="6"/>
                  </a:lnTo>
                  <a:lnTo>
                    <a:pt x="198" y="2"/>
                  </a:lnTo>
                  <a:lnTo>
                    <a:pt x="156" y="0"/>
                  </a:lnTo>
                  <a:lnTo>
                    <a:pt x="132" y="0"/>
                  </a:lnTo>
                  <a:lnTo>
                    <a:pt x="106" y="0"/>
                  </a:lnTo>
                  <a:lnTo>
                    <a:pt x="80" y="4"/>
                  </a:lnTo>
                  <a:lnTo>
                    <a:pt x="54" y="8"/>
                  </a:lnTo>
                  <a:lnTo>
                    <a:pt x="28" y="1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1" name="Freeform 522"/>
            <p:cNvSpPr>
              <a:spLocks noChangeAspect="1"/>
            </p:cNvSpPr>
            <p:nvPr/>
          </p:nvSpPr>
          <p:spPr bwMode="auto">
            <a:xfrm>
              <a:off x="1853" y="2235"/>
              <a:ext cx="326" cy="202"/>
            </a:xfrm>
            <a:custGeom>
              <a:avLst/>
              <a:gdLst>
                <a:gd name="T0" fmla="*/ 0 w 326"/>
                <a:gd name="T1" fmla="*/ 32 h 202"/>
                <a:gd name="T2" fmla="*/ 0 w 326"/>
                <a:gd name="T3" fmla="*/ 32 h 202"/>
                <a:gd name="T4" fmla="*/ 5 w 326"/>
                <a:gd name="T5" fmla="*/ 38 h 202"/>
                <a:gd name="T6" fmla="*/ 18 w 326"/>
                <a:gd name="T7" fmla="*/ 61 h 202"/>
                <a:gd name="T8" fmla="*/ 40 w 326"/>
                <a:gd name="T9" fmla="*/ 89 h 202"/>
                <a:gd name="T10" fmla="*/ 58 w 326"/>
                <a:gd name="T11" fmla="*/ 104 h 202"/>
                <a:gd name="T12" fmla="*/ 75 w 326"/>
                <a:gd name="T13" fmla="*/ 118 h 202"/>
                <a:gd name="T14" fmla="*/ 75 w 326"/>
                <a:gd name="T15" fmla="*/ 118 h 202"/>
                <a:gd name="T16" fmla="*/ 95 w 326"/>
                <a:gd name="T17" fmla="*/ 139 h 202"/>
                <a:gd name="T18" fmla="*/ 118 w 326"/>
                <a:gd name="T19" fmla="*/ 162 h 202"/>
                <a:gd name="T20" fmla="*/ 143 w 326"/>
                <a:gd name="T21" fmla="*/ 196 h 202"/>
                <a:gd name="T22" fmla="*/ 143 w 326"/>
                <a:gd name="T23" fmla="*/ 196 h 202"/>
                <a:gd name="T24" fmla="*/ 145 w 326"/>
                <a:gd name="T25" fmla="*/ 199 h 202"/>
                <a:gd name="T26" fmla="*/ 156 w 326"/>
                <a:gd name="T27" fmla="*/ 202 h 202"/>
                <a:gd name="T28" fmla="*/ 168 w 326"/>
                <a:gd name="T29" fmla="*/ 202 h 202"/>
                <a:gd name="T30" fmla="*/ 173 w 326"/>
                <a:gd name="T31" fmla="*/ 202 h 202"/>
                <a:gd name="T32" fmla="*/ 181 w 326"/>
                <a:gd name="T33" fmla="*/ 196 h 202"/>
                <a:gd name="T34" fmla="*/ 181 w 326"/>
                <a:gd name="T35" fmla="*/ 196 h 202"/>
                <a:gd name="T36" fmla="*/ 213 w 326"/>
                <a:gd name="T37" fmla="*/ 153 h 202"/>
                <a:gd name="T38" fmla="*/ 236 w 326"/>
                <a:gd name="T39" fmla="*/ 130 h 202"/>
                <a:gd name="T40" fmla="*/ 258 w 326"/>
                <a:gd name="T41" fmla="*/ 107 h 202"/>
                <a:gd name="T42" fmla="*/ 258 w 326"/>
                <a:gd name="T43" fmla="*/ 107 h 202"/>
                <a:gd name="T44" fmla="*/ 276 w 326"/>
                <a:gd name="T45" fmla="*/ 92 h 202"/>
                <a:gd name="T46" fmla="*/ 288 w 326"/>
                <a:gd name="T47" fmla="*/ 75 h 202"/>
                <a:gd name="T48" fmla="*/ 310 w 326"/>
                <a:gd name="T49" fmla="*/ 55 h 202"/>
                <a:gd name="T50" fmla="*/ 326 w 326"/>
                <a:gd name="T51" fmla="*/ 31 h 202"/>
                <a:gd name="T52" fmla="*/ 311 w 326"/>
                <a:gd name="T53" fmla="*/ 26 h 202"/>
                <a:gd name="T54" fmla="*/ 283 w 326"/>
                <a:gd name="T55" fmla="*/ 17 h 202"/>
                <a:gd name="T56" fmla="*/ 251 w 326"/>
                <a:gd name="T57" fmla="*/ 9 h 202"/>
                <a:gd name="T58" fmla="*/ 211 w 326"/>
                <a:gd name="T59" fmla="*/ 3 h 202"/>
                <a:gd name="T60" fmla="*/ 163 w 326"/>
                <a:gd name="T61" fmla="*/ 0 h 202"/>
                <a:gd name="T62" fmla="*/ 110 w 326"/>
                <a:gd name="T63" fmla="*/ 3 h 202"/>
                <a:gd name="T64" fmla="*/ 83 w 326"/>
                <a:gd name="T65" fmla="*/ 6 h 202"/>
                <a:gd name="T66" fmla="*/ 55 w 326"/>
                <a:gd name="T67" fmla="*/ 12 h 202"/>
                <a:gd name="T68" fmla="*/ 28 w 326"/>
                <a:gd name="T69" fmla="*/ 20 h 202"/>
                <a:gd name="T70" fmla="*/ 0 w 326"/>
                <a:gd name="T71" fmla="*/ 32 h 202"/>
                <a:gd name="T72" fmla="*/ 0 w 326"/>
                <a:gd name="T73" fmla="*/ 32 h 2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6"/>
                <a:gd name="T112" fmla="*/ 0 h 202"/>
                <a:gd name="T113" fmla="*/ 326 w 326"/>
                <a:gd name="T114" fmla="*/ 202 h 20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6" h="202">
                  <a:moveTo>
                    <a:pt x="0" y="32"/>
                  </a:moveTo>
                  <a:lnTo>
                    <a:pt x="0" y="32"/>
                  </a:lnTo>
                  <a:lnTo>
                    <a:pt x="5" y="38"/>
                  </a:lnTo>
                  <a:lnTo>
                    <a:pt x="18" y="61"/>
                  </a:lnTo>
                  <a:lnTo>
                    <a:pt x="40" y="89"/>
                  </a:lnTo>
                  <a:lnTo>
                    <a:pt x="58" y="104"/>
                  </a:lnTo>
                  <a:lnTo>
                    <a:pt x="75" y="118"/>
                  </a:lnTo>
                  <a:lnTo>
                    <a:pt x="95" y="139"/>
                  </a:lnTo>
                  <a:lnTo>
                    <a:pt x="118" y="162"/>
                  </a:lnTo>
                  <a:lnTo>
                    <a:pt x="143" y="196"/>
                  </a:lnTo>
                  <a:lnTo>
                    <a:pt x="145" y="199"/>
                  </a:lnTo>
                  <a:lnTo>
                    <a:pt x="156" y="202"/>
                  </a:lnTo>
                  <a:lnTo>
                    <a:pt x="168" y="202"/>
                  </a:lnTo>
                  <a:lnTo>
                    <a:pt x="173" y="202"/>
                  </a:lnTo>
                  <a:lnTo>
                    <a:pt x="181" y="196"/>
                  </a:lnTo>
                  <a:lnTo>
                    <a:pt x="213" y="153"/>
                  </a:lnTo>
                  <a:lnTo>
                    <a:pt x="236" y="130"/>
                  </a:lnTo>
                  <a:lnTo>
                    <a:pt x="258" y="107"/>
                  </a:lnTo>
                  <a:lnTo>
                    <a:pt x="276" y="92"/>
                  </a:lnTo>
                  <a:lnTo>
                    <a:pt x="288" y="75"/>
                  </a:lnTo>
                  <a:lnTo>
                    <a:pt x="310" y="55"/>
                  </a:lnTo>
                  <a:lnTo>
                    <a:pt x="326" y="31"/>
                  </a:lnTo>
                  <a:lnTo>
                    <a:pt x="311" y="26"/>
                  </a:lnTo>
                  <a:lnTo>
                    <a:pt x="283" y="17"/>
                  </a:lnTo>
                  <a:lnTo>
                    <a:pt x="251" y="9"/>
                  </a:lnTo>
                  <a:lnTo>
                    <a:pt x="211" y="3"/>
                  </a:lnTo>
                  <a:lnTo>
                    <a:pt x="163" y="0"/>
                  </a:lnTo>
                  <a:lnTo>
                    <a:pt x="110" y="3"/>
                  </a:lnTo>
                  <a:lnTo>
                    <a:pt x="83" y="6"/>
                  </a:lnTo>
                  <a:lnTo>
                    <a:pt x="55" y="12"/>
                  </a:lnTo>
                  <a:lnTo>
                    <a:pt x="28" y="2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2" name="Freeform 536"/>
            <p:cNvSpPr>
              <a:spLocks noChangeAspect="1"/>
            </p:cNvSpPr>
            <p:nvPr/>
          </p:nvSpPr>
          <p:spPr bwMode="auto">
            <a:xfrm>
              <a:off x="2031" y="2388"/>
              <a:ext cx="10" cy="18"/>
            </a:xfrm>
            <a:custGeom>
              <a:avLst/>
              <a:gdLst>
                <a:gd name="T0" fmla="*/ 12 w 8"/>
                <a:gd name="T1" fmla="*/ 14 h 12"/>
                <a:gd name="T2" fmla="*/ 12 w 8"/>
                <a:gd name="T3" fmla="*/ 14 h 12"/>
                <a:gd name="T4" fmla="*/ 12 w 8"/>
                <a:gd name="T5" fmla="*/ 22 h 12"/>
                <a:gd name="T6" fmla="*/ 6 w 8"/>
                <a:gd name="T7" fmla="*/ 27 h 12"/>
                <a:gd name="T8" fmla="*/ 6 w 8"/>
                <a:gd name="T9" fmla="*/ 27 h 12"/>
                <a:gd name="T10" fmla="*/ 0 w 8"/>
                <a:gd name="T11" fmla="*/ 22 h 12"/>
                <a:gd name="T12" fmla="*/ 0 w 8"/>
                <a:gd name="T13" fmla="*/ 14 h 12"/>
                <a:gd name="T14" fmla="*/ 0 w 8"/>
                <a:gd name="T15" fmla="*/ 14 h 12"/>
                <a:gd name="T16" fmla="*/ 0 w 8"/>
                <a:gd name="T17" fmla="*/ 5 h 12"/>
                <a:gd name="T18" fmla="*/ 6 w 8"/>
                <a:gd name="T19" fmla="*/ 0 h 12"/>
                <a:gd name="T20" fmla="*/ 6 w 8"/>
                <a:gd name="T21" fmla="*/ 0 h 12"/>
                <a:gd name="T22" fmla="*/ 12 w 8"/>
                <a:gd name="T23" fmla="*/ 5 h 12"/>
                <a:gd name="T24" fmla="*/ 12 w 8"/>
                <a:gd name="T25" fmla="*/ 14 h 12"/>
                <a:gd name="T26" fmla="*/ 12 w 8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12"/>
                <a:gd name="T44" fmla="*/ 8 w 8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12">
                  <a:moveTo>
                    <a:pt x="8" y="6"/>
                  </a:moveTo>
                  <a:lnTo>
                    <a:pt x="8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3" name="Freeform 537"/>
            <p:cNvSpPr>
              <a:spLocks noChangeAspect="1"/>
            </p:cNvSpPr>
            <p:nvPr/>
          </p:nvSpPr>
          <p:spPr bwMode="auto">
            <a:xfrm>
              <a:off x="2006" y="2333"/>
              <a:ext cx="13" cy="17"/>
            </a:xfrm>
            <a:custGeom>
              <a:avLst/>
              <a:gdLst>
                <a:gd name="T0" fmla="*/ 17 w 10"/>
                <a:gd name="T1" fmla="*/ 13 h 12"/>
                <a:gd name="T2" fmla="*/ 17 w 10"/>
                <a:gd name="T3" fmla="*/ 13 h 12"/>
                <a:gd name="T4" fmla="*/ 13 w 10"/>
                <a:gd name="T5" fmla="*/ 20 h 12"/>
                <a:gd name="T6" fmla="*/ 10 w 10"/>
                <a:gd name="T7" fmla="*/ 24 h 12"/>
                <a:gd name="T8" fmla="*/ 10 w 10"/>
                <a:gd name="T9" fmla="*/ 24 h 12"/>
                <a:gd name="T10" fmla="*/ 4 w 10"/>
                <a:gd name="T11" fmla="*/ 20 h 12"/>
                <a:gd name="T12" fmla="*/ 0 w 10"/>
                <a:gd name="T13" fmla="*/ 13 h 12"/>
                <a:gd name="T14" fmla="*/ 0 w 10"/>
                <a:gd name="T15" fmla="*/ 13 h 12"/>
                <a:gd name="T16" fmla="*/ 4 w 10"/>
                <a:gd name="T17" fmla="*/ 4 h 12"/>
                <a:gd name="T18" fmla="*/ 10 w 10"/>
                <a:gd name="T19" fmla="*/ 0 h 12"/>
                <a:gd name="T20" fmla="*/ 10 w 10"/>
                <a:gd name="T21" fmla="*/ 0 h 12"/>
                <a:gd name="T22" fmla="*/ 13 w 10"/>
                <a:gd name="T23" fmla="*/ 4 h 12"/>
                <a:gd name="T24" fmla="*/ 17 w 10"/>
                <a:gd name="T25" fmla="*/ 13 h 12"/>
                <a:gd name="T26" fmla="*/ 17 w 10"/>
                <a:gd name="T27" fmla="*/ 13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4" name="Freeform 538"/>
            <p:cNvSpPr>
              <a:spLocks noChangeAspect="1"/>
            </p:cNvSpPr>
            <p:nvPr/>
          </p:nvSpPr>
          <p:spPr bwMode="auto">
            <a:xfrm>
              <a:off x="1969" y="2318"/>
              <a:ext cx="12" cy="18"/>
            </a:xfrm>
            <a:custGeom>
              <a:avLst/>
              <a:gdLst>
                <a:gd name="T0" fmla="*/ 14 w 10"/>
                <a:gd name="T1" fmla="*/ 14 h 12"/>
                <a:gd name="T2" fmla="*/ 14 w 10"/>
                <a:gd name="T3" fmla="*/ 14 h 12"/>
                <a:gd name="T4" fmla="*/ 12 w 10"/>
                <a:gd name="T5" fmla="*/ 22 h 12"/>
                <a:gd name="T6" fmla="*/ 6 w 10"/>
                <a:gd name="T7" fmla="*/ 27 h 12"/>
                <a:gd name="T8" fmla="*/ 6 w 10"/>
                <a:gd name="T9" fmla="*/ 27 h 12"/>
                <a:gd name="T10" fmla="*/ 2 w 10"/>
                <a:gd name="T11" fmla="*/ 22 h 12"/>
                <a:gd name="T12" fmla="*/ 0 w 10"/>
                <a:gd name="T13" fmla="*/ 14 h 12"/>
                <a:gd name="T14" fmla="*/ 0 w 10"/>
                <a:gd name="T15" fmla="*/ 14 h 12"/>
                <a:gd name="T16" fmla="*/ 2 w 10"/>
                <a:gd name="T17" fmla="*/ 5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5 h 12"/>
                <a:gd name="T24" fmla="*/ 14 w 10"/>
                <a:gd name="T25" fmla="*/ 14 h 12"/>
                <a:gd name="T26" fmla="*/ 14 w 10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5" name="Freeform 539"/>
            <p:cNvSpPr>
              <a:spLocks noChangeAspect="1"/>
            </p:cNvSpPr>
            <p:nvPr/>
          </p:nvSpPr>
          <p:spPr bwMode="auto">
            <a:xfrm>
              <a:off x="2069" y="2280"/>
              <a:ext cx="13" cy="18"/>
            </a:xfrm>
            <a:custGeom>
              <a:avLst/>
              <a:gdLst>
                <a:gd name="T0" fmla="*/ 17 w 10"/>
                <a:gd name="T1" fmla="*/ 14 h 12"/>
                <a:gd name="T2" fmla="*/ 17 w 10"/>
                <a:gd name="T3" fmla="*/ 14 h 12"/>
                <a:gd name="T4" fmla="*/ 17 w 10"/>
                <a:gd name="T5" fmla="*/ 22 h 12"/>
                <a:gd name="T6" fmla="*/ 10 w 10"/>
                <a:gd name="T7" fmla="*/ 27 h 12"/>
                <a:gd name="T8" fmla="*/ 10 w 10"/>
                <a:gd name="T9" fmla="*/ 27 h 12"/>
                <a:gd name="T10" fmla="*/ 4 w 10"/>
                <a:gd name="T11" fmla="*/ 22 h 12"/>
                <a:gd name="T12" fmla="*/ 0 w 10"/>
                <a:gd name="T13" fmla="*/ 14 h 12"/>
                <a:gd name="T14" fmla="*/ 0 w 10"/>
                <a:gd name="T15" fmla="*/ 14 h 12"/>
                <a:gd name="T16" fmla="*/ 4 w 10"/>
                <a:gd name="T17" fmla="*/ 5 h 12"/>
                <a:gd name="T18" fmla="*/ 10 w 10"/>
                <a:gd name="T19" fmla="*/ 0 h 12"/>
                <a:gd name="T20" fmla="*/ 10 w 10"/>
                <a:gd name="T21" fmla="*/ 0 h 12"/>
                <a:gd name="T22" fmla="*/ 17 w 10"/>
                <a:gd name="T23" fmla="*/ 5 h 12"/>
                <a:gd name="T24" fmla="*/ 17 w 10"/>
                <a:gd name="T25" fmla="*/ 14 h 12"/>
                <a:gd name="T26" fmla="*/ 17 w 10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10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6" name="Freeform 540"/>
            <p:cNvSpPr>
              <a:spLocks noChangeAspect="1"/>
            </p:cNvSpPr>
            <p:nvPr/>
          </p:nvSpPr>
          <p:spPr bwMode="auto">
            <a:xfrm>
              <a:off x="1923" y="2255"/>
              <a:ext cx="12" cy="18"/>
            </a:xfrm>
            <a:custGeom>
              <a:avLst/>
              <a:gdLst>
                <a:gd name="T0" fmla="*/ 14 w 10"/>
                <a:gd name="T1" fmla="*/ 14 h 12"/>
                <a:gd name="T2" fmla="*/ 14 w 10"/>
                <a:gd name="T3" fmla="*/ 14 h 12"/>
                <a:gd name="T4" fmla="*/ 12 w 10"/>
                <a:gd name="T5" fmla="*/ 22 h 12"/>
                <a:gd name="T6" fmla="*/ 6 w 10"/>
                <a:gd name="T7" fmla="*/ 27 h 12"/>
                <a:gd name="T8" fmla="*/ 6 w 10"/>
                <a:gd name="T9" fmla="*/ 27 h 12"/>
                <a:gd name="T10" fmla="*/ 2 w 10"/>
                <a:gd name="T11" fmla="*/ 22 h 12"/>
                <a:gd name="T12" fmla="*/ 0 w 10"/>
                <a:gd name="T13" fmla="*/ 14 h 12"/>
                <a:gd name="T14" fmla="*/ 0 w 10"/>
                <a:gd name="T15" fmla="*/ 14 h 12"/>
                <a:gd name="T16" fmla="*/ 2 w 10"/>
                <a:gd name="T17" fmla="*/ 5 h 12"/>
                <a:gd name="T18" fmla="*/ 6 w 10"/>
                <a:gd name="T19" fmla="*/ 0 h 12"/>
                <a:gd name="T20" fmla="*/ 6 w 10"/>
                <a:gd name="T21" fmla="*/ 0 h 12"/>
                <a:gd name="T22" fmla="*/ 12 w 10"/>
                <a:gd name="T23" fmla="*/ 5 h 12"/>
                <a:gd name="T24" fmla="*/ 14 w 10"/>
                <a:gd name="T25" fmla="*/ 14 h 12"/>
                <a:gd name="T26" fmla="*/ 14 w 10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7" name="Freeform 541"/>
            <p:cNvSpPr>
              <a:spLocks noChangeAspect="1"/>
            </p:cNvSpPr>
            <p:nvPr/>
          </p:nvSpPr>
          <p:spPr bwMode="auto">
            <a:xfrm>
              <a:off x="1903" y="2269"/>
              <a:ext cx="13" cy="18"/>
            </a:xfrm>
            <a:custGeom>
              <a:avLst/>
              <a:gdLst>
                <a:gd name="T0" fmla="*/ 17 w 10"/>
                <a:gd name="T1" fmla="*/ 14 h 12"/>
                <a:gd name="T2" fmla="*/ 17 w 10"/>
                <a:gd name="T3" fmla="*/ 14 h 12"/>
                <a:gd name="T4" fmla="*/ 13 w 10"/>
                <a:gd name="T5" fmla="*/ 22 h 12"/>
                <a:gd name="T6" fmla="*/ 10 w 10"/>
                <a:gd name="T7" fmla="*/ 27 h 12"/>
                <a:gd name="T8" fmla="*/ 10 w 10"/>
                <a:gd name="T9" fmla="*/ 27 h 12"/>
                <a:gd name="T10" fmla="*/ 4 w 10"/>
                <a:gd name="T11" fmla="*/ 22 h 12"/>
                <a:gd name="T12" fmla="*/ 0 w 10"/>
                <a:gd name="T13" fmla="*/ 14 h 12"/>
                <a:gd name="T14" fmla="*/ 0 w 10"/>
                <a:gd name="T15" fmla="*/ 14 h 12"/>
                <a:gd name="T16" fmla="*/ 4 w 10"/>
                <a:gd name="T17" fmla="*/ 5 h 12"/>
                <a:gd name="T18" fmla="*/ 10 w 10"/>
                <a:gd name="T19" fmla="*/ 0 h 12"/>
                <a:gd name="T20" fmla="*/ 10 w 10"/>
                <a:gd name="T21" fmla="*/ 0 h 12"/>
                <a:gd name="T22" fmla="*/ 13 w 10"/>
                <a:gd name="T23" fmla="*/ 5 h 12"/>
                <a:gd name="T24" fmla="*/ 17 w 10"/>
                <a:gd name="T25" fmla="*/ 14 h 12"/>
                <a:gd name="T26" fmla="*/ 17 w 10"/>
                <a:gd name="T27" fmla="*/ 14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8" name="Freeform 532"/>
            <p:cNvSpPr>
              <a:spLocks noChangeAspect="1"/>
            </p:cNvSpPr>
            <p:nvPr/>
          </p:nvSpPr>
          <p:spPr bwMode="auto">
            <a:xfrm>
              <a:off x="1992" y="2704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4 w 10"/>
                <a:gd name="T7" fmla="*/ 19 h 12"/>
                <a:gd name="T8" fmla="*/ 4 w 10"/>
                <a:gd name="T9" fmla="*/ 19 h 12"/>
                <a:gd name="T10" fmla="*/ 2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2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19" name="Freeform 533"/>
            <p:cNvSpPr>
              <a:spLocks noChangeAspect="1"/>
            </p:cNvSpPr>
            <p:nvPr/>
          </p:nvSpPr>
          <p:spPr bwMode="auto">
            <a:xfrm>
              <a:off x="2023" y="2722"/>
              <a:ext cx="11" cy="15"/>
            </a:xfrm>
            <a:custGeom>
              <a:avLst/>
              <a:gdLst>
                <a:gd name="T0" fmla="*/ 12 w 10"/>
                <a:gd name="T1" fmla="*/ 10 h 12"/>
                <a:gd name="T2" fmla="*/ 12 w 10"/>
                <a:gd name="T3" fmla="*/ 10 h 12"/>
                <a:gd name="T4" fmla="*/ 10 w 10"/>
                <a:gd name="T5" fmla="*/ 16 h 12"/>
                <a:gd name="T6" fmla="*/ 4 w 10"/>
                <a:gd name="T7" fmla="*/ 19 h 12"/>
                <a:gd name="T8" fmla="*/ 4 w 10"/>
                <a:gd name="T9" fmla="*/ 19 h 12"/>
                <a:gd name="T10" fmla="*/ 0 w 10"/>
                <a:gd name="T11" fmla="*/ 16 h 12"/>
                <a:gd name="T12" fmla="*/ 0 w 10"/>
                <a:gd name="T13" fmla="*/ 10 h 12"/>
                <a:gd name="T14" fmla="*/ 0 w 10"/>
                <a:gd name="T15" fmla="*/ 10 h 12"/>
                <a:gd name="T16" fmla="*/ 0 w 10"/>
                <a:gd name="T17" fmla="*/ 4 h 12"/>
                <a:gd name="T18" fmla="*/ 4 w 10"/>
                <a:gd name="T19" fmla="*/ 0 h 12"/>
                <a:gd name="T20" fmla="*/ 4 w 10"/>
                <a:gd name="T21" fmla="*/ 0 h 12"/>
                <a:gd name="T22" fmla="*/ 10 w 10"/>
                <a:gd name="T23" fmla="*/ 4 h 12"/>
                <a:gd name="T24" fmla="*/ 12 w 10"/>
                <a:gd name="T25" fmla="*/ 10 h 12"/>
                <a:gd name="T26" fmla="*/ 12 w 10"/>
                <a:gd name="T27" fmla="*/ 1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20" name="Freeform 534"/>
            <p:cNvSpPr>
              <a:spLocks noChangeAspect="1"/>
            </p:cNvSpPr>
            <p:nvPr/>
          </p:nvSpPr>
          <p:spPr bwMode="auto">
            <a:xfrm>
              <a:off x="2007" y="2730"/>
              <a:ext cx="12" cy="12"/>
            </a:xfrm>
            <a:custGeom>
              <a:avLst/>
              <a:gdLst>
                <a:gd name="T0" fmla="*/ 14 w 10"/>
                <a:gd name="T1" fmla="*/ 8 h 10"/>
                <a:gd name="T2" fmla="*/ 14 w 10"/>
                <a:gd name="T3" fmla="*/ 8 h 10"/>
                <a:gd name="T4" fmla="*/ 12 w 10"/>
                <a:gd name="T5" fmla="*/ 14 h 10"/>
                <a:gd name="T6" fmla="*/ 8 w 10"/>
                <a:gd name="T7" fmla="*/ 14 h 10"/>
                <a:gd name="T8" fmla="*/ 8 w 10"/>
                <a:gd name="T9" fmla="*/ 14 h 10"/>
                <a:gd name="T10" fmla="*/ 2 w 10"/>
                <a:gd name="T11" fmla="*/ 14 h 10"/>
                <a:gd name="T12" fmla="*/ 0 w 10"/>
                <a:gd name="T13" fmla="*/ 8 h 10"/>
                <a:gd name="T14" fmla="*/ 0 w 10"/>
                <a:gd name="T15" fmla="*/ 8 h 10"/>
                <a:gd name="T16" fmla="*/ 2 w 10"/>
                <a:gd name="T17" fmla="*/ 2 h 10"/>
                <a:gd name="T18" fmla="*/ 8 w 10"/>
                <a:gd name="T19" fmla="*/ 0 h 10"/>
                <a:gd name="T20" fmla="*/ 8 w 10"/>
                <a:gd name="T21" fmla="*/ 0 h 10"/>
                <a:gd name="T22" fmla="*/ 12 w 10"/>
                <a:gd name="T23" fmla="*/ 2 h 10"/>
                <a:gd name="T24" fmla="*/ 14 w 10"/>
                <a:gd name="T25" fmla="*/ 8 h 10"/>
                <a:gd name="T26" fmla="*/ 14 w 10"/>
                <a:gd name="T27" fmla="*/ 8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0"/>
                <a:gd name="T44" fmla="*/ 10 w 10"/>
                <a:gd name="T45" fmla="*/ 10 h 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0">
                  <a:moveTo>
                    <a:pt x="10" y="6"/>
                  </a:moveTo>
                  <a:lnTo>
                    <a:pt x="10" y="6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98" name="AutoShape 418"/>
          <p:cNvSpPr>
            <a:spLocks noChangeAspect="1" noChangeArrowheads="1"/>
          </p:cNvSpPr>
          <p:nvPr/>
        </p:nvSpPr>
        <p:spPr bwMode="auto">
          <a:xfrm>
            <a:off x="4603750" y="1881782"/>
            <a:ext cx="1149350" cy="273050"/>
          </a:xfrm>
          <a:prstGeom prst="curvedDownArrow">
            <a:avLst>
              <a:gd name="adj1" fmla="val 84186"/>
              <a:gd name="adj2" fmla="val 168372"/>
              <a:gd name="adj3" fmla="val 33333"/>
            </a:avLst>
          </a:prstGeom>
          <a:solidFill>
            <a:srgbClr val="EAEAEA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8199" name="AutoShape 419"/>
          <p:cNvSpPr>
            <a:spLocks noChangeAspect="1" noChangeArrowheads="1"/>
          </p:cNvSpPr>
          <p:nvPr/>
        </p:nvSpPr>
        <p:spPr bwMode="auto">
          <a:xfrm>
            <a:off x="3378200" y="1881782"/>
            <a:ext cx="1149350" cy="273050"/>
          </a:xfrm>
          <a:prstGeom prst="curvedUpArrow">
            <a:avLst>
              <a:gd name="adj1" fmla="val 84186"/>
              <a:gd name="adj2" fmla="val 168372"/>
              <a:gd name="adj3" fmla="val 33333"/>
            </a:avLst>
          </a:prstGeom>
          <a:solidFill>
            <a:srgbClr val="EAEAEA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8200" name="Text Box 293"/>
          <p:cNvSpPr txBox="1">
            <a:spLocks noChangeArrowheads="1"/>
          </p:cNvSpPr>
          <p:nvPr/>
        </p:nvSpPr>
        <p:spPr bwMode="auto">
          <a:xfrm>
            <a:off x="3019425" y="1237257"/>
            <a:ext cx="3101975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3000" b="1" dirty="0">
                <a:latin typeface="+mj-lt"/>
                <a:ea typeface="宋体" charset="-122"/>
              </a:rPr>
              <a:t>General Ledger</a:t>
            </a:r>
          </a:p>
        </p:txBody>
      </p:sp>
      <p:sp>
        <p:nvSpPr>
          <p:cNvPr id="8201" name="WordArt 290"/>
          <p:cNvSpPr>
            <a:spLocks noChangeArrowheads="1" noChangeShapeType="1" noTextEdit="1"/>
          </p:cNvSpPr>
          <p:nvPr/>
        </p:nvSpPr>
        <p:spPr bwMode="auto">
          <a:xfrm>
            <a:off x="6416675" y="4496394"/>
            <a:ext cx="1657350" cy="1082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7038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+mj-lt"/>
                <a:ea typeface="Tahoma"/>
                <a:cs typeface="Tahoma"/>
              </a:rPr>
              <a:t>VARIANCE</a:t>
            </a:r>
          </a:p>
        </p:txBody>
      </p:sp>
      <p:sp>
        <p:nvSpPr>
          <p:cNvPr id="124092" name="Text Box 188"/>
          <p:cNvSpPr txBox="1">
            <a:spLocks noChangeArrowheads="1"/>
          </p:cNvSpPr>
          <p:nvPr/>
        </p:nvSpPr>
        <p:spPr bwMode="auto">
          <a:xfrm>
            <a:off x="5643563" y="3324819"/>
            <a:ext cx="452047" cy="24622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0" lang="en-US" sz="1600" b="1">
                <a:latin typeface="+mj-lt"/>
              </a:rPr>
              <a:t>2 hrs</a:t>
            </a:r>
          </a:p>
        </p:txBody>
      </p:sp>
      <p:sp>
        <p:nvSpPr>
          <p:cNvPr id="8203" name="Text Box 189"/>
          <p:cNvSpPr txBox="1">
            <a:spLocks noChangeArrowheads="1"/>
          </p:cNvSpPr>
          <p:nvPr/>
        </p:nvSpPr>
        <p:spPr bwMode="auto">
          <a:xfrm>
            <a:off x="5284788" y="2275482"/>
            <a:ext cx="1230312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1800" b="1">
                <a:latin typeface="+mj-lt"/>
                <a:ea typeface="宋体" charset="-122"/>
              </a:rPr>
              <a:t>Standard</a:t>
            </a:r>
          </a:p>
        </p:txBody>
      </p:sp>
      <p:sp>
        <p:nvSpPr>
          <p:cNvPr id="8204" name="AutoShape 420"/>
          <p:cNvSpPr>
            <a:spLocks noChangeArrowheads="1"/>
          </p:cNvSpPr>
          <p:nvPr/>
        </p:nvSpPr>
        <p:spPr bwMode="auto">
          <a:xfrm>
            <a:off x="5762625" y="4359869"/>
            <a:ext cx="1371600" cy="374650"/>
          </a:xfrm>
          <a:prstGeom prst="curvedDownArrow">
            <a:avLst>
              <a:gd name="adj1" fmla="val 73220"/>
              <a:gd name="adj2" fmla="val 146441"/>
              <a:gd name="adj3" fmla="val 33333"/>
            </a:avLst>
          </a:prstGeom>
          <a:solidFill>
            <a:srgbClr val="EAEAEA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24084" name="Text Box 180"/>
          <p:cNvSpPr txBox="1">
            <a:spLocks noChangeArrowheads="1"/>
          </p:cNvSpPr>
          <p:nvPr/>
        </p:nvSpPr>
        <p:spPr bwMode="auto">
          <a:xfrm>
            <a:off x="2857500" y="3324819"/>
            <a:ext cx="625171" cy="24622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0" lang="en-US" sz="1600" b="1">
                <a:latin typeface="+mj-lt"/>
              </a:rPr>
              <a:t>2.5 hrs</a:t>
            </a:r>
          </a:p>
        </p:txBody>
      </p:sp>
      <p:sp>
        <p:nvSpPr>
          <p:cNvPr id="8206" name="Text Box 185"/>
          <p:cNvSpPr txBox="1">
            <a:spLocks noChangeArrowheads="1"/>
          </p:cNvSpPr>
          <p:nvPr/>
        </p:nvSpPr>
        <p:spPr bwMode="auto">
          <a:xfrm>
            <a:off x="2760663" y="2275482"/>
            <a:ext cx="918842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1800" b="1">
                <a:latin typeface="+mj-lt"/>
                <a:ea typeface="宋体" charset="-122"/>
              </a:rPr>
              <a:t>Actual</a:t>
            </a:r>
          </a:p>
        </p:txBody>
      </p:sp>
      <p:sp>
        <p:nvSpPr>
          <p:cNvPr id="8207" name="AutoShape 421"/>
          <p:cNvSpPr>
            <a:spLocks noChangeArrowheads="1"/>
          </p:cNvSpPr>
          <p:nvPr/>
        </p:nvSpPr>
        <p:spPr bwMode="auto">
          <a:xfrm>
            <a:off x="2117725" y="4353519"/>
            <a:ext cx="1371600" cy="374650"/>
          </a:xfrm>
          <a:prstGeom prst="curvedUpArrow">
            <a:avLst>
              <a:gd name="adj1" fmla="val 73220"/>
              <a:gd name="adj2" fmla="val 146441"/>
              <a:gd name="adj3" fmla="val 33333"/>
            </a:avLst>
          </a:prstGeom>
          <a:solidFill>
            <a:srgbClr val="EAEAEA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grpSp>
        <p:nvGrpSpPr>
          <p:cNvPr id="8208" name="Group 508"/>
          <p:cNvGrpSpPr>
            <a:grpSpLocks/>
          </p:cNvGrpSpPr>
          <p:nvPr/>
        </p:nvGrpSpPr>
        <p:grpSpPr bwMode="auto">
          <a:xfrm>
            <a:off x="984250" y="4278907"/>
            <a:ext cx="1768475" cy="1600200"/>
            <a:chOff x="620" y="2921"/>
            <a:chExt cx="1114" cy="1008"/>
          </a:xfrm>
        </p:grpSpPr>
        <p:sp>
          <p:nvSpPr>
            <p:cNvPr id="8209" name="AutoShape 428"/>
            <p:cNvSpPr>
              <a:spLocks noChangeAspect="1" noChangeArrowheads="1" noTextEdit="1"/>
            </p:cNvSpPr>
            <p:nvPr/>
          </p:nvSpPr>
          <p:spPr bwMode="auto">
            <a:xfrm rot="-1800000">
              <a:off x="743" y="2921"/>
              <a:ext cx="833" cy="1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0" name="Freeform 430"/>
            <p:cNvSpPr>
              <a:spLocks/>
            </p:cNvSpPr>
            <p:nvPr/>
          </p:nvSpPr>
          <p:spPr bwMode="auto">
            <a:xfrm rot="-1800000">
              <a:off x="1598" y="3564"/>
              <a:ext cx="113" cy="118"/>
            </a:xfrm>
            <a:custGeom>
              <a:avLst/>
              <a:gdLst>
                <a:gd name="T0" fmla="*/ 18 w 113"/>
                <a:gd name="T1" fmla="*/ 22 h 118"/>
                <a:gd name="T2" fmla="*/ 23 w 113"/>
                <a:gd name="T3" fmla="*/ 20 h 118"/>
                <a:gd name="T4" fmla="*/ 28 w 113"/>
                <a:gd name="T5" fmla="*/ 17 h 118"/>
                <a:gd name="T6" fmla="*/ 32 w 113"/>
                <a:gd name="T7" fmla="*/ 13 h 118"/>
                <a:gd name="T8" fmla="*/ 38 w 113"/>
                <a:gd name="T9" fmla="*/ 11 h 118"/>
                <a:gd name="T10" fmla="*/ 43 w 113"/>
                <a:gd name="T11" fmla="*/ 8 h 118"/>
                <a:gd name="T12" fmla="*/ 49 w 113"/>
                <a:gd name="T13" fmla="*/ 5 h 118"/>
                <a:gd name="T14" fmla="*/ 55 w 113"/>
                <a:gd name="T15" fmla="*/ 3 h 118"/>
                <a:gd name="T16" fmla="*/ 61 w 113"/>
                <a:gd name="T17" fmla="*/ 1 h 118"/>
                <a:gd name="T18" fmla="*/ 68 w 113"/>
                <a:gd name="T19" fmla="*/ 0 h 118"/>
                <a:gd name="T20" fmla="*/ 75 w 113"/>
                <a:gd name="T21" fmla="*/ 0 h 118"/>
                <a:gd name="T22" fmla="*/ 80 w 113"/>
                <a:gd name="T23" fmla="*/ 0 h 118"/>
                <a:gd name="T24" fmla="*/ 86 w 113"/>
                <a:gd name="T25" fmla="*/ 1 h 118"/>
                <a:gd name="T26" fmla="*/ 91 w 113"/>
                <a:gd name="T27" fmla="*/ 3 h 118"/>
                <a:gd name="T28" fmla="*/ 98 w 113"/>
                <a:gd name="T29" fmla="*/ 8 h 118"/>
                <a:gd name="T30" fmla="*/ 104 w 113"/>
                <a:gd name="T31" fmla="*/ 17 h 118"/>
                <a:gd name="T32" fmla="*/ 110 w 113"/>
                <a:gd name="T33" fmla="*/ 25 h 118"/>
                <a:gd name="T34" fmla="*/ 112 w 113"/>
                <a:gd name="T35" fmla="*/ 32 h 118"/>
                <a:gd name="T36" fmla="*/ 112 w 113"/>
                <a:gd name="T37" fmla="*/ 38 h 118"/>
                <a:gd name="T38" fmla="*/ 113 w 113"/>
                <a:gd name="T39" fmla="*/ 43 h 118"/>
                <a:gd name="T40" fmla="*/ 113 w 113"/>
                <a:gd name="T41" fmla="*/ 48 h 118"/>
                <a:gd name="T42" fmla="*/ 112 w 113"/>
                <a:gd name="T43" fmla="*/ 54 h 118"/>
                <a:gd name="T44" fmla="*/ 112 w 113"/>
                <a:gd name="T45" fmla="*/ 60 h 118"/>
                <a:gd name="T46" fmla="*/ 111 w 113"/>
                <a:gd name="T47" fmla="*/ 65 h 118"/>
                <a:gd name="T48" fmla="*/ 109 w 113"/>
                <a:gd name="T49" fmla="*/ 70 h 118"/>
                <a:gd name="T50" fmla="*/ 107 w 113"/>
                <a:gd name="T51" fmla="*/ 76 h 118"/>
                <a:gd name="T52" fmla="*/ 104 w 113"/>
                <a:gd name="T53" fmla="*/ 81 h 118"/>
                <a:gd name="T54" fmla="*/ 100 w 113"/>
                <a:gd name="T55" fmla="*/ 88 h 118"/>
                <a:gd name="T56" fmla="*/ 95 w 113"/>
                <a:gd name="T57" fmla="*/ 94 h 118"/>
                <a:gd name="T58" fmla="*/ 91 w 113"/>
                <a:gd name="T59" fmla="*/ 99 h 118"/>
                <a:gd name="T60" fmla="*/ 86 w 113"/>
                <a:gd name="T61" fmla="*/ 102 h 118"/>
                <a:gd name="T62" fmla="*/ 80 w 113"/>
                <a:gd name="T63" fmla="*/ 106 h 118"/>
                <a:gd name="T64" fmla="*/ 75 w 113"/>
                <a:gd name="T65" fmla="*/ 109 h 118"/>
                <a:gd name="T66" fmla="*/ 69 w 113"/>
                <a:gd name="T67" fmla="*/ 111 h 118"/>
                <a:gd name="T68" fmla="*/ 63 w 113"/>
                <a:gd name="T69" fmla="*/ 113 h 118"/>
                <a:gd name="T70" fmla="*/ 57 w 113"/>
                <a:gd name="T71" fmla="*/ 115 h 118"/>
                <a:gd name="T72" fmla="*/ 51 w 113"/>
                <a:gd name="T73" fmla="*/ 117 h 118"/>
                <a:gd name="T74" fmla="*/ 46 w 113"/>
                <a:gd name="T75" fmla="*/ 118 h 118"/>
                <a:gd name="T76" fmla="*/ 40 w 113"/>
                <a:gd name="T77" fmla="*/ 118 h 118"/>
                <a:gd name="T78" fmla="*/ 35 w 113"/>
                <a:gd name="T79" fmla="*/ 118 h 118"/>
                <a:gd name="T80" fmla="*/ 30 w 113"/>
                <a:gd name="T81" fmla="*/ 118 h 118"/>
                <a:gd name="T82" fmla="*/ 23 w 113"/>
                <a:gd name="T83" fmla="*/ 115 h 118"/>
                <a:gd name="T84" fmla="*/ 16 w 113"/>
                <a:gd name="T85" fmla="*/ 110 h 118"/>
                <a:gd name="T86" fmla="*/ 10 w 113"/>
                <a:gd name="T87" fmla="*/ 103 h 118"/>
                <a:gd name="T88" fmla="*/ 5 w 113"/>
                <a:gd name="T89" fmla="*/ 95 h 118"/>
                <a:gd name="T90" fmla="*/ 2 w 113"/>
                <a:gd name="T91" fmla="*/ 85 h 118"/>
                <a:gd name="T92" fmla="*/ 0 w 113"/>
                <a:gd name="T93" fmla="*/ 78 h 118"/>
                <a:gd name="T94" fmla="*/ 0 w 113"/>
                <a:gd name="T95" fmla="*/ 73 h 118"/>
                <a:gd name="T96" fmla="*/ 0 w 113"/>
                <a:gd name="T97" fmla="*/ 67 h 118"/>
                <a:gd name="T98" fmla="*/ 0 w 113"/>
                <a:gd name="T99" fmla="*/ 61 h 118"/>
                <a:gd name="T100" fmla="*/ 1 w 113"/>
                <a:gd name="T101" fmla="*/ 55 h 118"/>
                <a:gd name="T102" fmla="*/ 3 w 113"/>
                <a:gd name="T103" fmla="*/ 49 h 118"/>
                <a:gd name="T104" fmla="*/ 18 w 113"/>
                <a:gd name="T105" fmla="*/ 24 h 1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3"/>
                <a:gd name="T160" fmla="*/ 0 h 118"/>
                <a:gd name="T161" fmla="*/ 113 w 113"/>
                <a:gd name="T162" fmla="*/ 118 h 1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3" h="118">
                  <a:moveTo>
                    <a:pt x="18" y="24"/>
                  </a:moveTo>
                  <a:lnTo>
                    <a:pt x="18" y="22"/>
                  </a:lnTo>
                  <a:lnTo>
                    <a:pt x="21" y="21"/>
                  </a:lnTo>
                  <a:lnTo>
                    <a:pt x="23" y="20"/>
                  </a:lnTo>
                  <a:lnTo>
                    <a:pt x="27" y="18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32" y="13"/>
                  </a:lnTo>
                  <a:lnTo>
                    <a:pt x="35" y="12"/>
                  </a:lnTo>
                  <a:lnTo>
                    <a:pt x="38" y="11"/>
                  </a:lnTo>
                  <a:lnTo>
                    <a:pt x="40" y="9"/>
                  </a:lnTo>
                  <a:lnTo>
                    <a:pt x="43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9" y="2"/>
                  </a:lnTo>
                  <a:lnTo>
                    <a:pt x="61" y="1"/>
                  </a:lnTo>
                  <a:lnTo>
                    <a:pt x="65" y="1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80" y="0"/>
                  </a:lnTo>
                  <a:lnTo>
                    <a:pt x="83" y="1"/>
                  </a:lnTo>
                  <a:lnTo>
                    <a:pt x="86" y="1"/>
                  </a:lnTo>
                  <a:lnTo>
                    <a:pt x="89" y="2"/>
                  </a:lnTo>
                  <a:lnTo>
                    <a:pt x="91" y="3"/>
                  </a:lnTo>
                  <a:lnTo>
                    <a:pt x="94" y="5"/>
                  </a:lnTo>
                  <a:lnTo>
                    <a:pt x="98" y="8"/>
                  </a:lnTo>
                  <a:lnTo>
                    <a:pt x="102" y="12"/>
                  </a:lnTo>
                  <a:lnTo>
                    <a:pt x="104" y="17"/>
                  </a:lnTo>
                  <a:lnTo>
                    <a:pt x="107" y="21"/>
                  </a:lnTo>
                  <a:lnTo>
                    <a:pt x="110" y="25"/>
                  </a:lnTo>
                  <a:lnTo>
                    <a:pt x="111" y="30"/>
                  </a:lnTo>
                  <a:lnTo>
                    <a:pt x="112" y="32"/>
                  </a:lnTo>
                  <a:lnTo>
                    <a:pt x="112" y="35"/>
                  </a:lnTo>
                  <a:lnTo>
                    <a:pt x="112" y="38"/>
                  </a:lnTo>
                  <a:lnTo>
                    <a:pt x="113" y="41"/>
                  </a:lnTo>
                  <a:lnTo>
                    <a:pt x="113" y="43"/>
                  </a:lnTo>
                  <a:lnTo>
                    <a:pt x="113" y="46"/>
                  </a:lnTo>
                  <a:lnTo>
                    <a:pt x="113" y="48"/>
                  </a:lnTo>
                  <a:lnTo>
                    <a:pt x="113" y="51"/>
                  </a:lnTo>
                  <a:lnTo>
                    <a:pt x="112" y="54"/>
                  </a:lnTo>
                  <a:lnTo>
                    <a:pt x="112" y="57"/>
                  </a:lnTo>
                  <a:lnTo>
                    <a:pt x="112" y="60"/>
                  </a:lnTo>
                  <a:lnTo>
                    <a:pt x="112" y="62"/>
                  </a:lnTo>
                  <a:lnTo>
                    <a:pt x="111" y="65"/>
                  </a:lnTo>
                  <a:lnTo>
                    <a:pt x="110" y="67"/>
                  </a:lnTo>
                  <a:lnTo>
                    <a:pt x="109" y="70"/>
                  </a:lnTo>
                  <a:lnTo>
                    <a:pt x="108" y="73"/>
                  </a:lnTo>
                  <a:lnTo>
                    <a:pt x="107" y="76"/>
                  </a:lnTo>
                  <a:lnTo>
                    <a:pt x="106" y="78"/>
                  </a:lnTo>
                  <a:lnTo>
                    <a:pt x="104" y="81"/>
                  </a:lnTo>
                  <a:lnTo>
                    <a:pt x="104" y="84"/>
                  </a:lnTo>
                  <a:lnTo>
                    <a:pt x="100" y="88"/>
                  </a:lnTo>
                  <a:lnTo>
                    <a:pt x="98" y="93"/>
                  </a:lnTo>
                  <a:lnTo>
                    <a:pt x="95" y="94"/>
                  </a:lnTo>
                  <a:lnTo>
                    <a:pt x="93" y="97"/>
                  </a:lnTo>
                  <a:lnTo>
                    <a:pt x="91" y="99"/>
                  </a:lnTo>
                  <a:lnTo>
                    <a:pt x="89" y="101"/>
                  </a:lnTo>
                  <a:lnTo>
                    <a:pt x="86" y="102"/>
                  </a:lnTo>
                  <a:lnTo>
                    <a:pt x="83" y="105"/>
                  </a:lnTo>
                  <a:lnTo>
                    <a:pt x="80" y="106"/>
                  </a:lnTo>
                  <a:lnTo>
                    <a:pt x="77" y="108"/>
                  </a:lnTo>
                  <a:lnTo>
                    <a:pt x="75" y="109"/>
                  </a:lnTo>
                  <a:lnTo>
                    <a:pt x="72" y="110"/>
                  </a:lnTo>
                  <a:lnTo>
                    <a:pt x="69" y="111"/>
                  </a:lnTo>
                  <a:lnTo>
                    <a:pt x="66" y="113"/>
                  </a:lnTo>
                  <a:lnTo>
                    <a:pt x="63" y="113"/>
                  </a:lnTo>
                  <a:lnTo>
                    <a:pt x="60" y="114"/>
                  </a:lnTo>
                  <a:lnTo>
                    <a:pt x="57" y="115"/>
                  </a:lnTo>
                  <a:lnTo>
                    <a:pt x="54" y="116"/>
                  </a:lnTo>
                  <a:lnTo>
                    <a:pt x="51" y="117"/>
                  </a:lnTo>
                  <a:lnTo>
                    <a:pt x="48" y="117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0" y="118"/>
                  </a:lnTo>
                  <a:lnTo>
                    <a:pt x="38" y="118"/>
                  </a:lnTo>
                  <a:lnTo>
                    <a:pt x="35" y="118"/>
                  </a:lnTo>
                  <a:lnTo>
                    <a:pt x="33" y="118"/>
                  </a:lnTo>
                  <a:lnTo>
                    <a:pt x="30" y="118"/>
                  </a:lnTo>
                  <a:lnTo>
                    <a:pt x="26" y="117"/>
                  </a:lnTo>
                  <a:lnTo>
                    <a:pt x="23" y="115"/>
                  </a:lnTo>
                  <a:lnTo>
                    <a:pt x="19" y="113"/>
                  </a:lnTo>
                  <a:lnTo>
                    <a:pt x="16" y="110"/>
                  </a:lnTo>
                  <a:lnTo>
                    <a:pt x="13" y="107"/>
                  </a:lnTo>
                  <a:lnTo>
                    <a:pt x="10" y="103"/>
                  </a:lnTo>
                  <a:lnTo>
                    <a:pt x="8" y="99"/>
                  </a:lnTo>
                  <a:lnTo>
                    <a:pt x="5" y="95"/>
                  </a:lnTo>
                  <a:lnTo>
                    <a:pt x="4" y="91"/>
                  </a:lnTo>
                  <a:lnTo>
                    <a:pt x="2" y="85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0" y="61"/>
                  </a:lnTo>
                  <a:lnTo>
                    <a:pt x="1" y="58"/>
                  </a:lnTo>
                  <a:lnTo>
                    <a:pt x="1" y="55"/>
                  </a:lnTo>
                  <a:lnTo>
                    <a:pt x="2" y="53"/>
                  </a:lnTo>
                  <a:lnTo>
                    <a:pt x="3" y="49"/>
                  </a:lnTo>
                  <a:lnTo>
                    <a:pt x="5" y="47"/>
                  </a:lnTo>
                  <a:lnTo>
                    <a:pt x="18" y="24"/>
                  </a:lnTo>
                  <a:close/>
                </a:path>
              </a:pathLst>
            </a:custGeom>
            <a:solidFill>
              <a:srgbClr val="7777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1" name="Freeform 431"/>
            <p:cNvSpPr>
              <a:spLocks/>
            </p:cNvSpPr>
            <p:nvPr/>
          </p:nvSpPr>
          <p:spPr bwMode="auto">
            <a:xfrm rot="-1800000">
              <a:off x="1603" y="3584"/>
              <a:ext cx="88" cy="99"/>
            </a:xfrm>
            <a:custGeom>
              <a:avLst/>
              <a:gdLst>
                <a:gd name="T0" fmla="*/ 6 w 88"/>
                <a:gd name="T1" fmla="*/ 25 h 99"/>
                <a:gd name="T2" fmla="*/ 10 w 88"/>
                <a:gd name="T3" fmla="*/ 21 h 99"/>
                <a:gd name="T4" fmla="*/ 16 w 88"/>
                <a:gd name="T5" fmla="*/ 16 h 99"/>
                <a:gd name="T6" fmla="*/ 20 w 88"/>
                <a:gd name="T7" fmla="*/ 13 h 99"/>
                <a:gd name="T8" fmla="*/ 25 w 88"/>
                <a:gd name="T9" fmla="*/ 10 h 99"/>
                <a:gd name="T10" fmla="*/ 31 w 88"/>
                <a:gd name="T11" fmla="*/ 7 h 99"/>
                <a:gd name="T12" fmla="*/ 37 w 88"/>
                <a:gd name="T13" fmla="*/ 4 h 99"/>
                <a:gd name="T14" fmla="*/ 43 w 88"/>
                <a:gd name="T15" fmla="*/ 2 h 99"/>
                <a:gd name="T16" fmla="*/ 50 w 88"/>
                <a:gd name="T17" fmla="*/ 0 h 99"/>
                <a:gd name="T18" fmla="*/ 56 w 88"/>
                <a:gd name="T19" fmla="*/ 0 h 99"/>
                <a:gd name="T20" fmla="*/ 63 w 88"/>
                <a:gd name="T21" fmla="*/ 0 h 99"/>
                <a:gd name="T22" fmla="*/ 68 w 88"/>
                <a:gd name="T23" fmla="*/ 3 h 99"/>
                <a:gd name="T24" fmla="*/ 74 w 88"/>
                <a:gd name="T25" fmla="*/ 7 h 99"/>
                <a:gd name="T26" fmla="*/ 80 w 88"/>
                <a:gd name="T27" fmla="*/ 14 h 99"/>
                <a:gd name="T28" fmla="*/ 84 w 88"/>
                <a:gd name="T29" fmla="*/ 22 h 99"/>
                <a:gd name="T30" fmla="*/ 87 w 88"/>
                <a:gd name="T31" fmla="*/ 30 h 99"/>
                <a:gd name="T32" fmla="*/ 88 w 88"/>
                <a:gd name="T33" fmla="*/ 38 h 99"/>
                <a:gd name="T34" fmla="*/ 88 w 88"/>
                <a:gd name="T35" fmla="*/ 45 h 99"/>
                <a:gd name="T36" fmla="*/ 87 w 88"/>
                <a:gd name="T37" fmla="*/ 53 h 99"/>
                <a:gd name="T38" fmla="*/ 84 w 88"/>
                <a:gd name="T39" fmla="*/ 60 h 99"/>
                <a:gd name="T40" fmla="*/ 81 w 88"/>
                <a:gd name="T41" fmla="*/ 67 h 99"/>
                <a:gd name="T42" fmla="*/ 77 w 88"/>
                <a:gd name="T43" fmla="*/ 74 h 99"/>
                <a:gd name="T44" fmla="*/ 73 w 88"/>
                <a:gd name="T45" fmla="*/ 80 h 99"/>
                <a:gd name="T46" fmla="*/ 68 w 88"/>
                <a:gd name="T47" fmla="*/ 85 h 99"/>
                <a:gd name="T48" fmla="*/ 63 w 88"/>
                <a:gd name="T49" fmla="*/ 89 h 99"/>
                <a:gd name="T50" fmla="*/ 58 w 88"/>
                <a:gd name="T51" fmla="*/ 94 h 99"/>
                <a:gd name="T52" fmla="*/ 53 w 88"/>
                <a:gd name="T53" fmla="*/ 96 h 99"/>
                <a:gd name="T54" fmla="*/ 49 w 88"/>
                <a:gd name="T55" fmla="*/ 98 h 99"/>
                <a:gd name="T56" fmla="*/ 43 w 88"/>
                <a:gd name="T57" fmla="*/ 99 h 99"/>
                <a:gd name="T58" fmla="*/ 37 w 88"/>
                <a:gd name="T59" fmla="*/ 97 h 99"/>
                <a:gd name="T60" fmla="*/ 30 w 88"/>
                <a:gd name="T61" fmla="*/ 96 h 99"/>
                <a:gd name="T62" fmla="*/ 24 w 88"/>
                <a:gd name="T63" fmla="*/ 94 h 99"/>
                <a:gd name="T64" fmla="*/ 18 w 88"/>
                <a:gd name="T65" fmla="*/ 91 h 99"/>
                <a:gd name="T66" fmla="*/ 13 w 88"/>
                <a:gd name="T67" fmla="*/ 88 h 99"/>
                <a:gd name="T68" fmla="*/ 9 w 88"/>
                <a:gd name="T69" fmla="*/ 88 h 99"/>
                <a:gd name="T70" fmla="*/ 4 w 88"/>
                <a:gd name="T71" fmla="*/ 86 h 99"/>
                <a:gd name="T72" fmla="*/ 0 w 88"/>
                <a:gd name="T73" fmla="*/ 41 h 9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8"/>
                <a:gd name="T112" fmla="*/ 0 h 99"/>
                <a:gd name="T113" fmla="*/ 88 w 88"/>
                <a:gd name="T114" fmla="*/ 99 h 9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8" h="99">
                  <a:moveTo>
                    <a:pt x="6" y="26"/>
                  </a:moveTo>
                  <a:lnTo>
                    <a:pt x="6" y="25"/>
                  </a:lnTo>
                  <a:lnTo>
                    <a:pt x="8" y="23"/>
                  </a:lnTo>
                  <a:lnTo>
                    <a:pt x="10" y="21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13"/>
                  </a:lnTo>
                  <a:lnTo>
                    <a:pt x="23" y="12"/>
                  </a:lnTo>
                  <a:lnTo>
                    <a:pt x="25" y="10"/>
                  </a:lnTo>
                  <a:lnTo>
                    <a:pt x="28" y="8"/>
                  </a:lnTo>
                  <a:lnTo>
                    <a:pt x="31" y="7"/>
                  </a:lnTo>
                  <a:lnTo>
                    <a:pt x="34" y="6"/>
                  </a:lnTo>
                  <a:lnTo>
                    <a:pt x="37" y="4"/>
                  </a:lnTo>
                  <a:lnTo>
                    <a:pt x="40" y="3"/>
                  </a:lnTo>
                  <a:lnTo>
                    <a:pt x="43" y="2"/>
                  </a:lnTo>
                  <a:lnTo>
                    <a:pt x="46" y="1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6" y="2"/>
                  </a:lnTo>
                  <a:lnTo>
                    <a:pt x="68" y="3"/>
                  </a:lnTo>
                  <a:lnTo>
                    <a:pt x="71" y="6"/>
                  </a:lnTo>
                  <a:lnTo>
                    <a:pt x="74" y="7"/>
                  </a:lnTo>
                  <a:lnTo>
                    <a:pt x="77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6" y="26"/>
                  </a:lnTo>
                  <a:lnTo>
                    <a:pt x="87" y="30"/>
                  </a:lnTo>
                  <a:lnTo>
                    <a:pt x="88" y="34"/>
                  </a:lnTo>
                  <a:lnTo>
                    <a:pt x="88" y="38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88" y="49"/>
                  </a:lnTo>
                  <a:lnTo>
                    <a:pt x="87" y="53"/>
                  </a:lnTo>
                  <a:lnTo>
                    <a:pt x="86" y="56"/>
                  </a:lnTo>
                  <a:lnTo>
                    <a:pt x="84" y="60"/>
                  </a:lnTo>
                  <a:lnTo>
                    <a:pt x="83" y="63"/>
                  </a:lnTo>
                  <a:lnTo>
                    <a:pt x="81" y="67"/>
                  </a:lnTo>
                  <a:lnTo>
                    <a:pt x="80" y="71"/>
                  </a:lnTo>
                  <a:lnTo>
                    <a:pt x="77" y="74"/>
                  </a:lnTo>
                  <a:lnTo>
                    <a:pt x="76" y="78"/>
                  </a:lnTo>
                  <a:lnTo>
                    <a:pt x="73" y="80"/>
                  </a:lnTo>
                  <a:lnTo>
                    <a:pt x="71" y="82"/>
                  </a:lnTo>
                  <a:lnTo>
                    <a:pt x="68" y="85"/>
                  </a:lnTo>
                  <a:lnTo>
                    <a:pt x="66" y="88"/>
                  </a:lnTo>
                  <a:lnTo>
                    <a:pt x="63" y="89"/>
                  </a:lnTo>
                  <a:lnTo>
                    <a:pt x="61" y="91"/>
                  </a:lnTo>
                  <a:lnTo>
                    <a:pt x="58" y="94"/>
                  </a:lnTo>
                  <a:lnTo>
                    <a:pt x="56" y="95"/>
                  </a:lnTo>
                  <a:lnTo>
                    <a:pt x="53" y="96"/>
                  </a:lnTo>
                  <a:lnTo>
                    <a:pt x="52" y="97"/>
                  </a:lnTo>
                  <a:lnTo>
                    <a:pt x="49" y="98"/>
                  </a:lnTo>
                  <a:lnTo>
                    <a:pt x="46" y="99"/>
                  </a:lnTo>
                  <a:lnTo>
                    <a:pt x="43" y="99"/>
                  </a:lnTo>
                  <a:lnTo>
                    <a:pt x="40" y="99"/>
                  </a:lnTo>
                  <a:lnTo>
                    <a:pt x="37" y="97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8" y="94"/>
                  </a:lnTo>
                  <a:lnTo>
                    <a:pt x="24" y="94"/>
                  </a:lnTo>
                  <a:lnTo>
                    <a:pt x="21" y="92"/>
                  </a:lnTo>
                  <a:lnTo>
                    <a:pt x="18" y="91"/>
                  </a:lnTo>
                  <a:lnTo>
                    <a:pt x="16" y="90"/>
                  </a:lnTo>
                  <a:lnTo>
                    <a:pt x="13" y="88"/>
                  </a:lnTo>
                  <a:lnTo>
                    <a:pt x="10" y="88"/>
                  </a:lnTo>
                  <a:lnTo>
                    <a:pt x="9" y="88"/>
                  </a:lnTo>
                  <a:lnTo>
                    <a:pt x="7" y="87"/>
                  </a:lnTo>
                  <a:lnTo>
                    <a:pt x="4" y="86"/>
                  </a:lnTo>
                  <a:lnTo>
                    <a:pt x="0" y="41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2" name="Freeform 432"/>
            <p:cNvSpPr>
              <a:spLocks/>
            </p:cNvSpPr>
            <p:nvPr/>
          </p:nvSpPr>
          <p:spPr bwMode="auto">
            <a:xfrm rot="-1800000">
              <a:off x="1282" y="3238"/>
              <a:ext cx="310" cy="413"/>
            </a:xfrm>
            <a:custGeom>
              <a:avLst/>
              <a:gdLst>
                <a:gd name="T0" fmla="*/ 35 w 310"/>
                <a:gd name="T1" fmla="*/ 5 h 413"/>
                <a:gd name="T2" fmla="*/ 38 w 310"/>
                <a:gd name="T3" fmla="*/ 8 h 413"/>
                <a:gd name="T4" fmla="*/ 41 w 310"/>
                <a:gd name="T5" fmla="*/ 14 h 413"/>
                <a:gd name="T6" fmla="*/ 46 w 310"/>
                <a:gd name="T7" fmla="*/ 19 h 413"/>
                <a:gd name="T8" fmla="*/ 51 w 310"/>
                <a:gd name="T9" fmla="*/ 25 h 413"/>
                <a:gd name="T10" fmla="*/ 59 w 310"/>
                <a:gd name="T11" fmla="*/ 34 h 413"/>
                <a:gd name="T12" fmla="*/ 66 w 310"/>
                <a:gd name="T13" fmla="*/ 43 h 413"/>
                <a:gd name="T14" fmla="*/ 74 w 310"/>
                <a:gd name="T15" fmla="*/ 54 h 413"/>
                <a:gd name="T16" fmla="*/ 83 w 310"/>
                <a:gd name="T17" fmla="*/ 64 h 413"/>
                <a:gd name="T18" fmla="*/ 93 w 310"/>
                <a:gd name="T19" fmla="*/ 77 h 413"/>
                <a:gd name="T20" fmla="*/ 103 w 310"/>
                <a:gd name="T21" fmla="*/ 90 h 413"/>
                <a:gd name="T22" fmla="*/ 113 w 310"/>
                <a:gd name="T23" fmla="*/ 104 h 413"/>
                <a:gd name="T24" fmla="*/ 124 w 310"/>
                <a:gd name="T25" fmla="*/ 119 h 413"/>
                <a:gd name="T26" fmla="*/ 136 w 310"/>
                <a:gd name="T27" fmla="*/ 133 h 413"/>
                <a:gd name="T28" fmla="*/ 148 w 310"/>
                <a:gd name="T29" fmla="*/ 149 h 413"/>
                <a:gd name="T30" fmla="*/ 160 w 310"/>
                <a:gd name="T31" fmla="*/ 165 h 413"/>
                <a:gd name="T32" fmla="*/ 172 w 310"/>
                <a:gd name="T33" fmla="*/ 181 h 413"/>
                <a:gd name="T34" fmla="*/ 184 w 310"/>
                <a:gd name="T35" fmla="*/ 198 h 413"/>
                <a:gd name="T36" fmla="*/ 195 w 310"/>
                <a:gd name="T37" fmla="*/ 215 h 413"/>
                <a:gd name="T38" fmla="*/ 207 w 310"/>
                <a:gd name="T39" fmla="*/ 232 h 413"/>
                <a:gd name="T40" fmla="*/ 219 w 310"/>
                <a:gd name="T41" fmla="*/ 249 h 413"/>
                <a:gd name="T42" fmla="*/ 230 w 310"/>
                <a:gd name="T43" fmla="*/ 266 h 413"/>
                <a:gd name="T44" fmla="*/ 241 w 310"/>
                <a:gd name="T45" fmla="*/ 282 h 413"/>
                <a:gd name="T46" fmla="*/ 252 w 310"/>
                <a:gd name="T47" fmla="*/ 299 h 413"/>
                <a:gd name="T48" fmla="*/ 261 w 310"/>
                <a:gd name="T49" fmla="*/ 316 h 413"/>
                <a:gd name="T50" fmla="*/ 271 w 310"/>
                <a:gd name="T51" fmla="*/ 332 h 413"/>
                <a:gd name="T52" fmla="*/ 280 w 310"/>
                <a:gd name="T53" fmla="*/ 347 h 413"/>
                <a:gd name="T54" fmla="*/ 288 w 310"/>
                <a:gd name="T55" fmla="*/ 363 h 413"/>
                <a:gd name="T56" fmla="*/ 296 w 310"/>
                <a:gd name="T57" fmla="*/ 378 h 413"/>
                <a:gd name="T58" fmla="*/ 302 w 310"/>
                <a:gd name="T59" fmla="*/ 392 h 413"/>
                <a:gd name="T60" fmla="*/ 308 w 310"/>
                <a:gd name="T61" fmla="*/ 406 h 413"/>
                <a:gd name="T62" fmla="*/ 247 w 310"/>
                <a:gd name="T63" fmla="*/ 409 h 413"/>
                <a:gd name="T64" fmla="*/ 0 w 310"/>
                <a:gd name="T65" fmla="*/ 0 h 4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0"/>
                <a:gd name="T100" fmla="*/ 0 h 413"/>
                <a:gd name="T101" fmla="*/ 310 w 310"/>
                <a:gd name="T102" fmla="*/ 413 h 4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0" h="413">
                  <a:moveTo>
                    <a:pt x="0" y="0"/>
                  </a:moveTo>
                  <a:lnTo>
                    <a:pt x="35" y="5"/>
                  </a:lnTo>
                  <a:lnTo>
                    <a:pt x="36" y="7"/>
                  </a:lnTo>
                  <a:lnTo>
                    <a:pt x="38" y="8"/>
                  </a:lnTo>
                  <a:lnTo>
                    <a:pt x="39" y="11"/>
                  </a:lnTo>
                  <a:lnTo>
                    <a:pt x="41" y="14"/>
                  </a:lnTo>
                  <a:lnTo>
                    <a:pt x="44" y="16"/>
                  </a:lnTo>
                  <a:lnTo>
                    <a:pt x="46" y="19"/>
                  </a:lnTo>
                  <a:lnTo>
                    <a:pt x="49" y="22"/>
                  </a:lnTo>
                  <a:lnTo>
                    <a:pt x="51" y="25"/>
                  </a:lnTo>
                  <a:lnTo>
                    <a:pt x="55" y="30"/>
                  </a:lnTo>
                  <a:lnTo>
                    <a:pt x="59" y="34"/>
                  </a:lnTo>
                  <a:lnTo>
                    <a:pt x="62" y="38"/>
                  </a:lnTo>
                  <a:lnTo>
                    <a:pt x="66" y="43"/>
                  </a:lnTo>
                  <a:lnTo>
                    <a:pt x="70" y="48"/>
                  </a:lnTo>
                  <a:lnTo>
                    <a:pt x="74" y="54"/>
                  </a:lnTo>
                  <a:lnTo>
                    <a:pt x="79" y="59"/>
                  </a:lnTo>
                  <a:lnTo>
                    <a:pt x="83" y="64"/>
                  </a:lnTo>
                  <a:lnTo>
                    <a:pt x="88" y="71"/>
                  </a:lnTo>
                  <a:lnTo>
                    <a:pt x="93" y="77"/>
                  </a:lnTo>
                  <a:lnTo>
                    <a:pt x="98" y="84"/>
                  </a:lnTo>
                  <a:lnTo>
                    <a:pt x="103" y="90"/>
                  </a:lnTo>
                  <a:lnTo>
                    <a:pt x="108" y="97"/>
                  </a:lnTo>
                  <a:lnTo>
                    <a:pt x="113" y="104"/>
                  </a:lnTo>
                  <a:lnTo>
                    <a:pt x="119" y="111"/>
                  </a:lnTo>
                  <a:lnTo>
                    <a:pt x="124" y="119"/>
                  </a:lnTo>
                  <a:lnTo>
                    <a:pt x="131" y="126"/>
                  </a:lnTo>
                  <a:lnTo>
                    <a:pt x="136" y="133"/>
                  </a:lnTo>
                  <a:lnTo>
                    <a:pt x="142" y="141"/>
                  </a:lnTo>
                  <a:lnTo>
                    <a:pt x="148" y="149"/>
                  </a:lnTo>
                  <a:lnTo>
                    <a:pt x="153" y="157"/>
                  </a:lnTo>
                  <a:lnTo>
                    <a:pt x="160" y="165"/>
                  </a:lnTo>
                  <a:lnTo>
                    <a:pt x="166" y="173"/>
                  </a:lnTo>
                  <a:lnTo>
                    <a:pt x="172" y="181"/>
                  </a:lnTo>
                  <a:lnTo>
                    <a:pt x="177" y="190"/>
                  </a:lnTo>
                  <a:lnTo>
                    <a:pt x="184" y="198"/>
                  </a:lnTo>
                  <a:lnTo>
                    <a:pt x="189" y="207"/>
                  </a:lnTo>
                  <a:lnTo>
                    <a:pt x="195" y="215"/>
                  </a:lnTo>
                  <a:lnTo>
                    <a:pt x="201" y="224"/>
                  </a:lnTo>
                  <a:lnTo>
                    <a:pt x="207" y="232"/>
                  </a:lnTo>
                  <a:lnTo>
                    <a:pt x="213" y="241"/>
                  </a:lnTo>
                  <a:lnTo>
                    <a:pt x="219" y="249"/>
                  </a:lnTo>
                  <a:lnTo>
                    <a:pt x="225" y="258"/>
                  </a:lnTo>
                  <a:lnTo>
                    <a:pt x="230" y="266"/>
                  </a:lnTo>
                  <a:lnTo>
                    <a:pt x="236" y="274"/>
                  </a:lnTo>
                  <a:lnTo>
                    <a:pt x="241" y="282"/>
                  </a:lnTo>
                  <a:lnTo>
                    <a:pt x="247" y="291"/>
                  </a:lnTo>
                  <a:lnTo>
                    <a:pt x="252" y="299"/>
                  </a:lnTo>
                  <a:lnTo>
                    <a:pt x="257" y="308"/>
                  </a:lnTo>
                  <a:lnTo>
                    <a:pt x="261" y="316"/>
                  </a:lnTo>
                  <a:lnTo>
                    <a:pt x="267" y="324"/>
                  </a:lnTo>
                  <a:lnTo>
                    <a:pt x="271" y="332"/>
                  </a:lnTo>
                  <a:lnTo>
                    <a:pt x="275" y="340"/>
                  </a:lnTo>
                  <a:lnTo>
                    <a:pt x="280" y="347"/>
                  </a:lnTo>
                  <a:lnTo>
                    <a:pt x="284" y="355"/>
                  </a:lnTo>
                  <a:lnTo>
                    <a:pt x="288" y="363"/>
                  </a:lnTo>
                  <a:lnTo>
                    <a:pt x="292" y="371"/>
                  </a:lnTo>
                  <a:lnTo>
                    <a:pt x="296" y="378"/>
                  </a:lnTo>
                  <a:lnTo>
                    <a:pt x="299" y="385"/>
                  </a:lnTo>
                  <a:lnTo>
                    <a:pt x="302" y="392"/>
                  </a:lnTo>
                  <a:lnTo>
                    <a:pt x="305" y="399"/>
                  </a:lnTo>
                  <a:lnTo>
                    <a:pt x="308" y="406"/>
                  </a:lnTo>
                  <a:lnTo>
                    <a:pt x="310" y="413"/>
                  </a:lnTo>
                  <a:lnTo>
                    <a:pt x="247" y="409"/>
                  </a:lnTo>
                  <a:lnTo>
                    <a:pt x="5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3" name="Freeform 433"/>
            <p:cNvSpPr>
              <a:spLocks/>
            </p:cNvSpPr>
            <p:nvPr/>
          </p:nvSpPr>
          <p:spPr bwMode="auto">
            <a:xfrm rot="-1800000">
              <a:off x="1293" y="3231"/>
              <a:ext cx="290" cy="416"/>
            </a:xfrm>
            <a:custGeom>
              <a:avLst/>
              <a:gdLst>
                <a:gd name="T0" fmla="*/ 16 w 290"/>
                <a:gd name="T1" fmla="*/ 4 h 416"/>
                <a:gd name="T2" fmla="*/ 21 w 290"/>
                <a:gd name="T3" fmla="*/ 10 h 416"/>
                <a:gd name="T4" fmla="*/ 28 w 290"/>
                <a:gd name="T5" fmla="*/ 19 h 416"/>
                <a:gd name="T6" fmla="*/ 37 w 290"/>
                <a:gd name="T7" fmla="*/ 31 h 416"/>
                <a:gd name="T8" fmla="*/ 49 w 290"/>
                <a:gd name="T9" fmla="*/ 46 h 416"/>
                <a:gd name="T10" fmla="*/ 63 w 290"/>
                <a:gd name="T11" fmla="*/ 62 h 416"/>
                <a:gd name="T12" fmla="*/ 77 w 290"/>
                <a:gd name="T13" fmla="*/ 82 h 416"/>
                <a:gd name="T14" fmla="*/ 93 w 290"/>
                <a:gd name="T15" fmla="*/ 102 h 416"/>
                <a:gd name="T16" fmla="*/ 110 w 290"/>
                <a:gd name="T17" fmla="*/ 125 h 416"/>
                <a:gd name="T18" fmla="*/ 127 w 290"/>
                <a:gd name="T19" fmla="*/ 148 h 416"/>
                <a:gd name="T20" fmla="*/ 145 w 290"/>
                <a:gd name="T21" fmla="*/ 173 h 416"/>
                <a:gd name="T22" fmla="*/ 163 w 290"/>
                <a:gd name="T23" fmla="*/ 198 h 416"/>
                <a:gd name="T24" fmla="*/ 181 w 290"/>
                <a:gd name="T25" fmla="*/ 223 h 416"/>
                <a:gd name="T26" fmla="*/ 197 w 290"/>
                <a:gd name="T27" fmla="*/ 249 h 416"/>
                <a:gd name="T28" fmla="*/ 215 w 290"/>
                <a:gd name="T29" fmla="*/ 274 h 416"/>
                <a:gd name="T30" fmla="*/ 231 w 290"/>
                <a:gd name="T31" fmla="*/ 299 h 416"/>
                <a:gd name="T32" fmla="*/ 246 w 290"/>
                <a:gd name="T33" fmla="*/ 323 h 416"/>
                <a:gd name="T34" fmla="*/ 260 w 290"/>
                <a:gd name="T35" fmla="*/ 345 h 416"/>
                <a:gd name="T36" fmla="*/ 271 w 290"/>
                <a:gd name="T37" fmla="*/ 368 h 416"/>
                <a:gd name="T38" fmla="*/ 281 w 290"/>
                <a:gd name="T39" fmla="*/ 388 h 416"/>
                <a:gd name="T40" fmla="*/ 290 w 290"/>
                <a:gd name="T41" fmla="*/ 408 h 416"/>
                <a:gd name="T42" fmla="*/ 268 w 290"/>
                <a:gd name="T43" fmla="*/ 413 h 416"/>
                <a:gd name="T44" fmla="*/ 265 w 290"/>
                <a:gd name="T45" fmla="*/ 406 h 416"/>
                <a:gd name="T46" fmla="*/ 260 w 290"/>
                <a:gd name="T47" fmla="*/ 397 h 416"/>
                <a:gd name="T48" fmla="*/ 253 w 290"/>
                <a:gd name="T49" fmla="*/ 386 h 416"/>
                <a:gd name="T50" fmla="*/ 246 w 290"/>
                <a:gd name="T51" fmla="*/ 372 h 416"/>
                <a:gd name="T52" fmla="*/ 236 w 290"/>
                <a:gd name="T53" fmla="*/ 356 h 416"/>
                <a:gd name="T54" fmla="*/ 225 w 290"/>
                <a:gd name="T55" fmla="*/ 338 h 416"/>
                <a:gd name="T56" fmla="*/ 214 w 290"/>
                <a:gd name="T57" fmla="*/ 318 h 416"/>
                <a:gd name="T58" fmla="*/ 200 w 290"/>
                <a:gd name="T59" fmla="*/ 298 h 416"/>
                <a:gd name="T60" fmla="*/ 187 w 290"/>
                <a:gd name="T61" fmla="*/ 275 h 416"/>
                <a:gd name="T62" fmla="*/ 172 w 290"/>
                <a:gd name="T63" fmla="*/ 251 h 416"/>
                <a:gd name="T64" fmla="*/ 157 w 290"/>
                <a:gd name="T65" fmla="*/ 226 h 416"/>
                <a:gd name="T66" fmla="*/ 141 w 290"/>
                <a:gd name="T67" fmla="*/ 201 h 416"/>
                <a:gd name="T68" fmla="*/ 124 w 290"/>
                <a:gd name="T69" fmla="*/ 176 h 416"/>
                <a:gd name="T70" fmla="*/ 107 w 290"/>
                <a:gd name="T71" fmla="*/ 151 h 416"/>
                <a:gd name="T72" fmla="*/ 90 w 290"/>
                <a:gd name="T73" fmla="*/ 125 h 416"/>
                <a:gd name="T74" fmla="*/ 72 w 290"/>
                <a:gd name="T75" fmla="*/ 99 h 416"/>
                <a:gd name="T76" fmla="*/ 54 w 290"/>
                <a:gd name="T77" fmla="*/ 74 h 416"/>
                <a:gd name="T78" fmla="*/ 35 w 290"/>
                <a:gd name="T79" fmla="*/ 50 h 416"/>
                <a:gd name="T80" fmla="*/ 17 w 290"/>
                <a:gd name="T81" fmla="*/ 27 h 416"/>
                <a:gd name="T82" fmla="*/ 0 w 290"/>
                <a:gd name="T83" fmla="*/ 6 h 4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90"/>
                <a:gd name="T127" fmla="*/ 0 h 416"/>
                <a:gd name="T128" fmla="*/ 290 w 290"/>
                <a:gd name="T129" fmla="*/ 416 h 4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90" h="416">
                  <a:moveTo>
                    <a:pt x="14" y="1"/>
                  </a:moveTo>
                  <a:lnTo>
                    <a:pt x="14" y="1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8" y="8"/>
                  </a:lnTo>
                  <a:lnTo>
                    <a:pt x="21" y="10"/>
                  </a:lnTo>
                  <a:lnTo>
                    <a:pt x="23" y="12"/>
                  </a:lnTo>
                  <a:lnTo>
                    <a:pt x="25" y="16"/>
                  </a:lnTo>
                  <a:lnTo>
                    <a:pt x="28" y="19"/>
                  </a:lnTo>
                  <a:lnTo>
                    <a:pt x="31" y="23"/>
                  </a:lnTo>
                  <a:lnTo>
                    <a:pt x="34" y="27"/>
                  </a:lnTo>
                  <a:lnTo>
                    <a:pt x="37" y="31"/>
                  </a:lnTo>
                  <a:lnTo>
                    <a:pt x="41" y="36"/>
                  </a:lnTo>
                  <a:lnTo>
                    <a:pt x="45" y="41"/>
                  </a:lnTo>
                  <a:lnTo>
                    <a:pt x="49" y="46"/>
                  </a:lnTo>
                  <a:lnTo>
                    <a:pt x="53" y="51"/>
                  </a:lnTo>
                  <a:lnTo>
                    <a:pt x="58" y="57"/>
                  </a:lnTo>
                  <a:lnTo>
                    <a:pt x="63" y="62"/>
                  </a:lnTo>
                  <a:lnTo>
                    <a:pt x="68" y="69"/>
                  </a:lnTo>
                  <a:lnTo>
                    <a:pt x="72" y="75"/>
                  </a:lnTo>
                  <a:lnTo>
                    <a:pt x="77" y="82"/>
                  </a:lnTo>
                  <a:lnTo>
                    <a:pt x="82" y="89"/>
                  </a:lnTo>
                  <a:lnTo>
                    <a:pt x="88" y="95"/>
                  </a:lnTo>
                  <a:lnTo>
                    <a:pt x="93" y="102"/>
                  </a:lnTo>
                  <a:lnTo>
                    <a:pt x="98" y="110"/>
                  </a:lnTo>
                  <a:lnTo>
                    <a:pt x="104" y="117"/>
                  </a:lnTo>
                  <a:lnTo>
                    <a:pt x="110" y="125"/>
                  </a:lnTo>
                  <a:lnTo>
                    <a:pt x="115" y="132"/>
                  </a:lnTo>
                  <a:lnTo>
                    <a:pt x="121" y="141"/>
                  </a:lnTo>
                  <a:lnTo>
                    <a:pt x="127" y="148"/>
                  </a:lnTo>
                  <a:lnTo>
                    <a:pt x="133" y="157"/>
                  </a:lnTo>
                  <a:lnTo>
                    <a:pt x="139" y="165"/>
                  </a:lnTo>
                  <a:lnTo>
                    <a:pt x="145" y="173"/>
                  </a:lnTo>
                  <a:lnTo>
                    <a:pt x="151" y="181"/>
                  </a:lnTo>
                  <a:lnTo>
                    <a:pt x="157" y="190"/>
                  </a:lnTo>
                  <a:lnTo>
                    <a:pt x="163" y="198"/>
                  </a:lnTo>
                  <a:lnTo>
                    <a:pt x="169" y="206"/>
                  </a:lnTo>
                  <a:lnTo>
                    <a:pt x="174" y="215"/>
                  </a:lnTo>
                  <a:lnTo>
                    <a:pt x="181" y="223"/>
                  </a:lnTo>
                  <a:lnTo>
                    <a:pt x="186" y="232"/>
                  </a:lnTo>
                  <a:lnTo>
                    <a:pt x="192" y="240"/>
                  </a:lnTo>
                  <a:lnTo>
                    <a:pt x="197" y="249"/>
                  </a:lnTo>
                  <a:lnTo>
                    <a:pt x="204" y="257"/>
                  </a:lnTo>
                  <a:lnTo>
                    <a:pt x="209" y="265"/>
                  </a:lnTo>
                  <a:lnTo>
                    <a:pt x="215" y="274"/>
                  </a:lnTo>
                  <a:lnTo>
                    <a:pt x="220" y="282"/>
                  </a:lnTo>
                  <a:lnTo>
                    <a:pt x="226" y="290"/>
                  </a:lnTo>
                  <a:lnTo>
                    <a:pt x="231" y="299"/>
                  </a:lnTo>
                  <a:lnTo>
                    <a:pt x="236" y="306"/>
                  </a:lnTo>
                  <a:lnTo>
                    <a:pt x="241" y="314"/>
                  </a:lnTo>
                  <a:lnTo>
                    <a:pt x="246" y="323"/>
                  </a:lnTo>
                  <a:lnTo>
                    <a:pt x="251" y="330"/>
                  </a:lnTo>
                  <a:lnTo>
                    <a:pt x="255" y="338"/>
                  </a:lnTo>
                  <a:lnTo>
                    <a:pt x="260" y="345"/>
                  </a:lnTo>
                  <a:lnTo>
                    <a:pt x="264" y="353"/>
                  </a:lnTo>
                  <a:lnTo>
                    <a:pt x="267" y="360"/>
                  </a:lnTo>
                  <a:lnTo>
                    <a:pt x="271" y="368"/>
                  </a:lnTo>
                  <a:lnTo>
                    <a:pt x="275" y="375"/>
                  </a:lnTo>
                  <a:lnTo>
                    <a:pt x="279" y="382"/>
                  </a:lnTo>
                  <a:lnTo>
                    <a:pt x="281" y="388"/>
                  </a:lnTo>
                  <a:lnTo>
                    <a:pt x="285" y="395"/>
                  </a:lnTo>
                  <a:lnTo>
                    <a:pt x="287" y="401"/>
                  </a:lnTo>
                  <a:lnTo>
                    <a:pt x="290" y="408"/>
                  </a:lnTo>
                  <a:lnTo>
                    <a:pt x="270" y="416"/>
                  </a:lnTo>
                  <a:lnTo>
                    <a:pt x="269" y="415"/>
                  </a:lnTo>
                  <a:lnTo>
                    <a:pt x="268" y="413"/>
                  </a:lnTo>
                  <a:lnTo>
                    <a:pt x="267" y="410"/>
                  </a:lnTo>
                  <a:lnTo>
                    <a:pt x="266" y="409"/>
                  </a:lnTo>
                  <a:lnTo>
                    <a:pt x="265" y="406"/>
                  </a:lnTo>
                  <a:lnTo>
                    <a:pt x="264" y="404"/>
                  </a:lnTo>
                  <a:lnTo>
                    <a:pt x="262" y="400"/>
                  </a:lnTo>
                  <a:lnTo>
                    <a:pt x="260" y="397"/>
                  </a:lnTo>
                  <a:lnTo>
                    <a:pt x="258" y="393"/>
                  </a:lnTo>
                  <a:lnTo>
                    <a:pt x="256" y="390"/>
                  </a:lnTo>
                  <a:lnTo>
                    <a:pt x="253" y="386"/>
                  </a:lnTo>
                  <a:lnTo>
                    <a:pt x="251" y="382"/>
                  </a:lnTo>
                  <a:lnTo>
                    <a:pt x="248" y="377"/>
                  </a:lnTo>
                  <a:lnTo>
                    <a:pt x="246" y="372"/>
                  </a:lnTo>
                  <a:lnTo>
                    <a:pt x="243" y="367"/>
                  </a:lnTo>
                  <a:lnTo>
                    <a:pt x="239" y="361"/>
                  </a:lnTo>
                  <a:lnTo>
                    <a:pt x="236" y="356"/>
                  </a:lnTo>
                  <a:lnTo>
                    <a:pt x="233" y="351"/>
                  </a:lnTo>
                  <a:lnTo>
                    <a:pt x="229" y="344"/>
                  </a:lnTo>
                  <a:lnTo>
                    <a:pt x="225" y="338"/>
                  </a:lnTo>
                  <a:lnTo>
                    <a:pt x="221" y="332"/>
                  </a:lnTo>
                  <a:lnTo>
                    <a:pt x="218" y="326"/>
                  </a:lnTo>
                  <a:lnTo>
                    <a:pt x="214" y="318"/>
                  </a:lnTo>
                  <a:lnTo>
                    <a:pt x="209" y="312"/>
                  </a:lnTo>
                  <a:lnTo>
                    <a:pt x="204" y="305"/>
                  </a:lnTo>
                  <a:lnTo>
                    <a:pt x="200" y="298"/>
                  </a:lnTo>
                  <a:lnTo>
                    <a:pt x="196" y="290"/>
                  </a:lnTo>
                  <a:lnTo>
                    <a:pt x="192" y="282"/>
                  </a:lnTo>
                  <a:lnTo>
                    <a:pt x="187" y="275"/>
                  </a:lnTo>
                  <a:lnTo>
                    <a:pt x="183" y="267"/>
                  </a:lnTo>
                  <a:lnTo>
                    <a:pt x="177" y="259"/>
                  </a:lnTo>
                  <a:lnTo>
                    <a:pt x="172" y="251"/>
                  </a:lnTo>
                  <a:lnTo>
                    <a:pt x="167" y="242"/>
                  </a:lnTo>
                  <a:lnTo>
                    <a:pt x="163" y="235"/>
                  </a:lnTo>
                  <a:lnTo>
                    <a:pt x="157" y="226"/>
                  </a:lnTo>
                  <a:lnTo>
                    <a:pt x="151" y="218"/>
                  </a:lnTo>
                  <a:lnTo>
                    <a:pt x="146" y="210"/>
                  </a:lnTo>
                  <a:lnTo>
                    <a:pt x="141" y="201"/>
                  </a:lnTo>
                  <a:lnTo>
                    <a:pt x="135" y="193"/>
                  </a:lnTo>
                  <a:lnTo>
                    <a:pt x="130" y="185"/>
                  </a:lnTo>
                  <a:lnTo>
                    <a:pt x="124" y="176"/>
                  </a:lnTo>
                  <a:lnTo>
                    <a:pt x="118" y="168"/>
                  </a:lnTo>
                  <a:lnTo>
                    <a:pt x="113" y="159"/>
                  </a:lnTo>
                  <a:lnTo>
                    <a:pt x="107" y="151"/>
                  </a:lnTo>
                  <a:lnTo>
                    <a:pt x="102" y="142"/>
                  </a:lnTo>
                  <a:lnTo>
                    <a:pt x="96" y="134"/>
                  </a:lnTo>
                  <a:lnTo>
                    <a:pt x="90" y="125"/>
                  </a:lnTo>
                  <a:lnTo>
                    <a:pt x="83" y="116"/>
                  </a:lnTo>
                  <a:lnTo>
                    <a:pt x="77" y="107"/>
                  </a:lnTo>
                  <a:lnTo>
                    <a:pt x="72" y="99"/>
                  </a:lnTo>
                  <a:lnTo>
                    <a:pt x="65" y="91"/>
                  </a:lnTo>
                  <a:lnTo>
                    <a:pt x="60" y="82"/>
                  </a:lnTo>
                  <a:lnTo>
                    <a:pt x="54" y="74"/>
                  </a:lnTo>
                  <a:lnTo>
                    <a:pt x="48" y="66"/>
                  </a:lnTo>
                  <a:lnTo>
                    <a:pt x="42" y="58"/>
                  </a:lnTo>
                  <a:lnTo>
                    <a:pt x="35" y="50"/>
                  </a:lnTo>
                  <a:lnTo>
                    <a:pt x="29" y="42"/>
                  </a:lnTo>
                  <a:lnTo>
                    <a:pt x="24" y="35"/>
                  </a:lnTo>
                  <a:lnTo>
                    <a:pt x="17" y="27"/>
                  </a:lnTo>
                  <a:lnTo>
                    <a:pt x="11" y="20"/>
                  </a:lnTo>
                  <a:lnTo>
                    <a:pt x="5" y="12"/>
                  </a:lnTo>
                  <a:lnTo>
                    <a:pt x="0" y="6"/>
                  </a:lnTo>
                  <a:lnTo>
                    <a:pt x="4" y="0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4" name="Freeform 434"/>
            <p:cNvSpPr>
              <a:spLocks/>
            </p:cNvSpPr>
            <p:nvPr/>
          </p:nvSpPr>
          <p:spPr bwMode="auto">
            <a:xfrm rot="-1800000">
              <a:off x="1272" y="3258"/>
              <a:ext cx="294" cy="487"/>
            </a:xfrm>
            <a:custGeom>
              <a:avLst/>
              <a:gdLst>
                <a:gd name="T0" fmla="*/ 37 w 294"/>
                <a:gd name="T1" fmla="*/ 0 h 487"/>
                <a:gd name="T2" fmla="*/ 40 w 294"/>
                <a:gd name="T3" fmla="*/ 4 h 487"/>
                <a:gd name="T4" fmla="*/ 42 w 294"/>
                <a:gd name="T5" fmla="*/ 8 h 487"/>
                <a:gd name="T6" fmla="*/ 47 w 294"/>
                <a:gd name="T7" fmla="*/ 13 h 487"/>
                <a:gd name="T8" fmla="*/ 52 w 294"/>
                <a:gd name="T9" fmla="*/ 20 h 487"/>
                <a:gd name="T10" fmla="*/ 58 w 294"/>
                <a:gd name="T11" fmla="*/ 28 h 487"/>
                <a:gd name="T12" fmla="*/ 65 w 294"/>
                <a:gd name="T13" fmla="*/ 37 h 487"/>
                <a:gd name="T14" fmla="*/ 73 w 294"/>
                <a:gd name="T15" fmla="*/ 47 h 487"/>
                <a:gd name="T16" fmla="*/ 81 w 294"/>
                <a:gd name="T17" fmla="*/ 59 h 487"/>
                <a:gd name="T18" fmla="*/ 90 w 294"/>
                <a:gd name="T19" fmla="*/ 70 h 487"/>
                <a:gd name="T20" fmla="*/ 99 w 294"/>
                <a:gd name="T21" fmla="*/ 83 h 487"/>
                <a:gd name="T22" fmla="*/ 110 w 294"/>
                <a:gd name="T23" fmla="*/ 96 h 487"/>
                <a:gd name="T24" fmla="*/ 119 w 294"/>
                <a:gd name="T25" fmla="*/ 110 h 487"/>
                <a:gd name="T26" fmla="*/ 130 w 294"/>
                <a:gd name="T27" fmla="*/ 125 h 487"/>
                <a:gd name="T28" fmla="*/ 140 w 294"/>
                <a:gd name="T29" fmla="*/ 140 h 487"/>
                <a:gd name="T30" fmla="*/ 151 w 294"/>
                <a:gd name="T31" fmla="*/ 155 h 487"/>
                <a:gd name="T32" fmla="*/ 162 w 294"/>
                <a:gd name="T33" fmla="*/ 171 h 487"/>
                <a:gd name="T34" fmla="*/ 173 w 294"/>
                <a:gd name="T35" fmla="*/ 187 h 487"/>
                <a:gd name="T36" fmla="*/ 184 w 294"/>
                <a:gd name="T37" fmla="*/ 203 h 487"/>
                <a:gd name="T38" fmla="*/ 195 w 294"/>
                <a:gd name="T39" fmla="*/ 219 h 487"/>
                <a:gd name="T40" fmla="*/ 205 w 294"/>
                <a:gd name="T41" fmla="*/ 235 h 487"/>
                <a:gd name="T42" fmla="*/ 216 w 294"/>
                <a:gd name="T43" fmla="*/ 251 h 487"/>
                <a:gd name="T44" fmla="*/ 226 w 294"/>
                <a:gd name="T45" fmla="*/ 267 h 487"/>
                <a:gd name="T46" fmla="*/ 236 w 294"/>
                <a:gd name="T47" fmla="*/ 283 h 487"/>
                <a:gd name="T48" fmla="*/ 245 w 294"/>
                <a:gd name="T49" fmla="*/ 298 h 487"/>
                <a:gd name="T50" fmla="*/ 254 w 294"/>
                <a:gd name="T51" fmla="*/ 313 h 487"/>
                <a:gd name="T52" fmla="*/ 262 w 294"/>
                <a:gd name="T53" fmla="*/ 328 h 487"/>
                <a:gd name="T54" fmla="*/ 270 w 294"/>
                <a:gd name="T55" fmla="*/ 342 h 487"/>
                <a:gd name="T56" fmla="*/ 276 w 294"/>
                <a:gd name="T57" fmla="*/ 356 h 487"/>
                <a:gd name="T58" fmla="*/ 283 w 294"/>
                <a:gd name="T59" fmla="*/ 369 h 487"/>
                <a:gd name="T60" fmla="*/ 288 w 294"/>
                <a:gd name="T61" fmla="*/ 381 h 487"/>
                <a:gd name="T62" fmla="*/ 291 w 294"/>
                <a:gd name="T63" fmla="*/ 390 h 487"/>
                <a:gd name="T64" fmla="*/ 293 w 294"/>
                <a:gd name="T65" fmla="*/ 397 h 487"/>
                <a:gd name="T66" fmla="*/ 294 w 294"/>
                <a:gd name="T67" fmla="*/ 404 h 487"/>
                <a:gd name="T68" fmla="*/ 291 w 294"/>
                <a:gd name="T69" fmla="*/ 411 h 487"/>
                <a:gd name="T70" fmla="*/ 286 w 294"/>
                <a:gd name="T71" fmla="*/ 415 h 487"/>
                <a:gd name="T72" fmla="*/ 279 w 294"/>
                <a:gd name="T73" fmla="*/ 416 h 487"/>
                <a:gd name="T74" fmla="*/ 270 w 294"/>
                <a:gd name="T75" fmla="*/ 418 h 487"/>
                <a:gd name="T76" fmla="*/ 262 w 294"/>
                <a:gd name="T77" fmla="*/ 422 h 487"/>
                <a:gd name="T78" fmla="*/ 256 w 294"/>
                <a:gd name="T79" fmla="*/ 427 h 487"/>
                <a:gd name="T80" fmla="*/ 253 w 294"/>
                <a:gd name="T81" fmla="*/ 432 h 487"/>
                <a:gd name="T82" fmla="*/ 251 w 294"/>
                <a:gd name="T83" fmla="*/ 437 h 487"/>
                <a:gd name="T84" fmla="*/ 248 w 294"/>
                <a:gd name="T85" fmla="*/ 443 h 487"/>
                <a:gd name="T86" fmla="*/ 245 w 294"/>
                <a:gd name="T87" fmla="*/ 448 h 487"/>
                <a:gd name="T88" fmla="*/ 244 w 294"/>
                <a:gd name="T89" fmla="*/ 452 h 487"/>
                <a:gd name="T90" fmla="*/ 240 w 294"/>
                <a:gd name="T91" fmla="*/ 460 h 487"/>
                <a:gd name="T92" fmla="*/ 237 w 294"/>
                <a:gd name="T93" fmla="*/ 469 h 487"/>
                <a:gd name="T94" fmla="*/ 234 w 294"/>
                <a:gd name="T95" fmla="*/ 475 h 487"/>
                <a:gd name="T96" fmla="*/ 231 w 294"/>
                <a:gd name="T97" fmla="*/ 481 h 487"/>
                <a:gd name="T98" fmla="*/ 230 w 294"/>
                <a:gd name="T99" fmla="*/ 485 h 487"/>
                <a:gd name="T100" fmla="*/ 68 w 294"/>
                <a:gd name="T101" fmla="*/ 205 h 487"/>
                <a:gd name="T102" fmla="*/ 0 w 294"/>
                <a:gd name="T103" fmla="*/ 52 h 487"/>
                <a:gd name="T104" fmla="*/ 0 w 294"/>
                <a:gd name="T105" fmla="*/ 47 h 487"/>
                <a:gd name="T106" fmla="*/ 0 w 294"/>
                <a:gd name="T107" fmla="*/ 41 h 487"/>
                <a:gd name="T108" fmla="*/ 0 w 294"/>
                <a:gd name="T109" fmla="*/ 32 h 487"/>
                <a:gd name="T110" fmla="*/ 3 w 294"/>
                <a:gd name="T111" fmla="*/ 22 h 487"/>
                <a:gd name="T112" fmla="*/ 7 w 294"/>
                <a:gd name="T113" fmla="*/ 13 h 487"/>
                <a:gd name="T114" fmla="*/ 12 w 294"/>
                <a:gd name="T115" fmla="*/ 7 h 487"/>
                <a:gd name="T116" fmla="*/ 18 w 294"/>
                <a:gd name="T117" fmla="*/ 4 h 487"/>
                <a:gd name="T118" fmla="*/ 24 w 294"/>
                <a:gd name="T119" fmla="*/ 3 h 487"/>
                <a:gd name="T120" fmla="*/ 30 w 294"/>
                <a:gd name="T121" fmla="*/ 3 h 487"/>
                <a:gd name="T122" fmla="*/ 35 w 294"/>
                <a:gd name="T123" fmla="*/ 0 h 4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4"/>
                <a:gd name="T187" fmla="*/ 0 h 487"/>
                <a:gd name="T188" fmla="*/ 294 w 294"/>
                <a:gd name="T189" fmla="*/ 487 h 4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4" h="487">
                  <a:moveTo>
                    <a:pt x="37" y="0"/>
                  </a:moveTo>
                  <a:lnTo>
                    <a:pt x="37" y="0"/>
                  </a:lnTo>
                  <a:lnTo>
                    <a:pt x="39" y="2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2" y="8"/>
                  </a:lnTo>
                  <a:lnTo>
                    <a:pt x="45" y="11"/>
                  </a:lnTo>
                  <a:lnTo>
                    <a:pt x="47" y="13"/>
                  </a:lnTo>
                  <a:lnTo>
                    <a:pt x="49" y="17"/>
                  </a:lnTo>
                  <a:lnTo>
                    <a:pt x="52" y="20"/>
                  </a:lnTo>
                  <a:lnTo>
                    <a:pt x="56" y="25"/>
                  </a:lnTo>
                  <a:lnTo>
                    <a:pt x="58" y="28"/>
                  </a:lnTo>
                  <a:lnTo>
                    <a:pt x="62" y="33"/>
                  </a:lnTo>
                  <a:lnTo>
                    <a:pt x="65" y="37"/>
                  </a:lnTo>
                  <a:lnTo>
                    <a:pt x="69" y="43"/>
                  </a:lnTo>
                  <a:lnTo>
                    <a:pt x="73" y="47"/>
                  </a:lnTo>
                  <a:lnTo>
                    <a:pt x="76" y="53"/>
                  </a:lnTo>
                  <a:lnTo>
                    <a:pt x="81" y="59"/>
                  </a:lnTo>
                  <a:lnTo>
                    <a:pt x="86" y="64"/>
                  </a:lnTo>
                  <a:lnTo>
                    <a:pt x="90" y="70"/>
                  </a:lnTo>
                  <a:lnTo>
                    <a:pt x="95" y="77"/>
                  </a:lnTo>
                  <a:lnTo>
                    <a:pt x="99" y="83"/>
                  </a:lnTo>
                  <a:lnTo>
                    <a:pt x="104" y="90"/>
                  </a:lnTo>
                  <a:lnTo>
                    <a:pt x="110" y="96"/>
                  </a:lnTo>
                  <a:lnTo>
                    <a:pt x="114" y="103"/>
                  </a:lnTo>
                  <a:lnTo>
                    <a:pt x="119" y="110"/>
                  </a:lnTo>
                  <a:lnTo>
                    <a:pt x="125" y="117"/>
                  </a:lnTo>
                  <a:lnTo>
                    <a:pt x="130" y="125"/>
                  </a:lnTo>
                  <a:lnTo>
                    <a:pt x="135" y="133"/>
                  </a:lnTo>
                  <a:lnTo>
                    <a:pt x="140" y="140"/>
                  </a:lnTo>
                  <a:lnTo>
                    <a:pt x="146" y="148"/>
                  </a:lnTo>
                  <a:lnTo>
                    <a:pt x="151" y="155"/>
                  </a:lnTo>
                  <a:lnTo>
                    <a:pt x="157" y="163"/>
                  </a:lnTo>
                  <a:lnTo>
                    <a:pt x="162" y="171"/>
                  </a:lnTo>
                  <a:lnTo>
                    <a:pt x="168" y="179"/>
                  </a:lnTo>
                  <a:lnTo>
                    <a:pt x="173" y="187"/>
                  </a:lnTo>
                  <a:lnTo>
                    <a:pt x="179" y="195"/>
                  </a:lnTo>
                  <a:lnTo>
                    <a:pt x="184" y="203"/>
                  </a:lnTo>
                  <a:lnTo>
                    <a:pt x="190" y="211"/>
                  </a:lnTo>
                  <a:lnTo>
                    <a:pt x="195" y="219"/>
                  </a:lnTo>
                  <a:lnTo>
                    <a:pt x="200" y="227"/>
                  </a:lnTo>
                  <a:lnTo>
                    <a:pt x="205" y="235"/>
                  </a:lnTo>
                  <a:lnTo>
                    <a:pt x="211" y="243"/>
                  </a:lnTo>
                  <a:lnTo>
                    <a:pt x="216" y="251"/>
                  </a:lnTo>
                  <a:lnTo>
                    <a:pt x="221" y="259"/>
                  </a:lnTo>
                  <a:lnTo>
                    <a:pt x="226" y="267"/>
                  </a:lnTo>
                  <a:lnTo>
                    <a:pt x="231" y="275"/>
                  </a:lnTo>
                  <a:lnTo>
                    <a:pt x="236" y="283"/>
                  </a:lnTo>
                  <a:lnTo>
                    <a:pt x="241" y="291"/>
                  </a:lnTo>
                  <a:lnTo>
                    <a:pt x="245" y="298"/>
                  </a:lnTo>
                  <a:lnTo>
                    <a:pt x="250" y="306"/>
                  </a:lnTo>
                  <a:lnTo>
                    <a:pt x="254" y="313"/>
                  </a:lnTo>
                  <a:lnTo>
                    <a:pt x="258" y="321"/>
                  </a:lnTo>
                  <a:lnTo>
                    <a:pt x="262" y="328"/>
                  </a:lnTo>
                  <a:lnTo>
                    <a:pt x="266" y="335"/>
                  </a:lnTo>
                  <a:lnTo>
                    <a:pt x="270" y="342"/>
                  </a:lnTo>
                  <a:lnTo>
                    <a:pt x="273" y="349"/>
                  </a:lnTo>
                  <a:lnTo>
                    <a:pt x="276" y="356"/>
                  </a:lnTo>
                  <a:lnTo>
                    <a:pt x="280" y="363"/>
                  </a:lnTo>
                  <a:lnTo>
                    <a:pt x="283" y="369"/>
                  </a:lnTo>
                  <a:lnTo>
                    <a:pt x="285" y="374"/>
                  </a:lnTo>
                  <a:lnTo>
                    <a:pt x="288" y="381"/>
                  </a:lnTo>
                  <a:lnTo>
                    <a:pt x="290" y="387"/>
                  </a:lnTo>
                  <a:lnTo>
                    <a:pt x="291" y="390"/>
                  </a:lnTo>
                  <a:lnTo>
                    <a:pt x="293" y="394"/>
                  </a:lnTo>
                  <a:lnTo>
                    <a:pt x="293" y="397"/>
                  </a:lnTo>
                  <a:lnTo>
                    <a:pt x="294" y="400"/>
                  </a:lnTo>
                  <a:lnTo>
                    <a:pt x="294" y="404"/>
                  </a:lnTo>
                  <a:lnTo>
                    <a:pt x="293" y="409"/>
                  </a:lnTo>
                  <a:lnTo>
                    <a:pt x="291" y="411"/>
                  </a:lnTo>
                  <a:lnTo>
                    <a:pt x="289" y="413"/>
                  </a:lnTo>
                  <a:lnTo>
                    <a:pt x="286" y="415"/>
                  </a:lnTo>
                  <a:lnTo>
                    <a:pt x="283" y="415"/>
                  </a:lnTo>
                  <a:lnTo>
                    <a:pt x="279" y="416"/>
                  </a:lnTo>
                  <a:lnTo>
                    <a:pt x="274" y="417"/>
                  </a:lnTo>
                  <a:lnTo>
                    <a:pt x="270" y="418"/>
                  </a:lnTo>
                  <a:lnTo>
                    <a:pt x="266" y="420"/>
                  </a:lnTo>
                  <a:lnTo>
                    <a:pt x="262" y="422"/>
                  </a:lnTo>
                  <a:lnTo>
                    <a:pt x="258" y="425"/>
                  </a:lnTo>
                  <a:lnTo>
                    <a:pt x="256" y="427"/>
                  </a:lnTo>
                  <a:lnTo>
                    <a:pt x="254" y="429"/>
                  </a:lnTo>
                  <a:lnTo>
                    <a:pt x="253" y="432"/>
                  </a:lnTo>
                  <a:lnTo>
                    <a:pt x="252" y="435"/>
                  </a:lnTo>
                  <a:lnTo>
                    <a:pt x="251" y="437"/>
                  </a:lnTo>
                  <a:lnTo>
                    <a:pt x="249" y="440"/>
                  </a:lnTo>
                  <a:lnTo>
                    <a:pt x="248" y="443"/>
                  </a:lnTo>
                  <a:lnTo>
                    <a:pt x="247" y="445"/>
                  </a:lnTo>
                  <a:lnTo>
                    <a:pt x="245" y="448"/>
                  </a:lnTo>
                  <a:lnTo>
                    <a:pt x="244" y="451"/>
                  </a:lnTo>
                  <a:lnTo>
                    <a:pt x="244" y="452"/>
                  </a:lnTo>
                  <a:lnTo>
                    <a:pt x="242" y="456"/>
                  </a:lnTo>
                  <a:lnTo>
                    <a:pt x="240" y="460"/>
                  </a:lnTo>
                  <a:lnTo>
                    <a:pt x="239" y="465"/>
                  </a:lnTo>
                  <a:lnTo>
                    <a:pt x="237" y="469"/>
                  </a:lnTo>
                  <a:lnTo>
                    <a:pt x="235" y="473"/>
                  </a:lnTo>
                  <a:lnTo>
                    <a:pt x="234" y="475"/>
                  </a:lnTo>
                  <a:lnTo>
                    <a:pt x="232" y="478"/>
                  </a:lnTo>
                  <a:lnTo>
                    <a:pt x="231" y="481"/>
                  </a:lnTo>
                  <a:lnTo>
                    <a:pt x="231" y="483"/>
                  </a:lnTo>
                  <a:lnTo>
                    <a:pt x="230" y="485"/>
                  </a:lnTo>
                  <a:lnTo>
                    <a:pt x="230" y="487"/>
                  </a:lnTo>
                  <a:lnTo>
                    <a:pt x="68" y="205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27"/>
                  </a:lnTo>
                  <a:lnTo>
                    <a:pt x="3" y="22"/>
                  </a:lnTo>
                  <a:lnTo>
                    <a:pt x="4" y="18"/>
                  </a:lnTo>
                  <a:lnTo>
                    <a:pt x="7" y="13"/>
                  </a:lnTo>
                  <a:lnTo>
                    <a:pt x="10" y="10"/>
                  </a:lnTo>
                  <a:lnTo>
                    <a:pt x="12" y="7"/>
                  </a:lnTo>
                  <a:lnTo>
                    <a:pt x="16" y="5"/>
                  </a:lnTo>
                  <a:lnTo>
                    <a:pt x="18" y="4"/>
                  </a:lnTo>
                  <a:lnTo>
                    <a:pt x="21" y="4"/>
                  </a:lnTo>
                  <a:lnTo>
                    <a:pt x="24" y="3"/>
                  </a:lnTo>
                  <a:lnTo>
                    <a:pt x="27" y="4"/>
                  </a:lnTo>
                  <a:lnTo>
                    <a:pt x="30" y="3"/>
                  </a:lnTo>
                  <a:lnTo>
                    <a:pt x="32" y="1"/>
                  </a:lnTo>
                  <a:lnTo>
                    <a:pt x="35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7777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5" name="Freeform 435"/>
            <p:cNvSpPr>
              <a:spLocks/>
            </p:cNvSpPr>
            <p:nvPr/>
          </p:nvSpPr>
          <p:spPr bwMode="auto">
            <a:xfrm rot="-1800000">
              <a:off x="1274" y="3267"/>
              <a:ext cx="261" cy="445"/>
            </a:xfrm>
            <a:custGeom>
              <a:avLst/>
              <a:gdLst>
                <a:gd name="T0" fmla="*/ 12 w 261"/>
                <a:gd name="T1" fmla="*/ 3 h 445"/>
                <a:gd name="T2" fmla="*/ 16 w 261"/>
                <a:gd name="T3" fmla="*/ 11 h 445"/>
                <a:gd name="T4" fmla="*/ 23 w 261"/>
                <a:gd name="T5" fmla="*/ 22 h 445"/>
                <a:gd name="T6" fmla="*/ 31 w 261"/>
                <a:gd name="T7" fmla="*/ 36 h 445"/>
                <a:gd name="T8" fmla="*/ 43 w 261"/>
                <a:gd name="T9" fmla="*/ 53 h 445"/>
                <a:gd name="T10" fmla="*/ 55 w 261"/>
                <a:gd name="T11" fmla="*/ 72 h 445"/>
                <a:gd name="T12" fmla="*/ 68 w 261"/>
                <a:gd name="T13" fmla="*/ 93 h 445"/>
                <a:gd name="T14" fmla="*/ 82 w 261"/>
                <a:gd name="T15" fmla="*/ 116 h 445"/>
                <a:gd name="T16" fmla="*/ 98 w 261"/>
                <a:gd name="T17" fmla="*/ 141 h 445"/>
                <a:gd name="T18" fmla="*/ 114 w 261"/>
                <a:gd name="T19" fmla="*/ 166 h 445"/>
                <a:gd name="T20" fmla="*/ 130 w 261"/>
                <a:gd name="T21" fmla="*/ 192 h 445"/>
                <a:gd name="T22" fmla="*/ 146 w 261"/>
                <a:gd name="T23" fmla="*/ 218 h 445"/>
                <a:gd name="T24" fmla="*/ 163 w 261"/>
                <a:gd name="T25" fmla="*/ 244 h 445"/>
                <a:gd name="T26" fmla="*/ 178 w 261"/>
                <a:gd name="T27" fmla="*/ 269 h 445"/>
                <a:gd name="T28" fmla="*/ 193 w 261"/>
                <a:gd name="T29" fmla="*/ 294 h 445"/>
                <a:gd name="T30" fmla="*/ 208 w 261"/>
                <a:gd name="T31" fmla="*/ 318 h 445"/>
                <a:gd name="T32" fmla="*/ 222 w 261"/>
                <a:gd name="T33" fmla="*/ 340 h 445"/>
                <a:gd name="T34" fmla="*/ 234 w 261"/>
                <a:gd name="T35" fmla="*/ 359 h 445"/>
                <a:gd name="T36" fmla="*/ 245 w 261"/>
                <a:gd name="T37" fmla="*/ 377 h 445"/>
                <a:gd name="T38" fmla="*/ 253 w 261"/>
                <a:gd name="T39" fmla="*/ 392 h 445"/>
                <a:gd name="T40" fmla="*/ 261 w 261"/>
                <a:gd name="T41" fmla="*/ 405 h 445"/>
                <a:gd name="T42" fmla="*/ 256 w 261"/>
                <a:gd name="T43" fmla="*/ 408 h 445"/>
                <a:gd name="T44" fmla="*/ 249 w 261"/>
                <a:gd name="T45" fmla="*/ 416 h 445"/>
                <a:gd name="T46" fmla="*/ 242 w 261"/>
                <a:gd name="T47" fmla="*/ 424 h 445"/>
                <a:gd name="T48" fmla="*/ 234 w 261"/>
                <a:gd name="T49" fmla="*/ 436 h 445"/>
                <a:gd name="T50" fmla="*/ 230 w 261"/>
                <a:gd name="T51" fmla="*/ 443 h 445"/>
                <a:gd name="T52" fmla="*/ 225 w 261"/>
                <a:gd name="T53" fmla="*/ 437 h 445"/>
                <a:gd name="T54" fmla="*/ 219 w 261"/>
                <a:gd name="T55" fmla="*/ 428 h 445"/>
                <a:gd name="T56" fmla="*/ 211 w 261"/>
                <a:gd name="T57" fmla="*/ 416 h 445"/>
                <a:gd name="T58" fmla="*/ 202 w 261"/>
                <a:gd name="T59" fmla="*/ 401 h 445"/>
                <a:gd name="T60" fmla="*/ 191 w 261"/>
                <a:gd name="T61" fmla="*/ 384 h 445"/>
                <a:gd name="T62" fmla="*/ 178 w 261"/>
                <a:gd name="T63" fmla="*/ 365 h 445"/>
                <a:gd name="T64" fmla="*/ 166 w 261"/>
                <a:gd name="T65" fmla="*/ 344 h 445"/>
                <a:gd name="T66" fmla="*/ 151 w 261"/>
                <a:gd name="T67" fmla="*/ 321 h 445"/>
                <a:gd name="T68" fmla="*/ 136 w 261"/>
                <a:gd name="T69" fmla="*/ 297 h 445"/>
                <a:gd name="T70" fmla="*/ 121 w 261"/>
                <a:gd name="T71" fmla="*/ 272 h 445"/>
                <a:gd name="T72" fmla="*/ 107 w 261"/>
                <a:gd name="T73" fmla="*/ 246 h 445"/>
                <a:gd name="T74" fmla="*/ 92 w 261"/>
                <a:gd name="T75" fmla="*/ 219 h 445"/>
                <a:gd name="T76" fmla="*/ 77 w 261"/>
                <a:gd name="T77" fmla="*/ 193 h 445"/>
                <a:gd name="T78" fmla="*/ 63 w 261"/>
                <a:gd name="T79" fmla="*/ 166 h 445"/>
                <a:gd name="T80" fmla="*/ 50 w 261"/>
                <a:gd name="T81" fmla="*/ 140 h 445"/>
                <a:gd name="T82" fmla="*/ 36 w 261"/>
                <a:gd name="T83" fmla="*/ 114 h 445"/>
                <a:gd name="T84" fmla="*/ 26 w 261"/>
                <a:gd name="T85" fmla="*/ 89 h 445"/>
                <a:gd name="T86" fmla="*/ 15 w 261"/>
                <a:gd name="T87" fmla="*/ 66 h 445"/>
                <a:gd name="T88" fmla="*/ 8 w 261"/>
                <a:gd name="T89" fmla="*/ 45 h 445"/>
                <a:gd name="T90" fmla="*/ 1 w 261"/>
                <a:gd name="T91" fmla="*/ 24 h 445"/>
                <a:gd name="T92" fmla="*/ 9 w 261"/>
                <a:gd name="T93" fmla="*/ 0 h 4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1"/>
                <a:gd name="T142" fmla="*/ 0 h 445"/>
                <a:gd name="T143" fmla="*/ 261 w 261"/>
                <a:gd name="T144" fmla="*/ 445 h 44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1" h="445">
                  <a:moveTo>
                    <a:pt x="9" y="0"/>
                  </a:moveTo>
                  <a:lnTo>
                    <a:pt x="9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5" y="8"/>
                  </a:lnTo>
                  <a:lnTo>
                    <a:pt x="16" y="11"/>
                  </a:lnTo>
                  <a:lnTo>
                    <a:pt x="19" y="15"/>
                  </a:lnTo>
                  <a:lnTo>
                    <a:pt x="20" y="18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9" y="31"/>
                  </a:lnTo>
                  <a:lnTo>
                    <a:pt x="31" y="36"/>
                  </a:lnTo>
                  <a:lnTo>
                    <a:pt x="35" y="41"/>
                  </a:lnTo>
                  <a:lnTo>
                    <a:pt x="38" y="47"/>
                  </a:lnTo>
                  <a:lnTo>
                    <a:pt x="43" y="53"/>
                  </a:lnTo>
                  <a:lnTo>
                    <a:pt x="46" y="58"/>
                  </a:lnTo>
                  <a:lnTo>
                    <a:pt x="50" y="65"/>
                  </a:lnTo>
                  <a:lnTo>
                    <a:pt x="55" y="72"/>
                  </a:lnTo>
                  <a:lnTo>
                    <a:pt x="59" y="79"/>
                  </a:lnTo>
                  <a:lnTo>
                    <a:pt x="63" y="86"/>
                  </a:lnTo>
                  <a:lnTo>
                    <a:pt x="68" y="93"/>
                  </a:lnTo>
                  <a:lnTo>
                    <a:pt x="73" y="101"/>
                  </a:lnTo>
                  <a:lnTo>
                    <a:pt x="78" y="109"/>
                  </a:lnTo>
                  <a:lnTo>
                    <a:pt x="82" y="116"/>
                  </a:lnTo>
                  <a:lnTo>
                    <a:pt x="87" y="124"/>
                  </a:lnTo>
                  <a:lnTo>
                    <a:pt x="92" y="132"/>
                  </a:lnTo>
                  <a:lnTo>
                    <a:pt x="98" y="141"/>
                  </a:lnTo>
                  <a:lnTo>
                    <a:pt x="103" y="149"/>
                  </a:lnTo>
                  <a:lnTo>
                    <a:pt x="108" y="158"/>
                  </a:lnTo>
                  <a:lnTo>
                    <a:pt x="114" y="166"/>
                  </a:lnTo>
                  <a:lnTo>
                    <a:pt x="120" y="175"/>
                  </a:lnTo>
                  <a:lnTo>
                    <a:pt x="124" y="184"/>
                  </a:lnTo>
                  <a:lnTo>
                    <a:pt x="130" y="192"/>
                  </a:lnTo>
                  <a:lnTo>
                    <a:pt x="136" y="200"/>
                  </a:lnTo>
                  <a:lnTo>
                    <a:pt x="141" y="209"/>
                  </a:lnTo>
                  <a:lnTo>
                    <a:pt x="146" y="218"/>
                  </a:lnTo>
                  <a:lnTo>
                    <a:pt x="152" y="227"/>
                  </a:lnTo>
                  <a:lnTo>
                    <a:pt x="157" y="235"/>
                  </a:lnTo>
                  <a:lnTo>
                    <a:pt x="163" y="244"/>
                  </a:lnTo>
                  <a:lnTo>
                    <a:pt x="168" y="253"/>
                  </a:lnTo>
                  <a:lnTo>
                    <a:pt x="173" y="261"/>
                  </a:lnTo>
                  <a:lnTo>
                    <a:pt x="178" y="269"/>
                  </a:lnTo>
                  <a:lnTo>
                    <a:pt x="183" y="278"/>
                  </a:lnTo>
                  <a:lnTo>
                    <a:pt x="188" y="286"/>
                  </a:lnTo>
                  <a:lnTo>
                    <a:pt x="193" y="294"/>
                  </a:lnTo>
                  <a:lnTo>
                    <a:pt x="198" y="303"/>
                  </a:lnTo>
                  <a:lnTo>
                    <a:pt x="204" y="311"/>
                  </a:lnTo>
                  <a:lnTo>
                    <a:pt x="208" y="318"/>
                  </a:lnTo>
                  <a:lnTo>
                    <a:pt x="213" y="325"/>
                  </a:lnTo>
                  <a:lnTo>
                    <a:pt x="217" y="332"/>
                  </a:lnTo>
                  <a:lnTo>
                    <a:pt x="222" y="340"/>
                  </a:lnTo>
                  <a:lnTo>
                    <a:pt x="226" y="346"/>
                  </a:lnTo>
                  <a:lnTo>
                    <a:pt x="230" y="353"/>
                  </a:lnTo>
                  <a:lnTo>
                    <a:pt x="234" y="359"/>
                  </a:lnTo>
                  <a:lnTo>
                    <a:pt x="238" y="366"/>
                  </a:lnTo>
                  <a:lnTo>
                    <a:pt x="242" y="372"/>
                  </a:lnTo>
                  <a:lnTo>
                    <a:pt x="245" y="377"/>
                  </a:lnTo>
                  <a:lnTo>
                    <a:pt x="248" y="382"/>
                  </a:lnTo>
                  <a:lnTo>
                    <a:pt x="251" y="388"/>
                  </a:lnTo>
                  <a:lnTo>
                    <a:pt x="253" y="392"/>
                  </a:lnTo>
                  <a:lnTo>
                    <a:pt x="256" y="397"/>
                  </a:lnTo>
                  <a:lnTo>
                    <a:pt x="259" y="400"/>
                  </a:lnTo>
                  <a:lnTo>
                    <a:pt x="261" y="405"/>
                  </a:lnTo>
                  <a:lnTo>
                    <a:pt x="260" y="405"/>
                  </a:lnTo>
                  <a:lnTo>
                    <a:pt x="257" y="407"/>
                  </a:lnTo>
                  <a:lnTo>
                    <a:pt x="256" y="408"/>
                  </a:lnTo>
                  <a:lnTo>
                    <a:pt x="254" y="410"/>
                  </a:lnTo>
                  <a:lnTo>
                    <a:pt x="251" y="413"/>
                  </a:lnTo>
                  <a:lnTo>
                    <a:pt x="249" y="416"/>
                  </a:lnTo>
                  <a:lnTo>
                    <a:pt x="247" y="418"/>
                  </a:lnTo>
                  <a:lnTo>
                    <a:pt x="244" y="421"/>
                  </a:lnTo>
                  <a:lnTo>
                    <a:pt x="242" y="424"/>
                  </a:lnTo>
                  <a:lnTo>
                    <a:pt x="239" y="428"/>
                  </a:lnTo>
                  <a:lnTo>
                    <a:pt x="236" y="432"/>
                  </a:lnTo>
                  <a:lnTo>
                    <a:pt x="234" y="436"/>
                  </a:lnTo>
                  <a:lnTo>
                    <a:pt x="232" y="440"/>
                  </a:lnTo>
                  <a:lnTo>
                    <a:pt x="230" y="445"/>
                  </a:lnTo>
                  <a:lnTo>
                    <a:pt x="230" y="443"/>
                  </a:lnTo>
                  <a:lnTo>
                    <a:pt x="228" y="441"/>
                  </a:lnTo>
                  <a:lnTo>
                    <a:pt x="226" y="440"/>
                  </a:lnTo>
                  <a:lnTo>
                    <a:pt x="225" y="437"/>
                  </a:lnTo>
                  <a:lnTo>
                    <a:pt x="222" y="434"/>
                  </a:lnTo>
                  <a:lnTo>
                    <a:pt x="221" y="432"/>
                  </a:lnTo>
                  <a:lnTo>
                    <a:pt x="219" y="428"/>
                  </a:lnTo>
                  <a:lnTo>
                    <a:pt x="216" y="425"/>
                  </a:lnTo>
                  <a:lnTo>
                    <a:pt x="214" y="420"/>
                  </a:lnTo>
                  <a:lnTo>
                    <a:pt x="211" y="416"/>
                  </a:lnTo>
                  <a:lnTo>
                    <a:pt x="208" y="411"/>
                  </a:lnTo>
                  <a:lnTo>
                    <a:pt x="205" y="407"/>
                  </a:lnTo>
                  <a:lnTo>
                    <a:pt x="202" y="401"/>
                  </a:lnTo>
                  <a:lnTo>
                    <a:pt x="199" y="397"/>
                  </a:lnTo>
                  <a:lnTo>
                    <a:pt x="194" y="391"/>
                  </a:lnTo>
                  <a:lnTo>
                    <a:pt x="191" y="384"/>
                  </a:lnTo>
                  <a:lnTo>
                    <a:pt x="187" y="378"/>
                  </a:lnTo>
                  <a:lnTo>
                    <a:pt x="183" y="372"/>
                  </a:lnTo>
                  <a:lnTo>
                    <a:pt x="178" y="365"/>
                  </a:lnTo>
                  <a:lnTo>
                    <a:pt x="174" y="358"/>
                  </a:lnTo>
                  <a:lnTo>
                    <a:pt x="170" y="352"/>
                  </a:lnTo>
                  <a:lnTo>
                    <a:pt x="166" y="344"/>
                  </a:lnTo>
                  <a:lnTo>
                    <a:pt x="161" y="336"/>
                  </a:lnTo>
                  <a:lnTo>
                    <a:pt x="156" y="328"/>
                  </a:lnTo>
                  <a:lnTo>
                    <a:pt x="151" y="321"/>
                  </a:lnTo>
                  <a:lnTo>
                    <a:pt x="146" y="313"/>
                  </a:lnTo>
                  <a:lnTo>
                    <a:pt x="141" y="305"/>
                  </a:lnTo>
                  <a:lnTo>
                    <a:pt x="136" y="297"/>
                  </a:lnTo>
                  <a:lnTo>
                    <a:pt x="132" y="289"/>
                  </a:lnTo>
                  <a:lnTo>
                    <a:pt x="127" y="281"/>
                  </a:lnTo>
                  <a:lnTo>
                    <a:pt x="121" y="272"/>
                  </a:lnTo>
                  <a:lnTo>
                    <a:pt x="117" y="263"/>
                  </a:lnTo>
                  <a:lnTo>
                    <a:pt x="112" y="254"/>
                  </a:lnTo>
                  <a:lnTo>
                    <a:pt x="107" y="246"/>
                  </a:lnTo>
                  <a:lnTo>
                    <a:pt x="102" y="237"/>
                  </a:lnTo>
                  <a:lnTo>
                    <a:pt x="97" y="228"/>
                  </a:lnTo>
                  <a:lnTo>
                    <a:pt x="92" y="219"/>
                  </a:lnTo>
                  <a:lnTo>
                    <a:pt x="87" y="211"/>
                  </a:lnTo>
                  <a:lnTo>
                    <a:pt x="82" y="201"/>
                  </a:lnTo>
                  <a:lnTo>
                    <a:pt x="77" y="193"/>
                  </a:lnTo>
                  <a:lnTo>
                    <a:pt x="72" y="184"/>
                  </a:lnTo>
                  <a:lnTo>
                    <a:pt x="68" y="175"/>
                  </a:lnTo>
                  <a:lnTo>
                    <a:pt x="63" y="166"/>
                  </a:lnTo>
                  <a:lnTo>
                    <a:pt x="58" y="157"/>
                  </a:lnTo>
                  <a:lnTo>
                    <a:pt x="54" y="149"/>
                  </a:lnTo>
                  <a:lnTo>
                    <a:pt x="50" y="140"/>
                  </a:lnTo>
                  <a:lnTo>
                    <a:pt x="45" y="131"/>
                  </a:lnTo>
                  <a:lnTo>
                    <a:pt x="41" y="123"/>
                  </a:lnTo>
                  <a:lnTo>
                    <a:pt x="36" y="114"/>
                  </a:lnTo>
                  <a:lnTo>
                    <a:pt x="33" y="106"/>
                  </a:lnTo>
                  <a:lnTo>
                    <a:pt x="29" y="97"/>
                  </a:lnTo>
                  <a:lnTo>
                    <a:pt x="26" y="89"/>
                  </a:lnTo>
                  <a:lnTo>
                    <a:pt x="22" y="81"/>
                  </a:lnTo>
                  <a:lnTo>
                    <a:pt x="19" y="74"/>
                  </a:lnTo>
                  <a:lnTo>
                    <a:pt x="15" y="66"/>
                  </a:lnTo>
                  <a:lnTo>
                    <a:pt x="12" y="59"/>
                  </a:lnTo>
                  <a:lnTo>
                    <a:pt x="9" y="52"/>
                  </a:lnTo>
                  <a:lnTo>
                    <a:pt x="8" y="45"/>
                  </a:lnTo>
                  <a:lnTo>
                    <a:pt x="5" y="38"/>
                  </a:lnTo>
                  <a:lnTo>
                    <a:pt x="2" y="31"/>
                  </a:lnTo>
                  <a:lnTo>
                    <a:pt x="1" y="24"/>
                  </a:lnTo>
                  <a:lnTo>
                    <a:pt x="0" y="19"/>
                  </a:lnTo>
                  <a:lnTo>
                    <a:pt x="2" y="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6" name="Freeform 436"/>
            <p:cNvSpPr>
              <a:spLocks/>
            </p:cNvSpPr>
            <p:nvPr/>
          </p:nvSpPr>
          <p:spPr bwMode="auto">
            <a:xfrm rot="-1800000">
              <a:off x="641" y="3264"/>
              <a:ext cx="91" cy="135"/>
            </a:xfrm>
            <a:custGeom>
              <a:avLst/>
              <a:gdLst>
                <a:gd name="T0" fmla="*/ 9 w 91"/>
                <a:gd name="T1" fmla="*/ 100 h 135"/>
                <a:gd name="T2" fmla="*/ 7 w 91"/>
                <a:gd name="T3" fmla="*/ 94 h 135"/>
                <a:gd name="T4" fmla="*/ 5 w 91"/>
                <a:gd name="T5" fmla="*/ 88 h 135"/>
                <a:gd name="T6" fmla="*/ 4 w 91"/>
                <a:gd name="T7" fmla="*/ 82 h 135"/>
                <a:gd name="T8" fmla="*/ 2 w 91"/>
                <a:gd name="T9" fmla="*/ 76 h 135"/>
                <a:gd name="T10" fmla="*/ 1 w 91"/>
                <a:gd name="T11" fmla="*/ 69 h 135"/>
                <a:gd name="T12" fmla="*/ 1 w 91"/>
                <a:gd name="T13" fmla="*/ 61 h 135"/>
                <a:gd name="T14" fmla="*/ 0 w 91"/>
                <a:gd name="T15" fmla="*/ 54 h 135"/>
                <a:gd name="T16" fmla="*/ 1 w 91"/>
                <a:gd name="T17" fmla="*/ 46 h 135"/>
                <a:gd name="T18" fmla="*/ 1 w 91"/>
                <a:gd name="T19" fmla="*/ 38 h 135"/>
                <a:gd name="T20" fmla="*/ 4 w 91"/>
                <a:gd name="T21" fmla="*/ 30 h 135"/>
                <a:gd name="T22" fmla="*/ 7 w 91"/>
                <a:gd name="T23" fmla="*/ 23 h 135"/>
                <a:gd name="T24" fmla="*/ 11 w 91"/>
                <a:gd name="T25" fmla="*/ 17 h 135"/>
                <a:gd name="T26" fmla="*/ 16 w 91"/>
                <a:gd name="T27" fmla="*/ 11 h 135"/>
                <a:gd name="T28" fmla="*/ 22 w 91"/>
                <a:gd name="T29" fmla="*/ 5 h 135"/>
                <a:gd name="T30" fmla="*/ 29 w 91"/>
                <a:gd name="T31" fmla="*/ 2 h 135"/>
                <a:gd name="T32" fmla="*/ 36 w 91"/>
                <a:gd name="T33" fmla="*/ 0 h 135"/>
                <a:gd name="T34" fmla="*/ 41 w 91"/>
                <a:gd name="T35" fmla="*/ 1 h 135"/>
                <a:gd name="T36" fmla="*/ 48 w 91"/>
                <a:gd name="T37" fmla="*/ 3 h 135"/>
                <a:gd name="T38" fmla="*/ 53 w 91"/>
                <a:gd name="T39" fmla="*/ 5 h 135"/>
                <a:gd name="T40" fmla="*/ 58 w 91"/>
                <a:gd name="T41" fmla="*/ 11 h 135"/>
                <a:gd name="T42" fmla="*/ 63 w 91"/>
                <a:gd name="T43" fmla="*/ 15 h 135"/>
                <a:gd name="T44" fmla="*/ 67 w 91"/>
                <a:gd name="T45" fmla="*/ 21 h 135"/>
                <a:gd name="T46" fmla="*/ 71 w 91"/>
                <a:gd name="T47" fmla="*/ 27 h 135"/>
                <a:gd name="T48" fmla="*/ 75 w 91"/>
                <a:gd name="T49" fmla="*/ 31 h 135"/>
                <a:gd name="T50" fmla="*/ 77 w 91"/>
                <a:gd name="T51" fmla="*/ 36 h 135"/>
                <a:gd name="T52" fmla="*/ 81 w 91"/>
                <a:gd name="T53" fmla="*/ 44 h 135"/>
                <a:gd name="T54" fmla="*/ 84 w 91"/>
                <a:gd name="T55" fmla="*/ 49 h 135"/>
                <a:gd name="T56" fmla="*/ 91 w 91"/>
                <a:gd name="T57" fmla="*/ 83 h 135"/>
                <a:gd name="T58" fmla="*/ 90 w 91"/>
                <a:gd name="T59" fmla="*/ 85 h 135"/>
                <a:gd name="T60" fmla="*/ 89 w 91"/>
                <a:gd name="T61" fmla="*/ 90 h 135"/>
                <a:gd name="T62" fmla="*/ 88 w 91"/>
                <a:gd name="T63" fmla="*/ 97 h 135"/>
                <a:gd name="T64" fmla="*/ 85 w 91"/>
                <a:gd name="T65" fmla="*/ 107 h 135"/>
                <a:gd name="T66" fmla="*/ 81 w 91"/>
                <a:gd name="T67" fmla="*/ 116 h 135"/>
                <a:gd name="T68" fmla="*/ 76 w 91"/>
                <a:gd name="T69" fmla="*/ 125 h 135"/>
                <a:gd name="T70" fmla="*/ 68 w 91"/>
                <a:gd name="T71" fmla="*/ 131 h 135"/>
                <a:gd name="T72" fmla="*/ 63 w 91"/>
                <a:gd name="T73" fmla="*/ 134 h 135"/>
                <a:gd name="T74" fmla="*/ 58 w 91"/>
                <a:gd name="T75" fmla="*/ 135 h 135"/>
                <a:gd name="T76" fmla="*/ 52 w 91"/>
                <a:gd name="T77" fmla="*/ 135 h 135"/>
                <a:gd name="T78" fmla="*/ 48 w 91"/>
                <a:gd name="T79" fmla="*/ 135 h 135"/>
                <a:gd name="T80" fmla="*/ 42 w 91"/>
                <a:gd name="T81" fmla="*/ 134 h 135"/>
                <a:gd name="T82" fmla="*/ 38 w 91"/>
                <a:gd name="T83" fmla="*/ 132 h 135"/>
                <a:gd name="T84" fmla="*/ 34 w 91"/>
                <a:gd name="T85" fmla="*/ 129 h 135"/>
                <a:gd name="T86" fmla="*/ 30 w 91"/>
                <a:gd name="T87" fmla="*/ 126 h 135"/>
                <a:gd name="T88" fmla="*/ 23 w 91"/>
                <a:gd name="T89" fmla="*/ 120 h 135"/>
                <a:gd name="T90" fmla="*/ 17 w 91"/>
                <a:gd name="T91" fmla="*/ 112 h 135"/>
                <a:gd name="T92" fmla="*/ 14 w 91"/>
                <a:gd name="T93" fmla="*/ 107 h 135"/>
                <a:gd name="T94" fmla="*/ 11 w 91"/>
                <a:gd name="T95" fmla="*/ 102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1"/>
                <a:gd name="T145" fmla="*/ 0 h 135"/>
                <a:gd name="T146" fmla="*/ 91 w 91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1" h="135">
                  <a:moveTo>
                    <a:pt x="10" y="101"/>
                  </a:moveTo>
                  <a:lnTo>
                    <a:pt x="9" y="100"/>
                  </a:lnTo>
                  <a:lnTo>
                    <a:pt x="8" y="97"/>
                  </a:lnTo>
                  <a:lnTo>
                    <a:pt x="7" y="94"/>
                  </a:lnTo>
                  <a:lnTo>
                    <a:pt x="7" y="90"/>
                  </a:lnTo>
                  <a:lnTo>
                    <a:pt x="5" y="88"/>
                  </a:lnTo>
                  <a:lnTo>
                    <a:pt x="4" y="85"/>
                  </a:lnTo>
                  <a:lnTo>
                    <a:pt x="4" y="82"/>
                  </a:lnTo>
                  <a:lnTo>
                    <a:pt x="3" y="79"/>
                  </a:lnTo>
                  <a:lnTo>
                    <a:pt x="2" y="76"/>
                  </a:lnTo>
                  <a:lnTo>
                    <a:pt x="1" y="72"/>
                  </a:lnTo>
                  <a:lnTo>
                    <a:pt x="1" y="69"/>
                  </a:lnTo>
                  <a:lnTo>
                    <a:pt x="1" y="66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1" y="46"/>
                  </a:lnTo>
                  <a:lnTo>
                    <a:pt x="1" y="42"/>
                  </a:lnTo>
                  <a:lnTo>
                    <a:pt x="1" y="38"/>
                  </a:lnTo>
                  <a:lnTo>
                    <a:pt x="3" y="35"/>
                  </a:lnTo>
                  <a:lnTo>
                    <a:pt x="4" y="30"/>
                  </a:lnTo>
                  <a:lnTo>
                    <a:pt x="5" y="27"/>
                  </a:lnTo>
                  <a:lnTo>
                    <a:pt x="7" y="23"/>
                  </a:lnTo>
                  <a:lnTo>
                    <a:pt x="8" y="20"/>
                  </a:lnTo>
                  <a:lnTo>
                    <a:pt x="11" y="17"/>
                  </a:lnTo>
                  <a:lnTo>
                    <a:pt x="14" y="14"/>
                  </a:lnTo>
                  <a:lnTo>
                    <a:pt x="16" y="11"/>
                  </a:lnTo>
                  <a:lnTo>
                    <a:pt x="20" y="8"/>
                  </a:lnTo>
                  <a:lnTo>
                    <a:pt x="22" y="5"/>
                  </a:lnTo>
                  <a:lnTo>
                    <a:pt x="26" y="3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5" y="3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3" y="5"/>
                  </a:lnTo>
                  <a:lnTo>
                    <a:pt x="56" y="8"/>
                  </a:lnTo>
                  <a:lnTo>
                    <a:pt x="58" y="11"/>
                  </a:lnTo>
                  <a:lnTo>
                    <a:pt x="61" y="13"/>
                  </a:lnTo>
                  <a:lnTo>
                    <a:pt x="63" y="15"/>
                  </a:lnTo>
                  <a:lnTo>
                    <a:pt x="65" y="19"/>
                  </a:lnTo>
                  <a:lnTo>
                    <a:pt x="67" y="21"/>
                  </a:lnTo>
                  <a:lnTo>
                    <a:pt x="69" y="23"/>
                  </a:lnTo>
                  <a:lnTo>
                    <a:pt x="71" y="27"/>
                  </a:lnTo>
                  <a:lnTo>
                    <a:pt x="73" y="29"/>
                  </a:lnTo>
                  <a:lnTo>
                    <a:pt x="75" y="31"/>
                  </a:lnTo>
                  <a:lnTo>
                    <a:pt x="77" y="35"/>
                  </a:lnTo>
                  <a:lnTo>
                    <a:pt x="77" y="36"/>
                  </a:lnTo>
                  <a:lnTo>
                    <a:pt x="79" y="39"/>
                  </a:lnTo>
                  <a:lnTo>
                    <a:pt x="81" y="44"/>
                  </a:lnTo>
                  <a:lnTo>
                    <a:pt x="83" y="46"/>
                  </a:lnTo>
                  <a:lnTo>
                    <a:pt x="84" y="49"/>
                  </a:lnTo>
                  <a:lnTo>
                    <a:pt x="84" y="50"/>
                  </a:lnTo>
                  <a:lnTo>
                    <a:pt x="91" y="83"/>
                  </a:lnTo>
                  <a:lnTo>
                    <a:pt x="90" y="83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89" y="90"/>
                  </a:lnTo>
                  <a:lnTo>
                    <a:pt x="88" y="93"/>
                  </a:lnTo>
                  <a:lnTo>
                    <a:pt x="88" y="97"/>
                  </a:lnTo>
                  <a:lnTo>
                    <a:pt x="87" y="102"/>
                  </a:lnTo>
                  <a:lnTo>
                    <a:pt x="85" y="107"/>
                  </a:lnTo>
                  <a:lnTo>
                    <a:pt x="84" y="111"/>
                  </a:lnTo>
                  <a:lnTo>
                    <a:pt x="81" y="116"/>
                  </a:lnTo>
                  <a:lnTo>
                    <a:pt x="79" y="120"/>
                  </a:lnTo>
                  <a:lnTo>
                    <a:pt x="76" y="125"/>
                  </a:lnTo>
                  <a:lnTo>
                    <a:pt x="72" y="128"/>
                  </a:lnTo>
                  <a:lnTo>
                    <a:pt x="68" y="131"/>
                  </a:lnTo>
                  <a:lnTo>
                    <a:pt x="65" y="133"/>
                  </a:lnTo>
                  <a:lnTo>
                    <a:pt x="63" y="134"/>
                  </a:lnTo>
                  <a:lnTo>
                    <a:pt x="61" y="134"/>
                  </a:lnTo>
                  <a:lnTo>
                    <a:pt x="58" y="135"/>
                  </a:lnTo>
                  <a:lnTo>
                    <a:pt x="55" y="135"/>
                  </a:lnTo>
                  <a:lnTo>
                    <a:pt x="52" y="135"/>
                  </a:lnTo>
                  <a:lnTo>
                    <a:pt x="50" y="135"/>
                  </a:lnTo>
                  <a:lnTo>
                    <a:pt x="48" y="135"/>
                  </a:lnTo>
                  <a:lnTo>
                    <a:pt x="45" y="134"/>
                  </a:lnTo>
                  <a:lnTo>
                    <a:pt x="42" y="134"/>
                  </a:lnTo>
                  <a:lnTo>
                    <a:pt x="41" y="133"/>
                  </a:lnTo>
                  <a:lnTo>
                    <a:pt x="38" y="132"/>
                  </a:lnTo>
                  <a:lnTo>
                    <a:pt x="36" y="130"/>
                  </a:lnTo>
                  <a:lnTo>
                    <a:pt x="34" y="129"/>
                  </a:lnTo>
                  <a:lnTo>
                    <a:pt x="31" y="128"/>
                  </a:lnTo>
                  <a:lnTo>
                    <a:pt x="30" y="126"/>
                  </a:lnTo>
                  <a:lnTo>
                    <a:pt x="26" y="123"/>
                  </a:lnTo>
                  <a:lnTo>
                    <a:pt x="23" y="120"/>
                  </a:lnTo>
                  <a:lnTo>
                    <a:pt x="19" y="117"/>
                  </a:lnTo>
                  <a:lnTo>
                    <a:pt x="17" y="112"/>
                  </a:lnTo>
                  <a:lnTo>
                    <a:pt x="14" y="110"/>
                  </a:lnTo>
                  <a:lnTo>
                    <a:pt x="14" y="107"/>
                  </a:lnTo>
                  <a:lnTo>
                    <a:pt x="11" y="104"/>
                  </a:lnTo>
                  <a:lnTo>
                    <a:pt x="11" y="102"/>
                  </a:lnTo>
                  <a:lnTo>
                    <a:pt x="10" y="10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7" name="Freeform 437"/>
            <p:cNvSpPr>
              <a:spLocks/>
            </p:cNvSpPr>
            <p:nvPr/>
          </p:nvSpPr>
          <p:spPr bwMode="auto">
            <a:xfrm rot="-1800000">
              <a:off x="625" y="3228"/>
              <a:ext cx="109" cy="50"/>
            </a:xfrm>
            <a:custGeom>
              <a:avLst/>
              <a:gdLst>
                <a:gd name="T0" fmla="*/ 0 w 109"/>
                <a:gd name="T1" fmla="*/ 21 h 50"/>
                <a:gd name="T2" fmla="*/ 1 w 109"/>
                <a:gd name="T3" fmla="*/ 20 h 50"/>
                <a:gd name="T4" fmla="*/ 3 w 109"/>
                <a:gd name="T5" fmla="*/ 20 h 50"/>
                <a:gd name="T6" fmla="*/ 5 w 109"/>
                <a:gd name="T7" fmla="*/ 18 h 50"/>
                <a:gd name="T8" fmla="*/ 10 w 109"/>
                <a:gd name="T9" fmla="*/ 18 h 50"/>
                <a:gd name="T10" fmla="*/ 11 w 109"/>
                <a:gd name="T11" fmla="*/ 17 h 50"/>
                <a:gd name="T12" fmla="*/ 14 w 109"/>
                <a:gd name="T13" fmla="*/ 15 h 50"/>
                <a:gd name="T14" fmla="*/ 16 w 109"/>
                <a:gd name="T15" fmla="*/ 15 h 50"/>
                <a:gd name="T16" fmla="*/ 18 w 109"/>
                <a:gd name="T17" fmla="*/ 14 h 50"/>
                <a:gd name="T18" fmla="*/ 21 w 109"/>
                <a:gd name="T19" fmla="*/ 13 h 50"/>
                <a:gd name="T20" fmla="*/ 24 w 109"/>
                <a:gd name="T21" fmla="*/ 12 h 50"/>
                <a:gd name="T22" fmla="*/ 27 w 109"/>
                <a:gd name="T23" fmla="*/ 11 h 50"/>
                <a:gd name="T24" fmla="*/ 30 w 109"/>
                <a:gd name="T25" fmla="*/ 10 h 50"/>
                <a:gd name="T26" fmla="*/ 32 w 109"/>
                <a:gd name="T27" fmla="*/ 9 h 50"/>
                <a:gd name="T28" fmla="*/ 36 w 109"/>
                <a:gd name="T29" fmla="*/ 8 h 50"/>
                <a:gd name="T30" fmla="*/ 38 w 109"/>
                <a:gd name="T31" fmla="*/ 7 h 50"/>
                <a:gd name="T32" fmla="*/ 41 w 109"/>
                <a:gd name="T33" fmla="*/ 7 h 50"/>
                <a:gd name="T34" fmla="*/ 44 w 109"/>
                <a:gd name="T35" fmla="*/ 6 h 50"/>
                <a:gd name="T36" fmla="*/ 47 w 109"/>
                <a:gd name="T37" fmla="*/ 5 h 50"/>
                <a:gd name="T38" fmla="*/ 50 w 109"/>
                <a:gd name="T39" fmla="*/ 4 h 50"/>
                <a:gd name="T40" fmla="*/ 53 w 109"/>
                <a:gd name="T41" fmla="*/ 3 h 50"/>
                <a:gd name="T42" fmla="*/ 55 w 109"/>
                <a:gd name="T43" fmla="*/ 2 h 50"/>
                <a:gd name="T44" fmla="*/ 57 w 109"/>
                <a:gd name="T45" fmla="*/ 2 h 50"/>
                <a:gd name="T46" fmla="*/ 59 w 109"/>
                <a:gd name="T47" fmla="*/ 1 h 50"/>
                <a:gd name="T48" fmla="*/ 61 w 109"/>
                <a:gd name="T49" fmla="*/ 1 h 50"/>
                <a:gd name="T50" fmla="*/ 64 w 109"/>
                <a:gd name="T51" fmla="*/ 0 h 50"/>
                <a:gd name="T52" fmla="*/ 67 w 109"/>
                <a:gd name="T53" fmla="*/ 1 h 50"/>
                <a:gd name="T54" fmla="*/ 68 w 109"/>
                <a:gd name="T55" fmla="*/ 1 h 50"/>
                <a:gd name="T56" fmla="*/ 71 w 109"/>
                <a:gd name="T57" fmla="*/ 2 h 50"/>
                <a:gd name="T58" fmla="*/ 73 w 109"/>
                <a:gd name="T59" fmla="*/ 4 h 50"/>
                <a:gd name="T60" fmla="*/ 77 w 109"/>
                <a:gd name="T61" fmla="*/ 7 h 50"/>
                <a:gd name="T62" fmla="*/ 80 w 109"/>
                <a:gd name="T63" fmla="*/ 10 h 50"/>
                <a:gd name="T64" fmla="*/ 84 w 109"/>
                <a:gd name="T65" fmla="*/ 13 h 50"/>
                <a:gd name="T66" fmla="*/ 87 w 109"/>
                <a:gd name="T67" fmla="*/ 17 h 50"/>
                <a:gd name="T68" fmla="*/ 90 w 109"/>
                <a:gd name="T69" fmla="*/ 20 h 50"/>
                <a:gd name="T70" fmla="*/ 94 w 109"/>
                <a:gd name="T71" fmla="*/ 23 h 50"/>
                <a:gd name="T72" fmla="*/ 97 w 109"/>
                <a:gd name="T73" fmla="*/ 27 h 50"/>
                <a:gd name="T74" fmla="*/ 100 w 109"/>
                <a:gd name="T75" fmla="*/ 31 h 50"/>
                <a:gd name="T76" fmla="*/ 103 w 109"/>
                <a:gd name="T77" fmla="*/ 34 h 50"/>
                <a:gd name="T78" fmla="*/ 105 w 109"/>
                <a:gd name="T79" fmla="*/ 36 h 50"/>
                <a:gd name="T80" fmla="*/ 106 w 109"/>
                <a:gd name="T81" fmla="*/ 39 h 50"/>
                <a:gd name="T82" fmla="*/ 107 w 109"/>
                <a:gd name="T83" fmla="*/ 40 h 50"/>
                <a:gd name="T84" fmla="*/ 109 w 109"/>
                <a:gd name="T85" fmla="*/ 40 h 50"/>
                <a:gd name="T86" fmla="*/ 43 w 109"/>
                <a:gd name="T87" fmla="*/ 50 h 50"/>
                <a:gd name="T88" fmla="*/ 11 w 109"/>
                <a:gd name="T89" fmla="*/ 29 h 50"/>
                <a:gd name="T90" fmla="*/ 0 w 109"/>
                <a:gd name="T91" fmla="*/ 21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9"/>
                <a:gd name="T139" fmla="*/ 0 h 50"/>
                <a:gd name="T140" fmla="*/ 109 w 109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9" h="50">
                  <a:moveTo>
                    <a:pt x="0" y="21"/>
                  </a:moveTo>
                  <a:lnTo>
                    <a:pt x="1" y="20"/>
                  </a:lnTo>
                  <a:lnTo>
                    <a:pt x="3" y="20"/>
                  </a:lnTo>
                  <a:lnTo>
                    <a:pt x="5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4"/>
                  </a:lnTo>
                  <a:lnTo>
                    <a:pt x="21" y="13"/>
                  </a:lnTo>
                  <a:lnTo>
                    <a:pt x="24" y="12"/>
                  </a:lnTo>
                  <a:lnTo>
                    <a:pt x="27" y="11"/>
                  </a:lnTo>
                  <a:lnTo>
                    <a:pt x="30" y="10"/>
                  </a:lnTo>
                  <a:lnTo>
                    <a:pt x="32" y="9"/>
                  </a:lnTo>
                  <a:lnTo>
                    <a:pt x="36" y="8"/>
                  </a:lnTo>
                  <a:lnTo>
                    <a:pt x="38" y="7"/>
                  </a:lnTo>
                  <a:lnTo>
                    <a:pt x="41" y="7"/>
                  </a:lnTo>
                  <a:lnTo>
                    <a:pt x="44" y="6"/>
                  </a:lnTo>
                  <a:lnTo>
                    <a:pt x="47" y="5"/>
                  </a:lnTo>
                  <a:lnTo>
                    <a:pt x="50" y="4"/>
                  </a:lnTo>
                  <a:lnTo>
                    <a:pt x="53" y="3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4" y="0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71" y="2"/>
                  </a:lnTo>
                  <a:lnTo>
                    <a:pt x="73" y="4"/>
                  </a:lnTo>
                  <a:lnTo>
                    <a:pt x="77" y="7"/>
                  </a:lnTo>
                  <a:lnTo>
                    <a:pt x="80" y="10"/>
                  </a:lnTo>
                  <a:lnTo>
                    <a:pt x="84" y="13"/>
                  </a:lnTo>
                  <a:lnTo>
                    <a:pt x="87" y="17"/>
                  </a:lnTo>
                  <a:lnTo>
                    <a:pt x="90" y="20"/>
                  </a:lnTo>
                  <a:lnTo>
                    <a:pt x="94" y="23"/>
                  </a:lnTo>
                  <a:lnTo>
                    <a:pt x="97" y="27"/>
                  </a:lnTo>
                  <a:lnTo>
                    <a:pt x="100" y="31"/>
                  </a:lnTo>
                  <a:lnTo>
                    <a:pt x="103" y="34"/>
                  </a:lnTo>
                  <a:lnTo>
                    <a:pt x="105" y="36"/>
                  </a:lnTo>
                  <a:lnTo>
                    <a:pt x="106" y="39"/>
                  </a:lnTo>
                  <a:lnTo>
                    <a:pt x="107" y="40"/>
                  </a:lnTo>
                  <a:lnTo>
                    <a:pt x="109" y="40"/>
                  </a:lnTo>
                  <a:lnTo>
                    <a:pt x="43" y="50"/>
                  </a:lnTo>
                  <a:lnTo>
                    <a:pt x="11" y="2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8" name="Freeform 438"/>
            <p:cNvSpPr>
              <a:spLocks/>
            </p:cNvSpPr>
            <p:nvPr/>
          </p:nvSpPr>
          <p:spPr bwMode="auto">
            <a:xfrm rot="-1800000">
              <a:off x="657" y="3286"/>
              <a:ext cx="82" cy="113"/>
            </a:xfrm>
            <a:custGeom>
              <a:avLst/>
              <a:gdLst>
                <a:gd name="T0" fmla="*/ 22 w 82"/>
                <a:gd name="T1" fmla="*/ 101 h 113"/>
                <a:gd name="T2" fmla="*/ 19 w 82"/>
                <a:gd name="T3" fmla="*/ 98 h 113"/>
                <a:gd name="T4" fmla="*/ 13 w 82"/>
                <a:gd name="T5" fmla="*/ 91 h 113"/>
                <a:gd name="T6" fmla="*/ 9 w 82"/>
                <a:gd name="T7" fmla="*/ 84 h 113"/>
                <a:gd name="T8" fmla="*/ 7 w 82"/>
                <a:gd name="T9" fmla="*/ 79 h 113"/>
                <a:gd name="T10" fmla="*/ 4 w 82"/>
                <a:gd name="T11" fmla="*/ 73 h 113"/>
                <a:gd name="T12" fmla="*/ 2 w 82"/>
                <a:gd name="T13" fmla="*/ 66 h 113"/>
                <a:gd name="T14" fmla="*/ 0 w 82"/>
                <a:gd name="T15" fmla="*/ 59 h 113"/>
                <a:gd name="T16" fmla="*/ 0 w 82"/>
                <a:gd name="T17" fmla="*/ 52 h 113"/>
                <a:gd name="T18" fmla="*/ 0 w 82"/>
                <a:gd name="T19" fmla="*/ 43 h 113"/>
                <a:gd name="T20" fmla="*/ 2 w 82"/>
                <a:gd name="T21" fmla="*/ 35 h 113"/>
                <a:gd name="T22" fmla="*/ 5 w 82"/>
                <a:gd name="T23" fmla="*/ 25 h 113"/>
                <a:gd name="T24" fmla="*/ 9 w 82"/>
                <a:gd name="T25" fmla="*/ 16 h 113"/>
                <a:gd name="T26" fmla="*/ 12 w 82"/>
                <a:gd name="T27" fmla="*/ 11 h 113"/>
                <a:gd name="T28" fmla="*/ 15 w 82"/>
                <a:gd name="T29" fmla="*/ 7 h 113"/>
                <a:gd name="T30" fmla="*/ 20 w 82"/>
                <a:gd name="T31" fmla="*/ 4 h 113"/>
                <a:gd name="T32" fmla="*/ 26 w 82"/>
                <a:gd name="T33" fmla="*/ 2 h 113"/>
                <a:gd name="T34" fmla="*/ 30 w 82"/>
                <a:gd name="T35" fmla="*/ 1 h 113"/>
                <a:gd name="T36" fmla="*/ 34 w 82"/>
                <a:gd name="T37" fmla="*/ 0 h 113"/>
                <a:gd name="T38" fmla="*/ 39 w 82"/>
                <a:gd name="T39" fmla="*/ 1 h 113"/>
                <a:gd name="T40" fmla="*/ 45 w 82"/>
                <a:gd name="T41" fmla="*/ 2 h 113"/>
                <a:gd name="T42" fmla="*/ 50 w 82"/>
                <a:gd name="T43" fmla="*/ 5 h 113"/>
                <a:gd name="T44" fmla="*/ 57 w 82"/>
                <a:gd name="T45" fmla="*/ 10 h 113"/>
                <a:gd name="T46" fmla="*/ 63 w 82"/>
                <a:gd name="T47" fmla="*/ 15 h 113"/>
                <a:gd name="T48" fmla="*/ 68 w 82"/>
                <a:gd name="T49" fmla="*/ 24 h 113"/>
                <a:gd name="T50" fmla="*/ 73 w 82"/>
                <a:gd name="T51" fmla="*/ 32 h 113"/>
                <a:gd name="T52" fmla="*/ 77 w 82"/>
                <a:gd name="T53" fmla="*/ 37 h 113"/>
                <a:gd name="T54" fmla="*/ 79 w 82"/>
                <a:gd name="T55" fmla="*/ 41 h 113"/>
                <a:gd name="T56" fmla="*/ 80 w 82"/>
                <a:gd name="T57" fmla="*/ 48 h 113"/>
                <a:gd name="T58" fmla="*/ 81 w 82"/>
                <a:gd name="T59" fmla="*/ 56 h 113"/>
                <a:gd name="T60" fmla="*/ 82 w 82"/>
                <a:gd name="T61" fmla="*/ 64 h 113"/>
                <a:gd name="T62" fmla="*/ 81 w 82"/>
                <a:gd name="T63" fmla="*/ 73 h 113"/>
                <a:gd name="T64" fmla="*/ 80 w 82"/>
                <a:gd name="T65" fmla="*/ 82 h 113"/>
                <a:gd name="T66" fmla="*/ 76 w 82"/>
                <a:gd name="T67" fmla="*/ 91 h 113"/>
                <a:gd name="T68" fmla="*/ 71 w 82"/>
                <a:gd name="T69" fmla="*/ 99 h 113"/>
                <a:gd name="T70" fmla="*/ 65 w 82"/>
                <a:gd name="T71" fmla="*/ 105 h 113"/>
                <a:gd name="T72" fmla="*/ 60 w 82"/>
                <a:gd name="T73" fmla="*/ 110 h 113"/>
                <a:gd name="T74" fmla="*/ 55 w 82"/>
                <a:gd name="T75" fmla="*/ 111 h 113"/>
                <a:gd name="T76" fmla="*/ 50 w 82"/>
                <a:gd name="T77" fmla="*/ 113 h 113"/>
                <a:gd name="T78" fmla="*/ 46 w 82"/>
                <a:gd name="T79" fmla="*/ 113 h 113"/>
                <a:gd name="T80" fmla="*/ 43 w 82"/>
                <a:gd name="T81" fmla="*/ 111 h 113"/>
                <a:gd name="T82" fmla="*/ 38 w 82"/>
                <a:gd name="T83" fmla="*/ 108 h 113"/>
                <a:gd name="T84" fmla="*/ 33 w 82"/>
                <a:gd name="T85" fmla="*/ 106 h 113"/>
                <a:gd name="T86" fmla="*/ 29 w 82"/>
                <a:gd name="T87" fmla="*/ 104 h 113"/>
                <a:gd name="T88" fmla="*/ 25 w 82"/>
                <a:gd name="T89" fmla="*/ 103 h 11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2"/>
                <a:gd name="T136" fmla="*/ 0 h 113"/>
                <a:gd name="T137" fmla="*/ 82 w 82"/>
                <a:gd name="T138" fmla="*/ 113 h 11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2" h="113">
                  <a:moveTo>
                    <a:pt x="22" y="102"/>
                  </a:moveTo>
                  <a:lnTo>
                    <a:pt x="22" y="101"/>
                  </a:lnTo>
                  <a:lnTo>
                    <a:pt x="21" y="100"/>
                  </a:lnTo>
                  <a:lnTo>
                    <a:pt x="19" y="98"/>
                  </a:lnTo>
                  <a:lnTo>
                    <a:pt x="17" y="94"/>
                  </a:lnTo>
                  <a:lnTo>
                    <a:pt x="13" y="91"/>
                  </a:lnTo>
                  <a:lnTo>
                    <a:pt x="11" y="87"/>
                  </a:lnTo>
                  <a:lnTo>
                    <a:pt x="9" y="84"/>
                  </a:lnTo>
                  <a:lnTo>
                    <a:pt x="8" y="81"/>
                  </a:lnTo>
                  <a:lnTo>
                    <a:pt x="7" y="79"/>
                  </a:lnTo>
                  <a:lnTo>
                    <a:pt x="5" y="77"/>
                  </a:lnTo>
                  <a:lnTo>
                    <a:pt x="4" y="73"/>
                  </a:lnTo>
                  <a:lnTo>
                    <a:pt x="3" y="70"/>
                  </a:lnTo>
                  <a:lnTo>
                    <a:pt x="2" y="66"/>
                  </a:lnTo>
                  <a:lnTo>
                    <a:pt x="1" y="63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3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4" y="30"/>
                  </a:lnTo>
                  <a:lnTo>
                    <a:pt x="5" y="25"/>
                  </a:lnTo>
                  <a:lnTo>
                    <a:pt x="7" y="21"/>
                  </a:lnTo>
                  <a:lnTo>
                    <a:pt x="9" y="16"/>
                  </a:lnTo>
                  <a:lnTo>
                    <a:pt x="12" y="12"/>
                  </a:lnTo>
                  <a:lnTo>
                    <a:pt x="12" y="11"/>
                  </a:lnTo>
                  <a:lnTo>
                    <a:pt x="13" y="10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0" y="4"/>
                  </a:lnTo>
                  <a:lnTo>
                    <a:pt x="24" y="3"/>
                  </a:lnTo>
                  <a:lnTo>
                    <a:pt x="26" y="2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9" y="1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47" y="4"/>
                  </a:lnTo>
                  <a:lnTo>
                    <a:pt x="50" y="5"/>
                  </a:lnTo>
                  <a:lnTo>
                    <a:pt x="54" y="7"/>
                  </a:lnTo>
                  <a:lnTo>
                    <a:pt x="57" y="10"/>
                  </a:lnTo>
                  <a:lnTo>
                    <a:pt x="60" y="12"/>
                  </a:lnTo>
                  <a:lnTo>
                    <a:pt x="63" y="15"/>
                  </a:lnTo>
                  <a:lnTo>
                    <a:pt x="66" y="20"/>
                  </a:lnTo>
                  <a:lnTo>
                    <a:pt x="68" y="24"/>
                  </a:lnTo>
                  <a:lnTo>
                    <a:pt x="73" y="29"/>
                  </a:lnTo>
                  <a:lnTo>
                    <a:pt x="73" y="32"/>
                  </a:lnTo>
                  <a:lnTo>
                    <a:pt x="75" y="34"/>
                  </a:lnTo>
                  <a:lnTo>
                    <a:pt x="77" y="37"/>
                  </a:lnTo>
                  <a:lnTo>
                    <a:pt x="79" y="40"/>
                  </a:lnTo>
                  <a:lnTo>
                    <a:pt x="79" y="41"/>
                  </a:lnTo>
                  <a:lnTo>
                    <a:pt x="80" y="46"/>
                  </a:lnTo>
                  <a:lnTo>
                    <a:pt x="80" y="48"/>
                  </a:lnTo>
                  <a:lnTo>
                    <a:pt x="81" y="52"/>
                  </a:lnTo>
                  <a:lnTo>
                    <a:pt x="81" y="56"/>
                  </a:lnTo>
                  <a:lnTo>
                    <a:pt x="82" y="60"/>
                  </a:lnTo>
                  <a:lnTo>
                    <a:pt x="82" y="64"/>
                  </a:lnTo>
                  <a:lnTo>
                    <a:pt x="82" y="69"/>
                  </a:lnTo>
                  <a:lnTo>
                    <a:pt x="81" y="73"/>
                  </a:lnTo>
                  <a:lnTo>
                    <a:pt x="81" y="78"/>
                  </a:lnTo>
                  <a:lnTo>
                    <a:pt x="80" y="82"/>
                  </a:lnTo>
                  <a:lnTo>
                    <a:pt x="78" y="87"/>
                  </a:lnTo>
                  <a:lnTo>
                    <a:pt x="76" y="91"/>
                  </a:lnTo>
                  <a:lnTo>
                    <a:pt x="73" y="96"/>
                  </a:lnTo>
                  <a:lnTo>
                    <a:pt x="71" y="99"/>
                  </a:lnTo>
                  <a:lnTo>
                    <a:pt x="68" y="103"/>
                  </a:lnTo>
                  <a:lnTo>
                    <a:pt x="65" y="105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57" y="111"/>
                  </a:lnTo>
                  <a:lnTo>
                    <a:pt x="55" y="111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8" y="113"/>
                  </a:lnTo>
                  <a:lnTo>
                    <a:pt x="46" y="113"/>
                  </a:lnTo>
                  <a:lnTo>
                    <a:pt x="45" y="112"/>
                  </a:lnTo>
                  <a:lnTo>
                    <a:pt x="43" y="111"/>
                  </a:lnTo>
                  <a:lnTo>
                    <a:pt x="40" y="110"/>
                  </a:lnTo>
                  <a:lnTo>
                    <a:pt x="38" y="108"/>
                  </a:lnTo>
                  <a:lnTo>
                    <a:pt x="36" y="107"/>
                  </a:lnTo>
                  <a:lnTo>
                    <a:pt x="33" y="106"/>
                  </a:lnTo>
                  <a:lnTo>
                    <a:pt x="31" y="105"/>
                  </a:lnTo>
                  <a:lnTo>
                    <a:pt x="29" y="104"/>
                  </a:lnTo>
                  <a:lnTo>
                    <a:pt x="26" y="103"/>
                  </a:lnTo>
                  <a:lnTo>
                    <a:pt x="25" y="103"/>
                  </a:lnTo>
                  <a:lnTo>
                    <a:pt x="22" y="102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19" name="Freeform 439"/>
            <p:cNvSpPr>
              <a:spLocks/>
            </p:cNvSpPr>
            <p:nvPr/>
          </p:nvSpPr>
          <p:spPr bwMode="auto">
            <a:xfrm rot="-1800000">
              <a:off x="675" y="3235"/>
              <a:ext cx="91" cy="111"/>
            </a:xfrm>
            <a:custGeom>
              <a:avLst/>
              <a:gdLst>
                <a:gd name="T0" fmla="*/ 0 w 91"/>
                <a:gd name="T1" fmla="*/ 7 h 111"/>
                <a:gd name="T2" fmla="*/ 5 w 91"/>
                <a:gd name="T3" fmla="*/ 7 h 111"/>
                <a:gd name="T4" fmla="*/ 11 w 91"/>
                <a:gd name="T5" fmla="*/ 4 h 111"/>
                <a:gd name="T6" fmla="*/ 17 w 91"/>
                <a:gd name="T7" fmla="*/ 3 h 111"/>
                <a:gd name="T8" fmla="*/ 22 w 91"/>
                <a:gd name="T9" fmla="*/ 2 h 111"/>
                <a:gd name="T10" fmla="*/ 27 w 91"/>
                <a:gd name="T11" fmla="*/ 1 h 111"/>
                <a:gd name="T12" fmla="*/ 33 w 91"/>
                <a:gd name="T13" fmla="*/ 0 h 111"/>
                <a:gd name="T14" fmla="*/ 39 w 91"/>
                <a:gd name="T15" fmla="*/ 0 h 111"/>
                <a:gd name="T16" fmla="*/ 44 w 91"/>
                <a:gd name="T17" fmla="*/ 0 h 111"/>
                <a:gd name="T18" fmla="*/ 50 w 91"/>
                <a:gd name="T19" fmla="*/ 1 h 111"/>
                <a:gd name="T20" fmla="*/ 56 w 91"/>
                <a:gd name="T21" fmla="*/ 2 h 111"/>
                <a:gd name="T22" fmla="*/ 61 w 91"/>
                <a:gd name="T23" fmla="*/ 4 h 111"/>
                <a:gd name="T24" fmla="*/ 66 w 91"/>
                <a:gd name="T25" fmla="*/ 7 h 111"/>
                <a:gd name="T26" fmla="*/ 73 w 91"/>
                <a:gd name="T27" fmla="*/ 12 h 111"/>
                <a:gd name="T28" fmla="*/ 79 w 91"/>
                <a:gd name="T29" fmla="*/ 19 h 111"/>
                <a:gd name="T30" fmla="*/ 82 w 91"/>
                <a:gd name="T31" fmla="*/ 24 h 111"/>
                <a:gd name="T32" fmla="*/ 84 w 91"/>
                <a:gd name="T33" fmla="*/ 30 h 111"/>
                <a:gd name="T34" fmla="*/ 87 w 91"/>
                <a:gd name="T35" fmla="*/ 36 h 111"/>
                <a:gd name="T36" fmla="*/ 88 w 91"/>
                <a:gd name="T37" fmla="*/ 42 h 111"/>
                <a:gd name="T38" fmla="*/ 90 w 91"/>
                <a:gd name="T39" fmla="*/ 48 h 111"/>
                <a:gd name="T40" fmla="*/ 91 w 91"/>
                <a:gd name="T41" fmla="*/ 55 h 111"/>
                <a:gd name="T42" fmla="*/ 91 w 91"/>
                <a:gd name="T43" fmla="*/ 62 h 111"/>
                <a:gd name="T44" fmla="*/ 91 w 91"/>
                <a:gd name="T45" fmla="*/ 68 h 111"/>
                <a:gd name="T46" fmla="*/ 91 w 91"/>
                <a:gd name="T47" fmla="*/ 74 h 111"/>
                <a:gd name="T48" fmla="*/ 90 w 91"/>
                <a:gd name="T49" fmla="*/ 81 h 111"/>
                <a:gd name="T50" fmla="*/ 90 w 91"/>
                <a:gd name="T51" fmla="*/ 87 h 111"/>
                <a:gd name="T52" fmla="*/ 88 w 91"/>
                <a:gd name="T53" fmla="*/ 94 h 111"/>
                <a:gd name="T54" fmla="*/ 87 w 91"/>
                <a:gd name="T55" fmla="*/ 99 h 111"/>
                <a:gd name="T56" fmla="*/ 44 w 91"/>
                <a:gd name="T57" fmla="*/ 111 h 111"/>
                <a:gd name="T58" fmla="*/ 44 w 91"/>
                <a:gd name="T59" fmla="*/ 109 h 111"/>
                <a:gd name="T60" fmla="*/ 44 w 91"/>
                <a:gd name="T61" fmla="*/ 104 h 111"/>
                <a:gd name="T62" fmla="*/ 44 w 91"/>
                <a:gd name="T63" fmla="*/ 97 h 111"/>
                <a:gd name="T64" fmla="*/ 43 w 91"/>
                <a:gd name="T65" fmla="*/ 88 h 111"/>
                <a:gd name="T66" fmla="*/ 42 w 91"/>
                <a:gd name="T67" fmla="*/ 82 h 111"/>
                <a:gd name="T68" fmla="*/ 41 w 91"/>
                <a:gd name="T69" fmla="*/ 78 h 111"/>
                <a:gd name="T70" fmla="*/ 39 w 91"/>
                <a:gd name="T71" fmla="*/ 68 h 111"/>
                <a:gd name="T72" fmla="*/ 37 w 91"/>
                <a:gd name="T73" fmla="*/ 62 h 111"/>
                <a:gd name="T74" fmla="*/ 36 w 91"/>
                <a:gd name="T75" fmla="*/ 57 h 111"/>
                <a:gd name="T76" fmla="*/ 31 w 91"/>
                <a:gd name="T77" fmla="*/ 48 h 111"/>
                <a:gd name="T78" fmla="*/ 26 w 91"/>
                <a:gd name="T79" fmla="*/ 40 h 111"/>
                <a:gd name="T80" fmla="*/ 20 w 91"/>
                <a:gd name="T81" fmla="*/ 32 h 111"/>
                <a:gd name="T82" fmla="*/ 15 w 91"/>
                <a:gd name="T83" fmla="*/ 26 h 111"/>
                <a:gd name="T84" fmla="*/ 10 w 91"/>
                <a:gd name="T85" fmla="*/ 20 h 111"/>
                <a:gd name="T86" fmla="*/ 6 w 91"/>
                <a:gd name="T87" fmla="*/ 15 h 111"/>
                <a:gd name="T88" fmla="*/ 3 w 91"/>
                <a:gd name="T89" fmla="*/ 12 h 111"/>
                <a:gd name="T90" fmla="*/ 0 w 91"/>
                <a:gd name="T91" fmla="*/ 8 h 11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1"/>
                <a:gd name="T139" fmla="*/ 0 h 111"/>
                <a:gd name="T140" fmla="*/ 91 w 91"/>
                <a:gd name="T141" fmla="*/ 111 h 11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1" h="111">
                  <a:moveTo>
                    <a:pt x="0" y="8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2" y="2"/>
                  </a:lnTo>
                  <a:lnTo>
                    <a:pt x="25" y="2"/>
                  </a:lnTo>
                  <a:lnTo>
                    <a:pt x="27" y="1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50" y="1"/>
                  </a:lnTo>
                  <a:lnTo>
                    <a:pt x="53" y="2"/>
                  </a:lnTo>
                  <a:lnTo>
                    <a:pt x="56" y="2"/>
                  </a:lnTo>
                  <a:lnTo>
                    <a:pt x="58" y="4"/>
                  </a:lnTo>
                  <a:lnTo>
                    <a:pt x="61" y="4"/>
                  </a:lnTo>
                  <a:lnTo>
                    <a:pt x="64" y="6"/>
                  </a:lnTo>
                  <a:lnTo>
                    <a:pt x="66" y="7"/>
                  </a:lnTo>
                  <a:lnTo>
                    <a:pt x="69" y="9"/>
                  </a:lnTo>
                  <a:lnTo>
                    <a:pt x="73" y="12"/>
                  </a:lnTo>
                  <a:lnTo>
                    <a:pt x="77" y="17"/>
                  </a:lnTo>
                  <a:lnTo>
                    <a:pt x="79" y="19"/>
                  </a:lnTo>
                  <a:lnTo>
                    <a:pt x="80" y="21"/>
                  </a:lnTo>
                  <a:lnTo>
                    <a:pt x="82" y="24"/>
                  </a:lnTo>
                  <a:lnTo>
                    <a:pt x="84" y="27"/>
                  </a:lnTo>
                  <a:lnTo>
                    <a:pt x="84" y="30"/>
                  </a:lnTo>
                  <a:lnTo>
                    <a:pt x="86" y="32"/>
                  </a:lnTo>
                  <a:lnTo>
                    <a:pt x="87" y="36"/>
                  </a:lnTo>
                  <a:lnTo>
                    <a:pt x="88" y="39"/>
                  </a:lnTo>
                  <a:lnTo>
                    <a:pt x="88" y="42"/>
                  </a:lnTo>
                  <a:lnTo>
                    <a:pt x="89" y="45"/>
                  </a:lnTo>
                  <a:lnTo>
                    <a:pt x="90" y="48"/>
                  </a:lnTo>
                  <a:lnTo>
                    <a:pt x="91" y="52"/>
                  </a:lnTo>
                  <a:lnTo>
                    <a:pt x="91" y="55"/>
                  </a:lnTo>
                  <a:lnTo>
                    <a:pt x="91" y="58"/>
                  </a:lnTo>
                  <a:lnTo>
                    <a:pt x="91" y="62"/>
                  </a:lnTo>
                  <a:lnTo>
                    <a:pt x="91" y="65"/>
                  </a:lnTo>
                  <a:lnTo>
                    <a:pt x="91" y="68"/>
                  </a:lnTo>
                  <a:lnTo>
                    <a:pt x="91" y="72"/>
                  </a:lnTo>
                  <a:lnTo>
                    <a:pt x="91" y="74"/>
                  </a:lnTo>
                  <a:lnTo>
                    <a:pt x="91" y="78"/>
                  </a:lnTo>
                  <a:lnTo>
                    <a:pt x="90" y="81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89" y="90"/>
                  </a:lnTo>
                  <a:lnTo>
                    <a:pt x="88" y="94"/>
                  </a:lnTo>
                  <a:lnTo>
                    <a:pt x="87" y="96"/>
                  </a:lnTo>
                  <a:lnTo>
                    <a:pt x="87" y="99"/>
                  </a:lnTo>
                  <a:lnTo>
                    <a:pt x="86" y="102"/>
                  </a:lnTo>
                  <a:lnTo>
                    <a:pt x="44" y="111"/>
                  </a:lnTo>
                  <a:lnTo>
                    <a:pt x="44" y="109"/>
                  </a:lnTo>
                  <a:lnTo>
                    <a:pt x="44" y="106"/>
                  </a:lnTo>
                  <a:lnTo>
                    <a:pt x="44" y="104"/>
                  </a:lnTo>
                  <a:lnTo>
                    <a:pt x="44" y="101"/>
                  </a:lnTo>
                  <a:lnTo>
                    <a:pt x="44" y="97"/>
                  </a:lnTo>
                  <a:lnTo>
                    <a:pt x="43" y="92"/>
                  </a:lnTo>
                  <a:lnTo>
                    <a:pt x="43" y="88"/>
                  </a:lnTo>
                  <a:lnTo>
                    <a:pt x="42" y="85"/>
                  </a:lnTo>
                  <a:lnTo>
                    <a:pt x="42" y="82"/>
                  </a:lnTo>
                  <a:lnTo>
                    <a:pt x="41" y="80"/>
                  </a:lnTo>
                  <a:lnTo>
                    <a:pt x="41" y="78"/>
                  </a:lnTo>
                  <a:lnTo>
                    <a:pt x="40" y="72"/>
                  </a:lnTo>
                  <a:lnTo>
                    <a:pt x="39" y="68"/>
                  </a:lnTo>
                  <a:lnTo>
                    <a:pt x="38" y="65"/>
                  </a:lnTo>
                  <a:lnTo>
                    <a:pt x="37" y="62"/>
                  </a:lnTo>
                  <a:lnTo>
                    <a:pt x="37" y="60"/>
                  </a:lnTo>
                  <a:lnTo>
                    <a:pt x="36" y="57"/>
                  </a:lnTo>
                  <a:lnTo>
                    <a:pt x="33" y="53"/>
                  </a:lnTo>
                  <a:lnTo>
                    <a:pt x="31" y="48"/>
                  </a:lnTo>
                  <a:lnTo>
                    <a:pt x="27" y="45"/>
                  </a:lnTo>
                  <a:lnTo>
                    <a:pt x="26" y="40"/>
                  </a:lnTo>
                  <a:lnTo>
                    <a:pt x="23" y="36"/>
                  </a:lnTo>
                  <a:lnTo>
                    <a:pt x="20" y="32"/>
                  </a:lnTo>
                  <a:lnTo>
                    <a:pt x="17" y="29"/>
                  </a:lnTo>
                  <a:lnTo>
                    <a:pt x="15" y="26"/>
                  </a:lnTo>
                  <a:lnTo>
                    <a:pt x="12" y="23"/>
                  </a:lnTo>
                  <a:lnTo>
                    <a:pt x="10" y="20"/>
                  </a:lnTo>
                  <a:lnTo>
                    <a:pt x="8" y="17"/>
                  </a:lnTo>
                  <a:lnTo>
                    <a:pt x="6" y="15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0" name="Freeform 440"/>
            <p:cNvSpPr>
              <a:spLocks/>
            </p:cNvSpPr>
            <p:nvPr/>
          </p:nvSpPr>
          <p:spPr bwMode="auto">
            <a:xfrm rot="-1800000">
              <a:off x="652" y="3016"/>
              <a:ext cx="468" cy="126"/>
            </a:xfrm>
            <a:custGeom>
              <a:avLst/>
              <a:gdLst>
                <a:gd name="T0" fmla="*/ 0 w 468"/>
                <a:gd name="T1" fmla="*/ 99 h 126"/>
                <a:gd name="T2" fmla="*/ 61 w 468"/>
                <a:gd name="T3" fmla="*/ 58 h 126"/>
                <a:gd name="T4" fmla="*/ 80 w 468"/>
                <a:gd name="T5" fmla="*/ 23 h 126"/>
                <a:gd name="T6" fmla="*/ 85 w 468"/>
                <a:gd name="T7" fmla="*/ 22 h 126"/>
                <a:gd name="T8" fmla="*/ 92 w 468"/>
                <a:gd name="T9" fmla="*/ 19 h 126"/>
                <a:gd name="T10" fmla="*/ 96 w 468"/>
                <a:gd name="T11" fmla="*/ 19 h 126"/>
                <a:gd name="T12" fmla="*/ 102 w 468"/>
                <a:gd name="T13" fmla="*/ 18 h 126"/>
                <a:gd name="T14" fmla="*/ 108 w 468"/>
                <a:gd name="T15" fmla="*/ 16 h 126"/>
                <a:gd name="T16" fmla="*/ 114 w 468"/>
                <a:gd name="T17" fmla="*/ 14 h 126"/>
                <a:gd name="T18" fmla="*/ 121 w 468"/>
                <a:gd name="T19" fmla="*/ 14 h 126"/>
                <a:gd name="T20" fmla="*/ 129 w 468"/>
                <a:gd name="T21" fmla="*/ 12 h 126"/>
                <a:gd name="T22" fmla="*/ 136 w 468"/>
                <a:gd name="T23" fmla="*/ 10 h 126"/>
                <a:gd name="T24" fmla="*/ 146 w 468"/>
                <a:gd name="T25" fmla="*/ 9 h 126"/>
                <a:gd name="T26" fmla="*/ 154 w 468"/>
                <a:gd name="T27" fmla="*/ 8 h 126"/>
                <a:gd name="T28" fmla="*/ 164 w 468"/>
                <a:gd name="T29" fmla="*/ 6 h 126"/>
                <a:gd name="T30" fmla="*/ 173 w 468"/>
                <a:gd name="T31" fmla="*/ 6 h 126"/>
                <a:gd name="T32" fmla="*/ 183 w 468"/>
                <a:gd name="T33" fmla="*/ 4 h 126"/>
                <a:gd name="T34" fmla="*/ 193 w 468"/>
                <a:gd name="T35" fmla="*/ 3 h 126"/>
                <a:gd name="T36" fmla="*/ 204 w 468"/>
                <a:gd name="T37" fmla="*/ 2 h 126"/>
                <a:gd name="T38" fmla="*/ 215 w 468"/>
                <a:gd name="T39" fmla="*/ 1 h 126"/>
                <a:gd name="T40" fmla="*/ 226 w 468"/>
                <a:gd name="T41" fmla="*/ 1 h 126"/>
                <a:gd name="T42" fmla="*/ 237 w 468"/>
                <a:gd name="T43" fmla="*/ 1 h 126"/>
                <a:gd name="T44" fmla="*/ 249 w 468"/>
                <a:gd name="T45" fmla="*/ 1 h 126"/>
                <a:gd name="T46" fmla="*/ 261 w 468"/>
                <a:gd name="T47" fmla="*/ 0 h 126"/>
                <a:gd name="T48" fmla="*/ 273 w 468"/>
                <a:gd name="T49" fmla="*/ 1 h 126"/>
                <a:gd name="T50" fmla="*/ 285 w 468"/>
                <a:gd name="T51" fmla="*/ 1 h 126"/>
                <a:gd name="T52" fmla="*/ 298 w 468"/>
                <a:gd name="T53" fmla="*/ 2 h 126"/>
                <a:gd name="T54" fmla="*/ 310 w 468"/>
                <a:gd name="T55" fmla="*/ 3 h 126"/>
                <a:gd name="T56" fmla="*/ 322 w 468"/>
                <a:gd name="T57" fmla="*/ 5 h 126"/>
                <a:gd name="T58" fmla="*/ 334 w 468"/>
                <a:gd name="T59" fmla="*/ 6 h 126"/>
                <a:gd name="T60" fmla="*/ 347 w 468"/>
                <a:gd name="T61" fmla="*/ 9 h 126"/>
                <a:gd name="T62" fmla="*/ 351 w 468"/>
                <a:gd name="T63" fmla="*/ 9 h 126"/>
                <a:gd name="T64" fmla="*/ 355 w 468"/>
                <a:gd name="T65" fmla="*/ 9 h 126"/>
                <a:gd name="T66" fmla="*/ 361 w 468"/>
                <a:gd name="T67" fmla="*/ 10 h 126"/>
                <a:gd name="T68" fmla="*/ 368 w 468"/>
                <a:gd name="T69" fmla="*/ 11 h 126"/>
                <a:gd name="T70" fmla="*/ 377 w 468"/>
                <a:gd name="T71" fmla="*/ 13 h 126"/>
                <a:gd name="T72" fmla="*/ 381 w 468"/>
                <a:gd name="T73" fmla="*/ 14 h 126"/>
                <a:gd name="T74" fmla="*/ 386 w 468"/>
                <a:gd name="T75" fmla="*/ 14 h 126"/>
                <a:gd name="T76" fmla="*/ 391 w 468"/>
                <a:gd name="T77" fmla="*/ 14 h 126"/>
                <a:gd name="T78" fmla="*/ 396 w 468"/>
                <a:gd name="T79" fmla="*/ 16 h 126"/>
                <a:gd name="T80" fmla="*/ 401 w 468"/>
                <a:gd name="T81" fmla="*/ 17 h 126"/>
                <a:gd name="T82" fmla="*/ 406 w 468"/>
                <a:gd name="T83" fmla="*/ 18 h 126"/>
                <a:gd name="T84" fmla="*/ 411 w 468"/>
                <a:gd name="T85" fmla="*/ 19 h 126"/>
                <a:gd name="T86" fmla="*/ 416 w 468"/>
                <a:gd name="T87" fmla="*/ 19 h 126"/>
                <a:gd name="T88" fmla="*/ 420 w 468"/>
                <a:gd name="T89" fmla="*/ 20 h 126"/>
                <a:gd name="T90" fmla="*/ 426 w 468"/>
                <a:gd name="T91" fmla="*/ 22 h 126"/>
                <a:gd name="T92" fmla="*/ 430 w 468"/>
                <a:gd name="T93" fmla="*/ 23 h 126"/>
                <a:gd name="T94" fmla="*/ 436 w 468"/>
                <a:gd name="T95" fmla="*/ 23 h 126"/>
                <a:gd name="T96" fmla="*/ 440 w 468"/>
                <a:gd name="T97" fmla="*/ 25 h 126"/>
                <a:gd name="T98" fmla="*/ 445 w 468"/>
                <a:gd name="T99" fmla="*/ 26 h 126"/>
                <a:gd name="T100" fmla="*/ 454 w 468"/>
                <a:gd name="T101" fmla="*/ 28 h 126"/>
                <a:gd name="T102" fmla="*/ 461 w 468"/>
                <a:gd name="T103" fmla="*/ 31 h 126"/>
                <a:gd name="T104" fmla="*/ 468 w 468"/>
                <a:gd name="T105" fmla="*/ 33 h 126"/>
                <a:gd name="T106" fmla="*/ 357 w 468"/>
                <a:gd name="T107" fmla="*/ 33 h 1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8"/>
                <a:gd name="T163" fmla="*/ 0 h 126"/>
                <a:gd name="T164" fmla="*/ 468 w 468"/>
                <a:gd name="T165" fmla="*/ 126 h 12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8" h="126">
                  <a:moveTo>
                    <a:pt x="17" y="126"/>
                  </a:moveTo>
                  <a:lnTo>
                    <a:pt x="0" y="99"/>
                  </a:lnTo>
                  <a:lnTo>
                    <a:pt x="34" y="87"/>
                  </a:lnTo>
                  <a:lnTo>
                    <a:pt x="61" y="58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2" y="23"/>
                  </a:lnTo>
                  <a:lnTo>
                    <a:pt x="85" y="22"/>
                  </a:lnTo>
                  <a:lnTo>
                    <a:pt x="87" y="20"/>
                  </a:lnTo>
                  <a:lnTo>
                    <a:pt x="92" y="19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4" y="17"/>
                  </a:lnTo>
                  <a:lnTo>
                    <a:pt x="108" y="16"/>
                  </a:lnTo>
                  <a:lnTo>
                    <a:pt x="111" y="15"/>
                  </a:lnTo>
                  <a:lnTo>
                    <a:pt x="114" y="14"/>
                  </a:lnTo>
                  <a:lnTo>
                    <a:pt x="118" y="14"/>
                  </a:lnTo>
                  <a:lnTo>
                    <a:pt x="121" y="14"/>
                  </a:lnTo>
                  <a:lnTo>
                    <a:pt x="125" y="12"/>
                  </a:lnTo>
                  <a:lnTo>
                    <a:pt x="129" y="12"/>
                  </a:lnTo>
                  <a:lnTo>
                    <a:pt x="132" y="11"/>
                  </a:lnTo>
                  <a:lnTo>
                    <a:pt x="136" y="10"/>
                  </a:lnTo>
                  <a:lnTo>
                    <a:pt x="141" y="10"/>
                  </a:lnTo>
                  <a:lnTo>
                    <a:pt x="146" y="9"/>
                  </a:lnTo>
                  <a:lnTo>
                    <a:pt x="149" y="8"/>
                  </a:lnTo>
                  <a:lnTo>
                    <a:pt x="154" y="8"/>
                  </a:lnTo>
                  <a:lnTo>
                    <a:pt x="159" y="6"/>
                  </a:lnTo>
                  <a:lnTo>
                    <a:pt x="164" y="6"/>
                  </a:lnTo>
                  <a:lnTo>
                    <a:pt x="168" y="6"/>
                  </a:lnTo>
                  <a:lnTo>
                    <a:pt x="173" y="6"/>
                  </a:lnTo>
                  <a:lnTo>
                    <a:pt x="178" y="5"/>
                  </a:lnTo>
                  <a:lnTo>
                    <a:pt x="183" y="4"/>
                  </a:lnTo>
                  <a:lnTo>
                    <a:pt x="188" y="3"/>
                  </a:lnTo>
                  <a:lnTo>
                    <a:pt x="193" y="3"/>
                  </a:lnTo>
                  <a:lnTo>
                    <a:pt x="198" y="2"/>
                  </a:lnTo>
                  <a:lnTo>
                    <a:pt x="204" y="2"/>
                  </a:lnTo>
                  <a:lnTo>
                    <a:pt x="209" y="2"/>
                  </a:lnTo>
                  <a:lnTo>
                    <a:pt x="215" y="1"/>
                  </a:lnTo>
                  <a:lnTo>
                    <a:pt x="221" y="1"/>
                  </a:lnTo>
                  <a:lnTo>
                    <a:pt x="226" y="1"/>
                  </a:lnTo>
                  <a:lnTo>
                    <a:pt x="232" y="1"/>
                  </a:lnTo>
                  <a:lnTo>
                    <a:pt x="237" y="1"/>
                  </a:lnTo>
                  <a:lnTo>
                    <a:pt x="243" y="1"/>
                  </a:lnTo>
                  <a:lnTo>
                    <a:pt x="249" y="1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67" y="0"/>
                  </a:lnTo>
                  <a:lnTo>
                    <a:pt x="273" y="1"/>
                  </a:lnTo>
                  <a:lnTo>
                    <a:pt x="279" y="1"/>
                  </a:lnTo>
                  <a:lnTo>
                    <a:pt x="285" y="1"/>
                  </a:lnTo>
                  <a:lnTo>
                    <a:pt x="291" y="1"/>
                  </a:lnTo>
                  <a:lnTo>
                    <a:pt x="298" y="2"/>
                  </a:lnTo>
                  <a:lnTo>
                    <a:pt x="304" y="2"/>
                  </a:lnTo>
                  <a:lnTo>
                    <a:pt x="310" y="3"/>
                  </a:lnTo>
                  <a:lnTo>
                    <a:pt x="316" y="3"/>
                  </a:lnTo>
                  <a:lnTo>
                    <a:pt x="322" y="5"/>
                  </a:lnTo>
                  <a:lnTo>
                    <a:pt x="328" y="5"/>
                  </a:lnTo>
                  <a:lnTo>
                    <a:pt x="334" y="6"/>
                  </a:lnTo>
                  <a:lnTo>
                    <a:pt x="340" y="7"/>
                  </a:lnTo>
                  <a:lnTo>
                    <a:pt x="347" y="9"/>
                  </a:lnTo>
                  <a:lnTo>
                    <a:pt x="348" y="9"/>
                  </a:lnTo>
                  <a:lnTo>
                    <a:pt x="351" y="9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8" y="10"/>
                  </a:lnTo>
                  <a:lnTo>
                    <a:pt x="361" y="10"/>
                  </a:lnTo>
                  <a:lnTo>
                    <a:pt x="365" y="10"/>
                  </a:lnTo>
                  <a:lnTo>
                    <a:pt x="368" y="11"/>
                  </a:lnTo>
                  <a:lnTo>
                    <a:pt x="372" y="12"/>
                  </a:lnTo>
                  <a:lnTo>
                    <a:pt x="377" y="13"/>
                  </a:lnTo>
                  <a:lnTo>
                    <a:pt x="378" y="13"/>
                  </a:lnTo>
                  <a:lnTo>
                    <a:pt x="381" y="14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8" y="14"/>
                  </a:lnTo>
                  <a:lnTo>
                    <a:pt x="391" y="14"/>
                  </a:lnTo>
                  <a:lnTo>
                    <a:pt x="393" y="15"/>
                  </a:lnTo>
                  <a:lnTo>
                    <a:pt x="396" y="16"/>
                  </a:lnTo>
                  <a:lnTo>
                    <a:pt x="398" y="16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6" y="18"/>
                  </a:lnTo>
                  <a:lnTo>
                    <a:pt x="408" y="18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6" y="19"/>
                  </a:lnTo>
                  <a:lnTo>
                    <a:pt x="419" y="19"/>
                  </a:lnTo>
                  <a:lnTo>
                    <a:pt x="420" y="20"/>
                  </a:lnTo>
                  <a:lnTo>
                    <a:pt x="423" y="20"/>
                  </a:lnTo>
                  <a:lnTo>
                    <a:pt x="426" y="22"/>
                  </a:lnTo>
                  <a:lnTo>
                    <a:pt x="428" y="22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8" y="23"/>
                  </a:lnTo>
                  <a:lnTo>
                    <a:pt x="440" y="25"/>
                  </a:lnTo>
                  <a:lnTo>
                    <a:pt x="442" y="25"/>
                  </a:lnTo>
                  <a:lnTo>
                    <a:pt x="445" y="26"/>
                  </a:lnTo>
                  <a:lnTo>
                    <a:pt x="449" y="26"/>
                  </a:lnTo>
                  <a:lnTo>
                    <a:pt x="454" y="28"/>
                  </a:lnTo>
                  <a:lnTo>
                    <a:pt x="457" y="29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8" y="33"/>
                  </a:lnTo>
                  <a:lnTo>
                    <a:pt x="461" y="38"/>
                  </a:lnTo>
                  <a:lnTo>
                    <a:pt x="357" y="33"/>
                  </a:lnTo>
                  <a:lnTo>
                    <a:pt x="17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1" name="Freeform 441"/>
            <p:cNvSpPr>
              <a:spLocks/>
            </p:cNvSpPr>
            <p:nvPr/>
          </p:nvSpPr>
          <p:spPr bwMode="auto">
            <a:xfrm rot="-1800000">
              <a:off x="946" y="3017"/>
              <a:ext cx="112" cy="32"/>
            </a:xfrm>
            <a:custGeom>
              <a:avLst/>
              <a:gdLst>
                <a:gd name="T0" fmla="*/ 46 w 112"/>
                <a:gd name="T1" fmla="*/ 0 h 32"/>
                <a:gd name="T2" fmla="*/ 103 w 112"/>
                <a:gd name="T3" fmla="*/ 23 h 32"/>
                <a:gd name="T4" fmla="*/ 112 w 112"/>
                <a:gd name="T5" fmla="*/ 32 h 32"/>
                <a:gd name="T6" fmla="*/ 111 w 112"/>
                <a:gd name="T7" fmla="*/ 32 h 32"/>
                <a:gd name="T8" fmla="*/ 109 w 112"/>
                <a:gd name="T9" fmla="*/ 31 h 32"/>
                <a:gd name="T10" fmla="*/ 107 w 112"/>
                <a:gd name="T11" fmla="*/ 31 h 32"/>
                <a:gd name="T12" fmla="*/ 105 w 112"/>
                <a:gd name="T13" fmla="*/ 30 h 32"/>
                <a:gd name="T14" fmla="*/ 103 w 112"/>
                <a:gd name="T15" fmla="*/ 30 h 32"/>
                <a:gd name="T16" fmla="*/ 100 w 112"/>
                <a:gd name="T17" fmla="*/ 29 h 32"/>
                <a:gd name="T18" fmla="*/ 97 w 112"/>
                <a:gd name="T19" fmla="*/ 28 h 32"/>
                <a:gd name="T20" fmla="*/ 95 w 112"/>
                <a:gd name="T21" fmla="*/ 28 h 32"/>
                <a:gd name="T22" fmla="*/ 91 w 112"/>
                <a:gd name="T23" fmla="*/ 27 h 32"/>
                <a:gd name="T24" fmla="*/ 88 w 112"/>
                <a:gd name="T25" fmla="*/ 25 h 32"/>
                <a:gd name="T26" fmla="*/ 84 w 112"/>
                <a:gd name="T27" fmla="*/ 24 h 32"/>
                <a:gd name="T28" fmla="*/ 81 w 112"/>
                <a:gd name="T29" fmla="*/ 23 h 32"/>
                <a:gd name="T30" fmla="*/ 76 w 112"/>
                <a:gd name="T31" fmla="*/ 23 h 32"/>
                <a:gd name="T32" fmla="*/ 73 w 112"/>
                <a:gd name="T33" fmla="*/ 22 h 32"/>
                <a:gd name="T34" fmla="*/ 70 w 112"/>
                <a:gd name="T35" fmla="*/ 21 h 32"/>
                <a:gd name="T36" fmla="*/ 68 w 112"/>
                <a:gd name="T37" fmla="*/ 21 h 32"/>
                <a:gd name="T38" fmla="*/ 66 w 112"/>
                <a:gd name="T39" fmla="*/ 20 h 32"/>
                <a:gd name="T40" fmla="*/ 64 w 112"/>
                <a:gd name="T41" fmla="*/ 20 h 32"/>
                <a:gd name="T42" fmla="*/ 61 w 112"/>
                <a:gd name="T43" fmla="*/ 19 h 32"/>
                <a:gd name="T44" fmla="*/ 59 w 112"/>
                <a:gd name="T45" fmla="*/ 19 h 32"/>
                <a:gd name="T46" fmla="*/ 57 w 112"/>
                <a:gd name="T47" fmla="*/ 18 h 32"/>
                <a:gd name="T48" fmla="*/ 55 w 112"/>
                <a:gd name="T49" fmla="*/ 18 h 32"/>
                <a:gd name="T50" fmla="*/ 53 w 112"/>
                <a:gd name="T51" fmla="*/ 18 h 32"/>
                <a:gd name="T52" fmla="*/ 50 w 112"/>
                <a:gd name="T53" fmla="*/ 17 h 32"/>
                <a:gd name="T54" fmla="*/ 48 w 112"/>
                <a:gd name="T55" fmla="*/ 16 h 32"/>
                <a:gd name="T56" fmla="*/ 46 w 112"/>
                <a:gd name="T57" fmla="*/ 16 h 32"/>
                <a:gd name="T58" fmla="*/ 43 w 112"/>
                <a:gd name="T59" fmla="*/ 16 h 32"/>
                <a:gd name="T60" fmla="*/ 41 w 112"/>
                <a:gd name="T61" fmla="*/ 15 h 32"/>
                <a:gd name="T62" fmla="*/ 39 w 112"/>
                <a:gd name="T63" fmla="*/ 15 h 32"/>
                <a:gd name="T64" fmla="*/ 37 w 112"/>
                <a:gd name="T65" fmla="*/ 15 h 32"/>
                <a:gd name="T66" fmla="*/ 34 w 112"/>
                <a:gd name="T67" fmla="*/ 15 h 32"/>
                <a:gd name="T68" fmla="*/ 32 w 112"/>
                <a:gd name="T69" fmla="*/ 14 h 32"/>
                <a:gd name="T70" fmla="*/ 29 w 112"/>
                <a:gd name="T71" fmla="*/ 14 h 32"/>
                <a:gd name="T72" fmla="*/ 27 w 112"/>
                <a:gd name="T73" fmla="*/ 14 h 32"/>
                <a:gd name="T74" fmla="*/ 24 w 112"/>
                <a:gd name="T75" fmla="*/ 13 h 32"/>
                <a:gd name="T76" fmla="*/ 22 w 112"/>
                <a:gd name="T77" fmla="*/ 13 h 32"/>
                <a:gd name="T78" fmla="*/ 20 w 112"/>
                <a:gd name="T79" fmla="*/ 13 h 32"/>
                <a:gd name="T80" fmla="*/ 18 w 112"/>
                <a:gd name="T81" fmla="*/ 13 h 32"/>
                <a:gd name="T82" fmla="*/ 15 w 112"/>
                <a:gd name="T83" fmla="*/ 12 h 32"/>
                <a:gd name="T84" fmla="*/ 13 w 112"/>
                <a:gd name="T85" fmla="*/ 12 h 32"/>
                <a:gd name="T86" fmla="*/ 11 w 112"/>
                <a:gd name="T87" fmla="*/ 12 h 32"/>
                <a:gd name="T88" fmla="*/ 9 w 112"/>
                <a:gd name="T89" fmla="*/ 12 h 32"/>
                <a:gd name="T90" fmla="*/ 5 w 112"/>
                <a:gd name="T91" fmla="*/ 12 h 32"/>
                <a:gd name="T92" fmla="*/ 0 w 112"/>
                <a:gd name="T93" fmla="*/ 12 h 32"/>
                <a:gd name="T94" fmla="*/ 5 w 112"/>
                <a:gd name="T95" fmla="*/ 7 h 32"/>
                <a:gd name="T96" fmla="*/ 46 w 112"/>
                <a:gd name="T97" fmla="*/ 0 h 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2"/>
                <a:gd name="T148" fmla="*/ 0 h 32"/>
                <a:gd name="T149" fmla="*/ 112 w 112"/>
                <a:gd name="T150" fmla="*/ 32 h 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2" h="32">
                  <a:moveTo>
                    <a:pt x="46" y="0"/>
                  </a:moveTo>
                  <a:lnTo>
                    <a:pt x="103" y="23"/>
                  </a:lnTo>
                  <a:lnTo>
                    <a:pt x="112" y="32"/>
                  </a:lnTo>
                  <a:lnTo>
                    <a:pt x="111" y="32"/>
                  </a:lnTo>
                  <a:lnTo>
                    <a:pt x="109" y="31"/>
                  </a:lnTo>
                  <a:lnTo>
                    <a:pt x="107" y="31"/>
                  </a:lnTo>
                  <a:lnTo>
                    <a:pt x="105" y="30"/>
                  </a:lnTo>
                  <a:lnTo>
                    <a:pt x="103" y="30"/>
                  </a:lnTo>
                  <a:lnTo>
                    <a:pt x="100" y="29"/>
                  </a:lnTo>
                  <a:lnTo>
                    <a:pt x="97" y="28"/>
                  </a:lnTo>
                  <a:lnTo>
                    <a:pt x="95" y="28"/>
                  </a:lnTo>
                  <a:lnTo>
                    <a:pt x="91" y="27"/>
                  </a:lnTo>
                  <a:lnTo>
                    <a:pt x="88" y="25"/>
                  </a:lnTo>
                  <a:lnTo>
                    <a:pt x="84" y="24"/>
                  </a:lnTo>
                  <a:lnTo>
                    <a:pt x="81" y="23"/>
                  </a:lnTo>
                  <a:lnTo>
                    <a:pt x="76" y="23"/>
                  </a:lnTo>
                  <a:lnTo>
                    <a:pt x="73" y="22"/>
                  </a:lnTo>
                  <a:lnTo>
                    <a:pt x="70" y="21"/>
                  </a:lnTo>
                  <a:lnTo>
                    <a:pt x="68" y="21"/>
                  </a:lnTo>
                  <a:lnTo>
                    <a:pt x="66" y="20"/>
                  </a:lnTo>
                  <a:lnTo>
                    <a:pt x="64" y="20"/>
                  </a:lnTo>
                  <a:lnTo>
                    <a:pt x="61" y="19"/>
                  </a:lnTo>
                  <a:lnTo>
                    <a:pt x="59" y="19"/>
                  </a:lnTo>
                  <a:lnTo>
                    <a:pt x="57" y="18"/>
                  </a:lnTo>
                  <a:lnTo>
                    <a:pt x="55" y="18"/>
                  </a:lnTo>
                  <a:lnTo>
                    <a:pt x="53" y="18"/>
                  </a:lnTo>
                  <a:lnTo>
                    <a:pt x="50" y="17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3" y="16"/>
                  </a:lnTo>
                  <a:lnTo>
                    <a:pt x="41" y="15"/>
                  </a:lnTo>
                  <a:lnTo>
                    <a:pt x="39" y="15"/>
                  </a:lnTo>
                  <a:lnTo>
                    <a:pt x="37" y="15"/>
                  </a:lnTo>
                  <a:lnTo>
                    <a:pt x="34" y="15"/>
                  </a:lnTo>
                  <a:lnTo>
                    <a:pt x="32" y="14"/>
                  </a:lnTo>
                  <a:lnTo>
                    <a:pt x="29" y="14"/>
                  </a:lnTo>
                  <a:lnTo>
                    <a:pt x="27" y="14"/>
                  </a:lnTo>
                  <a:lnTo>
                    <a:pt x="24" y="13"/>
                  </a:lnTo>
                  <a:lnTo>
                    <a:pt x="22" y="13"/>
                  </a:lnTo>
                  <a:lnTo>
                    <a:pt x="20" y="13"/>
                  </a:lnTo>
                  <a:lnTo>
                    <a:pt x="18" y="13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0" y="12"/>
                  </a:lnTo>
                  <a:lnTo>
                    <a:pt x="5" y="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2" name="Freeform 442"/>
            <p:cNvSpPr>
              <a:spLocks/>
            </p:cNvSpPr>
            <p:nvPr/>
          </p:nvSpPr>
          <p:spPr bwMode="auto">
            <a:xfrm rot="-1800000">
              <a:off x="889" y="2981"/>
              <a:ext cx="231" cy="97"/>
            </a:xfrm>
            <a:custGeom>
              <a:avLst/>
              <a:gdLst>
                <a:gd name="T0" fmla="*/ 5 w 231"/>
                <a:gd name="T1" fmla="*/ 89 h 97"/>
                <a:gd name="T2" fmla="*/ 2 w 231"/>
                <a:gd name="T3" fmla="*/ 78 h 97"/>
                <a:gd name="T4" fmla="*/ 1 w 231"/>
                <a:gd name="T5" fmla="*/ 68 h 97"/>
                <a:gd name="T6" fmla="*/ 0 w 231"/>
                <a:gd name="T7" fmla="*/ 56 h 97"/>
                <a:gd name="T8" fmla="*/ 2 w 231"/>
                <a:gd name="T9" fmla="*/ 44 h 97"/>
                <a:gd name="T10" fmla="*/ 5 w 231"/>
                <a:gd name="T11" fmla="*/ 33 h 97"/>
                <a:gd name="T12" fmla="*/ 14 w 231"/>
                <a:gd name="T13" fmla="*/ 24 h 97"/>
                <a:gd name="T14" fmla="*/ 25 w 231"/>
                <a:gd name="T15" fmla="*/ 17 h 97"/>
                <a:gd name="T16" fmla="*/ 39 w 231"/>
                <a:gd name="T17" fmla="*/ 12 h 97"/>
                <a:gd name="T18" fmla="*/ 48 w 231"/>
                <a:gd name="T19" fmla="*/ 10 h 97"/>
                <a:gd name="T20" fmla="*/ 58 w 231"/>
                <a:gd name="T21" fmla="*/ 8 h 97"/>
                <a:gd name="T22" fmla="*/ 67 w 231"/>
                <a:gd name="T23" fmla="*/ 6 h 97"/>
                <a:gd name="T24" fmla="*/ 77 w 231"/>
                <a:gd name="T25" fmla="*/ 4 h 97"/>
                <a:gd name="T26" fmla="*/ 87 w 231"/>
                <a:gd name="T27" fmla="*/ 4 h 97"/>
                <a:gd name="T28" fmla="*/ 95 w 231"/>
                <a:gd name="T29" fmla="*/ 2 h 97"/>
                <a:gd name="T30" fmla="*/ 106 w 231"/>
                <a:gd name="T31" fmla="*/ 1 h 97"/>
                <a:gd name="T32" fmla="*/ 121 w 231"/>
                <a:gd name="T33" fmla="*/ 0 h 97"/>
                <a:gd name="T34" fmla="*/ 131 w 231"/>
                <a:gd name="T35" fmla="*/ 0 h 97"/>
                <a:gd name="T36" fmla="*/ 137 w 231"/>
                <a:gd name="T37" fmla="*/ 0 h 97"/>
                <a:gd name="T38" fmla="*/ 146 w 231"/>
                <a:gd name="T39" fmla="*/ 0 h 97"/>
                <a:gd name="T40" fmla="*/ 159 w 231"/>
                <a:gd name="T41" fmla="*/ 0 h 97"/>
                <a:gd name="T42" fmla="*/ 175 w 231"/>
                <a:gd name="T43" fmla="*/ 2 h 97"/>
                <a:gd name="T44" fmla="*/ 192 w 231"/>
                <a:gd name="T45" fmla="*/ 3 h 97"/>
                <a:gd name="T46" fmla="*/ 208 w 231"/>
                <a:gd name="T47" fmla="*/ 4 h 97"/>
                <a:gd name="T48" fmla="*/ 222 w 231"/>
                <a:gd name="T49" fmla="*/ 6 h 97"/>
                <a:gd name="T50" fmla="*/ 210 w 231"/>
                <a:gd name="T51" fmla="*/ 36 h 97"/>
                <a:gd name="T52" fmla="*/ 199 w 231"/>
                <a:gd name="T53" fmla="*/ 35 h 97"/>
                <a:gd name="T54" fmla="*/ 183 w 231"/>
                <a:gd name="T55" fmla="*/ 33 h 97"/>
                <a:gd name="T56" fmla="*/ 174 w 231"/>
                <a:gd name="T57" fmla="*/ 33 h 97"/>
                <a:gd name="T58" fmla="*/ 163 w 231"/>
                <a:gd name="T59" fmla="*/ 33 h 97"/>
                <a:gd name="T60" fmla="*/ 152 w 231"/>
                <a:gd name="T61" fmla="*/ 33 h 97"/>
                <a:gd name="T62" fmla="*/ 139 w 231"/>
                <a:gd name="T63" fmla="*/ 32 h 97"/>
                <a:gd name="T64" fmla="*/ 127 w 231"/>
                <a:gd name="T65" fmla="*/ 33 h 97"/>
                <a:gd name="T66" fmla="*/ 114 w 231"/>
                <a:gd name="T67" fmla="*/ 33 h 97"/>
                <a:gd name="T68" fmla="*/ 102 w 231"/>
                <a:gd name="T69" fmla="*/ 34 h 97"/>
                <a:gd name="T70" fmla="*/ 90 w 231"/>
                <a:gd name="T71" fmla="*/ 36 h 97"/>
                <a:gd name="T72" fmla="*/ 80 w 231"/>
                <a:gd name="T73" fmla="*/ 38 h 97"/>
                <a:gd name="T74" fmla="*/ 70 w 231"/>
                <a:gd name="T75" fmla="*/ 41 h 97"/>
                <a:gd name="T76" fmla="*/ 61 w 231"/>
                <a:gd name="T77" fmla="*/ 44 h 97"/>
                <a:gd name="T78" fmla="*/ 67 w 231"/>
                <a:gd name="T79" fmla="*/ 44 h 97"/>
                <a:gd name="T80" fmla="*/ 76 w 231"/>
                <a:gd name="T81" fmla="*/ 46 h 97"/>
                <a:gd name="T82" fmla="*/ 89 w 231"/>
                <a:gd name="T83" fmla="*/ 48 h 97"/>
                <a:gd name="T84" fmla="*/ 102 w 231"/>
                <a:gd name="T85" fmla="*/ 50 h 97"/>
                <a:gd name="T86" fmla="*/ 115 w 231"/>
                <a:gd name="T87" fmla="*/ 52 h 97"/>
                <a:gd name="T88" fmla="*/ 126 w 231"/>
                <a:gd name="T89" fmla="*/ 54 h 97"/>
                <a:gd name="T90" fmla="*/ 136 w 231"/>
                <a:gd name="T91" fmla="*/ 57 h 97"/>
                <a:gd name="T92" fmla="*/ 145 w 231"/>
                <a:gd name="T93" fmla="*/ 59 h 97"/>
                <a:gd name="T94" fmla="*/ 160 w 231"/>
                <a:gd name="T95" fmla="*/ 64 h 97"/>
                <a:gd name="T96" fmla="*/ 174 w 231"/>
                <a:gd name="T97" fmla="*/ 68 h 97"/>
                <a:gd name="T98" fmla="*/ 180 w 231"/>
                <a:gd name="T99" fmla="*/ 71 h 97"/>
                <a:gd name="T100" fmla="*/ 153 w 231"/>
                <a:gd name="T101" fmla="*/ 94 h 97"/>
                <a:gd name="T102" fmla="*/ 139 w 231"/>
                <a:gd name="T103" fmla="*/ 89 h 97"/>
                <a:gd name="T104" fmla="*/ 129 w 231"/>
                <a:gd name="T105" fmla="*/ 85 h 97"/>
                <a:gd name="T106" fmla="*/ 119 w 231"/>
                <a:gd name="T107" fmla="*/ 83 h 97"/>
                <a:gd name="T108" fmla="*/ 109 w 231"/>
                <a:gd name="T109" fmla="*/ 80 h 97"/>
                <a:gd name="T110" fmla="*/ 98 w 231"/>
                <a:gd name="T111" fmla="*/ 77 h 97"/>
                <a:gd name="T112" fmla="*/ 87 w 231"/>
                <a:gd name="T113" fmla="*/ 74 h 97"/>
                <a:gd name="T114" fmla="*/ 76 w 231"/>
                <a:gd name="T115" fmla="*/ 72 h 97"/>
                <a:gd name="T116" fmla="*/ 66 w 231"/>
                <a:gd name="T117" fmla="*/ 70 h 97"/>
                <a:gd name="T118" fmla="*/ 55 w 231"/>
                <a:gd name="T119" fmla="*/ 69 h 97"/>
                <a:gd name="T120" fmla="*/ 47 w 231"/>
                <a:gd name="T121" fmla="*/ 69 h 97"/>
                <a:gd name="T122" fmla="*/ 33 w 231"/>
                <a:gd name="T123" fmla="*/ 72 h 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97"/>
                <a:gd name="T188" fmla="*/ 231 w 231"/>
                <a:gd name="T189" fmla="*/ 97 h 9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97">
                  <a:moveTo>
                    <a:pt x="7" y="95"/>
                  </a:moveTo>
                  <a:lnTo>
                    <a:pt x="7" y="94"/>
                  </a:lnTo>
                  <a:lnTo>
                    <a:pt x="7" y="92"/>
                  </a:lnTo>
                  <a:lnTo>
                    <a:pt x="5" y="89"/>
                  </a:lnTo>
                  <a:lnTo>
                    <a:pt x="4" y="86"/>
                  </a:lnTo>
                  <a:lnTo>
                    <a:pt x="3" y="84"/>
                  </a:lnTo>
                  <a:lnTo>
                    <a:pt x="3" y="81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2" y="73"/>
                  </a:lnTo>
                  <a:lnTo>
                    <a:pt x="1" y="70"/>
                  </a:lnTo>
                  <a:lnTo>
                    <a:pt x="1" y="68"/>
                  </a:lnTo>
                  <a:lnTo>
                    <a:pt x="1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2" y="44"/>
                  </a:lnTo>
                  <a:lnTo>
                    <a:pt x="2" y="41"/>
                  </a:lnTo>
                  <a:lnTo>
                    <a:pt x="3" y="39"/>
                  </a:lnTo>
                  <a:lnTo>
                    <a:pt x="4" y="36"/>
                  </a:lnTo>
                  <a:lnTo>
                    <a:pt x="5" y="33"/>
                  </a:lnTo>
                  <a:lnTo>
                    <a:pt x="7" y="31"/>
                  </a:lnTo>
                  <a:lnTo>
                    <a:pt x="9" y="28"/>
                  </a:lnTo>
                  <a:lnTo>
                    <a:pt x="11" y="26"/>
                  </a:lnTo>
                  <a:lnTo>
                    <a:pt x="14" y="24"/>
                  </a:lnTo>
                  <a:lnTo>
                    <a:pt x="16" y="23"/>
                  </a:lnTo>
                  <a:lnTo>
                    <a:pt x="19" y="20"/>
                  </a:lnTo>
                  <a:lnTo>
                    <a:pt x="22" y="19"/>
                  </a:lnTo>
                  <a:lnTo>
                    <a:pt x="25" y="17"/>
                  </a:lnTo>
                  <a:lnTo>
                    <a:pt x="29" y="16"/>
                  </a:lnTo>
                  <a:lnTo>
                    <a:pt x="33" y="14"/>
                  </a:lnTo>
                  <a:lnTo>
                    <a:pt x="37" y="13"/>
                  </a:lnTo>
                  <a:lnTo>
                    <a:pt x="39" y="12"/>
                  </a:lnTo>
                  <a:lnTo>
                    <a:pt x="41" y="12"/>
                  </a:lnTo>
                  <a:lnTo>
                    <a:pt x="44" y="11"/>
                  </a:lnTo>
                  <a:lnTo>
                    <a:pt x="46" y="11"/>
                  </a:lnTo>
                  <a:lnTo>
                    <a:pt x="48" y="10"/>
                  </a:lnTo>
                  <a:lnTo>
                    <a:pt x="51" y="9"/>
                  </a:lnTo>
                  <a:lnTo>
                    <a:pt x="53" y="8"/>
                  </a:lnTo>
                  <a:lnTo>
                    <a:pt x="55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6"/>
                  </a:lnTo>
                  <a:lnTo>
                    <a:pt x="65" y="6"/>
                  </a:lnTo>
                  <a:lnTo>
                    <a:pt x="67" y="6"/>
                  </a:lnTo>
                  <a:lnTo>
                    <a:pt x="69" y="5"/>
                  </a:lnTo>
                  <a:lnTo>
                    <a:pt x="72" y="5"/>
                  </a:lnTo>
                  <a:lnTo>
                    <a:pt x="74" y="5"/>
                  </a:lnTo>
                  <a:lnTo>
                    <a:pt x="77" y="4"/>
                  </a:lnTo>
                  <a:lnTo>
                    <a:pt x="79" y="4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9" y="3"/>
                  </a:lnTo>
                  <a:lnTo>
                    <a:pt x="91" y="3"/>
                  </a:lnTo>
                  <a:lnTo>
                    <a:pt x="94" y="3"/>
                  </a:lnTo>
                  <a:lnTo>
                    <a:pt x="95" y="2"/>
                  </a:lnTo>
                  <a:lnTo>
                    <a:pt x="98" y="2"/>
                  </a:lnTo>
                  <a:lnTo>
                    <a:pt x="100" y="2"/>
                  </a:lnTo>
                  <a:lnTo>
                    <a:pt x="102" y="2"/>
                  </a:lnTo>
                  <a:lnTo>
                    <a:pt x="106" y="1"/>
                  </a:lnTo>
                  <a:lnTo>
                    <a:pt x="111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3" y="1"/>
                  </a:lnTo>
                  <a:lnTo>
                    <a:pt x="167" y="2"/>
                  </a:lnTo>
                  <a:lnTo>
                    <a:pt x="172" y="2"/>
                  </a:lnTo>
                  <a:lnTo>
                    <a:pt x="175" y="2"/>
                  </a:lnTo>
                  <a:lnTo>
                    <a:pt x="179" y="2"/>
                  </a:lnTo>
                  <a:lnTo>
                    <a:pt x="183" y="2"/>
                  </a:lnTo>
                  <a:lnTo>
                    <a:pt x="188" y="3"/>
                  </a:lnTo>
                  <a:lnTo>
                    <a:pt x="192" y="3"/>
                  </a:lnTo>
                  <a:lnTo>
                    <a:pt x="196" y="3"/>
                  </a:lnTo>
                  <a:lnTo>
                    <a:pt x="199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11" y="5"/>
                  </a:lnTo>
                  <a:lnTo>
                    <a:pt x="215" y="5"/>
                  </a:lnTo>
                  <a:lnTo>
                    <a:pt x="219" y="6"/>
                  </a:lnTo>
                  <a:lnTo>
                    <a:pt x="222" y="6"/>
                  </a:lnTo>
                  <a:lnTo>
                    <a:pt x="225" y="7"/>
                  </a:lnTo>
                  <a:lnTo>
                    <a:pt x="228" y="8"/>
                  </a:lnTo>
                  <a:lnTo>
                    <a:pt x="231" y="8"/>
                  </a:lnTo>
                  <a:lnTo>
                    <a:pt x="210" y="36"/>
                  </a:lnTo>
                  <a:lnTo>
                    <a:pt x="208" y="36"/>
                  </a:lnTo>
                  <a:lnTo>
                    <a:pt x="205" y="36"/>
                  </a:lnTo>
                  <a:lnTo>
                    <a:pt x="202" y="35"/>
                  </a:lnTo>
                  <a:lnTo>
                    <a:pt x="199" y="35"/>
                  </a:lnTo>
                  <a:lnTo>
                    <a:pt x="195" y="34"/>
                  </a:lnTo>
                  <a:lnTo>
                    <a:pt x="192" y="34"/>
                  </a:lnTo>
                  <a:lnTo>
                    <a:pt x="188" y="34"/>
                  </a:lnTo>
                  <a:lnTo>
                    <a:pt x="183" y="33"/>
                  </a:lnTo>
                  <a:lnTo>
                    <a:pt x="181" y="33"/>
                  </a:lnTo>
                  <a:lnTo>
                    <a:pt x="179" y="33"/>
                  </a:lnTo>
                  <a:lnTo>
                    <a:pt x="176" y="33"/>
                  </a:lnTo>
                  <a:lnTo>
                    <a:pt x="174" y="33"/>
                  </a:lnTo>
                  <a:lnTo>
                    <a:pt x="171" y="33"/>
                  </a:lnTo>
                  <a:lnTo>
                    <a:pt x="168" y="33"/>
                  </a:lnTo>
                  <a:lnTo>
                    <a:pt x="165" y="33"/>
                  </a:lnTo>
                  <a:lnTo>
                    <a:pt x="163" y="33"/>
                  </a:lnTo>
                  <a:lnTo>
                    <a:pt x="160" y="33"/>
                  </a:lnTo>
                  <a:lnTo>
                    <a:pt x="158" y="33"/>
                  </a:lnTo>
                  <a:lnTo>
                    <a:pt x="154" y="33"/>
                  </a:lnTo>
                  <a:lnTo>
                    <a:pt x="152" y="33"/>
                  </a:lnTo>
                  <a:lnTo>
                    <a:pt x="148" y="32"/>
                  </a:lnTo>
                  <a:lnTo>
                    <a:pt x="146" y="32"/>
                  </a:lnTo>
                  <a:lnTo>
                    <a:pt x="142" y="32"/>
                  </a:lnTo>
                  <a:lnTo>
                    <a:pt x="139" y="32"/>
                  </a:lnTo>
                  <a:lnTo>
                    <a:pt x="136" y="32"/>
                  </a:lnTo>
                  <a:lnTo>
                    <a:pt x="133" y="32"/>
                  </a:lnTo>
                  <a:lnTo>
                    <a:pt x="130" y="32"/>
                  </a:lnTo>
                  <a:lnTo>
                    <a:pt x="127" y="33"/>
                  </a:lnTo>
                  <a:lnTo>
                    <a:pt x="124" y="33"/>
                  </a:lnTo>
                  <a:lnTo>
                    <a:pt x="120" y="33"/>
                  </a:lnTo>
                  <a:lnTo>
                    <a:pt x="117" y="33"/>
                  </a:lnTo>
                  <a:lnTo>
                    <a:pt x="114" y="33"/>
                  </a:lnTo>
                  <a:lnTo>
                    <a:pt x="111" y="33"/>
                  </a:lnTo>
                  <a:lnTo>
                    <a:pt x="109" y="33"/>
                  </a:lnTo>
                  <a:lnTo>
                    <a:pt x="105" y="34"/>
                  </a:lnTo>
                  <a:lnTo>
                    <a:pt x="102" y="34"/>
                  </a:lnTo>
                  <a:lnTo>
                    <a:pt x="99" y="34"/>
                  </a:lnTo>
                  <a:lnTo>
                    <a:pt x="97" y="35"/>
                  </a:lnTo>
                  <a:lnTo>
                    <a:pt x="93" y="36"/>
                  </a:lnTo>
                  <a:lnTo>
                    <a:pt x="90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2" y="36"/>
                  </a:lnTo>
                  <a:lnTo>
                    <a:pt x="80" y="38"/>
                  </a:lnTo>
                  <a:lnTo>
                    <a:pt x="77" y="38"/>
                  </a:lnTo>
                  <a:lnTo>
                    <a:pt x="74" y="39"/>
                  </a:lnTo>
                  <a:lnTo>
                    <a:pt x="72" y="40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5" y="42"/>
                  </a:lnTo>
                  <a:lnTo>
                    <a:pt x="63" y="42"/>
                  </a:lnTo>
                  <a:lnTo>
                    <a:pt x="61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5" y="44"/>
                  </a:lnTo>
                  <a:lnTo>
                    <a:pt x="67" y="44"/>
                  </a:lnTo>
                  <a:lnTo>
                    <a:pt x="69" y="44"/>
                  </a:lnTo>
                  <a:lnTo>
                    <a:pt x="72" y="45"/>
                  </a:lnTo>
                  <a:lnTo>
                    <a:pt x="74" y="45"/>
                  </a:lnTo>
                  <a:lnTo>
                    <a:pt x="76" y="46"/>
                  </a:lnTo>
                  <a:lnTo>
                    <a:pt x="79" y="46"/>
                  </a:lnTo>
                  <a:lnTo>
                    <a:pt x="83" y="47"/>
                  </a:lnTo>
                  <a:lnTo>
                    <a:pt x="86" y="48"/>
                  </a:lnTo>
                  <a:lnTo>
                    <a:pt x="89" y="48"/>
                  </a:lnTo>
                  <a:lnTo>
                    <a:pt x="92" y="49"/>
                  </a:lnTo>
                  <a:lnTo>
                    <a:pt x="96" y="49"/>
                  </a:lnTo>
                  <a:lnTo>
                    <a:pt x="99" y="49"/>
                  </a:lnTo>
                  <a:lnTo>
                    <a:pt x="102" y="50"/>
                  </a:lnTo>
                  <a:lnTo>
                    <a:pt x="106" y="50"/>
                  </a:lnTo>
                  <a:lnTo>
                    <a:pt x="109" y="52"/>
                  </a:lnTo>
                  <a:lnTo>
                    <a:pt x="112" y="52"/>
                  </a:lnTo>
                  <a:lnTo>
                    <a:pt x="115" y="52"/>
                  </a:lnTo>
                  <a:lnTo>
                    <a:pt x="118" y="52"/>
                  </a:lnTo>
                  <a:lnTo>
                    <a:pt x="121" y="53"/>
                  </a:lnTo>
                  <a:lnTo>
                    <a:pt x="123" y="53"/>
                  </a:lnTo>
                  <a:lnTo>
                    <a:pt x="126" y="54"/>
                  </a:lnTo>
                  <a:lnTo>
                    <a:pt x="128" y="55"/>
                  </a:lnTo>
                  <a:lnTo>
                    <a:pt x="130" y="55"/>
                  </a:lnTo>
                  <a:lnTo>
                    <a:pt x="134" y="56"/>
                  </a:lnTo>
                  <a:lnTo>
                    <a:pt x="136" y="57"/>
                  </a:lnTo>
                  <a:lnTo>
                    <a:pt x="137" y="57"/>
                  </a:lnTo>
                  <a:lnTo>
                    <a:pt x="139" y="57"/>
                  </a:lnTo>
                  <a:lnTo>
                    <a:pt x="141" y="57"/>
                  </a:lnTo>
                  <a:lnTo>
                    <a:pt x="145" y="59"/>
                  </a:lnTo>
                  <a:lnTo>
                    <a:pt x="148" y="60"/>
                  </a:lnTo>
                  <a:lnTo>
                    <a:pt x="152" y="61"/>
                  </a:lnTo>
                  <a:lnTo>
                    <a:pt x="156" y="63"/>
                  </a:lnTo>
                  <a:lnTo>
                    <a:pt x="160" y="64"/>
                  </a:lnTo>
                  <a:lnTo>
                    <a:pt x="163" y="65"/>
                  </a:lnTo>
                  <a:lnTo>
                    <a:pt x="167" y="66"/>
                  </a:lnTo>
                  <a:lnTo>
                    <a:pt x="170" y="67"/>
                  </a:lnTo>
                  <a:lnTo>
                    <a:pt x="174" y="68"/>
                  </a:lnTo>
                  <a:lnTo>
                    <a:pt x="176" y="69"/>
                  </a:lnTo>
                  <a:lnTo>
                    <a:pt x="178" y="70"/>
                  </a:lnTo>
                  <a:lnTo>
                    <a:pt x="179" y="70"/>
                  </a:lnTo>
                  <a:lnTo>
                    <a:pt x="180" y="71"/>
                  </a:lnTo>
                  <a:lnTo>
                    <a:pt x="160" y="97"/>
                  </a:lnTo>
                  <a:lnTo>
                    <a:pt x="158" y="97"/>
                  </a:lnTo>
                  <a:lnTo>
                    <a:pt x="155" y="95"/>
                  </a:lnTo>
                  <a:lnTo>
                    <a:pt x="153" y="94"/>
                  </a:lnTo>
                  <a:lnTo>
                    <a:pt x="150" y="93"/>
                  </a:lnTo>
                  <a:lnTo>
                    <a:pt x="147" y="92"/>
                  </a:lnTo>
                  <a:lnTo>
                    <a:pt x="144" y="91"/>
                  </a:lnTo>
                  <a:lnTo>
                    <a:pt x="139" y="89"/>
                  </a:lnTo>
                  <a:lnTo>
                    <a:pt x="136" y="88"/>
                  </a:lnTo>
                  <a:lnTo>
                    <a:pt x="133" y="87"/>
                  </a:lnTo>
                  <a:lnTo>
                    <a:pt x="131" y="86"/>
                  </a:lnTo>
                  <a:lnTo>
                    <a:pt x="129" y="85"/>
                  </a:lnTo>
                  <a:lnTo>
                    <a:pt x="127" y="85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9" y="83"/>
                  </a:lnTo>
                  <a:lnTo>
                    <a:pt x="117" y="82"/>
                  </a:lnTo>
                  <a:lnTo>
                    <a:pt x="114" y="81"/>
                  </a:lnTo>
                  <a:lnTo>
                    <a:pt x="111" y="81"/>
                  </a:lnTo>
                  <a:lnTo>
                    <a:pt x="109" y="80"/>
                  </a:lnTo>
                  <a:lnTo>
                    <a:pt x="106" y="80"/>
                  </a:lnTo>
                  <a:lnTo>
                    <a:pt x="104" y="78"/>
                  </a:lnTo>
                  <a:lnTo>
                    <a:pt x="101" y="78"/>
                  </a:lnTo>
                  <a:lnTo>
                    <a:pt x="98" y="77"/>
                  </a:lnTo>
                  <a:lnTo>
                    <a:pt x="95" y="76"/>
                  </a:lnTo>
                  <a:lnTo>
                    <a:pt x="92" y="76"/>
                  </a:lnTo>
                  <a:lnTo>
                    <a:pt x="90" y="75"/>
                  </a:lnTo>
                  <a:lnTo>
                    <a:pt x="87" y="74"/>
                  </a:lnTo>
                  <a:lnTo>
                    <a:pt x="85" y="74"/>
                  </a:lnTo>
                  <a:lnTo>
                    <a:pt x="82" y="73"/>
                  </a:lnTo>
                  <a:lnTo>
                    <a:pt x="79" y="73"/>
                  </a:lnTo>
                  <a:lnTo>
                    <a:pt x="76" y="72"/>
                  </a:lnTo>
                  <a:lnTo>
                    <a:pt x="74" y="72"/>
                  </a:lnTo>
                  <a:lnTo>
                    <a:pt x="71" y="71"/>
                  </a:lnTo>
                  <a:lnTo>
                    <a:pt x="68" y="70"/>
                  </a:lnTo>
                  <a:lnTo>
                    <a:pt x="66" y="70"/>
                  </a:lnTo>
                  <a:lnTo>
                    <a:pt x="63" y="70"/>
                  </a:lnTo>
                  <a:lnTo>
                    <a:pt x="61" y="70"/>
                  </a:lnTo>
                  <a:lnTo>
                    <a:pt x="58" y="69"/>
                  </a:lnTo>
                  <a:lnTo>
                    <a:pt x="55" y="69"/>
                  </a:lnTo>
                  <a:lnTo>
                    <a:pt x="54" y="69"/>
                  </a:lnTo>
                  <a:lnTo>
                    <a:pt x="51" y="69"/>
                  </a:lnTo>
                  <a:lnTo>
                    <a:pt x="48" y="69"/>
                  </a:lnTo>
                  <a:lnTo>
                    <a:pt x="47" y="69"/>
                  </a:lnTo>
                  <a:lnTo>
                    <a:pt x="44" y="69"/>
                  </a:lnTo>
                  <a:lnTo>
                    <a:pt x="40" y="69"/>
                  </a:lnTo>
                  <a:lnTo>
                    <a:pt x="36" y="70"/>
                  </a:lnTo>
                  <a:lnTo>
                    <a:pt x="33" y="72"/>
                  </a:lnTo>
                  <a:lnTo>
                    <a:pt x="30" y="73"/>
                  </a:lnTo>
                  <a:lnTo>
                    <a:pt x="7" y="83"/>
                  </a:lnTo>
                  <a:lnTo>
                    <a:pt x="7" y="95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3" name="Freeform 443"/>
            <p:cNvSpPr>
              <a:spLocks/>
            </p:cNvSpPr>
            <p:nvPr/>
          </p:nvSpPr>
          <p:spPr bwMode="auto">
            <a:xfrm rot="-1800000">
              <a:off x="688" y="3042"/>
              <a:ext cx="366" cy="175"/>
            </a:xfrm>
            <a:custGeom>
              <a:avLst/>
              <a:gdLst>
                <a:gd name="T0" fmla="*/ 3 w 366"/>
                <a:gd name="T1" fmla="*/ 101 h 175"/>
                <a:gd name="T2" fmla="*/ 8 w 366"/>
                <a:gd name="T3" fmla="*/ 100 h 175"/>
                <a:gd name="T4" fmla="*/ 17 w 366"/>
                <a:gd name="T5" fmla="*/ 97 h 175"/>
                <a:gd name="T6" fmla="*/ 26 w 366"/>
                <a:gd name="T7" fmla="*/ 92 h 175"/>
                <a:gd name="T8" fmla="*/ 38 w 366"/>
                <a:gd name="T9" fmla="*/ 88 h 175"/>
                <a:gd name="T10" fmla="*/ 49 w 366"/>
                <a:gd name="T11" fmla="*/ 80 h 175"/>
                <a:gd name="T12" fmla="*/ 60 w 366"/>
                <a:gd name="T13" fmla="*/ 71 h 175"/>
                <a:gd name="T14" fmla="*/ 70 w 366"/>
                <a:gd name="T15" fmla="*/ 60 h 175"/>
                <a:gd name="T16" fmla="*/ 78 w 366"/>
                <a:gd name="T17" fmla="*/ 47 h 175"/>
                <a:gd name="T18" fmla="*/ 84 w 366"/>
                <a:gd name="T19" fmla="*/ 35 h 175"/>
                <a:gd name="T20" fmla="*/ 86 w 366"/>
                <a:gd name="T21" fmla="*/ 27 h 175"/>
                <a:gd name="T22" fmla="*/ 89 w 366"/>
                <a:gd name="T23" fmla="*/ 25 h 175"/>
                <a:gd name="T24" fmla="*/ 96 w 366"/>
                <a:gd name="T25" fmla="*/ 23 h 175"/>
                <a:gd name="T26" fmla="*/ 103 w 366"/>
                <a:gd name="T27" fmla="*/ 21 h 175"/>
                <a:gd name="T28" fmla="*/ 112 w 366"/>
                <a:gd name="T29" fmla="*/ 19 h 175"/>
                <a:gd name="T30" fmla="*/ 122 w 366"/>
                <a:gd name="T31" fmla="*/ 16 h 175"/>
                <a:gd name="T32" fmla="*/ 134 w 366"/>
                <a:gd name="T33" fmla="*/ 13 h 175"/>
                <a:gd name="T34" fmla="*/ 146 w 366"/>
                <a:gd name="T35" fmla="*/ 11 h 175"/>
                <a:gd name="T36" fmla="*/ 159 w 366"/>
                <a:gd name="T37" fmla="*/ 10 h 175"/>
                <a:gd name="T38" fmla="*/ 174 w 366"/>
                <a:gd name="T39" fmla="*/ 7 h 175"/>
                <a:gd name="T40" fmla="*/ 190 w 366"/>
                <a:gd name="T41" fmla="*/ 4 h 175"/>
                <a:gd name="T42" fmla="*/ 207 w 366"/>
                <a:gd name="T43" fmla="*/ 2 h 175"/>
                <a:gd name="T44" fmla="*/ 224 w 366"/>
                <a:gd name="T45" fmla="*/ 1 h 175"/>
                <a:gd name="T46" fmla="*/ 243 w 366"/>
                <a:gd name="T47" fmla="*/ 1 h 175"/>
                <a:gd name="T48" fmla="*/ 261 w 366"/>
                <a:gd name="T49" fmla="*/ 0 h 175"/>
                <a:gd name="T50" fmla="*/ 280 w 366"/>
                <a:gd name="T51" fmla="*/ 1 h 175"/>
                <a:gd name="T52" fmla="*/ 300 w 366"/>
                <a:gd name="T53" fmla="*/ 2 h 175"/>
                <a:gd name="T54" fmla="*/ 320 w 366"/>
                <a:gd name="T55" fmla="*/ 4 h 175"/>
                <a:gd name="T56" fmla="*/ 339 w 366"/>
                <a:gd name="T57" fmla="*/ 8 h 175"/>
                <a:gd name="T58" fmla="*/ 359 w 366"/>
                <a:gd name="T59" fmla="*/ 12 h 175"/>
                <a:gd name="T60" fmla="*/ 360 w 366"/>
                <a:gd name="T61" fmla="*/ 18 h 175"/>
                <a:gd name="T62" fmla="*/ 353 w 366"/>
                <a:gd name="T63" fmla="*/ 18 h 175"/>
                <a:gd name="T64" fmla="*/ 345 w 366"/>
                <a:gd name="T65" fmla="*/ 18 h 175"/>
                <a:gd name="T66" fmla="*/ 336 w 366"/>
                <a:gd name="T67" fmla="*/ 19 h 175"/>
                <a:gd name="T68" fmla="*/ 328 w 366"/>
                <a:gd name="T69" fmla="*/ 21 h 175"/>
                <a:gd name="T70" fmla="*/ 318 w 366"/>
                <a:gd name="T71" fmla="*/ 21 h 175"/>
                <a:gd name="T72" fmla="*/ 309 w 366"/>
                <a:gd name="T73" fmla="*/ 23 h 175"/>
                <a:gd name="T74" fmla="*/ 300 w 366"/>
                <a:gd name="T75" fmla="*/ 24 h 175"/>
                <a:gd name="T76" fmla="*/ 290 w 366"/>
                <a:gd name="T77" fmla="*/ 27 h 175"/>
                <a:gd name="T78" fmla="*/ 280 w 366"/>
                <a:gd name="T79" fmla="*/ 29 h 175"/>
                <a:gd name="T80" fmla="*/ 272 w 366"/>
                <a:gd name="T81" fmla="*/ 32 h 175"/>
                <a:gd name="T82" fmla="*/ 264 w 366"/>
                <a:gd name="T83" fmla="*/ 35 h 175"/>
                <a:gd name="T84" fmla="*/ 256 w 366"/>
                <a:gd name="T85" fmla="*/ 38 h 175"/>
                <a:gd name="T86" fmla="*/ 249 w 366"/>
                <a:gd name="T87" fmla="*/ 43 h 175"/>
                <a:gd name="T88" fmla="*/ 240 w 366"/>
                <a:gd name="T89" fmla="*/ 50 h 175"/>
                <a:gd name="T90" fmla="*/ 234 w 366"/>
                <a:gd name="T91" fmla="*/ 58 h 175"/>
                <a:gd name="T92" fmla="*/ 231 w 366"/>
                <a:gd name="T93" fmla="*/ 65 h 175"/>
                <a:gd name="T94" fmla="*/ 230 w 366"/>
                <a:gd name="T95" fmla="*/ 75 h 175"/>
                <a:gd name="T96" fmla="*/ 230 w 366"/>
                <a:gd name="T97" fmla="*/ 82 h 175"/>
                <a:gd name="T98" fmla="*/ 230 w 366"/>
                <a:gd name="T99" fmla="*/ 91 h 175"/>
                <a:gd name="T100" fmla="*/ 233 w 366"/>
                <a:gd name="T101" fmla="*/ 101 h 175"/>
                <a:gd name="T102" fmla="*/ 237 w 366"/>
                <a:gd name="T103" fmla="*/ 114 h 175"/>
                <a:gd name="T104" fmla="*/ 245 w 366"/>
                <a:gd name="T105" fmla="*/ 128 h 175"/>
                <a:gd name="T106" fmla="*/ 157 w 366"/>
                <a:gd name="T107" fmla="*/ 175 h 175"/>
                <a:gd name="T108" fmla="*/ 0 w 366"/>
                <a:gd name="T109" fmla="*/ 102 h 17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66"/>
                <a:gd name="T166" fmla="*/ 0 h 175"/>
                <a:gd name="T167" fmla="*/ 366 w 366"/>
                <a:gd name="T168" fmla="*/ 175 h 17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66" h="175">
                  <a:moveTo>
                    <a:pt x="0" y="102"/>
                  </a:moveTo>
                  <a:lnTo>
                    <a:pt x="1" y="102"/>
                  </a:lnTo>
                  <a:lnTo>
                    <a:pt x="3" y="101"/>
                  </a:lnTo>
                  <a:lnTo>
                    <a:pt x="4" y="101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12" y="99"/>
                  </a:lnTo>
                  <a:lnTo>
                    <a:pt x="14" y="97"/>
                  </a:lnTo>
                  <a:lnTo>
                    <a:pt x="17" y="97"/>
                  </a:lnTo>
                  <a:lnTo>
                    <a:pt x="19" y="96"/>
                  </a:lnTo>
                  <a:lnTo>
                    <a:pt x="24" y="94"/>
                  </a:lnTo>
                  <a:lnTo>
                    <a:pt x="26" y="92"/>
                  </a:lnTo>
                  <a:lnTo>
                    <a:pt x="30" y="91"/>
                  </a:lnTo>
                  <a:lnTo>
                    <a:pt x="34" y="89"/>
                  </a:lnTo>
                  <a:lnTo>
                    <a:pt x="38" y="88"/>
                  </a:lnTo>
                  <a:lnTo>
                    <a:pt x="42" y="85"/>
                  </a:lnTo>
                  <a:lnTo>
                    <a:pt x="46" y="83"/>
                  </a:lnTo>
                  <a:lnTo>
                    <a:pt x="49" y="80"/>
                  </a:lnTo>
                  <a:lnTo>
                    <a:pt x="53" y="77"/>
                  </a:lnTo>
                  <a:lnTo>
                    <a:pt x="56" y="74"/>
                  </a:lnTo>
                  <a:lnTo>
                    <a:pt x="60" y="71"/>
                  </a:lnTo>
                  <a:lnTo>
                    <a:pt x="64" y="68"/>
                  </a:lnTo>
                  <a:lnTo>
                    <a:pt x="67" y="64"/>
                  </a:lnTo>
                  <a:lnTo>
                    <a:pt x="70" y="60"/>
                  </a:lnTo>
                  <a:lnTo>
                    <a:pt x="73" y="55"/>
                  </a:lnTo>
                  <a:lnTo>
                    <a:pt x="75" y="51"/>
                  </a:lnTo>
                  <a:lnTo>
                    <a:pt x="78" y="47"/>
                  </a:lnTo>
                  <a:lnTo>
                    <a:pt x="81" y="42"/>
                  </a:lnTo>
                  <a:lnTo>
                    <a:pt x="83" y="38"/>
                  </a:lnTo>
                  <a:lnTo>
                    <a:pt x="84" y="35"/>
                  </a:lnTo>
                  <a:lnTo>
                    <a:pt x="85" y="32"/>
                  </a:lnTo>
                  <a:lnTo>
                    <a:pt x="85" y="30"/>
                  </a:lnTo>
                  <a:lnTo>
                    <a:pt x="86" y="27"/>
                  </a:lnTo>
                  <a:lnTo>
                    <a:pt x="88" y="27"/>
                  </a:lnTo>
                  <a:lnTo>
                    <a:pt x="89" y="25"/>
                  </a:lnTo>
                  <a:lnTo>
                    <a:pt x="93" y="25"/>
                  </a:lnTo>
                  <a:lnTo>
                    <a:pt x="94" y="24"/>
                  </a:lnTo>
                  <a:lnTo>
                    <a:pt x="96" y="23"/>
                  </a:lnTo>
                  <a:lnTo>
                    <a:pt x="99" y="22"/>
                  </a:lnTo>
                  <a:lnTo>
                    <a:pt x="101" y="21"/>
                  </a:lnTo>
                  <a:lnTo>
                    <a:pt x="103" y="21"/>
                  </a:lnTo>
                  <a:lnTo>
                    <a:pt x="106" y="21"/>
                  </a:lnTo>
                  <a:lnTo>
                    <a:pt x="109" y="20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8" y="18"/>
                  </a:lnTo>
                  <a:lnTo>
                    <a:pt x="122" y="16"/>
                  </a:lnTo>
                  <a:lnTo>
                    <a:pt x="125" y="16"/>
                  </a:lnTo>
                  <a:lnTo>
                    <a:pt x="130" y="15"/>
                  </a:lnTo>
                  <a:lnTo>
                    <a:pt x="134" y="13"/>
                  </a:lnTo>
                  <a:lnTo>
                    <a:pt x="137" y="12"/>
                  </a:lnTo>
                  <a:lnTo>
                    <a:pt x="142" y="12"/>
                  </a:lnTo>
                  <a:lnTo>
                    <a:pt x="146" y="11"/>
                  </a:lnTo>
                  <a:lnTo>
                    <a:pt x="151" y="10"/>
                  </a:lnTo>
                  <a:lnTo>
                    <a:pt x="154" y="10"/>
                  </a:lnTo>
                  <a:lnTo>
                    <a:pt x="159" y="10"/>
                  </a:lnTo>
                  <a:lnTo>
                    <a:pt x="164" y="8"/>
                  </a:lnTo>
                  <a:lnTo>
                    <a:pt x="169" y="8"/>
                  </a:lnTo>
                  <a:lnTo>
                    <a:pt x="174" y="7"/>
                  </a:lnTo>
                  <a:lnTo>
                    <a:pt x="181" y="6"/>
                  </a:lnTo>
                  <a:lnTo>
                    <a:pt x="185" y="5"/>
                  </a:lnTo>
                  <a:lnTo>
                    <a:pt x="190" y="4"/>
                  </a:lnTo>
                  <a:lnTo>
                    <a:pt x="196" y="4"/>
                  </a:lnTo>
                  <a:lnTo>
                    <a:pt x="202" y="4"/>
                  </a:lnTo>
                  <a:lnTo>
                    <a:pt x="207" y="2"/>
                  </a:lnTo>
                  <a:lnTo>
                    <a:pt x="213" y="2"/>
                  </a:lnTo>
                  <a:lnTo>
                    <a:pt x="218" y="1"/>
                  </a:lnTo>
                  <a:lnTo>
                    <a:pt x="224" y="1"/>
                  </a:lnTo>
                  <a:lnTo>
                    <a:pt x="230" y="1"/>
                  </a:lnTo>
                  <a:lnTo>
                    <a:pt x="237" y="1"/>
                  </a:lnTo>
                  <a:lnTo>
                    <a:pt x="243" y="1"/>
                  </a:lnTo>
                  <a:lnTo>
                    <a:pt x="249" y="1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68" y="1"/>
                  </a:lnTo>
                  <a:lnTo>
                    <a:pt x="274" y="1"/>
                  </a:lnTo>
                  <a:lnTo>
                    <a:pt x="280" y="1"/>
                  </a:lnTo>
                  <a:lnTo>
                    <a:pt x="287" y="1"/>
                  </a:lnTo>
                  <a:lnTo>
                    <a:pt x="293" y="1"/>
                  </a:lnTo>
                  <a:lnTo>
                    <a:pt x="300" y="2"/>
                  </a:lnTo>
                  <a:lnTo>
                    <a:pt x="306" y="2"/>
                  </a:lnTo>
                  <a:lnTo>
                    <a:pt x="313" y="4"/>
                  </a:lnTo>
                  <a:lnTo>
                    <a:pt x="320" y="4"/>
                  </a:lnTo>
                  <a:lnTo>
                    <a:pt x="327" y="5"/>
                  </a:lnTo>
                  <a:lnTo>
                    <a:pt x="332" y="7"/>
                  </a:lnTo>
                  <a:lnTo>
                    <a:pt x="339" y="8"/>
                  </a:lnTo>
                  <a:lnTo>
                    <a:pt x="346" y="10"/>
                  </a:lnTo>
                  <a:lnTo>
                    <a:pt x="353" y="10"/>
                  </a:lnTo>
                  <a:lnTo>
                    <a:pt x="359" y="12"/>
                  </a:lnTo>
                  <a:lnTo>
                    <a:pt x="366" y="13"/>
                  </a:lnTo>
                  <a:lnTo>
                    <a:pt x="364" y="18"/>
                  </a:lnTo>
                  <a:lnTo>
                    <a:pt x="360" y="18"/>
                  </a:lnTo>
                  <a:lnTo>
                    <a:pt x="357" y="18"/>
                  </a:lnTo>
                  <a:lnTo>
                    <a:pt x="355" y="18"/>
                  </a:lnTo>
                  <a:lnTo>
                    <a:pt x="353" y="18"/>
                  </a:lnTo>
                  <a:lnTo>
                    <a:pt x="350" y="18"/>
                  </a:lnTo>
                  <a:lnTo>
                    <a:pt x="348" y="18"/>
                  </a:lnTo>
                  <a:lnTo>
                    <a:pt x="345" y="18"/>
                  </a:lnTo>
                  <a:lnTo>
                    <a:pt x="342" y="19"/>
                  </a:lnTo>
                  <a:lnTo>
                    <a:pt x="340" y="19"/>
                  </a:lnTo>
                  <a:lnTo>
                    <a:pt x="336" y="19"/>
                  </a:lnTo>
                  <a:lnTo>
                    <a:pt x="334" y="19"/>
                  </a:lnTo>
                  <a:lnTo>
                    <a:pt x="330" y="20"/>
                  </a:lnTo>
                  <a:lnTo>
                    <a:pt x="328" y="21"/>
                  </a:lnTo>
                  <a:lnTo>
                    <a:pt x="325" y="21"/>
                  </a:lnTo>
                  <a:lnTo>
                    <a:pt x="321" y="21"/>
                  </a:lnTo>
                  <a:lnTo>
                    <a:pt x="318" y="21"/>
                  </a:lnTo>
                  <a:lnTo>
                    <a:pt x="315" y="22"/>
                  </a:lnTo>
                  <a:lnTo>
                    <a:pt x="312" y="22"/>
                  </a:lnTo>
                  <a:lnTo>
                    <a:pt x="309" y="23"/>
                  </a:lnTo>
                  <a:lnTo>
                    <a:pt x="306" y="23"/>
                  </a:lnTo>
                  <a:lnTo>
                    <a:pt x="303" y="24"/>
                  </a:lnTo>
                  <a:lnTo>
                    <a:pt x="300" y="24"/>
                  </a:lnTo>
                  <a:lnTo>
                    <a:pt x="297" y="25"/>
                  </a:lnTo>
                  <a:lnTo>
                    <a:pt x="293" y="26"/>
                  </a:lnTo>
                  <a:lnTo>
                    <a:pt x="290" y="27"/>
                  </a:lnTo>
                  <a:lnTo>
                    <a:pt x="287" y="27"/>
                  </a:lnTo>
                  <a:lnTo>
                    <a:pt x="284" y="28"/>
                  </a:lnTo>
                  <a:lnTo>
                    <a:pt x="280" y="29"/>
                  </a:lnTo>
                  <a:lnTo>
                    <a:pt x="278" y="30"/>
                  </a:lnTo>
                  <a:lnTo>
                    <a:pt x="275" y="30"/>
                  </a:lnTo>
                  <a:lnTo>
                    <a:pt x="272" y="32"/>
                  </a:lnTo>
                  <a:lnTo>
                    <a:pt x="269" y="33"/>
                  </a:lnTo>
                  <a:lnTo>
                    <a:pt x="266" y="35"/>
                  </a:lnTo>
                  <a:lnTo>
                    <a:pt x="264" y="35"/>
                  </a:lnTo>
                  <a:lnTo>
                    <a:pt x="261" y="36"/>
                  </a:lnTo>
                  <a:lnTo>
                    <a:pt x="259" y="37"/>
                  </a:lnTo>
                  <a:lnTo>
                    <a:pt x="256" y="38"/>
                  </a:lnTo>
                  <a:lnTo>
                    <a:pt x="254" y="40"/>
                  </a:lnTo>
                  <a:lnTo>
                    <a:pt x="251" y="41"/>
                  </a:lnTo>
                  <a:lnTo>
                    <a:pt x="249" y="43"/>
                  </a:lnTo>
                  <a:lnTo>
                    <a:pt x="248" y="44"/>
                  </a:lnTo>
                  <a:lnTo>
                    <a:pt x="244" y="47"/>
                  </a:lnTo>
                  <a:lnTo>
                    <a:pt x="240" y="50"/>
                  </a:lnTo>
                  <a:lnTo>
                    <a:pt x="237" y="53"/>
                  </a:lnTo>
                  <a:lnTo>
                    <a:pt x="235" y="58"/>
                  </a:lnTo>
                  <a:lnTo>
                    <a:pt x="234" y="58"/>
                  </a:lnTo>
                  <a:lnTo>
                    <a:pt x="233" y="61"/>
                  </a:lnTo>
                  <a:lnTo>
                    <a:pt x="231" y="63"/>
                  </a:lnTo>
                  <a:lnTo>
                    <a:pt x="231" y="65"/>
                  </a:lnTo>
                  <a:lnTo>
                    <a:pt x="230" y="68"/>
                  </a:lnTo>
                  <a:lnTo>
                    <a:pt x="230" y="72"/>
                  </a:lnTo>
                  <a:lnTo>
                    <a:pt x="230" y="75"/>
                  </a:lnTo>
                  <a:lnTo>
                    <a:pt x="230" y="77"/>
                  </a:lnTo>
                  <a:lnTo>
                    <a:pt x="230" y="80"/>
                  </a:lnTo>
                  <a:lnTo>
                    <a:pt x="230" y="82"/>
                  </a:lnTo>
                  <a:lnTo>
                    <a:pt x="230" y="85"/>
                  </a:lnTo>
                  <a:lnTo>
                    <a:pt x="230" y="88"/>
                  </a:lnTo>
                  <a:lnTo>
                    <a:pt x="230" y="91"/>
                  </a:lnTo>
                  <a:lnTo>
                    <a:pt x="231" y="94"/>
                  </a:lnTo>
                  <a:lnTo>
                    <a:pt x="232" y="97"/>
                  </a:lnTo>
                  <a:lnTo>
                    <a:pt x="233" y="101"/>
                  </a:lnTo>
                  <a:lnTo>
                    <a:pt x="234" y="106"/>
                  </a:lnTo>
                  <a:lnTo>
                    <a:pt x="236" y="109"/>
                  </a:lnTo>
                  <a:lnTo>
                    <a:pt x="237" y="114"/>
                  </a:lnTo>
                  <a:lnTo>
                    <a:pt x="240" y="118"/>
                  </a:lnTo>
                  <a:lnTo>
                    <a:pt x="242" y="123"/>
                  </a:lnTo>
                  <a:lnTo>
                    <a:pt x="245" y="128"/>
                  </a:lnTo>
                  <a:lnTo>
                    <a:pt x="236" y="140"/>
                  </a:lnTo>
                  <a:lnTo>
                    <a:pt x="166" y="157"/>
                  </a:lnTo>
                  <a:lnTo>
                    <a:pt x="157" y="175"/>
                  </a:lnTo>
                  <a:lnTo>
                    <a:pt x="61" y="114"/>
                  </a:lnTo>
                  <a:lnTo>
                    <a:pt x="13" y="129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4" name="Freeform 444"/>
            <p:cNvSpPr>
              <a:spLocks/>
            </p:cNvSpPr>
            <p:nvPr/>
          </p:nvSpPr>
          <p:spPr bwMode="auto">
            <a:xfrm rot="-1800000">
              <a:off x="705" y="3204"/>
              <a:ext cx="191" cy="105"/>
            </a:xfrm>
            <a:custGeom>
              <a:avLst/>
              <a:gdLst>
                <a:gd name="T0" fmla="*/ 55 w 191"/>
                <a:gd name="T1" fmla="*/ 14 h 105"/>
                <a:gd name="T2" fmla="*/ 58 w 191"/>
                <a:gd name="T3" fmla="*/ 13 h 105"/>
                <a:gd name="T4" fmla="*/ 62 w 191"/>
                <a:gd name="T5" fmla="*/ 10 h 105"/>
                <a:gd name="T6" fmla="*/ 67 w 191"/>
                <a:gd name="T7" fmla="*/ 9 h 105"/>
                <a:gd name="T8" fmla="*/ 74 w 191"/>
                <a:gd name="T9" fmla="*/ 6 h 105"/>
                <a:gd name="T10" fmla="*/ 81 w 191"/>
                <a:gd name="T11" fmla="*/ 4 h 105"/>
                <a:gd name="T12" fmla="*/ 89 w 191"/>
                <a:gd name="T13" fmla="*/ 2 h 105"/>
                <a:gd name="T14" fmla="*/ 98 w 191"/>
                <a:gd name="T15" fmla="*/ 1 h 105"/>
                <a:gd name="T16" fmla="*/ 104 w 191"/>
                <a:gd name="T17" fmla="*/ 0 h 105"/>
                <a:gd name="T18" fmla="*/ 109 w 191"/>
                <a:gd name="T19" fmla="*/ 0 h 105"/>
                <a:gd name="T20" fmla="*/ 113 w 191"/>
                <a:gd name="T21" fmla="*/ 0 h 105"/>
                <a:gd name="T22" fmla="*/ 118 w 191"/>
                <a:gd name="T23" fmla="*/ 0 h 105"/>
                <a:gd name="T24" fmla="*/ 123 w 191"/>
                <a:gd name="T25" fmla="*/ 1 h 105"/>
                <a:gd name="T26" fmla="*/ 128 w 191"/>
                <a:gd name="T27" fmla="*/ 1 h 105"/>
                <a:gd name="T28" fmla="*/ 133 w 191"/>
                <a:gd name="T29" fmla="*/ 3 h 105"/>
                <a:gd name="T30" fmla="*/ 138 w 191"/>
                <a:gd name="T31" fmla="*/ 4 h 105"/>
                <a:gd name="T32" fmla="*/ 143 w 191"/>
                <a:gd name="T33" fmla="*/ 6 h 105"/>
                <a:gd name="T34" fmla="*/ 147 w 191"/>
                <a:gd name="T35" fmla="*/ 9 h 105"/>
                <a:gd name="T36" fmla="*/ 152 w 191"/>
                <a:gd name="T37" fmla="*/ 12 h 105"/>
                <a:gd name="T38" fmla="*/ 157 w 191"/>
                <a:gd name="T39" fmla="*/ 15 h 105"/>
                <a:gd name="T40" fmla="*/ 161 w 191"/>
                <a:gd name="T41" fmla="*/ 18 h 105"/>
                <a:gd name="T42" fmla="*/ 167 w 191"/>
                <a:gd name="T43" fmla="*/ 23 h 105"/>
                <a:gd name="T44" fmla="*/ 191 w 191"/>
                <a:gd name="T45" fmla="*/ 59 h 105"/>
                <a:gd name="T46" fmla="*/ 174 w 191"/>
                <a:gd name="T47" fmla="*/ 96 h 105"/>
                <a:gd name="T48" fmla="*/ 171 w 191"/>
                <a:gd name="T49" fmla="*/ 91 h 105"/>
                <a:gd name="T50" fmla="*/ 164 w 191"/>
                <a:gd name="T51" fmla="*/ 83 h 105"/>
                <a:gd name="T52" fmla="*/ 159 w 191"/>
                <a:gd name="T53" fmla="*/ 77 h 105"/>
                <a:gd name="T54" fmla="*/ 154 w 191"/>
                <a:gd name="T55" fmla="*/ 72 h 105"/>
                <a:gd name="T56" fmla="*/ 149 w 191"/>
                <a:gd name="T57" fmla="*/ 67 h 105"/>
                <a:gd name="T58" fmla="*/ 143 w 191"/>
                <a:gd name="T59" fmla="*/ 63 h 105"/>
                <a:gd name="T60" fmla="*/ 137 w 191"/>
                <a:gd name="T61" fmla="*/ 57 h 105"/>
                <a:gd name="T62" fmla="*/ 132 w 191"/>
                <a:gd name="T63" fmla="*/ 54 h 105"/>
                <a:gd name="T64" fmla="*/ 126 w 191"/>
                <a:gd name="T65" fmla="*/ 51 h 105"/>
                <a:gd name="T66" fmla="*/ 120 w 191"/>
                <a:gd name="T67" fmla="*/ 49 h 105"/>
                <a:gd name="T68" fmla="*/ 114 w 191"/>
                <a:gd name="T69" fmla="*/ 48 h 105"/>
                <a:gd name="T70" fmla="*/ 109 w 191"/>
                <a:gd name="T71" fmla="*/ 48 h 105"/>
                <a:gd name="T72" fmla="*/ 103 w 191"/>
                <a:gd name="T73" fmla="*/ 50 h 105"/>
                <a:gd name="T74" fmla="*/ 98 w 191"/>
                <a:gd name="T75" fmla="*/ 51 h 105"/>
                <a:gd name="T76" fmla="*/ 92 w 191"/>
                <a:gd name="T77" fmla="*/ 53 h 105"/>
                <a:gd name="T78" fmla="*/ 88 w 191"/>
                <a:gd name="T79" fmla="*/ 54 h 105"/>
                <a:gd name="T80" fmla="*/ 82 w 191"/>
                <a:gd name="T81" fmla="*/ 56 h 105"/>
                <a:gd name="T82" fmla="*/ 76 w 191"/>
                <a:gd name="T83" fmla="*/ 59 h 105"/>
                <a:gd name="T84" fmla="*/ 71 w 191"/>
                <a:gd name="T85" fmla="*/ 62 h 105"/>
                <a:gd name="T86" fmla="*/ 69 w 191"/>
                <a:gd name="T87" fmla="*/ 63 h 105"/>
                <a:gd name="T88" fmla="*/ 65 w 191"/>
                <a:gd name="T89" fmla="*/ 65 h 105"/>
                <a:gd name="T90" fmla="*/ 15 w 191"/>
                <a:gd name="T91" fmla="*/ 105 h 105"/>
                <a:gd name="T92" fmla="*/ 48 w 191"/>
                <a:gd name="T93" fmla="*/ 27 h 10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91"/>
                <a:gd name="T142" fmla="*/ 0 h 105"/>
                <a:gd name="T143" fmla="*/ 191 w 191"/>
                <a:gd name="T144" fmla="*/ 105 h 10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91" h="105">
                  <a:moveTo>
                    <a:pt x="54" y="15"/>
                  </a:moveTo>
                  <a:lnTo>
                    <a:pt x="55" y="14"/>
                  </a:lnTo>
                  <a:lnTo>
                    <a:pt x="57" y="14"/>
                  </a:lnTo>
                  <a:lnTo>
                    <a:pt x="58" y="13"/>
                  </a:lnTo>
                  <a:lnTo>
                    <a:pt x="60" y="12"/>
                  </a:lnTo>
                  <a:lnTo>
                    <a:pt x="62" y="10"/>
                  </a:lnTo>
                  <a:lnTo>
                    <a:pt x="65" y="9"/>
                  </a:lnTo>
                  <a:lnTo>
                    <a:pt x="67" y="9"/>
                  </a:lnTo>
                  <a:lnTo>
                    <a:pt x="70" y="7"/>
                  </a:lnTo>
                  <a:lnTo>
                    <a:pt x="74" y="6"/>
                  </a:lnTo>
                  <a:lnTo>
                    <a:pt x="77" y="5"/>
                  </a:lnTo>
                  <a:lnTo>
                    <a:pt x="81" y="4"/>
                  </a:lnTo>
                  <a:lnTo>
                    <a:pt x="85" y="3"/>
                  </a:lnTo>
                  <a:lnTo>
                    <a:pt x="89" y="2"/>
                  </a:lnTo>
                  <a:lnTo>
                    <a:pt x="93" y="1"/>
                  </a:lnTo>
                  <a:lnTo>
                    <a:pt x="98" y="1"/>
                  </a:lnTo>
                  <a:lnTo>
                    <a:pt x="102" y="1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0" y="1"/>
                  </a:lnTo>
                  <a:lnTo>
                    <a:pt x="123" y="1"/>
                  </a:lnTo>
                  <a:lnTo>
                    <a:pt x="125" y="1"/>
                  </a:lnTo>
                  <a:lnTo>
                    <a:pt x="128" y="1"/>
                  </a:lnTo>
                  <a:lnTo>
                    <a:pt x="130" y="3"/>
                  </a:lnTo>
                  <a:lnTo>
                    <a:pt x="133" y="3"/>
                  </a:lnTo>
                  <a:lnTo>
                    <a:pt x="135" y="4"/>
                  </a:lnTo>
                  <a:lnTo>
                    <a:pt x="138" y="4"/>
                  </a:lnTo>
                  <a:lnTo>
                    <a:pt x="140" y="6"/>
                  </a:lnTo>
                  <a:lnTo>
                    <a:pt x="143" y="6"/>
                  </a:lnTo>
                  <a:lnTo>
                    <a:pt x="145" y="8"/>
                  </a:lnTo>
                  <a:lnTo>
                    <a:pt x="147" y="9"/>
                  </a:lnTo>
                  <a:lnTo>
                    <a:pt x="150" y="10"/>
                  </a:lnTo>
                  <a:lnTo>
                    <a:pt x="152" y="12"/>
                  </a:lnTo>
                  <a:lnTo>
                    <a:pt x="154" y="14"/>
                  </a:lnTo>
                  <a:lnTo>
                    <a:pt x="157" y="15"/>
                  </a:lnTo>
                  <a:lnTo>
                    <a:pt x="160" y="17"/>
                  </a:lnTo>
                  <a:lnTo>
                    <a:pt x="161" y="18"/>
                  </a:lnTo>
                  <a:lnTo>
                    <a:pt x="164" y="21"/>
                  </a:lnTo>
                  <a:lnTo>
                    <a:pt x="167" y="23"/>
                  </a:lnTo>
                  <a:lnTo>
                    <a:pt x="169" y="25"/>
                  </a:lnTo>
                  <a:lnTo>
                    <a:pt x="191" y="59"/>
                  </a:lnTo>
                  <a:lnTo>
                    <a:pt x="175" y="97"/>
                  </a:lnTo>
                  <a:lnTo>
                    <a:pt x="174" y="96"/>
                  </a:lnTo>
                  <a:lnTo>
                    <a:pt x="174" y="94"/>
                  </a:lnTo>
                  <a:lnTo>
                    <a:pt x="171" y="91"/>
                  </a:lnTo>
                  <a:lnTo>
                    <a:pt x="168" y="88"/>
                  </a:lnTo>
                  <a:lnTo>
                    <a:pt x="164" y="83"/>
                  </a:lnTo>
                  <a:lnTo>
                    <a:pt x="161" y="79"/>
                  </a:lnTo>
                  <a:lnTo>
                    <a:pt x="159" y="77"/>
                  </a:lnTo>
                  <a:lnTo>
                    <a:pt x="156" y="74"/>
                  </a:lnTo>
                  <a:lnTo>
                    <a:pt x="154" y="72"/>
                  </a:lnTo>
                  <a:lnTo>
                    <a:pt x="152" y="70"/>
                  </a:lnTo>
                  <a:lnTo>
                    <a:pt x="149" y="67"/>
                  </a:lnTo>
                  <a:lnTo>
                    <a:pt x="146" y="65"/>
                  </a:lnTo>
                  <a:lnTo>
                    <a:pt x="143" y="63"/>
                  </a:lnTo>
                  <a:lnTo>
                    <a:pt x="140" y="60"/>
                  </a:lnTo>
                  <a:lnTo>
                    <a:pt x="137" y="57"/>
                  </a:lnTo>
                  <a:lnTo>
                    <a:pt x="135" y="56"/>
                  </a:lnTo>
                  <a:lnTo>
                    <a:pt x="132" y="54"/>
                  </a:lnTo>
                  <a:lnTo>
                    <a:pt x="129" y="53"/>
                  </a:lnTo>
                  <a:lnTo>
                    <a:pt x="126" y="51"/>
                  </a:lnTo>
                  <a:lnTo>
                    <a:pt x="123" y="50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09" y="48"/>
                  </a:lnTo>
                  <a:lnTo>
                    <a:pt x="106" y="50"/>
                  </a:lnTo>
                  <a:lnTo>
                    <a:pt x="103" y="50"/>
                  </a:lnTo>
                  <a:lnTo>
                    <a:pt x="100" y="51"/>
                  </a:lnTo>
                  <a:lnTo>
                    <a:pt x="98" y="51"/>
                  </a:lnTo>
                  <a:lnTo>
                    <a:pt x="95" y="52"/>
                  </a:lnTo>
                  <a:lnTo>
                    <a:pt x="92" y="53"/>
                  </a:lnTo>
                  <a:lnTo>
                    <a:pt x="90" y="54"/>
                  </a:lnTo>
                  <a:lnTo>
                    <a:pt x="88" y="54"/>
                  </a:lnTo>
                  <a:lnTo>
                    <a:pt x="86" y="55"/>
                  </a:lnTo>
                  <a:lnTo>
                    <a:pt x="82" y="56"/>
                  </a:lnTo>
                  <a:lnTo>
                    <a:pt x="79" y="57"/>
                  </a:lnTo>
                  <a:lnTo>
                    <a:pt x="76" y="59"/>
                  </a:lnTo>
                  <a:lnTo>
                    <a:pt x="74" y="60"/>
                  </a:lnTo>
                  <a:lnTo>
                    <a:pt x="71" y="62"/>
                  </a:lnTo>
                  <a:lnTo>
                    <a:pt x="70" y="63"/>
                  </a:lnTo>
                  <a:lnTo>
                    <a:pt x="69" y="63"/>
                  </a:lnTo>
                  <a:lnTo>
                    <a:pt x="67" y="64"/>
                  </a:lnTo>
                  <a:lnTo>
                    <a:pt x="65" y="65"/>
                  </a:lnTo>
                  <a:lnTo>
                    <a:pt x="15" y="105"/>
                  </a:lnTo>
                  <a:lnTo>
                    <a:pt x="0" y="42"/>
                  </a:lnTo>
                  <a:lnTo>
                    <a:pt x="48" y="27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5" name="Freeform 445"/>
            <p:cNvSpPr>
              <a:spLocks/>
            </p:cNvSpPr>
            <p:nvPr/>
          </p:nvSpPr>
          <p:spPr bwMode="auto">
            <a:xfrm rot="-1800000">
              <a:off x="945" y="3153"/>
              <a:ext cx="198" cy="317"/>
            </a:xfrm>
            <a:custGeom>
              <a:avLst/>
              <a:gdLst>
                <a:gd name="T0" fmla="*/ 51 w 198"/>
                <a:gd name="T1" fmla="*/ 50 h 317"/>
                <a:gd name="T2" fmla="*/ 198 w 198"/>
                <a:gd name="T3" fmla="*/ 278 h 317"/>
                <a:gd name="T4" fmla="*/ 178 w 198"/>
                <a:gd name="T5" fmla="*/ 316 h 317"/>
                <a:gd name="T6" fmla="*/ 177 w 198"/>
                <a:gd name="T7" fmla="*/ 312 h 317"/>
                <a:gd name="T8" fmla="*/ 174 w 198"/>
                <a:gd name="T9" fmla="*/ 307 h 317"/>
                <a:gd name="T10" fmla="*/ 170 w 198"/>
                <a:gd name="T11" fmla="*/ 299 h 317"/>
                <a:gd name="T12" fmla="*/ 166 w 198"/>
                <a:gd name="T13" fmla="*/ 292 h 317"/>
                <a:gd name="T14" fmla="*/ 163 w 198"/>
                <a:gd name="T15" fmla="*/ 286 h 317"/>
                <a:gd name="T16" fmla="*/ 161 w 198"/>
                <a:gd name="T17" fmla="*/ 281 h 317"/>
                <a:gd name="T18" fmla="*/ 158 w 198"/>
                <a:gd name="T19" fmla="*/ 276 h 317"/>
                <a:gd name="T20" fmla="*/ 155 w 198"/>
                <a:gd name="T21" fmla="*/ 269 h 317"/>
                <a:gd name="T22" fmla="*/ 151 w 198"/>
                <a:gd name="T23" fmla="*/ 263 h 317"/>
                <a:gd name="T24" fmla="*/ 148 w 198"/>
                <a:gd name="T25" fmla="*/ 255 h 317"/>
                <a:gd name="T26" fmla="*/ 145 w 198"/>
                <a:gd name="T27" fmla="*/ 249 h 317"/>
                <a:gd name="T28" fmla="*/ 142 w 198"/>
                <a:gd name="T29" fmla="*/ 243 h 317"/>
                <a:gd name="T30" fmla="*/ 138 w 198"/>
                <a:gd name="T31" fmla="*/ 236 h 317"/>
                <a:gd name="T32" fmla="*/ 134 w 198"/>
                <a:gd name="T33" fmla="*/ 228 h 317"/>
                <a:gd name="T34" fmla="*/ 130 w 198"/>
                <a:gd name="T35" fmla="*/ 222 h 317"/>
                <a:gd name="T36" fmla="*/ 127 w 198"/>
                <a:gd name="T37" fmla="*/ 214 h 317"/>
                <a:gd name="T38" fmla="*/ 123 w 198"/>
                <a:gd name="T39" fmla="*/ 207 h 317"/>
                <a:gd name="T40" fmla="*/ 119 w 198"/>
                <a:gd name="T41" fmla="*/ 201 h 317"/>
                <a:gd name="T42" fmla="*/ 116 w 198"/>
                <a:gd name="T43" fmla="*/ 195 h 317"/>
                <a:gd name="T44" fmla="*/ 113 w 198"/>
                <a:gd name="T45" fmla="*/ 189 h 317"/>
                <a:gd name="T46" fmla="*/ 109 w 198"/>
                <a:gd name="T47" fmla="*/ 182 h 317"/>
                <a:gd name="T48" fmla="*/ 107 w 198"/>
                <a:gd name="T49" fmla="*/ 177 h 317"/>
                <a:gd name="T50" fmla="*/ 104 w 198"/>
                <a:gd name="T51" fmla="*/ 171 h 317"/>
                <a:gd name="T52" fmla="*/ 100 w 198"/>
                <a:gd name="T53" fmla="*/ 164 h 317"/>
                <a:gd name="T54" fmla="*/ 95 w 198"/>
                <a:gd name="T55" fmla="*/ 156 h 317"/>
                <a:gd name="T56" fmla="*/ 91 w 198"/>
                <a:gd name="T57" fmla="*/ 150 h 317"/>
                <a:gd name="T58" fmla="*/ 86 w 198"/>
                <a:gd name="T59" fmla="*/ 145 h 317"/>
                <a:gd name="T60" fmla="*/ 81 w 198"/>
                <a:gd name="T61" fmla="*/ 138 h 317"/>
                <a:gd name="T62" fmla="*/ 76 w 198"/>
                <a:gd name="T63" fmla="*/ 132 h 317"/>
                <a:gd name="T64" fmla="*/ 70 w 198"/>
                <a:gd name="T65" fmla="*/ 127 h 317"/>
                <a:gd name="T66" fmla="*/ 65 w 198"/>
                <a:gd name="T67" fmla="*/ 121 h 317"/>
                <a:gd name="T68" fmla="*/ 60 w 198"/>
                <a:gd name="T69" fmla="*/ 116 h 317"/>
                <a:gd name="T70" fmla="*/ 55 w 198"/>
                <a:gd name="T71" fmla="*/ 110 h 317"/>
                <a:gd name="T72" fmla="*/ 49 w 198"/>
                <a:gd name="T73" fmla="*/ 105 h 317"/>
                <a:gd name="T74" fmla="*/ 45 w 198"/>
                <a:gd name="T75" fmla="*/ 100 h 317"/>
                <a:gd name="T76" fmla="*/ 38 w 198"/>
                <a:gd name="T77" fmla="*/ 94 h 317"/>
                <a:gd name="T78" fmla="*/ 32 w 198"/>
                <a:gd name="T79" fmla="*/ 88 h 317"/>
                <a:gd name="T80" fmla="*/ 28 w 198"/>
                <a:gd name="T81" fmla="*/ 85 h 317"/>
                <a:gd name="T82" fmla="*/ 9 w 198"/>
                <a:gd name="T83" fmla="*/ 0 h 3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8"/>
                <a:gd name="T127" fmla="*/ 0 h 317"/>
                <a:gd name="T128" fmla="*/ 198 w 198"/>
                <a:gd name="T129" fmla="*/ 317 h 3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8" h="317">
                  <a:moveTo>
                    <a:pt x="9" y="0"/>
                  </a:moveTo>
                  <a:lnTo>
                    <a:pt x="51" y="50"/>
                  </a:lnTo>
                  <a:lnTo>
                    <a:pt x="129" y="149"/>
                  </a:lnTo>
                  <a:lnTo>
                    <a:pt x="198" y="278"/>
                  </a:lnTo>
                  <a:lnTo>
                    <a:pt x="178" y="317"/>
                  </a:lnTo>
                  <a:lnTo>
                    <a:pt x="178" y="316"/>
                  </a:lnTo>
                  <a:lnTo>
                    <a:pt x="178" y="314"/>
                  </a:lnTo>
                  <a:lnTo>
                    <a:pt x="177" y="312"/>
                  </a:lnTo>
                  <a:lnTo>
                    <a:pt x="175" y="310"/>
                  </a:lnTo>
                  <a:lnTo>
                    <a:pt x="174" y="307"/>
                  </a:lnTo>
                  <a:lnTo>
                    <a:pt x="172" y="303"/>
                  </a:lnTo>
                  <a:lnTo>
                    <a:pt x="170" y="299"/>
                  </a:lnTo>
                  <a:lnTo>
                    <a:pt x="168" y="295"/>
                  </a:lnTo>
                  <a:lnTo>
                    <a:pt x="166" y="292"/>
                  </a:lnTo>
                  <a:lnTo>
                    <a:pt x="165" y="289"/>
                  </a:lnTo>
                  <a:lnTo>
                    <a:pt x="163" y="286"/>
                  </a:lnTo>
                  <a:lnTo>
                    <a:pt x="163" y="284"/>
                  </a:lnTo>
                  <a:lnTo>
                    <a:pt x="161" y="281"/>
                  </a:lnTo>
                  <a:lnTo>
                    <a:pt x="160" y="278"/>
                  </a:lnTo>
                  <a:lnTo>
                    <a:pt x="158" y="276"/>
                  </a:lnTo>
                  <a:lnTo>
                    <a:pt x="157" y="272"/>
                  </a:lnTo>
                  <a:lnTo>
                    <a:pt x="155" y="269"/>
                  </a:lnTo>
                  <a:lnTo>
                    <a:pt x="154" y="266"/>
                  </a:lnTo>
                  <a:lnTo>
                    <a:pt x="151" y="263"/>
                  </a:lnTo>
                  <a:lnTo>
                    <a:pt x="150" y="260"/>
                  </a:lnTo>
                  <a:lnTo>
                    <a:pt x="148" y="255"/>
                  </a:lnTo>
                  <a:lnTo>
                    <a:pt x="147" y="253"/>
                  </a:lnTo>
                  <a:lnTo>
                    <a:pt x="145" y="249"/>
                  </a:lnTo>
                  <a:lnTo>
                    <a:pt x="144" y="247"/>
                  </a:lnTo>
                  <a:lnTo>
                    <a:pt x="142" y="243"/>
                  </a:lnTo>
                  <a:lnTo>
                    <a:pt x="140" y="239"/>
                  </a:lnTo>
                  <a:lnTo>
                    <a:pt x="138" y="236"/>
                  </a:lnTo>
                  <a:lnTo>
                    <a:pt x="136" y="232"/>
                  </a:lnTo>
                  <a:lnTo>
                    <a:pt x="134" y="228"/>
                  </a:lnTo>
                  <a:lnTo>
                    <a:pt x="133" y="225"/>
                  </a:lnTo>
                  <a:lnTo>
                    <a:pt x="130" y="222"/>
                  </a:lnTo>
                  <a:lnTo>
                    <a:pt x="129" y="219"/>
                  </a:lnTo>
                  <a:lnTo>
                    <a:pt x="127" y="214"/>
                  </a:lnTo>
                  <a:lnTo>
                    <a:pt x="126" y="211"/>
                  </a:lnTo>
                  <a:lnTo>
                    <a:pt x="123" y="207"/>
                  </a:lnTo>
                  <a:lnTo>
                    <a:pt x="122" y="204"/>
                  </a:lnTo>
                  <a:lnTo>
                    <a:pt x="119" y="201"/>
                  </a:lnTo>
                  <a:lnTo>
                    <a:pt x="119" y="198"/>
                  </a:lnTo>
                  <a:lnTo>
                    <a:pt x="116" y="195"/>
                  </a:lnTo>
                  <a:lnTo>
                    <a:pt x="115" y="192"/>
                  </a:lnTo>
                  <a:lnTo>
                    <a:pt x="113" y="189"/>
                  </a:lnTo>
                  <a:lnTo>
                    <a:pt x="112" y="186"/>
                  </a:lnTo>
                  <a:lnTo>
                    <a:pt x="109" y="182"/>
                  </a:lnTo>
                  <a:lnTo>
                    <a:pt x="108" y="180"/>
                  </a:lnTo>
                  <a:lnTo>
                    <a:pt x="107" y="177"/>
                  </a:lnTo>
                  <a:lnTo>
                    <a:pt x="105" y="174"/>
                  </a:lnTo>
                  <a:lnTo>
                    <a:pt x="104" y="171"/>
                  </a:lnTo>
                  <a:lnTo>
                    <a:pt x="102" y="170"/>
                  </a:lnTo>
                  <a:lnTo>
                    <a:pt x="100" y="164"/>
                  </a:lnTo>
                  <a:lnTo>
                    <a:pt x="97" y="161"/>
                  </a:lnTo>
                  <a:lnTo>
                    <a:pt x="95" y="156"/>
                  </a:lnTo>
                  <a:lnTo>
                    <a:pt x="93" y="154"/>
                  </a:lnTo>
                  <a:lnTo>
                    <a:pt x="91" y="150"/>
                  </a:lnTo>
                  <a:lnTo>
                    <a:pt x="88" y="148"/>
                  </a:lnTo>
                  <a:lnTo>
                    <a:pt x="86" y="145"/>
                  </a:lnTo>
                  <a:lnTo>
                    <a:pt x="84" y="141"/>
                  </a:lnTo>
                  <a:lnTo>
                    <a:pt x="81" y="138"/>
                  </a:lnTo>
                  <a:lnTo>
                    <a:pt x="79" y="136"/>
                  </a:lnTo>
                  <a:lnTo>
                    <a:pt x="76" y="132"/>
                  </a:lnTo>
                  <a:lnTo>
                    <a:pt x="74" y="130"/>
                  </a:lnTo>
                  <a:lnTo>
                    <a:pt x="70" y="127"/>
                  </a:lnTo>
                  <a:lnTo>
                    <a:pt x="67" y="124"/>
                  </a:lnTo>
                  <a:lnTo>
                    <a:pt x="65" y="121"/>
                  </a:lnTo>
                  <a:lnTo>
                    <a:pt x="63" y="118"/>
                  </a:lnTo>
                  <a:lnTo>
                    <a:pt x="60" y="116"/>
                  </a:lnTo>
                  <a:lnTo>
                    <a:pt x="57" y="113"/>
                  </a:lnTo>
                  <a:lnTo>
                    <a:pt x="55" y="110"/>
                  </a:lnTo>
                  <a:lnTo>
                    <a:pt x="52" y="108"/>
                  </a:lnTo>
                  <a:lnTo>
                    <a:pt x="49" y="105"/>
                  </a:lnTo>
                  <a:lnTo>
                    <a:pt x="47" y="103"/>
                  </a:lnTo>
                  <a:lnTo>
                    <a:pt x="45" y="100"/>
                  </a:lnTo>
                  <a:lnTo>
                    <a:pt x="42" y="99"/>
                  </a:lnTo>
                  <a:lnTo>
                    <a:pt x="38" y="94"/>
                  </a:lnTo>
                  <a:lnTo>
                    <a:pt x="35" y="92"/>
                  </a:lnTo>
                  <a:lnTo>
                    <a:pt x="32" y="88"/>
                  </a:lnTo>
                  <a:lnTo>
                    <a:pt x="30" y="87"/>
                  </a:lnTo>
                  <a:lnTo>
                    <a:pt x="28" y="85"/>
                  </a:lnTo>
                  <a:lnTo>
                    <a:pt x="0" y="3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65E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6" name="Freeform 446"/>
            <p:cNvSpPr>
              <a:spLocks/>
            </p:cNvSpPr>
            <p:nvPr/>
          </p:nvSpPr>
          <p:spPr bwMode="auto">
            <a:xfrm rot="-1800000">
              <a:off x="982" y="3104"/>
              <a:ext cx="178" cy="289"/>
            </a:xfrm>
            <a:custGeom>
              <a:avLst/>
              <a:gdLst>
                <a:gd name="T0" fmla="*/ 0 w 178"/>
                <a:gd name="T1" fmla="*/ 6 h 289"/>
                <a:gd name="T2" fmla="*/ 29 w 178"/>
                <a:gd name="T3" fmla="*/ 0 h 289"/>
                <a:gd name="T4" fmla="*/ 60 w 178"/>
                <a:gd name="T5" fmla="*/ 42 h 289"/>
                <a:gd name="T6" fmla="*/ 60 w 178"/>
                <a:gd name="T7" fmla="*/ 43 h 289"/>
                <a:gd name="T8" fmla="*/ 60 w 178"/>
                <a:gd name="T9" fmla="*/ 45 h 289"/>
                <a:gd name="T10" fmla="*/ 60 w 178"/>
                <a:gd name="T11" fmla="*/ 47 h 289"/>
                <a:gd name="T12" fmla="*/ 60 w 178"/>
                <a:gd name="T13" fmla="*/ 50 h 289"/>
                <a:gd name="T14" fmla="*/ 61 w 178"/>
                <a:gd name="T15" fmla="*/ 52 h 289"/>
                <a:gd name="T16" fmla="*/ 61 w 178"/>
                <a:gd name="T17" fmla="*/ 56 h 289"/>
                <a:gd name="T18" fmla="*/ 61 w 178"/>
                <a:gd name="T19" fmla="*/ 59 h 289"/>
                <a:gd name="T20" fmla="*/ 63 w 178"/>
                <a:gd name="T21" fmla="*/ 63 h 289"/>
                <a:gd name="T22" fmla="*/ 63 w 178"/>
                <a:gd name="T23" fmla="*/ 68 h 289"/>
                <a:gd name="T24" fmla="*/ 65 w 178"/>
                <a:gd name="T25" fmla="*/ 73 h 289"/>
                <a:gd name="T26" fmla="*/ 65 w 178"/>
                <a:gd name="T27" fmla="*/ 75 h 289"/>
                <a:gd name="T28" fmla="*/ 66 w 178"/>
                <a:gd name="T29" fmla="*/ 78 h 289"/>
                <a:gd name="T30" fmla="*/ 67 w 178"/>
                <a:gd name="T31" fmla="*/ 81 h 289"/>
                <a:gd name="T32" fmla="*/ 68 w 178"/>
                <a:gd name="T33" fmla="*/ 84 h 289"/>
                <a:gd name="T34" fmla="*/ 69 w 178"/>
                <a:gd name="T35" fmla="*/ 87 h 289"/>
                <a:gd name="T36" fmla="*/ 70 w 178"/>
                <a:gd name="T37" fmla="*/ 90 h 289"/>
                <a:gd name="T38" fmla="*/ 71 w 178"/>
                <a:gd name="T39" fmla="*/ 93 h 289"/>
                <a:gd name="T40" fmla="*/ 72 w 178"/>
                <a:gd name="T41" fmla="*/ 97 h 289"/>
                <a:gd name="T42" fmla="*/ 73 w 178"/>
                <a:gd name="T43" fmla="*/ 99 h 289"/>
                <a:gd name="T44" fmla="*/ 75 w 178"/>
                <a:gd name="T45" fmla="*/ 103 h 289"/>
                <a:gd name="T46" fmla="*/ 76 w 178"/>
                <a:gd name="T47" fmla="*/ 107 h 289"/>
                <a:gd name="T48" fmla="*/ 77 w 178"/>
                <a:gd name="T49" fmla="*/ 110 h 289"/>
                <a:gd name="T50" fmla="*/ 79 w 178"/>
                <a:gd name="T51" fmla="*/ 114 h 289"/>
                <a:gd name="T52" fmla="*/ 80 w 178"/>
                <a:gd name="T53" fmla="*/ 118 h 289"/>
                <a:gd name="T54" fmla="*/ 82 w 178"/>
                <a:gd name="T55" fmla="*/ 122 h 289"/>
                <a:gd name="T56" fmla="*/ 84 w 178"/>
                <a:gd name="T57" fmla="*/ 126 h 289"/>
                <a:gd name="T58" fmla="*/ 85 w 178"/>
                <a:gd name="T59" fmla="*/ 130 h 289"/>
                <a:gd name="T60" fmla="*/ 87 w 178"/>
                <a:gd name="T61" fmla="*/ 134 h 289"/>
                <a:gd name="T62" fmla="*/ 89 w 178"/>
                <a:gd name="T63" fmla="*/ 138 h 289"/>
                <a:gd name="T64" fmla="*/ 91 w 178"/>
                <a:gd name="T65" fmla="*/ 143 h 289"/>
                <a:gd name="T66" fmla="*/ 93 w 178"/>
                <a:gd name="T67" fmla="*/ 147 h 289"/>
                <a:gd name="T68" fmla="*/ 96 w 178"/>
                <a:gd name="T69" fmla="*/ 152 h 289"/>
                <a:gd name="T70" fmla="*/ 98 w 178"/>
                <a:gd name="T71" fmla="*/ 157 h 289"/>
                <a:gd name="T72" fmla="*/ 100 w 178"/>
                <a:gd name="T73" fmla="*/ 161 h 289"/>
                <a:gd name="T74" fmla="*/ 103 w 178"/>
                <a:gd name="T75" fmla="*/ 166 h 289"/>
                <a:gd name="T76" fmla="*/ 106 w 178"/>
                <a:gd name="T77" fmla="*/ 170 h 289"/>
                <a:gd name="T78" fmla="*/ 107 w 178"/>
                <a:gd name="T79" fmla="*/ 175 h 289"/>
                <a:gd name="T80" fmla="*/ 110 w 178"/>
                <a:gd name="T81" fmla="*/ 181 h 289"/>
                <a:gd name="T82" fmla="*/ 113 w 178"/>
                <a:gd name="T83" fmla="*/ 186 h 289"/>
                <a:gd name="T84" fmla="*/ 117 w 178"/>
                <a:gd name="T85" fmla="*/ 191 h 289"/>
                <a:gd name="T86" fmla="*/ 120 w 178"/>
                <a:gd name="T87" fmla="*/ 196 h 289"/>
                <a:gd name="T88" fmla="*/ 123 w 178"/>
                <a:gd name="T89" fmla="*/ 202 h 289"/>
                <a:gd name="T90" fmla="*/ 126 w 178"/>
                <a:gd name="T91" fmla="*/ 207 h 289"/>
                <a:gd name="T92" fmla="*/ 129 w 178"/>
                <a:gd name="T93" fmla="*/ 212 h 289"/>
                <a:gd name="T94" fmla="*/ 133 w 178"/>
                <a:gd name="T95" fmla="*/ 218 h 289"/>
                <a:gd name="T96" fmla="*/ 136 w 178"/>
                <a:gd name="T97" fmla="*/ 224 h 289"/>
                <a:gd name="T98" fmla="*/ 140 w 178"/>
                <a:gd name="T99" fmla="*/ 229 h 289"/>
                <a:gd name="T100" fmla="*/ 144 w 178"/>
                <a:gd name="T101" fmla="*/ 236 h 289"/>
                <a:gd name="T102" fmla="*/ 148 w 178"/>
                <a:gd name="T103" fmla="*/ 241 h 289"/>
                <a:gd name="T104" fmla="*/ 153 w 178"/>
                <a:gd name="T105" fmla="*/ 248 h 289"/>
                <a:gd name="T106" fmla="*/ 178 w 178"/>
                <a:gd name="T107" fmla="*/ 289 h 289"/>
                <a:gd name="T108" fmla="*/ 158 w 178"/>
                <a:gd name="T109" fmla="*/ 289 h 289"/>
                <a:gd name="T110" fmla="*/ 61 w 178"/>
                <a:gd name="T111" fmla="*/ 141 h 289"/>
                <a:gd name="T112" fmla="*/ 0 w 178"/>
                <a:gd name="T113" fmla="*/ 6 h 28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8"/>
                <a:gd name="T172" fmla="*/ 0 h 289"/>
                <a:gd name="T173" fmla="*/ 178 w 178"/>
                <a:gd name="T174" fmla="*/ 289 h 28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8" h="289">
                  <a:moveTo>
                    <a:pt x="0" y="6"/>
                  </a:moveTo>
                  <a:lnTo>
                    <a:pt x="29" y="0"/>
                  </a:lnTo>
                  <a:lnTo>
                    <a:pt x="60" y="42"/>
                  </a:lnTo>
                  <a:lnTo>
                    <a:pt x="60" y="43"/>
                  </a:lnTo>
                  <a:lnTo>
                    <a:pt x="60" y="45"/>
                  </a:lnTo>
                  <a:lnTo>
                    <a:pt x="60" y="47"/>
                  </a:lnTo>
                  <a:lnTo>
                    <a:pt x="60" y="50"/>
                  </a:lnTo>
                  <a:lnTo>
                    <a:pt x="61" y="52"/>
                  </a:lnTo>
                  <a:lnTo>
                    <a:pt x="61" y="56"/>
                  </a:lnTo>
                  <a:lnTo>
                    <a:pt x="61" y="59"/>
                  </a:lnTo>
                  <a:lnTo>
                    <a:pt x="63" y="63"/>
                  </a:lnTo>
                  <a:lnTo>
                    <a:pt x="63" y="68"/>
                  </a:lnTo>
                  <a:lnTo>
                    <a:pt x="65" y="73"/>
                  </a:lnTo>
                  <a:lnTo>
                    <a:pt x="65" y="75"/>
                  </a:lnTo>
                  <a:lnTo>
                    <a:pt x="66" y="78"/>
                  </a:lnTo>
                  <a:lnTo>
                    <a:pt x="67" y="81"/>
                  </a:lnTo>
                  <a:lnTo>
                    <a:pt x="68" y="84"/>
                  </a:lnTo>
                  <a:lnTo>
                    <a:pt x="69" y="87"/>
                  </a:lnTo>
                  <a:lnTo>
                    <a:pt x="70" y="90"/>
                  </a:lnTo>
                  <a:lnTo>
                    <a:pt x="71" y="93"/>
                  </a:lnTo>
                  <a:lnTo>
                    <a:pt x="72" y="97"/>
                  </a:lnTo>
                  <a:lnTo>
                    <a:pt x="73" y="99"/>
                  </a:lnTo>
                  <a:lnTo>
                    <a:pt x="75" y="103"/>
                  </a:lnTo>
                  <a:lnTo>
                    <a:pt x="76" y="107"/>
                  </a:lnTo>
                  <a:lnTo>
                    <a:pt x="77" y="110"/>
                  </a:lnTo>
                  <a:lnTo>
                    <a:pt x="79" y="114"/>
                  </a:lnTo>
                  <a:lnTo>
                    <a:pt x="80" y="118"/>
                  </a:lnTo>
                  <a:lnTo>
                    <a:pt x="82" y="122"/>
                  </a:lnTo>
                  <a:lnTo>
                    <a:pt x="84" y="126"/>
                  </a:lnTo>
                  <a:lnTo>
                    <a:pt x="85" y="130"/>
                  </a:lnTo>
                  <a:lnTo>
                    <a:pt x="87" y="134"/>
                  </a:lnTo>
                  <a:lnTo>
                    <a:pt x="89" y="138"/>
                  </a:lnTo>
                  <a:lnTo>
                    <a:pt x="91" y="143"/>
                  </a:lnTo>
                  <a:lnTo>
                    <a:pt x="93" y="147"/>
                  </a:lnTo>
                  <a:lnTo>
                    <a:pt x="96" y="152"/>
                  </a:lnTo>
                  <a:lnTo>
                    <a:pt x="98" y="157"/>
                  </a:lnTo>
                  <a:lnTo>
                    <a:pt x="100" y="161"/>
                  </a:lnTo>
                  <a:lnTo>
                    <a:pt x="103" y="166"/>
                  </a:lnTo>
                  <a:lnTo>
                    <a:pt x="106" y="170"/>
                  </a:lnTo>
                  <a:lnTo>
                    <a:pt x="107" y="175"/>
                  </a:lnTo>
                  <a:lnTo>
                    <a:pt x="110" y="181"/>
                  </a:lnTo>
                  <a:lnTo>
                    <a:pt x="113" y="186"/>
                  </a:lnTo>
                  <a:lnTo>
                    <a:pt x="117" y="191"/>
                  </a:lnTo>
                  <a:lnTo>
                    <a:pt x="120" y="196"/>
                  </a:lnTo>
                  <a:lnTo>
                    <a:pt x="123" y="202"/>
                  </a:lnTo>
                  <a:lnTo>
                    <a:pt x="126" y="207"/>
                  </a:lnTo>
                  <a:lnTo>
                    <a:pt x="129" y="212"/>
                  </a:lnTo>
                  <a:lnTo>
                    <a:pt x="133" y="218"/>
                  </a:lnTo>
                  <a:lnTo>
                    <a:pt x="136" y="224"/>
                  </a:lnTo>
                  <a:lnTo>
                    <a:pt x="140" y="229"/>
                  </a:lnTo>
                  <a:lnTo>
                    <a:pt x="144" y="236"/>
                  </a:lnTo>
                  <a:lnTo>
                    <a:pt x="148" y="241"/>
                  </a:lnTo>
                  <a:lnTo>
                    <a:pt x="153" y="248"/>
                  </a:lnTo>
                  <a:lnTo>
                    <a:pt x="178" y="289"/>
                  </a:lnTo>
                  <a:lnTo>
                    <a:pt x="158" y="289"/>
                  </a:lnTo>
                  <a:lnTo>
                    <a:pt x="61" y="141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5A87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7" name="Freeform 447"/>
            <p:cNvSpPr>
              <a:spLocks/>
            </p:cNvSpPr>
            <p:nvPr/>
          </p:nvSpPr>
          <p:spPr bwMode="auto">
            <a:xfrm rot="-1800000">
              <a:off x="942" y="3128"/>
              <a:ext cx="218" cy="308"/>
            </a:xfrm>
            <a:custGeom>
              <a:avLst/>
              <a:gdLst>
                <a:gd name="T0" fmla="*/ 101 w 218"/>
                <a:gd name="T1" fmla="*/ 37 h 308"/>
                <a:gd name="T2" fmla="*/ 101 w 218"/>
                <a:gd name="T3" fmla="*/ 43 h 308"/>
                <a:gd name="T4" fmla="*/ 103 w 218"/>
                <a:gd name="T5" fmla="*/ 52 h 308"/>
                <a:gd name="T6" fmla="*/ 106 w 218"/>
                <a:gd name="T7" fmla="*/ 66 h 308"/>
                <a:gd name="T8" fmla="*/ 109 w 218"/>
                <a:gd name="T9" fmla="*/ 73 h 308"/>
                <a:gd name="T10" fmla="*/ 112 w 218"/>
                <a:gd name="T11" fmla="*/ 82 h 308"/>
                <a:gd name="T12" fmla="*/ 116 w 218"/>
                <a:gd name="T13" fmla="*/ 92 h 308"/>
                <a:gd name="T14" fmla="*/ 120 w 218"/>
                <a:gd name="T15" fmla="*/ 103 h 308"/>
                <a:gd name="T16" fmla="*/ 125 w 218"/>
                <a:gd name="T17" fmla="*/ 115 h 308"/>
                <a:gd name="T18" fmla="*/ 130 w 218"/>
                <a:gd name="T19" fmla="*/ 128 h 308"/>
                <a:gd name="T20" fmla="*/ 137 w 218"/>
                <a:gd name="T21" fmla="*/ 142 h 308"/>
                <a:gd name="T22" fmla="*/ 145 w 218"/>
                <a:gd name="T23" fmla="*/ 158 h 308"/>
                <a:gd name="T24" fmla="*/ 154 w 218"/>
                <a:gd name="T25" fmla="*/ 174 h 308"/>
                <a:gd name="T26" fmla="*/ 163 w 218"/>
                <a:gd name="T27" fmla="*/ 191 h 308"/>
                <a:gd name="T28" fmla="*/ 174 w 218"/>
                <a:gd name="T29" fmla="*/ 209 h 308"/>
                <a:gd name="T30" fmla="*/ 186 w 218"/>
                <a:gd name="T31" fmla="*/ 230 h 308"/>
                <a:gd name="T32" fmla="*/ 199 w 218"/>
                <a:gd name="T33" fmla="*/ 250 h 308"/>
                <a:gd name="T34" fmla="*/ 217 w 218"/>
                <a:gd name="T35" fmla="*/ 277 h 308"/>
                <a:gd name="T36" fmla="*/ 210 w 218"/>
                <a:gd name="T37" fmla="*/ 277 h 308"/>
                <a:gd name="T38" fmla="*/ 202 w 218"/>
                <a:gd name="T39" fmla="*/ 280 h 308"/>
                <a:gd name="T40" fmla="*/ 193 w 218"/>
                <a:gd name="T41" fmla="*/ 284 h 308"/>
                <a:gd name="T42" fmla="*/ 184 w 218"/>
                <a:gd name="T43" fmla="*/ 293 h 308"/>
                <a:gd name="T44" fmla="*/ 176 w 218"/>
                <a:gd name="T45" fmla="*/ 308 h 308"/>
                <a:gd name="T46" fmla="*/ 173 w 218"/>
                <a:gd name="T47" fmla="*/ 301 h 308"/>
                <a:gd name="T48" fmla="*/ 168 w 218"/>
                <a:gd name="T49" fmla="*/ 290 h 308"/>
                <a:gd name="T50" fmla="*/ 165 w 218"/>
                <a:gd name="T51" fmla="*/ 282 h 308"/>
                <a:gd name="T52" fmla="*/ 160 w 218"/>
                <a:gd name="T53" fmla="*/ 272 h 308"/>
                <a:gd name="T54" fmla="*/ 155 w 218"/>
                <a:gd name="T55" fmla="*/ 262 h 308"/>
                <a:gd name="T56" fmla="*/ 150 w 218"/>
                <a:gd name="T57" fmla="*/ 250 h 308"/>
                <a:gd name="T58" fmla="*/ 144 w 218"/>
                <a:gd name="T59" fmla="*/ 238 h 308"/>
                <a:gd name="T60" fmla="*/ 137 w 218"/>
                <a:gd name="T61" fmla="*/ 225 h 308"/>
                <a:gd name="T62" fmla="*/ 130 w 218"/>
                <a:gd name="T63" fmla="*/ 211 h 308"/>
                <a:gd name="T64" fmla="*/ 123 w 218"/>
                <a:gd name="T65" fmla="*/ 198 h 308"/>
                <a:gd name="T66" fmla="*/ 115 w 218"/>
                <a:gd name="T67" fmla="*/ 184 h 308"/>
                <a:gd name="T68" fmla="*/ 106 w 218"/>
                <a:gd name="T69" fmla="*/ 169 h 308"/>
                <a:gd name="T70" fmla="*/ 98 w 218"/>
                <a:gd name="T71" fmla="*/ 156 h 308"/>
                <a:gd name="T72" fmla="*/ 89 w 218"/>
                <a:gd name="T73" fmla="*/ 143 h 308"/>
                <a:gd name="T74" fmla="*/ 79 w 218"/>
                <a:gd name="T75" fmla="*/ 130 h 308"/>
                <a:gd name="T76" fmla="*/ 69 w 218"/>
                <a:gd name="T77" fmla="*/ 118 h 308"/>
                <a:gd name="T78" fmla="*/ 59 w 218"/>
                <a:gd name="T79" fmla="*/ 106 h 308"/>
                <a:gd name="T80" fmla="*/ 50 w 218"/>
                <a:gd name="T81" fmla="*/ 95 h 308"/>
                <a:gd name="T82" fmla="*/ 40 w 218"/>
                <a:gd name="T83" fmla="*/ 86 h 308"/>
                <a:gd name="T84" fmla="*/ 12 w 218"/>
                <a:gd name="T85" fmla="*/ 5 h 30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8"/>
                <a:gd name="T130" fmla="*/ 0 h 308"/>
                <a:gd name="T131" fmla="*/ 218 w 218"/>
                <a:gd name="T132" fmla="*/ 308 h 30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8" h="308">
                  <a:moveTo>
                    <a:pt x="67" y="0"/>
                  </a:moveTo>
                  <a:lnTo>
                    <a:pt x="101" y="36"/>
                  </a:lnTo>
                  <a:lnTo>
                    <a:pt x="101" y="37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3"/>
                  </a:lnTo>
                  <a:lnTo>
                    <a:pt x="102" y="45"/>
                  </a:lnTo>
                  <a:lnTo>
                    <a:pt x="102" y="50"/>
                  </a:lnTo>
                  <a:lnTo>
                    <a:pt x="103" y="52"/>
                  </a:lnTo>
                  <a:lnTo>
                    <a:pt x="104" y="57"/>
                  </a:lnTo>
                  <a:lnTo>
                    <a:pt x="105" y="60"/>
                  </a:lnTo>
                  <a:lnTo>
                    <a:pt x="106" y="66"/>
                  </a:lnTo>
                  <a:lnTo>
                    <a:pt x="107" y="68"/>
                  </a:lnTo>
                  <a:lnTo>
                    <a:pt x="108" y="70"/>
                  </a:lnTo>
                  <a:lnTo>
                    <a:pt x="109" y="73"/>
                  </a:lnTo>
                  <a:lnTo>
                    <a:pt x="110" y="76"/>
                  </a:lnTo>
                  <a:lnTo>
                    <a:pt x="111" y="79"/>
                  </a:lnTo>
                  <a:lnTo>
                    <a:pt x="112" y="82"/>
                  </a:lnTo>
                  <a:lnTo>
                    <a:pt x="113" y="85"/>
                  </a:lnTo>
                  <a:lnTo>
                    <a:pt x="115" y="90"/>
                  </a:lnTo>
                  <a:lnTo>
                    <a:pt x="116" y="92"/>
                  </a:lnTo>
                  <a:lnTo>
                    <a:pt x="117" y="96"/>
                  </a:lnTo>
                  <a:lnTo>
                    <a:pt x="118" y="99"/>
                  </a:lnTo>
                  <a:lnTo>
                    <a:pt x="120" y="103"/>
                  </a:lnTo>
                  <a:lnTo>
                    <a:pt x="121" y="107"/>
                  </a:lnTo>
                  <a:lnTo>
                    <a:pt x="123" y="111"/>
                  </a:lnTo>
                  <a:lnTo>
                    <a:pt x="125" y="115"/>
                  </a:lnTo>
                  <a:lnTo>
                    <a:pt x="127" y="119"/>
                  </a:lnTo>
                  <a:lnTo>
                    <a:pt x="128" y="124"/>
                  </a:lnTo>
                  <a:lnTo>
                    <a:pt x="130" y="128"/>
                  </a:lnTo>
                  <a:lnTo>
                    <a:pt x="133" y="132"/>
                  </a:lnTo>
                  <a:lnTo>
                    <a:pt x="135" y="138"/>
                  </a:lnTo>
                  <a:lnTo>
                    <a:pt x="137" y="142"/>
                  </a:lnTo>
                  <a:lnTo>
                    <a:pt x="140" y="148"/>
                  </a:lnTo>
                  <a:lnTo>
                    <a:pt x="142" y="152"/>
                  </a:lnTo>
                  <a:lnTo>
                    <a:pt x="145" y="158"/>
                  </a:lnTo>
                  <a:lnTo>
                    <a:pt x="148" y="163"/>
                  </a:lnTo>
                  <a:lnTo>
                    <a:pt x="151" y="168"/>
                  </a:lnTo>
                  <a:lnTo>
                    <a:pt x="154" y="174"/>
                  </a:lnTo>
                  <a:lnTo>
                    <a:pt x="157" y="180"/>
                  </a:lnTo>
                  <a:lnTo>
                    <a:pt x="160" y="185"/>
                  </a:lnTo>
                  <a:lnTo>
                    <a:pt x="163" y="191"/>
                  </a:lnTo>
                  <a:lnTo>
                    <a:pt x="167" y="198"/>
                  </a:lnTo>
                  <a:lnTo>
                    <a:pt x="170" y="204"/>
                  </a:lnTo>
                  <a:lnTo>
                    <a:pt x="174" y="209"/>
                  </a:lnTo>
                  <a:lnTo>
                    <a:pt x="177" y="216"/>
                  </a:lnTo>
                  <a:lnTo>
                    <a:pt x="182" y="223"/>
                  </a:lnTo>
                  <a:lnTo>
                    <a:pt x="186" y="230"/>
                  </a:lnTo>
                  <a:lnTo>
                    <a:pt x="190" y="236"/>
                  </a:lnTo>
                  <a:lnTo>
                    <a:pt x="194" y="243"/>
                  </a:lnTo>
                  <a:lnTo>
                    <a:pt x="199" y="250"/>
                  </a:lnTo>
                  <a:lnTo>
                    <a:pt x="204" y="258"/>
                  </a:lnTo>
                  <a:lnTo>
                    <a:pt x="218" y="278"/>
                  </a:lnTo>
                  <a:lnTo>
                    <a:pt x="217" y="277"/>
                  </a:lnTo>
                  <a:lnTo>
                    <a:pt x="214" y="277"/>
                  </a:lnTo>
                  <a:lnTo>
                    <a:pt x="212" y="277"/>
                  </a:lnTo>
                  <a:lnTo>
                    <a:pt x="210" y="277"/>
                  </a:lnTo>
                  <a:lnTo>
                    <a:pt x="207" y="278"/>
                  </a:lnTo>
                  <a:lnTo>
                    <a:pt x="205" y="279"/>
                  </a:lnTo>
                  <a:lnTo>
                    <a:pt x="202" y="280"/>
                  </a:lnTo>
                  <a:lnTo>
                    <a:pt x="199" y="281"/>
                  </a:lnTo>
                  <a:lnTo>
                    <a:pt x="196" y="282"/>
                  </a:lnTo>
                  <a:lnTo>
                    <a:pt x="193" y="284"/>
                  </a:lnTo>
                  <a:lnTo>
                    <a:pt x="190" y="287"/>
                  </a:lnTo>
                  <a:lnTo>
                    <a:pt x="187" y="290"/>
                  </a:lnTo>
                  <a:lnTo>
                    <a:pt x="184" y="293"/>
                  </a:lnTo>
                  <a:lnTo>
                    <a:pt x="183" y="297"/>
                  </a:lnTo>
                  <a:lnTo>
                    <a:pt x="176" y="308"/>
                  </a:lnTo>
                  <a:lnTo>
                    <a:pt x="175" y="306"/>
                  </a:lnTo>
                  <a:lnTo>
                    <a:pt x="174" y="304"/>
                  </a:lnTo>
                  <a:lnTo>
                    <a:pt x="173" y="301"/>
                  </a:lnTo>
                  <a:lnTo>
                    <a:pt x="172" y="297"/>
                  </a:lnTo>
                  <a:lnTo>
                    <a:pt x="169" y="293"/>
                  </a:lnTo>
                  <a:lnTo>
                    <a:pt x="168" y="290"/>
                  </a:lnTo>
                  <a:lnTo>
                    <a:pt x="167" y="288"/>
                  </a:lnTo>
                  <a:lnTo>
                    <a:pt x="166" y="284"/>
                  </a:lnTo>
                  <a:lnTo>
                    <a:pt x="165" y="282"/>
                  </a:lnTo>
                  <a:lnTo>
                    <a:pt x="163" y="279"/>
                  </a:lnTo>
                  <a:lnTo>
                    <a:pt x="162" y="275"/>
                  </a:lnTo>
                  <a:lnTo>
                    <a:pt x="160" y="272"/>
                  </a:lnTo>
                  <a:lnTo>
                    <a:pt x="159" y="269"/>
                  </a:lnTo>
                  <a:lnTo>
                    <a:pt x="157" y="265"/>
                  </a:lnTo>
                  <a:lnTo>
                    <a:pt x="155" y="262"/>
                  </a:lnTo>
                  <a:lnTo>
                    <a:pt x="154" y="258"/>
                  </a:lnTo>
                  <a:lnTo>
                    <a:pt x="152" y="254"/>
                  </a:lnTo>
                  <a:lnTo>
                    <a:pt x="150" y="250"/>
                  </a:lnTo>
                  <a:lnTo>
                    <a:pt x="148" y="246"/>
                  </a:lnTo>
                  <a:lnTo>
                    <a:pt x="146" y="241"/>
                  </a:lnTo>
                  <a:lnTo>
                    <a:pt x="144" y="238"/>
                  </a:lnTo>
                  <a:lnTo>
                    <a:pt x="141" y="233"/>
                  </a:lnTo>
                  <a:lnTo>
                    <a:pt x="140" y="229"/>
                  </a:lnTo>
                  <a:lnTo>
                    <a:pt x="137" y="225"/>
                  </a:lnTo>
                  <a:lnTo>
                    <a:pt x="135" y="221"/>
                  </a:lnTo>
                  <a:lnTo>
                    <a:pt x="133" y="216"/>
                  </a:lnTo>
                  <a:lnTo>
                    <a:pt x="130" y="211"/>
                  </a:lnTo>
                  <a:lnTo>
                    <a:pt x="128" y="206"/>
                  </a:lnTo>
                  <a:lnTo>
                    <a:pt x="125" y="201"/>
                  </a:lnTo>
                  <a:lnTo>
                    <a:pt x="123" y="198"/>
                  </a:lnTo>
                  <a:lnTo>
                    <a:pt x="120" y="192"/>
                  </a:lnTo>
                  <a:lnTo>
                    <a:pt x="118" y="188"/>
                  </a:lnTo>
                  <a:lnTo>
                    <a:pt x="115" y="184"/>
                  </a:lnTo>
                  <a:lnTo>
                    <a:pt x="112" y="179"/>
                  </a:lnTo>
                  <a:lnTo>
                    <a:pt x="109" y="174"/>
                  </a:lnTo>
                  <a:lnTo>
                    <a:pt x="106" y="169"/>
                  </a:lnTo>
                  <a:lnTo>
                    <a:pt x="104" y="165"/>
                  </a:lnTo>
                  <a:lnTo>
                    <a:pt x="101" y="160"/>
                  </a:lnTo>
                  <a:lnTo>
                    <a:pt x="98" y="156"/>
                  </a:lnTo>
                  <a:lnTo>
                    <a:pt x="95" y="151"/>
                  </a:lnTo>
                  <a:lnTo>
                    <a:pt x="92" y="148"/>
                  </a:lnTo>
                  <a:lnTo>
                    <a:pt x="89" y="143"/>
                  </a:lnTo>
                  <a:lnTo>
                    <a:pt x="85" y="138"/>
                  </a:lnTo>
                  <a:lnTo>
                    <a:pt x="82" y="134"/>
                  </a:lnTo>
                  <a:lnTo>
                    <a:pt x="79" y="130"/>
                  </a:lnTo>
                  <a:lnTo>
                    <a:pt x="76" y="126"/>
                  </a:lnTo>
                  <a:lnTo>
                    <a:pt x="73" y="121"/>
                  </a:lnTo>
                  <a:lnTo>
                    <a:pt x="69" y="118"/>
                  </a:lnTo>
                  <a:lnTo>
                    <a:pt x="67" y="114"/>
                  </a:lnTo>
                  <a:lnTo>
                    <a:pt x="63" y="110"/>
                  </a:lnTo>
                  <a:lnTo>
                    <a:pt x="59" y="106"/>
                  </a:lnTo>
                  <a:lnTo>
                    <a:pt x="56" y="102"/>
                  </a:lnTo>
                  <a:lnTo>
                    <a:pt x="53" y="99"/>
                  </a:lnTo>
                  <a:lnTo>
                    <a:pt x="50" y="95"/>
                  </a:lnTo>
                  <a:lnTo>
                    <a:pt x="46" y="92"/>
                  </a:lnTo>
                  <a:lnTo>
                    <a:pt x="43" y="90"/>
                  </a:lnTo>
                  <a:lnTo>
                    <a:pt x="40" y="86"/>
                  </a:lnTo>
                  <a:lnTo>
                    <a:pt x="27" y="81"/>
                  </a:lnTo>
                  <a:lnTo>
                    <a:pt x="0" y="32"/>
                  </a:lnTo>
                  <a:lnTo>
                    <a:pt x="12" y="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8" name="Freeform 448"/>
            <p:cNvSpPr>
              <a:spLocks/>
            </p:cNvSpPr>
            <p:nvPr/>
          </p:nvSpPr>
          <p:spPr bwMode="auto">
            <a:xfrm rot="-1800000">
              <a:off x="976" y="3003"/>
              <a:ext cx="97" cy="37"/>
            </a:xfrm>
            <a:custGeom>
              <a:avLst/>
              <a:gdLst>
                <a:gd name="T0" fmla="*/ 11 w 97"/>
                <a:gd name="T1" fmla="*/ 2 h 37"/>
                <a:gd name="T2" fmla="*/ 12 w 97"/>
                <a:gd name="T3" fmla="*/ 2 h 37"/>
                <a:gd name="T4" fmla="*/ 14 w 97"/>
                <a:gd name="T5" fmla="*/ 2 h 37"/>
                <a:gd name="T6" fmla="*/ 16 w 97"/>
                <a:gd name="T7" fmla="*/ 3 h 37"/>
                <a:gd name="T8" fmla="*/ 19 w 97"/>
                <a:gd name="T9" fmla="*/ 4 h 37"/>
                <a:gd name="T10" fmla="*/ 23 w 97"/>
                <a:gd name="T11" fmla="*/ 4 h 37"/>
                <a:gd name="T12" fmla="*/ 26 w 97"/>
                <a:gd name="T13" fmla="*/ 5 h 37"/>
                <a:gd name="T14" fmla="*/ 28 w 97"/>
                <a:gd name="T15" fmla="*/ 6 h 37"/>
                <a:gd name="T16" fmla="*/ 30 w 97"/>
                <a:gd name="T17" fmla="*/ 6 h 37"/>
                <a:gd name="T18" fmla="*/ 33 w 97"/>
                <a:gd name="T19" fmla="*/ 8 h 37"/>
                <a:gd name="T20" fmla="*/ 35 w 97"/>
                <a:gd name="T21" fmla="*/ 8 h 37"/>
                <a:gd name="T22" fmla="*/ 39 w 97"/>
                <a:gd name="T23" fmla="*/ 9 h 37"/>
                <a:gd name="T24" fmla="*/ 42 w 97"/>
                <a:gd name="T25" fmla="*/ 11 h 37"/>
                <a:gd name="T26" fmla="*/ 45 w 97"/>
                <a:gd name="T27" fmla="*/ 12 h 37"/>
                <a:gd name="T28" fmla="*/ 49 w 97"/>
                <a:gd name="T29" fmla="*/ 12 h 37"/>
                <a:gd name="T30" fmla="*/ 52 w 97"/>
                <a:gd name="T31" fmla="*/ 14 h 37"/>
                <a:gd name="T32" fmla="*/ 56 w 97"/>
                <a:gd name="T33" fmla="*/ 16 h 37"/>
                <a:gd name="T34" fmla="*/ 60 w 97"/>
                <a:gd name="T35" fmla="*/ 18 h 37"/>
                <a:gd name="T36" fmla="*/ 64 w 97"/>
                <a:gd name="T37" fmla="*/ 20 h 37"/>
                <a:gd name="T38" fmla="*/ 68 w 97"/>
                <a:gd name="T39" fmla="*/ 21 h 37"/>
                <a:gd name="T40" fmla="*/ 70 w 97"/>
                <a:gd name="T41" fmla="*/ 22 h 37"/>
                <a:gd name="T42" fmla="*/ 72 w 97"/>
                <a:gd name="T43" fmla="*/ 23 h 37"/>
                <a:gd name="T44" fmla="*/ 74 w 97"/>
                <a:gd name="T45" fmla="*/ 24 h 37"/>
                <a:gd name="T46" fmla="*/ 77 w 97"/>
                <a:gd name="T47" fmla="*/ 26 h 37"/>
                <a:gd name="T48" fmla="*/ 79 w 97"/>
                <a:gd name="T49" fmla="*/ 27 h 37"/>
                <a:gd name="T50" fmla="*/ 81 w 97"/>
                <a:gd name="T51" fmla="*/ 28 h 37"/>
                <a:gd name="T52" fmla="*/ 84 w 97"/>
                <a:gd name="T53" fmla="*/ 29 h 37"/>
                <a:gd name="T54" fmla="*/ 86 w 97"/>
                <a:gd name="T55" fmla="*/ 31 h 37"/>
                <a:gd name="T56" fmla="*/ 89 w 97"/>
                <a:gd name="T57" fmla="*/ 32 h 37"/>
                <a:gd name="T58" fmla="*/ 91 w 97"/>
                <a:gd name="T59" fmla="*/ 33 h 37"/>
                <a:gd name="T60" fmla="*/ 94 w 97"/>
                <a:gd name="T61" fmla="*/ 35 h 37"/>
                <a:gd name="T62" fmla="*/ 97 w 97"/>
                <a:gd name="T63" fmla="*/ 37 h 37"/>
                <a:gd name="T64" fmla="*/ 90 w 97"/>
                <a:gd name="T65" fmla="*/ 37 h 37"/>
                <a:gd name="T66" fmla="*/ 89 w 97"/>
                <a:gd name="T67" fmla="*/ 37 h 37"/>
                <a:gd name="T68" fmla="*/ 88 w 97"/>
                <a:gd name="T69" fmla="*/ 36 h 37"/>
                <a:gd name="T70" fmla="*/ 85 w 97"/>
                <a:gd name="T71" fmla="*/ 34 h 37"/>
                <a:gd name="T72" fmla="*/ 82 w 97"/>
                <a:gd name="T73" fmla="*/ 33 h 37"/>
                <a:gd name="T74" fmla="*/ 80 w 97"/>
                <a:gd name="T75" fmla="*/ 32 h 37"/>
                <a:gd name="T76" fmla="*/ 78 w 97"/>
                <a:gd name="T77" fmla="*/ 31 h 37"/>
                <a:gd name="T78" fmla="*/ 76 w 97"/>
                <a:gd name="T79" fmla="*/ 30 h 37"/>
                <a:gd name="T80" fmla="*/ 74 w 97"/>
                <a:gd name="T81" fmla="*/ 29 h 37"/>
                <a:gd name="T82" fmla="*/ 71 w 97"/>
                <a:gd name="T83" fmla="*/ 28 h 37"/>
                <a:gd name="T84" fmla="*/ 68 w 97"/>
                <a:gd name="T85" fmla="*/ 26 h 37"/>
                <a:gd name="T86" fmla="*/ 65 w 97"/>
                <a:gd name="T87" fmla="*/ 25 h 37"/>
                <a:gd name="T88" fmla="*/ 63 w 97"/>
                <a:gd name="T89" fmla="*/ 24 h 37"/>
                <a:gd name="T90" fmla="*/ 59 w 97"/>
                <a:gd name="T91" fmla="*/ 23 h 37"/>
                <a:gd name="T92" fmla="*/ 56 w 97"/>
                <a:gd name="T93" fmla="*/ 21 h 37"/>
                <a:gd name="T94" fmla="*/ 52 w 97"/>
                <a:gd name="T95" fmla="*/ 20 h 37"/>
                <a:gd name="T96" fmla="*/ 49 w 97"/>
                <a:gd name="T97" fmla="*/ 19 h 37"/>
                <a:gd name="T98" fmla="*/ 45 w 97"/>
                <a:gd name="T99" fmla="*/ 17 h 37"/>
                <a:gd name="T100" fmla="*/ 42 w 97"/>
                <a:gd name="T101" fmla="*/ 16 h 37"/>
                <a:gd name="T102" fmla="*/ 37 w 97"/>
                <a:gd name="T103" fmla="*/ 14 h 37"/>
                <a:gd name="T104" fmla="*/ 34 w 97"/>
                <a:gd name="T105" fmla="*/ 12 h 37"/>
                <a:gd name="T106" fmla="*/ 30 w 97"/>
                <a:gd name="T107" fmla="*/ 12 h 37"/>
                <a:gd name="T108" fmla="*/ 26 w 97"/>
                <a:gd name="T109" fmla="*/ 10 h 37"/>
                <a:gd name="T110" fmla="*/ 21 w 97"/>
                <a:gd name="T111" fmla="*/ 8 h 37"/>
                <a:gd name="T112" fmla="*/ 17 w 97"/>
                <a:gd name="T113" fmla="*/ 8 h 37"/>
                <a:gd name="T114" fmla="*/ 13 w 97"/>
                <a:gd name="T115" fmla="*/ 6 h 37"/>
                <a:gd name="T116" fmla="*/ 9 w 97"/>
                <a:gd name="T117" fmla="*/ 4 h 37"/>
                <a:gd name="T118" fmla="*/ 5 w 97"/>
                <a:gd name="T119" fmla="*/ 4 h 37"/>
                <a:gd name="T120" fmla="*/ 0 w 97"/>
                <a:gd name="T121" fmla="*/ 3 h 37"/>
                <a:gd name="T122" fmla="*/ 6 w 97"/>
                <a:gd name="T123" fmla="*/ 0 h 37"/>
                <a:gd name="T124" fmla="*/ 11 w 97"/>
                <a:gd name="T125" fmla="*/ 2 h 3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7"/>
                <a:gd name="T190" fmla="*/ 0 h 37"/>
                <a:gd name="T191" fmla="*/ 97 w 97"/>
                <a:gd name="T192" fmla="*/ 37 h 3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7" h="37">
                  <a:moveTo>
                    <a:pt x="11" y="2"/>
                  </a:moveTo>
                  <a:lnTo>
                    <a:pt x="12" y="2"/>
                  </a:lnTo>
                  <a:lnTo>
                    <a:pt x="14" y="2"/>
                  </a:lnTo>
                  <a:lnTo>
                    <a:pt x="16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6"/>
                  </a:lnTo>
                  <a:lnTo>
                    <a:pt x="30" y="6"/>
                  </a:lnTo>
                  <a:lnTo>
                    <a:pt x="33" y="8"/>
                  </a:lnTo>
                  <a:lnTo>
                    <a:pt x="35" y="8"/>
                  </a:lnTo>
                  <a:lnTo>
                    <a:pt x="39" y="9"/>
                  </a:lnTo>
                  <a:lnTo>
                    <a:pt x="42" y="11"/>
                  </a:lnTo>
                  <a:lnTo>
                    <a:pt x="45" y="12"/>
                  </a:lnTo>
                  <a:lnTo>
                    <a:pt x="49" y="12"/>
                  </a:lnTo>
                  <a:lnTo>
                    <a:pt x="52" y="14"/>
                  </a:lnTo>
                  <a:lnTo>
                    <a:pt x="56" y="16"/>
                  </a:lnTo>
                  <a:lnTo>
                    <a:pt x="60" y="18"/>
                  </a:lnTo>
                  <a:lnTo>
                    <a:pt x="64" y="20"/>
                  </a:lnTo>
                  <a:lnTo>
                    <a:pt x="68" y="21"/>
                  </a:lnTo>
                  <a:lnTo>
                    <a:pt x="70" y="22"/>
                  </a:lnTo>
                  <a:lnTo>
                    <a:pt x="72" y="23"/>
                  </a:lnTo>
                  <a:lnTo>
                    <a:pt x="74" y="24"/>
                  </a:lnTo>
                  <a:lnTo>
                    <a:pt x="77" y="26"/>
                  </a:lnTo>
                  <a:lnTo>
                    <a:pt x="79" y="27"/>
                  </a:lnTo>
                  <a:lnTo>
                    <a:pt x="81" y="28"/>
                  </a:lnTo>
                  <a:lnTo>
                    <a:pt x="84" y="29"/>
                  </a:lnTo>
                  <a:lnTo>
                    <a:pt x="86" y="31"/>
                  </a:lnTo>
                  <a:lnTo>
                    <a:pt x="89" y="32"/>
                  </a:lnTo>
                  <a:lnTo>
                    <a:pt x="91" y="33"/>
                  </a:lnTo>
                  <a:lnTo>
                    <a:pt x="94" y="35"/>
                  </a:lnTo>
                  <a:lnTo>
                    <a:pt x="97" y="37"/>
                  </a:lnTo>
                  <a:lnTo>
                    <a:pt x="90" y="37"/>
                  </a:lnTo>
                  <a:lnTo>
                    <a:pt x="89" y="37"/>
                  </a:lnTo>
                  <a:lnTo>
                    <a:pt x="88" y="36"/>
                  </a:lnTo>
                  <a:lnTo>
                    <a:pt x="85" y="34"/>
                  </a:lnTo>
                  <a:lnTo>
                    <a:pt x="82" y="33"/>
                  </a:lnTo>
                  <a:lnTo>
                    <a:pt x="80" y="32"/>
                  </a:lnTo>
                  <a:lnTo>
                    <a:pt x="78" y="31"/>
                  </a:lnTo>
                  <a:lnTo>
                    <a:pt x="76" y="30"/>
                  </a:lnTo>
                  <a:lnTo>
                    <a:pt x="74" y="29"/>
                  </a:lnTo>
                  <a:lnTo>
                    <a:pt x="71" y="28"/>
                  </a:lnTo>
                  <a:lnTo>
                    <a:pt x="68" y="26"/>
                  </a:lnTo>
                  <a:lnTo>
                    <a:pt x="65" y="25"/>
                  </a:lnTo>
                  <a:lnTo>
                    <a:pt x="63" y="24"/>
                  </a:lnTo>
                  <a:lnTo>
                    <a:pt x="59" y="23"/>
                  </a:lnTo>
                  <a:lnTo>
                    <a:pt x="56" y="21"/>
                  </a:lnTo>
                  <a:lnTo>
                    <a:pt x="52" y="20"/>
                  </a:lnTo>
                  <a:lnTo>
                    <a:pt x="49" y="19"/>
                  </a:lnTo>
                  <a:lnTo>
                    <a:pt x="45" y="17"/>
                  </a:lnTo>
                  <a:lnTo>
                    <a:pt x="42" y="16"/>
                  </a:lnTo>
                  <a:lnTo>
                    <a:pt x="37" y="14"/>
                  </a:lnTo>
                  <a:lnTo>
                    <a:pt x="34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1" y="8"/>
                  </a:lnTo>
                  <a:lnTo>
                    <a:pt x="17" y="8"/>
                  </a:lnTo>
                  <a:lnTo>
                    <a:pt x="13" y="6"/>
                  </a:lnTo>
                  <a:lnTo>
                    <a:pt x="9" y="4"/>
                  </a:lnTo>
                  <a:lnTo>
                    <a:pt x="5" y="4"/>
                  </a:lnTo>
                  <a:lnTo>
                    <a:pt x="0" y="3"/>
                  </a:lnTo>
                  <a:lnTo>
                    <a:pt x="6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29" name="Freeform 449"/>
            <p:cNvSpPr>
              <a:spLocks/>
            </p:cNvSpPr>
            <p:nvPr/>
          </p:nvSpPr>
          <p:spPr bwMode="auto">
            <a:xfrm rot="-1800000">
              <a:off x="1005" y="3092"/>
              <a:ext cx="164" cy="298"/>
            </a:xfrm>
            <a:custGeom>
              <a:avLst/>
              <a:gdLst>
                <a:gd name="T0" fmla="*/ 41 w 164"/>
                <a:gd name="T1" fmla="*/ 45 h 298"/>
                <a:gd name="T2" fmla="*/ 40 w 164"/>
                <a:gd name="T3" fmla="*/ 48 h 298"/>
                <a:gd name="T4" fmla="*/ 41 w 164"/>
                <a:gd name="T5" fmla="*/ 52 h 298"/>
                <a:gd name="T6" fmla="*/ 41 w 164"/>
                <a:gd name="T7" fmla="*/ 58 h 298"/>
                <a:gd name="T8" fmla="*/ 42 w 164"/>
                <a:gd name="T9" fmla="*/ 66 h 298"/>
                <a:gd name="T10" fmla="*/ 44 w 164"/>
                <a:gd name="T11" fmla="*/ 71 h 298"/>
                <a:gd name="T12" fmla="*/ 44 w 164"/>
                <a:gd name="T13" fmla="*/ 76 h 298"/>
                <a:gd name="T14" fmla="*/ 46 w 164"/>
                <a:gd name="T15" fmla="*/ 82 h 298"/>
                <a:gd name="T16" fmla="*/ 48 w 164"/>
                <a:gd name="T17" fmla="*/ 87 h 298"/>
                <a:gd name="T18" fmla="*/ 51 w 164"/>
                <a:gd name="T19" fmla="*/ 95 h 298"/>
                <a:gd name="T20" fmla="*/ 54 w 164"/>
                <a:gd name="T21" fmla="*/ 102 h 298"/>
                <a:gd name="T22" fmla="*/ 55 w 164"/>
                <a:gd name="T23" fmla="*/ 109 h 298"/>
                <a:gd name="T24" fmla="*/ 60 w 164"/>
                <a:gd name="T25" fmla="*/ 118 h 298"/>
                <a:gd name="T26" fmla="*/ 62 w 164"/>
                <a:gd name="T27" fmla="*/ 126 h 298"/>
                <a:gd name="T28" fmla="*/ 67 w 164"/>
                <a:gd name="T29" fmla="*/ 136 h 298"/>
                <a:gd name="T30" fmla="*/ 72 w 164"/>
                <a:gd name="T31" fmla="*/ 146 h 298"/>
                <a:gd name="T32" fmla="*/ 77 w 164"/>
                <a:gd name="T33" fmla="*/ 155 h 298"/>
                <a:gd name="T34" fmla="*/ 83 w 164"/>
                <a:gd name="T35" fmla="*/ 167 h 298"/>
                <a:gd name="T36" fmla="*/ 89 w 164"/>
                <a:gd name="T37" fmla="*/ 179 h 298"/>
                <a:gd name="T38" fmla="*/ 95 w 164"/>
                <a:gd name="T39" fmla="*/ 191 h 298"/>
                <a:gd name="T40" fmla="*/ 103 w 164"/>
                <a:gd name="T41" fmla="*/ 204 h 298"/>
                <a:gd name="T42" fmla="*/ 110 w 164"/>
                <a:gd name="T43" fmla="*/ 217 h 298"/>
                <a:gd name="T44" fmla="*/ 120 w 164"/>
                <a:gd name="T45" fmla="*/ 232 h 298"/>
                <a:gd name="T46" fmla="*/ 129 w 164"/>
                <a:gd name="T47" fmla="*/ 246 h 298"/>
                <a:gd name="T48" fmla="*/ 139 w 164"/>
                <a:gd name="T49" fmla="*/ 261 h 298"/>
                <a:gd name="T50" fmla="*/ 150 w 164"/>
                <a:gd name="T51" fmla="*/ 277 h 298"/>
                <a:gd name="T52" fmla="*/ 162 w 164"/>
                <a:gd name="T53" fmla="*/ 294 h 298"/>
                <a:gd name="T54" fmla="*/ 164 w 164"/>
                <a:gd name="T55" fmla="*/ 298 h 298"/>
                <a:gd name="T56" fmla="*/ 161 w 164"/>
                <a:gd name="T57" fmla="*/ 298 h 298"/>
                <a:gd name="T58" fmla="*/ 156 w 164"/>
                <a:gd name="T59" fmla="*/ 297 h 298"/>
                <a:gd name="T60" fmla="*/ 153 w 164"/>
                <a:gd name="T61" fmla="*/ 294 h 298"/>
                <a:gd name="T62" fmla="*/ 150 w 164"/>
                <a:gd name="T63" fmla="*/ 291 h 298"/>
                <a:gd name="T64" fmla="*/ 146 w 164"/>
                <a:gd name="T65" fmla="*/ 284 h 298"/>
                <a:gd name="T66" fmla="*/ 141 w 164"/>
                <a:gd name="T67" fmla="*/ 276 h 298"/>
                <a:gd name="T68" fmla="*/ 136 w 164"/>
                <a:gd name="T69" fmla="*/ 271 h 298"/>
                <a:gd name="T70" fmla="*/ 133 w 164"/>
                <a:gd name="T71" fmla="*/ 265 h 298"/>
                <a:gd name="T72" fmla="*/ 128 w 164"/>
                <a:gd name="T73" fmla="*/ 258 h 298"/>
                <a:gd name="T74" fmla="*/ 123 w 164"/>
                <a:gd name="T75" fmla="*/ 251 h 298"/>
                <a:gd name="T76" fmla="*/ 118 w 164"/>
                <a:gd name="T77" fmla="*/ 244 h 298"/>
                <a:gd name="T78" fmla="*/ 113 w 164"/>
                <a:gd name="T79" fmla="*/ 236 h 298"/>
                <a:gd name="T80" fmla="*/ 107 w 164"/>
                <a:gd name="T81" fmla="*/ 227 h 298"/>
                <a:gd name="T82" fmla="*/ 102 w 164"/>
                <a:gd name="T83" fmla="*/ 218 h 298"/>
                <a:gd name="T84" fmla="*/ 96 w 164"/>
                <a:gd name="T85" fmla="*/ 209 h 298"/>
                <a:gd name="T86" fmla="*/ 91 w 164"/>
                <a:gd name="T87" fmla="*/ 200 h 298"/>
                <a:gd name="T88" fmla="*/ 86 w 164"/>
                <a:gd name="T89" fmla="*/ 190 h 298"/>
                <a:gd name="T90" fmla="*/ 80 w 164"/>
                <a:gd name="T91" fmla="*/ 179 h 298"/>
                <a:gd name="T92" fmla="*/ 74 w 164"/>
                <a:gd name="T93" fmla="*/ 169 h 298"/>
                <a:gd name="T94" fmla="*/ 69 w 164"/>
                <a:gd name="T95" fmla="*/ 160 h 298"/>
                <a:gd name="T96" fmla="*/ 64 w 164"/>
                <a:gd name="T97" fmla="*/ 149 h 298"/>
                <a:gd name="T98" fmla="*/ 58 w 164"/>
                <a:gd name="T99" fmla="*/ 139 h 298"/>
                <a:gd name="T100" fmla="*/ 54 w 164"/>
                <a:gd name="T101" fmla="*/ 129 h 298"/>
                <a:gd name="T102" fmla="*/ 49 w 164"/>
                <a:gd name="T103" fmla="*/ 119 h 298"/>
                <a:gd name="T104" fmla="*/ 45 w 164"/>
                <a:gd name="T105" fmla="*/ 109 h 298"/>
                <a:gd name="T106" fmla="*/ 41 w 164"/>
                <a:gd name="T107" fmla="*/ 98 h 298"/>
                <a:gd name="T108" fmla="*/ 38 w 164"/>
                <a:gd name="T109" fmla="*/ 89 h 298"/>
                <a:gd name="T110" fmla="*/ 35 w 164"/>
                <a:gd name="T111" fmla="*/ 79 h 298"/>
                <a:gd name="T112" fmla="*/ 33 w 164"/>
                <a:gd name="T113" fmla="*/ 71 h 298"/>
                <a:gd name="T114" fmla="*/ 31 w 164"/>
                <a:gd name="T115" fmla="*/ 62 h 298"/>
                <a:gd name="T116" fmla="*/ 30 w 164"/>
                <a:gd name="T117" fmla="*/ 54 h 298"/>
                <a:gd name="T118" fmla="*/ 0 w 164"/>
                <a:gd name="T119" fmla="*/ 6 h 29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64"/>
                <a:gd name="T181" fmla="*/ 0 h 298"/>
                <a:gd name="T182" fmla="*/ 164 w 164"/>
                <a:gd name="T183" fmla="*/ 298 h 29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64" h="298">
                  <a:moveTo>
                    <a:pt x="12" y="0"/>
                  </a:moveTo>
                  <a:lnTo>
                    <a:pt x="41" y="45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41" y="52"/>
                  </a:lnTo>
                  <a:lnTo>
                    <a:pt x="41" y="55"/>
                  </a:lnTo>
                  <a:lnTo>
                    <a:pt x="41" y="58"/>
                  </a:lnTo>
                  <a:lnTo>
                    <a:pt x="41" y="62"/>
                  </a:lnTo>
                  <a:lnTo>
                    <a:pt x="42" y="66"/>
                  </a:lnTo>
                  <a:lnTo>
                    <a:pt x="43" y="68"/>
                  </a:lnTo>
                  <a:lnTo>
                    <a:pt x="44" y="71"/>
                  </a:lnTo>
                  <a:lnTo>
                    <a:pt x="44" y="73"/>
                  </a:lnTo>
                  <a:lnTo>
                    <a:pt x="44" y="76"/>
                  </a:lnTo>
                  <a:lnTo>
                    <a:pt x="45" y="79"/>
                  </a:lnTo>
                  <a:lnTo>
                    <a:pt x="46" y="82"/>
                  </a:lnTo>
                  <a:lnTo>
                    <a:pt x="47" y="84"/>
                  </a:lnTo>
                  <a:lnTo>
                    <a:pt x="48" y="87"/>
                  </a:lnTo>
                  <a:lnTo>
                    <a:pt x="49" y="90"/>
                  </a:lnTo>
                  <a:lnTo>
                    <a:pt x="51" y="95"/>
                  </a:lnTo>
                  <a:lnTo>
                    <a:pt x="51" y="98"/>
                  </a:lnTo>
                  <a:lnTo>
                    <a:pt x="54" y="102"/>
                  </a:lnTo>
                  <a:lnTo>
                    <a:pt x="54" y="105"/>
                  </a:lnTo>
                  <a:lnTo>
                    <a:pt x="55" y="109"/>
                  </a:lnTo>
                  <a:lnTo>
                    <a:pt x="58" y="113"/>
                  </a:lnTo>
                  <a:lnTo>
                    <a:pt x="60" y="118"/>
                  </a:lnTo>
                  <a:lnTo>
                    <a:pt x="61" y="122"/>
                  </a:lnTo>
                  <a:lnTo>
                    <a:pt x="62" y="126"/>
                  </a:lnTo>
                  <a:lnTo>
                    <a:pt x="65" y="131"/>
                  </a:lnTo>
                  <a:lnTo>
                    <a:pt x="67" y="136"/>
                  </a:lnTo>
                  <a:lnTo>
                    <a:pt x="69" y="140"/>
                  </a:lnTo>
                  <a:lnTo>
                    <a:pt x="72" y="146"/>
                  </a:lnTo>
                  <a:lnTo>
                    <a:pt x="74" y="150"/>
                  </a:lnTo>
                  <a:lnTo>
                    <a:pt x="77" y="155"/>
                  </a:lnTo>
                  <a:lnTo>
                    <a:pt x="79" y="162"/>
                  </a:lnTo>
                  <a:lnTo>
                    <a:pt x="83" y="167"/>
                  </a:lnTo>
                  <a:lnTo>
                    <a:pt x="86" y="173"/>
                  </a:lnTo>
                  <a:lnTo>
                    <a:pt x="89" y="179"/>
                  </a:lnTo>
                  <a:lnTo>
                    <a:pt x="92" y="185"/>
                  </a:lnTo>
                  <a:lnTo>
                    <a:pt x="95" y="191"/>
                  </a:lnTo>
                  <a:lnTo>
                    <a:pt x="99" y="196"/>
                  </a:lnTo>
                  <a:lnTo>
                    <a:pt x="103" y="204"/>
                  </a:lnTo>
                  <a:lnTo>
                    <a:pt x="106" y="210"/>
                  </a:lnTo>
                  <a:lnTo>
                    <a:pt x="110" y="217"/>
                  </a:lnTo>
                  <a:lnTo>
                    <a:pt x="115" y="224"/>
                  </a:lnTo>
                  <a:lnTo>
                    <a:pt x="120" y="232"/>
                  </a:lnTo>
                  <a:lnTo>
                    <a:pt x="124" y="238"/>
                  </a:lnTo>
                  <a:lnTo>
                    <a:pt x="129" y="246"/>
                  </a:lnTo>
                  <a:lnTo>
                    <a:pt x="134" y="253"/>
                  </a:lnTo>
                  <a:lnTo>
                    <a:pt x="139" y="261"/>
                  </a:lnTo>
                  <a:lnTo>
                    <a:pt x="144" y="268"/>
                  </a:lnTo>
                  <a:lnTo>
                    <a:pt x="150" y="277"/>
                  </a:lnTo>
                  <a:lnTo>
                    <a:pt x="156" y="285"/>
                  </a:lnTo>
                  <a:lnTo>
                    <a:pt x="162" y="294"/>
                  </a:lnTo>
                  <a:lnTo>
                    <a:pt x="163" y="297"/>
                  </a:lnTo>
                  <a:lnTo>
                    <a:pt x="164" y="298"/>
                  </a:lnTo>
                  <a:lnTo>
                    <a:pt x="162" y="298"/>
                  </a:lnTo>
                  <a:lnTo>
                    <a:pt x="161" y="298"/>
                  </a:lnTo>
                  <a:lnTo>
                    <a:pt x="158" y="298"/>
                  </a:lnTo>
                  <a:lnTo>
                    <a:pt x="156" y="297"/>
                  </a:lnTo>
                  <a:lnTo>
                    <a:pt x="154" y="296"/>
                  </a:lnTo>
                  <a:lnTo>
                    <a:pt x="153" y="294"/>
                  </a:lnTo>
                  <a:lnTo>
                    <a:pt x="153" y="293"/>
                  </a:lnTo>
                  <a:lnTo>
                    <a:pt x="150" y="291"/>
                  </a:lnTo>
                  <a:lnTo>
                    <a:pt x="148" y="288"/>
                  </a:lnTo>
                  <a:lnTo>
                    <a:pt x="146" y="284"/>
                  </a:lnTo>
                  <a:lnTo>
                    <a:pt x="143" y="280"/>
                  </a:lnTo>
                  <a:lnTo>
                    <a:pt x="141" y="276"/>
                  </a:lnTo>
                  <a:lnTo>
                    <a:pt x="139" y="274"/>
                  </a:lnTo>
                  <a:lnTo>
                    <a:pt x="136" y="271"/>
                  </a:lnTo>
                  <a:lnTo>
                    <a:pt x="135" y="268"/>
                  </a:lnTo>
                  <a:lnTo>
                    <a:pt x="133" y="265"/>
                  </a:lnTo>
                  <a:lnTo>
                    <a:pt x="130" y="262"/>
                  </a:lnTo>
                  <a:lnTo>
                    <a:pt x="128" y="258"/>
                  </a:lnTo>
                  <a:lnTo>
                    <a:pt x="126" y="255"/>
                  </a:lnTo>
                  <a:lnTo>
                    <a:pt x="123" y="251"/>
                  </a:lnTo>
                  <a:lnTo>
                    <a:pt x="121" y="247"/>
                  </a:lnTo>
                  <a:lnTo>
                    <a:pt x="118" y="244"/>
                  </a:lnTo>
                  <a:lnTo>
                    <a:pt x="116" y="240"/>
                  </a:lnTo>
                  <a:lnTo>
                    <a:pt x="113" y="236"/>
                  </a:lnTo>
                  <a:lnTo>
                    <a:pt x="110" y="232"/>
                  </a:lnTo>
                  <a:lnTo>
                    <a:pt x="107" y="227"/>
                  </a:lnTo>
                  <a:lnTo>
                    <a:pt x="105" y="223"/>
                  </a:lnTo>
                  <a:lnTo>
                    <a:pt x="102" y="218"/>
                  </a:lnTo>
                  <a:lnTo>
                    <a:pt x="99" y="213"/>
                  </a:lnTo>
                  <a:lnTo>
                    <a:pt x="96" y="209"/>
                  </a:lnTo>
                  <a:lnTo>
                    <a:pt x="95" y="204"/>
                  </a:lnTo>
                  <a:lnTo>
                    <a:pt x="91" y="200"/>
                  </a:lnTo>
                  <a:lnTo>
                    <a:pt x="88" y="195"/>
                  </a:lnTo>
                  <a:lnTo>
                    <a:pt x="86" y="190"/>
                  </a:lnTo>
                  <a:lnTo>
                    <a:pt x="83" y="185"/>
                  </a:lnTo>
                  <a:lnTo>
                    <a:pt x="80" y="179"/>
                  </a:lnTo>
                  <a:lnTo>
                    <a:pt x="77" y="175"/>
                  </a:lnTo>
                  <a:lnTo>
                    <a:pt x="74" y="169"/>
                  </a:lnTo>
                  <a:lnTo>
                    <a:pt x="72" y="165"/>
                  </a:lnTo>
                  <a:lnTo>
                    <a:pt x="69" y="160"/>
                  </a:lnTo>
                  <a:lnTo>
                    <a:pt x="66" y="155"/>
                  </a:lnTo>
                  <a:lnTo>
                    <a:pt x="64" y="149"/>
                  </a:lnTo>
                  <a:lnTo>
                    <a:pt x="61" y="144"/>
                  </a:lnTo>
                  <a:lnTo>
                    <a:pt x="58" y="139"/>
                  </a:lnTo>
                  <a:lnTo>
                    <a:pt x="56" y="134"/>
                  </a:lnTo>
                  <a:lnTo>
                    <a:pt x="54" y="129"/>
                  </a:lnTo>
                  <a:lnTo>
                    <a:pt x="52" y="124"/>
                  </a:lnTo>
                  <a:lnTo>
                    <a:pt x="49" y="119"/>
                  </a:lnTo>
                  <a:lnTo>
                    <a:pt x="47" y="114"/>
                  </a:lnTo>
                  <a:lnTo>
                    <a:pt x="45" y="109"/>
                  </a:lnTo>
                  <a:lnTo>
                    <a:pt x="44" y="104"/>
                  </a:lnTo>
                  <a:lnTo>
                    <a:pt x="41" y="98"/>
                  </a:lnTo>
                  <a:lnTo>
                    <a:pt x="40" y="94"/>
                  </a:lnTo>
                  <a:lnTo>
                    <a:pt x="38" y="89"/>
                  </a:lnTo>
                  <a:lnTo>
                    <a:pt x="37" y="85"/>
                  </a:lnTo>
                  <a:lnTo>
                    <a:pt x="35" y="79"/>
                  </a:lnTo>
                  <a:lnTo>
                    <a:pt x="34" y="74"/>
                  </a:lnTo>
                  <a:lnTo>
                    <a:pt x="33" y="71"/>
                  </a:lnTo>
                  <a:lnTo>
                    <a:pt x="32" y="66"/>
                  </a:lnTo>
                  <a:lnTo>
                    <a:pt x="31" y="62"/>
                  </a:lnTo>
                  <a:lnTo>
                    <a:pt x="31" y="58"/>
                  </a:lnTo>
                  <a:lnTo>
                    <a:pt x="30" y="54"/>
                  </a:lnTo>
                  <a:lnTo>
                    <a:pt x="30" y="50"/>
                  </a:lnTo>
                  <a:lnTo>
                    <a:pt x="0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0" name="Freeform 450"/>
            <p:cNvSpPr>
              <a:spLocks/>
            </p:cNvSpPr>
            <p:nvPr/>
          </p:nvSpPr>
          <p:spPr bwMode="auto">
            <a:xfrm rot="-1800000">
              <a:off x="935" y="3144"/>
              <a:ext cx="207" cy="299"/>
            </a:xfrm>
            <a:custGeom>
              <a:avLst/>
              <a:gdLst>
                <a:gd name="T0" fmla="*/ 53 w 207"/>
                <a:gd name="T1" fmla="*/ 51 h 299"/>
                <a:gd name="T2" fmla="*/ 57 w 207"/>
                <a:gd name="T3" fmla="*/ 53 h 299"/>
                <a:gd name="T4" fmla="*/ 62 w 207"/>
                <a:gd name="T5" fmla="*/ 58 h 299"/>
                <a:gd name="T6" fmla="*/ 67 w 207"/>
                <a:gd name="T7" fmla="*/ 63 h 299"/>
                <a:gd name="T8" fmla="*/ 73 w 207"/>
                <a:gd name="T9" fmla="*/ 69 h 299"/>
                <a:gd name="T10" fmla="*/ 77 w 207"/>
                <a:gd name="T11" fmla="*/ 75 h 299"/>
                <a:gd name="T12" fmla="*/ 81 w 207"/>
                <a:gd name="T13" fmla="*/ 80 h 299"/>
                <a:gd name="T14" fmla="*/ 87 w 207"/>
                <a:gd name="T15" fmla="*/ 86 h 299"/>
                <a:gd name="T16" fmla="*/ 91 w 207"/>
                <a:gd name="T17" fmla="*/ 91 h 299"/>
                <a:gd name="T18" fmla="*/ 95 w 207"/>
                <a:gd name="T19" fmla="*/ 98 h 299"/>
                <a:gd name="T20" fmla="*/ 101 w 207"/>
                <a:gd name="T21" fmla="*/ 105 h 299"/>
                <a:gd name="T22" fmla="*/ 107 w 207"/>
                <a:gd name="T23" fmla="*/ 113 h 299"/>
                <a:gd name="T24" fmla="*/ 113 w 207"/>
                <a:gd name="T25" fmla="*/ 122 h 299"/>
                <a:gd name="T26" fmla="*/ 119 w 207"/>
                <a:gd name="T27" fmla="*/ 132 h 299"/>
                <a:gd name="T28" fmla="*/ 127 w 207"/>
                <a:gd name="T29" fmla="*/ 142 h 299"/>
                <a:gd name="T30" fmla="*/ 135 w 207"/>
                <a:gd name="T31" fmla="*/ 154 h 299"/>
                <a:gd name="T32" fmla="*/ 143 w 207"/>
                <a:gd name="T33" fmla="*/ 166 h 299"/>
                <a:gd name="T34" fmla="*/ 151 w 207"/>
                <a:gd name="T35" fmla="*/ 179 h 299"/>
                <a:gd name="T36" fmla="*/ 160 w 207"/>
                <a:gd name="T37" fmla="*/ 192 h 299"/>
                <a:gd name="T38" fmla="*/ 170 w 207"/>
                <a:gd name="T39" fmla="*/ 208 h 299"/>
                <a:gd name="T40" fmla="*/ 179 w 207"/>
                <a:gd name="T41" fmla="*/ 224 h 299"/>
                <a:gd name="T42" fmla="*/ 190 w 207"/>
                <a:gd name="T43" fmla="*/ 241 h 299"/>
                <a:gd name="T44" fmla="*/ 201 w 207"/>
                <a:gd name="T45" fmla="*/ 259 h 299"/>
                <a:gd name="T46" fmla="*/ 207 w 207"/>
                <a:gd name="T47" fmla="*/ 272 h 299"/>
                <a:gd name="T48" fmla="*/ 205 w 207"/>
                <a:gd name="T49" fmla="*/ 279 h 299"/>
                <a:gd name="T50" fmla="*/ 203 w 207"/>
                <a:gd name="T51" fmla="*/ 283 h 299"/>
                <a:gd name="T52" fmla="*/ 199 w 207"/>
                <a:gd name="T53" fmla="*/ 291 h 299"/>
                <a:gd name="T54" fmla="*/ 194 w 207"/>
                <a:gd name="T55" fmla="*/ 297 h 299"/>
                <a:gd name="T56" fmla="*/ 193 w 207"/>
                <a:gd name="T57" fmla="*/ 298 h 299"/>
                <a:gd name="T58" fmla="*/ 191 w 207"/>
                <a:gd name="T59" fmla="*/ 293 h 299"/>
                <a:gd name="T60" fmla="*/ 189 w 207"/>
                <a:gd name="T61" fmla="*/ 288 h 299"/>
                <a:gd name="T62" fmla="*/ 186 w 207"/>
                <a:gd name="T63" fmla="*/ 283 h 299"/>
                <a:gd name="T64" fmla="*/ 185 w 207"/>
                <a:gd name="T65" fmla="*/ 279 h 299"/>
                <a:gd name="T66" fmla="*/ 182 w 207"/>
                <a:gd name="T67" fmla="*/ 273 h 299"/>
                <a:gd name="T68" fmla="*/ 178 w 207"/>
                <a:gd name="T69" fmla="*/ 266 h 299"/>
                <a:gd name="T70" fmla="*/ 175 w 207"/>
                <a:gd name="T71" fmla="*/ 258 h 299"/>
                <a:gd name="T72" fmla="*/ 171 w 207"/>
                <a:gd name="T73" fmla="*/ 251 h 299"/>
                <a:gd name="T74" fmla="*/ 167 w 207"/>
                <a:gd name="T75" fmla="*/ 244 h 299"/>
                <a:gd name="T76" fmla="*/ 163 w 207"/>
                <a:gd name="T77" fmla="*/ 235 h 299"/>
                <a:gd name="T78" fmla="*/ 158 w 207"/>
                <a:gd name="T79" fmla="*/ 226 h 299"/>
                <a:gd name="T80" fmla="*/ 154 w 207"/>
                <a:gd name="T81" fmla="*/ 217 h 299"/>
                <a:gd name="T82" fmla="*/ 150 w 207"/>
                <a:gd name="T83" fmla="*/ 208 h 299"/>
                <a:gd name="T84" fmla="*/ 144 w 207"/>
                <a:gd name="T85" fmla="*/ 199 h 299"/>
                <a:gd name="T86" fmla="*/ 138 w 207"/>
                <a:gd name="T87" fmla="*/ 189 h 299"/>
                <a:gd name="T88" fmla="*/ 133 w 207"/>
                <a:gd name="T89" fmla="*/ 180 h 299"/>
                <a:gd name="T90" fmla="*/ 128 w 207"/>
                <a:gd name="T91" fmla="*/ 170 h 299"/>
                <a:gd name="T92" fmla="*/ 122 w 207"/>
                <a:gd name="T93" fmla="*/ 160 h 299"/>
                <a:gd name="T94" fmla="*/ 116 w 207"/>
                <a:gd name="T95" fmla="*/ 150 h 299"/>
                <a:gd name="T96" fmla="*/ 109 w 207"/>
                <a:gd name="T97" fmla="*/ 141 h 299"/>
                <a:gd name="T98" fmla="*/ 104 w 207"/>
                <a:gd name="T99" fmla="*/ 132 h 299"/>
                <a:gd name="T100" fmla="*/ 98 w 207"/>
                <a:gd name="T101" fmla="*/ 123 h 299"/>
                <a:gd name="T102" fmla="*/ 92 w 207"/>
                <a:gd name="T103" fmla="*/ 115 h 299"/>
                <a:gd name="T104" fmla="*/ 87 w 207"/>
                <a:gd name="T105" fmla="*/ 106 h 299"/>
                <a:gd name="T106" fmla="*/ 80 w 207"/>
                <a:gd name="T107" fmla="*/ 99 h 299"/>
                <a:gd name="T108" fmla="*/ 74 w 207"/>
                <a:gd name="T109" fmla="*/ 91 h 299"/>
                <a:gd name="T110" fmla="*/ 68 w 207"/>
                <a:gd name="T111" fmla="*/ 85 h 299"/>
                <a:gd name="T112" fmla="*/ 63 w 207"/>
                <a:gd name="T113" fmla="*/ 80 h 299"/>
                <a:gd name="T114" fmla="*/ 57 w 207"/>
                <a:gd name="T115" fmla="*/ 74 h 299"/>
                <a:gd name="T116" fmla="*/ 43 w 207"/>
                <a:gd name="T117" fmla="*/ 111 h 299"/>
                <a:gd name="T118" fmla="*/ 0 w 207"/>
                <a:gd name="T119" fmla="*/ 55 h 299"/>
                <a:gd name="T120" fmla="*/ 29 w 207"/>
                <a:gd name="T121" fmla="*/ 83 h 299"/>
                <a:gd name="T122" fmla="*/ 15 w 207"/>
                <a:gd name="T123" fmla="*/ 16 h 29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07"/>
                <a:gd name="T187" fmla="*/ 0 h 299"/>
                <a:gd name="T188" fmla="*/ 207 w 207"/>
                <a:gd name="T189" fmla="*/ 299 h 29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07" h="299">
                  <a:moveTo>
                    <a:pt x="24" y="0"/>
                  </a:moveTo>
                  <a:lnTo>
                    <a:pt x="53" y="51"/>
                  </a:lnTo>
                  <a:lnTo>
                    <a:pt x="55" y="52"/>
                  </a:lnTo>
                  <a:lnTo>
                    <a:pt x="57" y="53"/>
                  </a:lnTo>
                  <a:lnTo>
                    <a:pt x="61" y="56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7" y="63"/>
                  </a:lnTo>
                  <a:lnTo>
                    <a:pt x="70" y="66"/>
                  </a:lnTo>
                  <a:lnTo>
                    <a:pt x="73" y="69"/>
                  </a:lnTo>
                  <a:lnTo>
                    <a:pt x="76" y="73"/>
                  </a:lnTo>
                  <a:lnTo>
                    <a:pt x="77" y="75"/>
                  </a:lnTo>
                  <a:lnTo>
                    <a:pt x="80" y="78"/>
                  </a:lnTo>
                  <a:lnTo>
                    <a:pt x="81" y="80"/>
                  </a:lnTo>
                  <a:lnTo>
                    <a:pt x="84" y="83"/>
                  </a:lnTo>
                  <a:lnTo>
                    <a:pt x="87" y="86"/>
                  </a:lnTo>
                  <a:lnTo>
                    <a:pt x="88" y="88"/>
                  </a:lnTo>
                  <a:lnTo>
                    <a:pt x="91" y="91"/>
                  </a:lnTo>
                  <a:lnTo>
                    <a:pt x="93" y="95"/>
                  </a:lnTo>
                  <a:lnTo>
                    <a:pt x="95" y="98"/>
                  </a:lnTo>
                  <a:lnTo>
                    <a:pt x="98" y="102"/>
                  </a:lnTo>
                  <a:lnTo>
                    <a:pt x="101" y="105"/>
                  </a:lnTo>
                  <a:lnTo>
                    <a:pt x="104" y="110"/>
                  </a:lnTo>
                  <a:lnTo>
                    <a:pt x="107" y="113"/>
                  </a:lnTo>
                  <a:lnTo>
                    <a:pt x="109" y="117"/>
                  </a:lnTo>
                  <a:lnTo>
                    <a:pt x="113" y="122"/>
                  </a:lnTo>
                  <a:lnTo>
                    <a:pt x="116" y="127"/>
                  </a:lnTo>
                  <a:lnTo>
                    <a:pt x="119" y="132"/>
                  </a:lnTo>
                  <a:lnTo>
                    <a:pt x="123" y="137"/>
                  </a:lnTo>
                  <a:lnTo>
                    <a:pt x="127" y="142"/>
                  </a:lnTo>
                  <a:lnTo>
                    <a:pt x="131" y="148"/>
                  </a:lnTo>
                  <a:lnTo>
                    <a:pt x="135" y="154"/>
                  </a:lnTo>
                  <a:lnTo>
                    <a:pt x="138" y="159"/>
                  </a:lnTo>
                  <a:lnTo>
                    <a:pt x="143" y="166"/>
                  </a:lnTo>
                  <a:lnTo>
                    <a:pt x="147" y="172"/>
                  </a:lnTo>
                  <a:lnTo>
                    <a:pt x="151" y="179"/>
                  </a:lnTo>
                  <a:lnTo>
                    <a:pt x="156" y="186"/>
                  </a:lnTo>
                  <a:lnTo>
                    <a:pt x="160" y="192"/>
                  </a:lnTo>
                  <a:lnTo>
                    <a:pt x="165" y="200"/>
                  </a:lnTo>
                  <a:lnTo>
                    <a:pt x="170" y="208"/>
                  </a:lnTo>
                  <a:lnTo>
                    <a:pt x="175" y="216"/>
                  </a:lnTo>
                  <a:lnTo>
                    <a:pt x="179" y="224"/>
                  </a:lnTo>
                  <a:lnTo>
                    <a:pt x="185" y="232"/>
                  </a:lnTo>
                  <a:lnTo>
                    <a:pt x="190" y="241"/>
                  </a:lnTo>
                  <a:lnTo>
                    <a:pt x="196" y="249"/>
                  </a:lnTo>
                  <a:lnTo>
                    <a:pt x="201" y="259"/>
                  </a:lnTo>
                  <a:lnTo>
                    <a:pt x="207" y="269"/>
                  </a:lnTo>
                  <a:lnTo>
                    <a:pt x="207" y="272"/>
                  </a:lnTo>
                  <a:lnTo>
                    <a:pt x="207" y="276"/>
                  </a:lnTo>
                  <a:lnTo>
                    <a:pt x="205" y="279"/>
                  </a:lnTo>
                  <a:lnTo>
                    <a:pt x="205" y="281"/>
                  </a:lnTo>
                  <a:lnTo>
                    <a:pt x="203" y="283"/>
                  </a:lnTo>
                  <a:lnTo>
                    <a:pt x="202" y="287"/>
                  </a:lnTo>
                  <a:lnTo>
                    <a:pt x="199" y="291"/>
                  </a:lnTo>
                  <a:lnTo>
                    <a:pt x="196" y="295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3" y="298"/>
                  </a:lnTo>
                  <a:lnTo>
                    <a:pt x="193" y="296"/>
                  </a:lnTo>
                  <a:lnTo>
                    <a:pt x="191" y="293"/>
                  </a:lnTo>
                  <a:lnTo>
                    <a:pt x="190" y="291"/>
                  </a:lnTo>
                  <a:lnTo>
                    <a:pt x="189" y="288"/>
                  </a:lnTo>
                  <a:lnTo>
                    <a:pt x="188" y="286"/>
                  </a:lnTo>
                  <a:lnTo>
                    <a:pt x="186" y="283"/>
                  </a:lnTo>
                  <a:lnTo>
                    <a:pt x="186" y="281"/>
                  </a:lnTo>
                  <a:lnTo>
                    <a:pt x="185" y="279"/>
                  </a:lnTo>
                  <a:lnTo>
                    <a:pt x="183" y="275"/>
                  </a:lnTo>
                  <a:lnTo>
                    <a:pt x="182" y="273"/>
                  </a:lnTo>
                  <a:lnTo>
                    <a:pt x="180" y="270"/>
                  </a:lnTo>
                  <a:lnTo>
                    <a:pt x="178" y="266"/>
                  </a:lnTo>
                  <a:lnTo>
                    <a:pt x="177" y="263"/>
                  </a:lnTo>
                  <a:lnTo>
                    <a:pt x="175" y="258"/>
                  </a:lnTo>
                  <a:lnTo>
                    <a:pt x="174" y="255"/>
                  </a:lnTo>
                  <a:lnTo>
                    <a:pt x="171" y="251"/>
                  </a:lnTo>
                  <a:lnTo>
                    <a:pt x="170" y="247"/>
                  </a:lnTo>
                  <a:lnTo>
                    <a:pt x="167" y="244"/>
                  </a:lnTo>
                  <a:lnTo>
                    <a:pt x="165" y="240"/>
                  </a:lnTo>
                  <a:lnTo>
                    <a:pt x="163" y="235"/>
                  </a:lnTo>
                  <a:lnTo>
                    <a:pt x="161" y="231"/>
                  </a:lnTo>
                  <a:lnTo>
                    <a:pt x="158" y="226"/>
                  </a:lnTo>
                  <a:lnTo>
                    <a:pt x="157" y="222"/>
                  </a:lnTo>
                  <a:lnTo>
                    <a:pt x="154" y="217"/>
                  </a:lnTo>
                  <a:lnTo>
                    <a:pt x="151" y="213"/>
                  </a:lnTo>
                  <a:lnTo>
                    <a:pt x="150" y="208"/>
                  </a:lnTo>
                  <a:lnTo>
                    <a:pt x="147" y="204"/>
                  </a:lnTo>
                  <a:lnTo>
                    <a:pt x="144" y="199"/>
                  </a:lnTo>
                  <a:lnTo>
                    <a:pt x="141" y="194"/>
                  </a:lnTo>
                  <a:lnTo>
                    <a:pt x="138" y="189"/>
                  </a:lnTo>
                  <a:lnTo>
                    <a:pt x="136" y="184"/>
                  </a:lnTo>
                  <a:lnTo>
                    <a:pt x="133" y="180"/>
                  </a:lnTo>
                  <a:lnTo>
                    <a:pt x="130" y="174"/>
                  </a:lnTo>
                  <a:lnTo>
                    <a:pt x="128" y="170"/>
                  </a:lnTo>
                  <a:lnTo>
                    <a:pt x="125" y="166"/>
                  </a:lnTo>
                  <a:lnTo>
                    <a:pt x="122" y="160"/>
                  </a:lnTo>
                  <a:lnTo>
                    <a:pt x="119" y="155"/>
                  </a:lnTo>
                  <a:lnTo>
                    <a:pt x="116" y="150"/>
                  </a:lnTo>
                  <a:lnTo>
                    <a:pt x="113" y="146"/>
                  </a:lnTo>
                  <a:lnTo>
                    <a:pt x="109" y="141"/>
                  </a:lnTo>
                  <a:lnTo>
                    <a:pt x="108" y="137"/>
                  </a:lnTo>
                  <a:lnTo>
                    <a:pt x="104" y="132"/>
                  </a:lnTo>
                  <a:lnTo>
                    <a:pt x="102" y="128"/>
                  </a:lnTo>
                  <a:lnTo>
                    <a:pt x="98" y="123"/>
                  </a:lnTo>
                  <a:lnTo>
                    <a:pt x="95" y="119"/>
                  </a:lnTo>
                  <a:lnTo>
                    <a:pt x="92" y="115"/>
                  </a:lnTo>
                  <a:lnTo>
                    <a:pt x="89" y="111"/>
                  </a:lnTo>
                  <a:lnTo>
                    <a:pt x="87" y="106"/>
                  </a:lnTo>
                  <a:lnTo>
                    <a:pt x="84" y="103"/>
                  </a:lnTo>
                  <a:lnTo>
                    <a:pt x="80" y="99"/>
                  </a:lnTo>
                  <a:lnTo>
                    <a:pt x="77" y="96"/>
                  </a:lnTo>
                  <a:lnTo>
                    <a:pt x="74" y="91"/>
                  </a:lnTo>
                  <a:lnTo>
                    <a:pt x="72" y="88"/>
                  </a:lnTo>
                  <a:lnTo>
                    <a:pt x="68" y="85"/>
                  </a:lnTo>
                  <a:lnTo>
                    <a:pt x="66" y="82"/>
                  </a:lnTo>
                  <a:lnTo>
                    <a:pt x="63" y="80"/>
                  </a:lnTo>
                  <a:lnTo>
                    <a:pt x="60" y="76"/>
                  </a:lnTo>
                  <a:lnTo>
                    <a:pt x="57" y="74"/>
                  </a:lnTo>
                  <a:lnTo>
                    <a:pt x="55" y="71"/>
                  </a:lnTo>
                  <a:lnTo>
                    <a:pt x="43" y="111"/>
                  </a:lnTo>
                  <a:lnTo>
                    <a:pt x="29" y="105"/>
                  </a:lnTo>
                  <a:lnTo>
                    <a:pt x="0" y="55"/>
                  </a:lnTo>
                  <a:lnTo>
                    <a:pt x="6" y="43"/>
                  </a:lnTo>
                  <a:lnTo>
                    <a:pt x="29" y="83"/>
                  </a:lnTo>
                  <a:lnTo>
                    <a:pt x="38" y="53"/>
                  </a:lnTo>
                  <a:lnTo>
                    <a:pt x="15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1" name="Freeform 451"/>
            <p:cNvSpPr>
              <a:spLocks/>
            </p:cNvSpPr>
            <p:nvPr/>
          </p:nvSpPr>
          <p:spPr bwMode="auto">
            <a:xfrm rot="-1800000">
              <a:off x="996" y="3227"/>
              <a:ext cx="152" cy="245"/>
            </a:xfrm>
            <a:custGeom>
              <a:avLst/>
              <a:gdLst>
                <a:gd name="T0" fmla="*/ 14 w 152"/>
                <a:gd name="T1" fmla="*/ 4 h 245"/>
                <a:gd name="T2" fmla="*/ 22 w 152"/>
                <a:gd name="T3" fmla="*/ 12 h 245"/>
                <a:gd name="T4" fmla="*/ 31 w 152"/>
                <a:gd name="T5" fmla="*/ 20 h 245"/>
                <a:gd name="T6" fmla="*/ 38 w 152"/>
                <a:gd name="T7" fmla="*/ 29 h 245"/>
                <a:gd name="T8" fmla="*/ 45 w 152"/>
                <a:gd name="T9" fmla="*/ 37 h 245"/>
                <a:gd name="T10" fmla="*/ 53 w 152"/>
                <a:gd name="T11" fmla="*/ 49 h 245"/>
                <a:gd name="T12" fmla="*/ 62 w 152"/>
                <a:gd name="T13" fmla="*/ 62 h 245"/>
                <a:gd name="T14" fmla="*/ 70 w 152"/>
                <a:gd name="T15" fmla="*/ 75 h 245"/>
                <a:gd name="T16" fmla="*/ 80 w 152"/>
                <a:gd name="T17" fmla="*/ 89 h 245"/>
                <a:gd name="T18" fmla="*/ 88 w 152"/>
                <a:gd name="T19" fmla="*/ 103 h 245"/>
                <a:gd name="T20" fmla="*/ 96 w 152"/>
                <a:gd name="T21" fmla="*/ 117 h 245"/>
                <a:gd name="T22" fmla="*/ 105 w 152"/>
                <a:gd name="T23" fmla="*/ 130 h 245"/>
                <a:gd name="T24" fmla="*/ 113 w 152"/>
                <a:gd name="T25" fmla="*/ 145 h 245"/>
                <a:gd name="T26" fmla="*/ 121 w 152"/>
                <a:gd name="T27" fmla="*/ 159 h 245"/>
                <a:gd name="T28" fmla="*/ 129 w 152"/>
                <a:gd name="T29" fmla="*/ 173 h 245"/>
                <a:gd name="T30" fmla="*/ 135 w 152"/>
                <a:gd name="T31" fmla="*/ 188 h 245"/>
                <a:gd name="T32" fmla="*/ 143 w 152"/>
                <a:gd name="T33" fmla="*/ 203 h 245"/>
                <a:gd name="T34" fmla="*/ 149 w 152"/>
                <a:gd name="T35" fmla="*/ 215 h 245"/>
                <a:gd name="T36" fmla="*/ 152 w 152"/>
                <a:gd name="T37" fmla="*/ 224 h 245"/>
                <a:gd name="T38" fmla="*/ 151 w 152"/>
                <a:gd name="T39" fmla="*/ 243 h 245"/>
                <a:gd name="T40" fmla="*/ 147 w 152"/>
                <a:gd name="T41" fmla="*/ 235 h 245"/>
                <a:gd name="T42" fmla="*/ 140 w 152"/>
                <a:gd name="T43" fmla="*/ 221 h 245"/>
                <a:gd name="T44" fmla="*/ 135 w 152"/>
                <a:gd name="T45" fmla="*/ 212 h 245"/>
                <a:gd name="T46" fmla="*/ 131 w 152"/>
                <a:gd name="T47" fmla="*/ 203 h 245"/>
                <a:gd name="T48" fmla="*/ 126 w 152"/>
                <a:gd name="T49" fmla="*/ 193 h 245"/>
                <a:gd name="T50" fmla="*/ 120 w 152"/>
                <a:gd name="T51" fmla="*/ 181 h 245"/>
                <a:gd name="T52" fmla="*/ 115 w 152"/>
                <a:gd name="T53" fmla="*/ 170 h 245"/>
                <a:gd name="T54" fmla="*/ 108 w 152"/>
                <a:gd name="T55" fmla="*/ 159 h 245"/>
                <a:gd name="T56" fmla="*/ 102 w 152"/>
                <a:gd name="T57" fmla="*/ 147 h 245"/>
                <a:gd name="T58" fmla="*/ 96 w 152"/>
                <a:gd name="T59" fmla="*/ 136 h 245"/>
                <a:gd name="T60" fmla="*/ 90 w 152"/>
                <a:gd name="T61" fmla="*/ 124 h 245"/>
                <a:gd name="T62" fmla="*/ 84 w 152"/>
                <a:gd name="T63" fmla="*/ 114 h 245"/>
                <a:gd name="T64" fmla="*/ 78 w 152"/>
                <a:gd name="T65" fmla="*/ 103 h 245"/>
                <a:gd name="T66" fmla="*/ 73 w 152"/>
                <a:gd name="T67" fmla="*/ 93 h 245"/>
                <a:gd name="T68" fmla="*/ 67 w 152"/>
                <a:gd name="T69" fmla="*/ 84 h 245"/>
                <a:gd name="T70" fmla="*/ 60 w 152"/>
                <a:gd name="T71" fmla="*/ 73 h 245"/>
                <a:gd name="T72" fmla="*/ 53 w 152"/>
                <a:gd name="T73" fmla="*/ 62 h 245"/>
                <a:gd name="T74" fmla="*/ 46 w 152"/>
                <a:gd name="T75" fmla="*/ 54 h 245"/>
                <a:gd name="T76" fmla="*/ 38 w 152"/>
                <a:gd name="T77" fmla="*/ 46 h 245"/>
                <a:gd name="T78" fmla="*/ 31 w 152"/>
                <a:gd name="T79" fmla="*/ 39 h 245"/>
                <a:gd name="T80" fmla="*/ 22 w 152"/>
                <a:gd name="T81" fmla="*/ 31 h 245"/>
                <a:gd name="T82" fmla="*/ 11 w 152"/>
                <a:gd name="T83" fmla="*/ 20 h 245"/>
                <a:gd name="T84" fmla="*/ 3 w 152"/>
                <a:gd name="T85" fmla="*/ 15 h 245"/>
                <a:gd name="T86" fmla="*/ 10 w 152"/>
                <a:gd name="T87" fmla="*/ 0 h 24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2"/>
                <a:gd name="T133" fmla="*/ 0 h 245"/>
                <a:gd name="T134" fmla="*/ 152 w 152"/>
                <a:gd name="T135" fmla="*/ 245 h 24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2" h="245">
                  <a:moveTo>
                    <a:pt x="10" y="0"/>
                  </a:moveTo>
                  <a:lnTo>
                    <a:pt x="10" y="1"/>
                  </a:lnTo>
                  <a:lnTo>
                    <a:pt x="14" y="4"/>
                  </a:lnTo>
                  <a:lnTo>
                    <a:pt x="16" y="6"/>
                  </a:lnTo>
                  <a:lnTo>
                    <a:pt x="19" y="9"/>
                  </a:lnTo>
                  <a:lnTo>
                    <a:pt x="22" y="12"/>
                  </a:lnTo>
                  <a:lnTo>
                    <a:pt x="27" y="16"/>
                  </a:lnTo>
                  <a:lnTo>
                    <a:pt x="28" y="18"/>
                  </a:lnTo>
                  <a:lnTo>
                    <a:pt x="31" y="20"/>
                  </a:lnTo>
                  <a:lnTo>
                    <a:pt x="33" y="23"/>
                  </a:lnTo>
                  <a:lnTo>
                    <a:pt x="35" y="25"/>
                  </a:lnTo>
                  <a:lnTo>
                    <a:pt x="38" y="29"/>
                  </a:lnTo>
                  <a:lnTo>
                    <a:pt x="39" y="31"/>
                  </a:lnTo>
                  <a:lnTo>
                    <a:pt x="42" y="34"/>
                  </a:lnTo>
                  <a:lnTo>
                    <a:pt x="45" y="37"/>
                  </a:lnTo>
                  <a:lnTo>
                    <a:pt x="47" y="41"/>
                  </a:lnTo>
                  <a:lnTo>
                    <a:pt x="50" y="45"/>
                  </a:lnTo>
                  <a:lnTo>
                    <a:pt x="53" y="49"/>
                  </a:lnTo>
                  <a:lnTo>
                    <a:pt x="56" y="53"/>
                  </a:lnTo>
                  <a:lnTo>
                    <a:pt x="59" y="57"/>
                  </a:lnTo>
                  <a:lnTo>
                    <a:pt x="62" y="62"/>
                  </a:lnTo>
                  <a:lnTo>
                    <a:pt x="65" y="65"/>
                  </a:lnTo>
                  <a:lnTo>
                    <a:pt x="68" y="70"/>
                  </a:lnTo>
                  <a:lnTo>
                    <a:pt x="70" y="75"/>
                  </a:lnTo>
                  <a:lnTo>
                    <a:pt x="74" y="79"/>
                  </a:lnTo>
                  <a:lnTo>
                    <a:pt x="76" y="84"/>
                  </a:lnTo>
                  <a:lnTo>
                    <a:pt x="80" y="89"/>
                  </a:lnTo>
                  <a:lnTo>
                    <a:pt x="81" y="94"/>
                  </a:lnTo>
                  <a:lnTo>
                    <a:pt x="85" y="98"/>
                  </a:lnTo>
                  <a:lnTo>
                    <a:pt x="88" y="103"/>
                  </a:lnTo>
                  <a:lnTo>
                    <a:pt x="91" y="108"/>
                  </a:lnTo>
                  <a:lnTo>
                    <a:pt x="94" y="112"/>
                  </a:lnTo>
                  <a:lnTo>
                    <a:pt x="96" y="117"/>
                  </a:lnTo>
                  <a:lnTo>
                    <a:pt x="99" y="121"/>
                  </a:lnTo>
                  <a:lnTo>
                    <a:pt x="102" y="127"/>
                  </a:lnTo>
                  <a:lnTo>
                    <a:pt x="105" y="130"/>
                  </a:lnTo>
                  <a:lnTo>
                    <a:pt x="108" y="136"/>
                  </a:lnTo>
                  <a:lnTo>
                    <a:pt x="110" y="140"/>
                  </a:lnTo>
                  <a:lnTo>
                    <a:pt x="113" y="145"/>
                  </a:lnTo>
                  <a:lnTo>
                    <a:pt x="116" y="150"/>
                  </a:lnTo>
                  <a:lnTo>
                    <a:pt x="118" y="154"/>
                  </a:lnTo>
                  <a:lnTo>
                    <a:pt x="121" y="159"/>
                  </a:lnTo>
                  <a:lnTo>
                    <a:pt x="123" y="163"/>
                  </a:lnTo>
                  <a:lnTo>
                    <a:pt x="126" y="169"/>
                  </a:lnTo>
                  <a:lnTo>
                    <a:pt x="129" y="173"/>
                  </a:lnTo>
                  <a:lnTo>
                    <a:pt x="131" y="178"/>
                  </a:lnTo>
                  <a:lnTo>
                    <a:pt x="134" y="184"/>
                  </a:lnTo>
                  <a:lnTo>
                    <a:pt x="135" y="188"/>
                  </a:lnTo>
                  <a:lnTo>
                    <a:pt x="138" y="194"/>
                  </a:lnTo>
                  <a:lnTo>
                    <a:pt x="140" y="198"/>
                  </a:lnTo>
                  <a:lnTo>
                    <a:pt x="143" y="203"/>
                  </a:lnTo>
                  <a:lnTo>
                    <a:pt x="145" y="208"/>
                  </a:lnTo>
                  <a:lnTo>
                    <a:pt x="147" y="212"/>
                  </a:lnTo>
                  <a:lnTo>
                    <a:pt x="149" y="215"/>
                  </a:lnTo>
                  <a:lnTo>
                    <a:pt x="150" y="218"/>
                  </a:lnTo>
                  <a:lnTo>
                    <a:pt x="151" y="221"/>
                  </a:lnTo>
                  <a:lnTo>
                    <a:pt x="152" y="224"/>
                  </a:lnTo>
                  <a:lnTo>
                    <a:pt x="152" y="245"/>
                  </a:lnTo>
                  <a:lnTo>
                    <a:pt x="151" y="244"/>
                  </a:lnTo>
                  <a:lnTo>
                    <a:pt x="151" y="243"/>
                  </a:lnTo>
                  <a:lnTo>
                    <a:pt x="150" y="241"/>
                  </a:lnTo>
                  <a:lnTo>
                    <a:pt x="149" y="238"/>
                  </a:lnTo>
                  <a:lnTo>
                    <a:pt x="147" y="235"/>
                  </a:lnTo>
                  <a:lnTo>
                    <a:pt x="144" y="230"/>
                  </a:lnTo>
                  <a:lnTo>
                    <a:pt x="142" y="226"/>
                  </a:lnTo>
                  <a:lnTo>
                    <a:pt x="140" y="221"/>
                  </a:lnTo>
                  <a:lnTo>
                    <a:pt x="139" y="218"/>
                  </a:lnTo>
                  <a:lnTo>
                    <a:pt x="137" y="215"/>
                  </a:lnTo>
                  <a:lnTo>
                    <a:pt x="135" y="212"/>
                  </a:lnTo>
                  <a:lnTo>
                    <a:pt x="134" y="210"/>
                  </a:lnTo>
                  <a:lnTo>
                    <a:pt x="132" y="206"/>
                  </a:lnTo>
                  <a:lnTo>
                    <a:pt x="131" y="203"/>
                  </a:lnTo>
                  <a:lnTo>
                    <a:pt x="129" y="199"/>
                  </a:lnTo>
                  <a:lnTo>
                    <a:pt x="128" y="196"/>
                  </a:lnTo>
                  <a:lnTo>
                    <a:pt x="126" y="193"/>
                  </a:lnTo>
                  <a:lnTo>
                    <a:pt x="123" y="188"/>
                  </a:lnTo>
                  <a:lnTo>
                    <a:pt x="122" y="185"/>
                  </a:lnTo>
                  <a:lnTo>
                    <a:pt x="120" y="181"/>
                  </a:lnTo>
                  <a:lnTo>
                    <a:pt x="118" y="178"/>
                  </a:lnTo>
                  <a:lnTo>
                    <a:pt x="116" y="174"/>
                  </a:lnTo>
                  <a:lnTo>
                    <a:pt x="115" y="170"/>
                  </a:lnTo>
                  <a:lnTo>
                    <a:pt x="112" y="167"/>
                  </a:lnTo>
                  <a:lnTo>
                    <a:pt x="110" y="163"/>
                  </a:lnTo>
                  <a:lnTo>
                    <a:pt x="108" y="159"/>
                  </a:lnTo>
                  <a:lnTo>
                    <a:pt x="106" y="155"/>
                  </a:lnTo>
                  <a:lnTo>
                    <a:pt x="105" y="151"/>
                  </a:lnTo>
                  <a:lnTo>
                    <a:pt x="102" y="147"/>
                  </a:lnTo>
                  <a:lnTo>
                    <a:pt x="100" y="143"/>
                  </a:lnTo>
                  <a:lnTo>
                    <a:pt x="98" y="139"/>
                  </a:lnTo>
                  <a:lnTo>
                    <a:pt x="96" y="136"/>
                  </a:lnTo>
                  <a:lnTo>
                    <a:pt x="94" y="131"/>
                  </a:lnTo>
                  <a:lnTo>
                    <a:pt x="91" y="128"/>
                  </a:lnTo>
                  <a:lnTo>
                    <a:pt x="90" y="124"/>
                  </a:lnTo>
                  <a:lnTo>
                    <a:pt x="88" y="120"/>
                  </a:lnTo>
                  <a:lnTo>
                    <a:pt x="86" y="117"/>
                  </a:lnTo>
                  <a:lnTo>
                    <a:pt x="84" y="114"/>
                  </a:lnTo>
                  <a:lnTo>
                    <a:pt x="81" y="110"/>
                  </a:lnTo>
                  <a:lnTo>
                    <a:pt x="80" y="106"/>
                  </a:lnTo>
                  <a:lnTo>
                    <a:pt x="78" y="103"/>
                  </a:lnTo>
                  <a:lnTo>
                    <a:pt x="76" y="100"/>
                  </a:lnTo>
                  <a:lnTo>
                    <a:pt x="74" y="96"/>
                  </a:lnTo>
                  <a:lnTo>
                    <a:pt x="73" y="93"/>
                  </a:lnTo>
                  <a:lnTo>
                    <a:pt x="70" y="90"/>
                  </a:lnTo>
                  <a:lnTo>
                    <a:pt x="69" y="87"/>
                  </a:lnTo>
                  <a:lnTo>
                    <a:pt x="67" y="84"/>
                  </a:lnTo>
                  <a:lnTo>
                    <a:pt x="66" y="81"/>
                  </a:lnTo>
                  <a:lnTo>
                    <a:pt x="63" y="77"/>
                  </a:lnTo>
                  <a:lnTo>
                    <a:pt x="60" y="73"/>
                  </a:lnTo>
                  <a:lnTo>
                    <a:pt x="57" y="69"/>
                  </a:lnTo>
                  <a:lnTo>
                    <a:pt x="56" y="66"/>
                  </a:lnTo>
                  <a:lnTo>
                    <a:pt x="53" y="62"/>
                  </a:lnTo>
                  <a:lnTo>
                    <a:pt x="51" y="60"/>
                  </a:lnTo>
                  <a:lnTo>
                    <a:pt x="48" y="57"/>
                  </a:lnTo>
                  <a:lnTo>
                    <a:pt x="46" y="54"/>
                  </a:lnTo>
                  <a:lnTo>
                    <a:pt x="43" y="51"/>
                  </a:lnTo>
                  <a:lnTo>
                    <a:pt x="40" y="49"/>
                  </a:lnTo>
                  <a:lnTo>
                    <a:pt x="38" y="46"/>
                  </a:lnTo>
                  <a:lnTo>
                    <a:pt x="36" y="44"/>
                  </a:lnTo>
                  <a:lnTo>
                    <a:pt x="34" y="41"/>
                  </a:lnTo>
                  <a:lnTo>
                    <a:pt x="31" y="39"/>
                  </a:lnTo>
                  <a:lnTo>
                    <a:pt x="29" y="37"/>
                  </a:lnTo>
                  <a:lnTo>
                    <a:pt x="27" y="35"/>
                  </a:lnTo>
                  <a:lnTo>
                    <a:pt x="22" y="31"/>
                  </a:lnTo>
                  <a:lnTo>
                    <a:pt x="18" y="28"/>
                  </a:lnTo>
                  <a:lnTo>
                    <a:pt x="14" y="24"/>
                  </a:lnTo>
                  <a:lnTo>
                    <a:pt x="11" y="20"/>
                  </a:lnTo>
                  <a:lnTo>
                    <a:pt x="8" y="18"/>
                  </a:lnTo>
                  <a:lnTo>
                    <a:pt x="5" y="16"/>
                  </a:lnTo>
                  <a:lnTo>
                    <a:pt x="3" y="15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2" name="Freeform 452"/>
            <p:cNvSpPr>
              <a:spLocks/>
            </p:cNvSpPr>
            <p:nvPr/>
          </p:nvSpPr>
          <p:spPr bwMode="auto">
            <a:xfrm rot="-1800000">
              <a:off x="1268" y="3225"/>
              <a:ext cx="376" cy="544"/>
            </a:xfrm>
            <a:custGeom>
              <a:avLst/>
              <a:gdLst>
                <a:gd name="T0" fmla="*/ 1 w 376"/>
                <a:gd name="T1" fmla="*/ 48 h 544"/>
                <a:gd name="T2" fmla="*/ 6 w 376"/>
                <a:gd name="T3" fmla="*/ 31 h 544"/>
                <a:gd name="T4" fmla="*/ 18 w 376"/>
                <a:gd name="T5" fmla="*/ 14 h 544"/>
                <a:gd name="T6" fmla="*/ 37 w 376"/>
                <a:gd name="T7" fmla="*/ 2 h 544"/>
                <a:gd name="T8" fmla="*/ 51 w 376"/>
                <a:gd name="T9" fmla="*/ 0 h 544"/>
                <a:gd name="T10" fmla="*/ 77 w 376"/>
                <a:gd name="T11" fmla="*/ 5 h 544"/>
                <a:gd name="T12" fmla="*/ 87 w 376"/>
                <a:gd name="T13" fmla="*/ 17 h 544"/>
                <a:gd name="T14" fmla="*/ 104 w 376"/>
                <a:gd name="T15" fmla="*/ 39 h 544"/>
                <a:gd name="T16" fmla="*/ 130 w 376"/>
                <a:gd name="T17" fmla="*/ 70 h 544"/>
                <a:gd name="T18" fmla="*/ 160 w 376"/>
                <a:gd name="T19" fmla="*/ 108 h 544"/>
                <a:gd name="T20" fmla="*/ 193 w 376"/>
                <a:gd name="T21" fmla="*/ 151 h 544"/>
                <a:gd name="T22" fmla="*/ 228 w 376"/>
                <a:gd name="T23" fmla="*/ 198 h 544"/>
                <a:gd name="T24" fmla="*/ 263 w 376"/>
                <a:gd name="T25" fmla="*/ 249 h 544"/>
                <a:gd name="T26" fmla="*/ 296 w 376"/>
                <a:gd name="T27" fmla="*/ 300 h 544"/>
                <a:gd name="T28" fmla="*/ 327 w 376"/>
                <a:gd name="T29" fmla="*/ 350 h 544"/>
                <a:gd name="T30" fmla="*/ 354 w 376"/>
                <a:gd name="T31" fmla="*/ 400 h 544"/>
                <a:gd name="T32" fmla="*/ 367 w 376"/>
                <a:gd name="T33" fmla="*/ 425 h 544"/>
                <a:gd name="T34" fmla="*/ 374 w 376"/>
                <a:gd name="T35" fmla="*/ 446 h 544"/>
                <a:gd name="T36" fmla="*/ 367 w 376"/>
                <a:gd name="T37" fmla="*/ 450 h 544"/>
                <a:gd name="T38" fmla="*/ 349 w 376"/>
                <a:gd name="T39" fmla="*/ 429 h 544"/>
                <a:gd name="T40" fmla="*/ 342 w 376"/>
                <a:gd name="T41" fmla="*/ 417 h 544"/>
                <a:gd name="T42" fmla="*/ 329 w 376"/>
                <a:gd name="T43" fmla="*/ 395 h 544"/>
                <a:gd name="T44" fmla="*/ 311 w 376"/>
                <a:gd name="T45" fmla="*/ 364 h 544"/>
                <a:gd name="T46" fmla="*/ 288 w 376"/>
                <a:gd name="T47" fmla="*/ 325 h 544"/>
                <a:gd name="T48" fmla="*/ 262 w 376"/>
                <a:gd name="T49" fmla="*/ 281 h 544"/>
                <a:gd name="T50" fmla="*/ 230 w 376"/>
                <a:gd name="T51" fmla="*/ 232 h 544"/>
                <a:gd name="T52" fmla="*/ 197 w 376"/>
                <a:gd name="T53" fmla="*/ 181 h 544"/>
                <a:gd name="T54" fmla="*/ 162 w 376"/>
                <a:gd name="T55" fmla="*/ 131 h 544"/>
                <a:gd name="T56" fmla="*/ 125 w 376"/>
                <a:gd name="T57" fmla="*/ 82 h 544"/>
                <a:gd name="T58" fmla="*/ 87 w 376"/>
                <a:gd name="T59" fmla="*/ 35 h 544"/>
                <a:gd name="T60" fmla="*/ 66 w 376"/>
                <a:gd name="T61" fmla="*/ 18 h 544"/>
                <a:gd name="T62" fmla="*/ 52 w 376"/>
                <a:gd name="T63" fmla="*/ 16 h 544"/>
                <a:gd name="T64" fmla="*/ 35 w 376"/>
                <a:gd name="T65" fmla="*/ 21 h 544"/>
                <a:gd name="T66" fmla="*/ 20 w 376"/>
                <a:gd name="T67" fmla="*/ 38 h 544"/>
                <a:gd name="T68" fmla="*/ 13 w 376"/>
                <a:gd name="T69" fmla="*/ 57 h 544"/>
                <a:gd name="T70" fmla="*/ 12 w 376"/>
                <a:gd name="T71" fmla="*/ 73 h 544"/>
                <a:gd name="T72" fmla="*/ 18 w 376"/>
                <a:gd name="T73" fmla="*/ 86 h 544"/>
                <a:gd name="T74" fmla="*/ 31 w 376"/>
                <a:gd name="T75" fmla="*/ 110 h 544"/>
                <a:gd name="T76" fmla="*/ 47 w 376"/>
                <a:gd name="T77" fmla="*/ 142 h 544"/>
                <a:gd name="T78" fmla="*/ 67 w 376"/>
                <a:gd name="T79" fmla="*/ 180 h 544"/>
                <a:gd name="T80" fmla="*/ 90 w 376"/>
                <a:gd name="T81" fmla="*/ 225 h 544"/>
                <a:gd name="T82" fmla="*/ 117 w 376"/>
                <a:gd name="T83" fmla="*/ 273 h 544"/>
                <a:gd name="T84" fmla="*/ 145 w 376"/>
                <a:gd name="T85" fmla="*/ 324 h 544"/>
                <a:gd name="T86" fmla="*/ 174 w 376"/>
                <a:gd name="T87" fmla="*/ 376 h 544"/>
                <a:gd name="T88" fmla="*/ 204 w 376"/>
                <a:gd name="T89" fmla="*/ 427 h 544"/>
                <a:gd name="T90" fmla="*/ 235 w 376"/>
                <a:gd name="T91" fmla="*/ 477 h 544"/>
                <a:gd name="T92" fmla="*/ 249 w 376"/>
                <a:gd name="T93" fmla="*/ 502 h 544"/>
                <a:gd name="T94" fmla="*/ 252 w 376"/>
                <a:gd name="T95" fmla="*/ 522 h 544"/>
                <a:gd name="T96" fmla="*/ 244 w 376"/>
                <a:gd name="T97" fmla="*/ 541 h 544"/>
                <a:gd name="T98" fmla="*/ 236 w 376"/>
                <a:gd name="T99" fmla="*/ 537 h 544"/>
                <a:gd name="T100" fmla="*/ 224 w 376"/>
                <a:gd name="T101" fmla="*/ 517 h 544"/>
                <a:gd name="T102" fmla="*/ 207 w 376"/>
                <a:gd name="T103" fmla="*/ 486 h 544"/>
                <a:gd name="T104" fmla="*/ 184 w 376"/>
                <a:gd name="T105" fmla="*/ 447 h 544"/>
                <a:gd name="T106" fmla="*/ 158 w 376"/>
                <a:gd name="T107" fmla="*/ 400 h 544"/>
                <a:gd name="T108" fmla="*/ 130 w 376"/>
                <a:gd name="T109" fmla="*/ 346 h 544"/>
                <a:gd name="T110" fmla="*/ 100 w 376"/>
                <a:gd name="T111" fmla="*/ 290 h 544"/>
                <a:gd name="T112" fmla="*/ 71 w 376"/>
                <a:gd name="T113" fmla="*/ 231 h 544"/>
                <a:gd name="T114" fmla="*/ 42 w 376"/>
                <a:gd name="T115" fmla="*/ 172 h 544"/>
                <a:gd name="T116" fmla="*/ 17 w 376"/>
                <a:gd name="T117" fmla="*/ 114 h 54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76"/>
                <a:gd name="T178" fmla="*/ 0 h 544"/>
                <a:gd name="T179" fmla="*/ 376 w 376"/>
                <a:gd name="T180" fmla="*/ 544 h 54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76" h="544">
                  <a:moveTo>
                    <a:pt x="0" y="61"/>
                  </a:moveTo>
                  <a:lnTo>
                    <a:pt x="0" y="60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1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2" y="42"/>
                  </a:lnTo>
                  <a:lnTo>
                    <a:pt x="3" y="40"/>
                  </a:lnTo>
                  <a:lnTo>
                    <a:pt x="4" y="36"/>
                  </a:lnTo>
                  <a:lnTo>
                    <a:pt x="4" y="34"/>
                  </a:lnTo>
                  <a:lnTo>
                    <a:pt x="6" y="31"/>
                  </a:lnTo>
                  <a:lnTo>
                    <a:pt x="8" y="28"/>
                  </a:lnTo>
                  <a:lnTo>
                    <a:pt x="9" y="25"/>
                  </a:lnTo>
                  <a:lnTo>
                    <a:pt x="11" y="22"/>
                  </a:lnTo>
                  <a:lnTo>
                    <a:pt x="13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7" y="7"/>
                  </a:lnTo>
                  <a:lnTo>
                    <a:pt x="31" y="5"/>
                  </a:lnTo>
                  <a:lnTo>
                    <a:pt x="35" y="3"/>
                  </a:lnTo>
                  <a:lnTo>
                    <a:pt x="37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4" y="2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7" y="2"/>
                  </a:lnTo>
                  <a:lnTo>
                    <a:pt x="77" y="5"/>
                  </a:lnTo>
                  <a:lnTo>
                    <a:pt x="78" y="7"/>
                  </a:lnTo>
                  <a:lnTo>
                    <a:pt x="80" y="8"/>
                  </a:lnTo>
                  <a:lnTo>
                    <a:pt x="81" y="11"/>
                  </a:lnTo>
                  <a:lnTo>
                    <a:pt x="82" y="12"/>
                  </a:lnTo>
                  <a:lnTo>
                    <a:pt x="85" y="16"/>
                  </a:lnTo>
                  <a:lnTo>
                    <a:pt x="87" y="17"/>
                  </a:lnTo>
                  <a:lnTo>
                    <a:pt x="89" y="20"/>
                  </a:lnTo>
                  <a:lnTo>
                    <a:pt x="92" y="23"/>
                  </a:lnTo>
                  <a:lnTo>
                    <a:pt x="95" y="27"/>
                  </a:lnTo>
                  <a:lnTo>
                    <a:pt x="98" y="31"/>
                  </a:lnTo>
                  <a:lnTo>
                    <a:pt x="101" y="34"/>
                  </a:lnTo>
                  <a:lnTo>
                    <a:pt x="104" y="39"/>
                  </a:lnTo>
                  <a:lnTo>
                    <a:pt x="109" y="44"/>
                  </a:lnTo>
                  <a:lnTo>
                    <a:pt x="112" y="48"/>
                  </a:lnTo>
                  <a:lnTo>
                    <a:pt x="117" y="53"/>
                  </a:lnTo>
                  <a:lnTo>
                    <a:pt x="121" y="59"/>
                  </a:lnTo>
                  <a:lnTo>
                    <a:pt x="125" y="65"/>
                  </a:lnTo>
                  <a:lnTo>
                    <a:pt x="130" y="70"/>
                  </a:lnTo>
                  <a:lnTo>
                    <a:pt x="134" y="76"/>
                  </a:lnTo>
                  <a:lnTo>
                    <a:pt x="139" y="82"/>
                  </a:lnTo>
                  <a:lnTo>
                    <a:pt x="145" y="89"/>
                  </a:lnTo>
                  <a:lnTo>
                    <a:pt x="149" y="94"/>
                  </a:lnTo>
                  <a:lnTo>
                    <a:pt x="154" y="101"/>
                  </a:lnTo>
                  <a:lnTo>
                    <a:pt x="160" y="108"/>
                  </a:lnTo>
                  <a:lnTo>
                    <a:pt x="165" y="114"/>
                  </a:lnTo>
                  <a:lnTo>
                    <a:pt x="170" y="122"/>
                  </a:lnTo>
                  <a:lnTo>
                    <a:pt x="176" y="128"/>
                  </a:lnTo>
                  <a:lnTo>
                    <a:pt x="181" y="136"/>
                  </a:lnTo>
                  <a:lnTo>
                    <a:pt x="187" y="144"/>
                  </a:lnTo>
                  <a:lnTo>
                    <a:pt x="193" y="151"/>
                  </a:lnTo>
                  <a:lnTo>
                    <a:pt x="198" y="159"/>
                  </a:lnTo>
                  <a:lnTo>
                    <a:pt x="204" y="166"/>
                  </a:lnTo>
                  <a:lnTo>
                    <a:pt x="210" y="175"/>
                  </a:lnTo>
                  <a:lnTo>
                    <a:pt x="216" y="182"/>
                  </a:lnTo>
                  <a:lnTo>
                    <a:pt x="221" y="190"/>
                  </a:lnTo>
                  <a:lnTo>
                    <a:pt x="228" y="198"/>
                  </a:lnTo>
                  <a:lnTo>
                    <a:pt x="234" y="207"/>
                  </a:lnTo>
                  <a:lnTo>
                    <a:pt x="239" y="215"/>
                  </a:lnTo>
                  <a:lnTo>
                    <a:pt x="245" y="223"/>
                  </a:lnTo>
                  <a:lnTo>
                    <a:pt x="251" y="232"/>
                  </a:lnTo>
                  <a:lnTo>
                    <a:pt x="257" y="240"/>
                  </a:lnTo>
                  <a:lnTo>
                    <a:pt x="263" y="249"/>
                  </a:lnTo>
                  <a:lnTo>
                    <a:pt x="268" y="257"/>
                  </a:lnTo>
                  <a:lnTo>
                    <a:pt x="274" y="266"/>
                  </a:lnTo>
                  <a:lnTo>
                    <a:pt x="280" y="275"/>
                  </a:lnTo>
                  <a:lnTo>
                    <a:pt x="286" y="283"/>
                  </a:lnTo>
                  <a:lnTo>
                    <a:pt x="291" y="292"/>
                  </a:lnTo>
                  <a:lnTo>
                    <a:pt x="296" y="300"/>
                  </a:lnTo>
                  <a:lnTo>
                    <a:pt x="302" y="308"/>
                  </a:lnTo>
                  <a:lnTo>
                    <a:pt x="307" y="317"/>
                  </a:lnTo>
                  <a:lnTo>
                    <a:pt x="312" y="325"/>
                  </a:lnTo>
                  <a:lnTo>
                    <a:pt x="317" y="334"/>
                  </a:lnTo>
                  <a:lnTo>
                    <a:pt x="323" y="342"/>
                  </a:lnTo>
                  <a:lnTo>
                    <a:pt x="327" y="350"/>
                  </a:lnTo>
                  <a:lnTo>
                    <a:pt x="332" y="359"/>
                  </a:lnTo>
                  <a:lnTo>
                    <a:pt x="337" y="367"/>
                  </a:lnTo>
                  <a:lnTo>
                    <a:pt x="342" y="375"/>
                  </a:lnTo>
                  <a:lnTo>
                    <a:pt x="346" y="383"/>
                  </a:lnTo>
                  <a:lnTo>
                    <a:pt x="350" y="391"/>
                  </a:lnTo>
                  <a:lnTo>
                    <a:pt x="354" y="400"/>
                  </a:lnTo>
                  <a:lnTo>
                    <a:pt x="358" y="408"/>
                  </a:lnTo>
                  <a:lnTo>
                    <a:pt x="360" y="411"/>
                  </a:lnTo>
                  <a:lnTo>
                    <a:pt x="362" y="415"/>
                  </a:lnTo>
                  <a:lnTo>
                    <a:pt x="363" y="418"/>
                  </a:lnTo>
                  <a:lnTo>
                    <a:pt x="365" y="423"/>
                  </a:lnTo>
                  <a:lnTo>
                    <a:pt x="367" y="425"/>
                  </a:lnTo>
                  <a:lnTo>
                    <a:pt x="368" y="428"/>
                  </a:lnTo>
                  <a:lnTo>
                    <a:pt x="370" y="432"/>
                  </a:lnTo>
                  <a:lnTo>
                    <a:pt x="370" y="435"/>
                  </a:lnTo>
                  <a:lnTo>
                    <a:pt x="372" y="439"/>
                  </a:lnTo>
                  <a:lnTo>
                    <a:pt x="374" y="443"/>
                  </a:lnTo>
                  <a:lnTo>
                    <a:pt x="374" y="446"/>
                  </a:lnTo>
                  <a:lnTo>
                    <a:pt x="376" y="450"/>
                  </a:lnTo>
                  <a:lnTo>
                    <a:pt x="376" y="453"/>
                  </a:lnTo>
                  <a:lnTo>
                    <a:pt x="375" y="455"/>
                  </a:lnTo>
                  <a:lnTo>
                    <a:pt x="373" y="454"/>
                  </a:lnTo>
                  <a:lnTo>
                    <a:pt x="370" y="453"/>
                  </a:lnTo>
                  <a:lnTo>
                    <a:pt x="367" y="450"/>
                  </a:lnTo>
                  <a:lnTo>
                    <a:pt x="363" y="446"/>
                  </a:lnTo>
                  <a:lnTo>
                    <a:pt x="360" y="442"/>
                  </a:lnTo>
                  <a:lnTo>
                    <a:pt x="356" y="438"/>
                  </a:lnTo>
                  <a:lnTo>
                    <a:pt x="353" y="434"/>
                  </a:lnTo>
                  <a:lnTo>
                    <a:pt x="350" y="432"/>
                  </a:lnTo>
                  <a:lnTo>
                    <a:pt x="349" y="429"/>
                  </a:lnTo>
                  <a:lnTo>
                    <a:pt x="348" y="428"/>
                  </a:lnTo>
                  <a:lnTo>
                    <a:pt x="346" y="426"/>
                  </a:lnTo>
                  <a:lnTo>
                    <a:pt x="345" y="424"/>
                  </a:lnTo>
                  <a:lnTo>
                    <a:pt x="344" y="422"/>
                  </a:lnTo>
                  <a:lnTo>
                    <a:pt x="343" y="419"/>
                  </a:lnTo>
                  <a:lnTo>
                    <a:pt x="342" y="417"/>
                  </a:lnTo>
                  <a:lnTo>
                    <a:pt x="340" y="414"/>
                  </a:lnTo>
                  <a:lnTo>
                    <a:pt x="338" y="411"/>
                  </a:lnTo>
                  <a:lnTo>
                    <a:pt x="336" y="407"/>
                  </a:lnTo>
                  <a:lnTo>
                    <a:pt x="334" y="403"/>
                  </a:lnTo>
                  <a:lnTo>
                    <a:pt x="332" y="399"/>
                  </a:lnTo>
                  <a:lnTo>
                    <a:pt x="329" y="395"/>
                  </a:lnTo>
                  <a:lnTo>
                    <a:pt x="327" y="390"/>
                  </a:lnTo>
                  <a:lnTo>
                    <a:pt x="324" y="386"/>
                  </a:lnTo>
                  <a:lnTo>
                    <a:pt x="321" y="380"/>
                  </a:lnTo>
                  <a:lnTo>
                    <a:pt x="318" y="375"/>
                  </a:lnTo>
                  <a:lnTo>
                    <a:pt x="314" y="370"/>
                  </a:lnTo>
                  <a:lnTo>
                    <a:pt x="311" y="364"/>
                  </a:lnTo>
                  <a:lnTo>
                    <a:pt x="307" y="358"/>
                  </a:lnTo>
                  <a:lnTo>
                    <a:pt x="304" y="351"/>
                  </a:lnTo>
                  <a:lnTo>
                    <a:pt x="300" y="345"/>
                  </a:lnTo>
                  <a:lnTo>
                    <a:pt x="297" y="339"/>
                  </a:lnTo>
                  <a:lnTo>
                    <a:pt x="292" y="332"/>
                  </a:lnTo>
                  <a:lnTo>
                    <a:pt x="288" y="325"/>
                  </a:lnTo>
                  <a:lnTo>
                    <a:pt x="284" y="317"/>
                  </a:lnTo>
                  <a:lnTo>
                    <a:pt x="279" y="310"/>
                  </a:lnTo>
                  <a:lnTo>
                    <a:pt x="275" y="303"/>
                  </a:lnTo>
                  <a:lnTo>
                    <a:pt x="270" y="295"/>
                  </a:lnTo>
                  <a:lnTo>
                    <a:pt x="266" y="288"/>
                  </a:lnTo>
                  <a:lnTo>
                    <a:pt x="262" y="281"/>
                  </a:lnTo>
                  <a:lnTo>
                    <a:pt x="256" y="273"/>
                  </a:lnTo>
                  <a:lnTo>
                    <a:pt x="251" y="265"/>
                  </a:lnTo>
                  <a:lnTo>
                    <a:pt x="246" y="257"/>
                  </a:lnTo>
                  <a:lnTo>
                    <a:pt x="241" y="249"/>
                  </a:lnTo>
                  <a:lnTo>
                    <a:pt x="235" y="240"/>
                  </a:lnTo>
                  <a:lnTo>
                    <a:pt x="230" y="232"/>
                  </a:lnTo>
                  <a:lnTo>
                    <a:pt x="225" y="223"/>
                  </a:lnTo>
                  <a:lnTo>
                    <a:pt x="219" y="215"/>
                  </a:lnTo>
                  <a:lnTo>
                    <a:pt x="214" y="207"/>
                  </a:lnTo>
                  <a:lnTo>
                    <a:pt x="208" y="198"/>
                  </a:lnTo>
                  <a:lnTo>
                    <a:pt x="202" y="190"/>
                  </a:lnTo>
                  <a:lnTo>
                    <a:pt x="197" y="181"/>
                  </a:lnTo>
                  <a:lnTo>
                    <a:pt x="191" y="173"/>
                  </a:lnTo>
                  <a:lnTo>
                    <a:pt x="185" y="164"/>
                  </a:lnTo>
                  <a:lnTo>
                    <a:pt x="180" y="156"/>
                  </a:lnTo>
                  <a:lnTo>
                    <a:pt x="174" y="148"/>
                  </a:lnTo>
                  <a:lnTo>
                    <a:pt x="167" y="139"/>
                  </a:lnTo>
                  <a:lnTo>
                    <a:pt x="162" y="131"/>
                  </a:lnTo>
                  <a:lnTo>
                    <a:pt x="156" y="123"/>
                  </a:lnTo>
                  <a:lnTo>
                    <a:pt x="149" y="114"/>
                  </a:lnTo>
                  <a:lnTo>
                    <a:pt x="143" y="106"/>
                  </a:lnTo>
                  <a:lnTo>
                    <a:pt x="137" y="97"/>
                  </a:lnTo>
                  <a:lnTo>
                    <a:pt x="131" y="89"/>
                  </a:lnTo>
                  <a:lnTo>
                    <a:pt x="125" y="82"/>
                  </a:lnTo>
                  <a:lnTo>
                    <a:pt x="118" y="73"/>
                  </a:lnTo>
                  <a:lnTo>
                    <a:pt x="112" y="66"/>
                  </a:lnTo>
                  <a:lnTo>
                    <a:pt x="106" y="57"/>
                  </a:lnTo>
                  <a:lnTo>
                    <a:pt x="100" y="50"/>
                  </a:lnTo>
                  <a:lnTo>
                    <a:pt x="93" y="43"/>
                  </a:lnTo>
                  <a:lnTo>
                    <a:pt x="87" y="35"/>
                  </a:lnTo>
                  <a:lnTo>
                    <a:pt x="81" y="28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72" y="20"/>
                  </a:lnTo>
                  <a:lnTo>
                    <a:pt x="70" y="19"/>
                  </a:lnTo>
                  <a:lnTo>
                    <a:pt x="66" y="18"/>
                  </a:lnTo>
                  <a:lnTo>
                    <a:pt x="63" y="17"/>
                  </a:lnTo>
                  <a:lnTo>
                    <a:pt x="62" y="17"/>
                  </a:lnTo>
                  <a:lnTo>
                    <a:pt x="59" y="16"/>
                  </a:lnTo>
                  <a:lnTo>
                    <a:pt x="57" y="16"/>
                  </a:lnTo>
                  <a:lnTo>
                    <a:pt x="53" y="16"/>
                  </a:lnTo>
                  <a:lnTo>
                    <a:pt x="52" y="16"/>
                  </a:lnTo>
                  <a:lnTo>
                    <a:pt x="49" y="16"/>
                  </a:lnTo>
                  <a:lnTo>
                    <a:pt x="46" y="17"/>
                  </a:lnTo>
                  <a:lnTo>
                    <a:pt x="43" y="17"/>
                  </a:lnTo>
                  <a:lnTo>
                    <a:pt x="41" y="18"/>
                  </a:lnTo>
                  <a:lnTo>
                    <a:pt x="38" y="19"/>
                  </a:lnTo>
                  <a:lnTo>
                    <a:pt x="35" y="21"/>
                  </a:lnTo>
                  <a:lnTo>
                    <a:pt x="32" y="23"/>
                  </a:lnTo>
                  <a:lnTo>
                    <a:pt x="30" y="25"/>
                  </a:lnTo>
                  <a:lnTo>
                    <a:pt x="27" y="27"/>
                  </a:lnTo>
                  <a:lnTo>
                    <a:pt x="25" y="31"/>
                  </a:lnTo>
                  <a:lnTo>
                    <a:pt x="23" y="33"/>
                  </a:lnTo>
                  <a:lnTo>
                    <a:pt x="20" y="38"/>
                  </a:lnTo>
                  <a:lnTo>
                    <a:pt x="18" y="41"/>
                  </a:lnTo>
                  <a:lnTo>
                    <a:pt x="17" y="47"/>
                  </a:lnTo>
                  <a:lnTo>
                    <a:pt x="15" y="49"/>
                  </a:lnTo>
                  <a:lnTo>
                    <a:pt x="14" y="51"/>
                  </a:lnTo>
                  <a:lnTo>
                    <a:pt x="14" y="54"/>
                  </a:lnTo>
                  <a:lnTo>
                    <a:pt x="13" y="57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7"/>
                  </a:lnTo>
                  <a:lnTo>
                    <a:pt x="12" y="71"/>
                  </a:lnTo>
                  <a:lnTo>
                    <a:pt x="12" y="72"/>
                  </a:lnTo>
                  <a:lnTo>
                    <a:pt x="12" y="73"/>
                  </a:lnTo>
                  <a:lnTo>
                    <a:pt x="13" y="75"/>
                  </a:lnTo>
                  <a:lnTo>
                    <a:pt x="14" y="77"/>
                  </a:lnTo>
                  <a:lnTo>
                    <a:pt x="15" y="78"/>
                  </a:lnTo>
                  <a:lnTo>
                    <a:pt x="17" y="82"/>
                  </a:lnTo>
                  <a:lnTo>
                    <a:pt x="18" y="84"/>
                  </a:lnTo>
                  <a:lnTo>
                    <a:pt x="18" y="86"/>
                  </a:lnTo>
                  <a:lnTo>
                    <a:pt x="21" y="90"/>
                  </a:lnTo>
                  <a:lnTo>
                    <a:pt x="23" y="93"/>
                  </a:lnTo>
                  <a:lnTo>
                    <a:pt x="24" y="97"/>
                  </a:lnTo>
                  <a:lnTo>
                    <a:pt x="26" y="101"/>
                  </a:lnTo>
                  <a:lnTo>
                    <a:pt x="28" y="106"/>
                  </a:lnTo>
                  <a:lnTo>
                    <a:pt x="31" y="110"/>
                  </a:lnTo>
                  <a:lnTo>
                    <a:pt x="33" y="114"/>
                  </a:lnTo>
                  <a:lnTo>
                    <a:pt x="35" y="119"/>
                  </a:lnTo>
                  <a:lnTo>
                    <a:pt x="38" y="125"/>
                  </a:lnTo>
                  <a:lnTo>
                    <a:pt x="41" y="131"/>
                  </a:lnTo>
                  <a:lnTo>
                    <a:pt x="44" y="136"/>
                  </a:lnTo>
                  <a:lnTo>
                    <a:pt x="47" y="142"/>
                  </a:lnTo>
                  <a:lnTo>
                    <a:pt x="50" y="148"/>
                  </a:lnTo>
                  <a:lnTo>
                    <a:pt x="53" y="154"/>
                  </a:lnTo>
                  <a:lnTo>
                    <a:pt x="57" y="160"/>
                  </a:lnTo>
                  <a:lnTo>
                    <a:pt x="60" y="167"/>
                  </a:lnTo>
                  <a:lnTo>
                    <a:pt x="63" y="173"/>
                  </a:lnTo>
                  <a:lnTo>
                    <a:pt x="67" y="180"/>
                  </a:lnTo>
                  <a:lnTo>
                    <a:pt x="71" y="188"/>
                  </a:lnTo>
                  <a:lnTo>
                    <a:pt x="74" y="195"/>
                  </a:lnTo>
                  <a:lnTo>
                    <a:pt x="79" y="202"/>
                  </a:lnTo>
                  <a:lnTo>
                    <a:pt x="83" y="210"/>
                  </a:lnTo>
                  <a:lnTo>
                    <a:pt x="86" y="217"/>
                  </a:lnTo>
                  <a:lnTo>
                    <a:pt x="90" y="225"/>
                  </a:lnTo>
                  <a:lnTo>
                    <a:pt x="95" y="232"/>
                  </a:lnTo>
                  <a:lnTo>
                    <a:pt x="99" y="241"/>
                  </a:lnTo>
                  <a:lnTo>
                    <a:pt x="103" y="248"/>
                  </a:lnTo>
                  <a:lnTo>
                    <a:pt x="108" y="256"/>
                  </a:lnTo>
                  <a:lnTo>
                    <a:pt x="111" y="265"/>
                  </a:lnTo>
                  <a:lnTo>
                    <a:pt x="117" y="273"/>
                  </a:lnTo>
                  <a:lnTo>
                    <a:pt x="121" y="281"/>
                  </a:lnTo>
                  <a:lnTo>
                    <a:pt x="125" y="290"/>
                  </a:lnTo>
                  <a:lnTo>
                    <a:pt x="131" y="298"/>
                  </a:lnTo>
                  <a:lnTo>
                    <a:pt x="135" y="307"/>
                  </a:lnTo>
                  <a:lnTo>
                    <a:pt x="140" y="315"/>
                  </a:lnTo>
                  <a:lnTo>
                    <a:pt x="145" y="324"/>
                  </a:lnTo>
                  <a:lnTo>
                    <a:pt x="150" y="333"/>
                  </a:lnTo>
                  <a:lnTo>
                    <a:pt x="155" y="342"/>
                  </a:lnTo>
                  <a:lnTo>
                    <a:pt x="160" y="350"/>
                  </a:lnTo>
                  <a:lnTo>
                    <a:pt x="165" y="358"/>
                  </a:lnTo>
                  <a:lnTo>
                    <a:pt x="170" y="367"/>
                  </a:lnTo>
                  <a:lnTo>
                    <a:pt x="174" y="376"/>
                  </a:lnTo>
                  <a:lnTo>
                    <a:pt x="180" y="384"/>
                  </a:lnTo>
                  <a:lnTo>
                    <a:pt x="184" y="393"/>
                  </a:lnTo>
                  <a:lnTo>
                    <a:pt x="189" y="401"/>
                  </a:lnTo>
                  <a:lnTo>
                    <a:pt x="195" y="410"/>
                  </a:lnTo>
                  <a:lnTo>
                    <a:pt x="200" y="418"/>
                  </a:lnTo>
                  <a:lnTo>
                    <a:pt x="204" y="427"/>
                  </a:lnTo>
                  <a:lnTo>
                    <a:pt x="209" y="435"/>
                  </a:lnTo>
                  <a:lnTo>
                    <a:pt x="215" y="443"/>
                  </a:lnTo>
                  <a:lnTo>
                    <a:pt x="220" y="452"/>
                  </a:lnTo>
                  <a:lnTo>
                    <a:pt x="225" y="460"/>
                  </a:lnTo>
                  <a:lnTo>
                    <a:pt x="230" y="468"/>
                  </a:lnTo>
                  <a:lnTo>
                    <a:pt x="235" y="477"/>
                  </a:lnTo>
                  <a:lnTo>
                    <a:pt x="238" y="482"/>
                  </a:lnTo>
                  <a:lnTo>
                    <a:pt x="241" y="485"/>
                  </a:lnTo>
                  <a:lnTo>
                    <a:pt x="243" y="491"/>
                  </a:lnTo>
                  <a:lnTo>
                    <a:pt x="246" y="495"/>
                  </a:lnTo>
                  <a:lnTo>
                    <a:pt x="246" y="498"/>
                  </a:lnTo>
                  <a:lnTo>
                    <a:pt x="249" y="502"/>
                  </a:lnTo>
                  <a:lnTo>
                    <a:pt x="250" y="507"/>
                  </a:lnTo>
                  <a:lnTo>
                    <a:pt x="251" y="510"/>
                  </a:lnTo>
                  <a:lnTo>
                    <a:pt x="251" y="513"/>
                  </a:lnTo>
                  <a:lnTo>
                    <a:pt x="252" y="515"/>
                  </a:lnTo>
                  <a:lnTo>
                    <a:pt x="252" y="518"/>
                  </a:lnTo>
                  <a:lnTo>
                    <a:pt x="252" y="522"/>
                  </a:lnTo>
                  <a:lnTo>
                    <a:pt x="252" y="526"/>
                  </a:lnTo>
                  <a:lnTo>
                    <a:pt x="251" y="531"/>
                  </a:lnTo>
                  <a:lnTo>
                    <a:pt x="249" y="534"/>
                  </a:lnTo>
                  <a:lnTo>
                    <a:pt x="248" y="537"/>
                  </a:lnTo>
                  <a:lnTo>
                    <a:pt x="246" y="539"/>
                  </a:lnTo>
                  <a:lnTo>
                    <a:pt x="244" y="541"/>
                  </a:lnTo>
                  <a:lnTo>
                    <a:pt x="241" y="543"/>
                  </a:lnTo>
                  <a:lnTo>
                    <a:pt x="240" y="544"/>
                  </a:lnTo>
                  <a:lnTo>
                    <a:pt x="239" y="543"/>
                  </a:lnTo>
                  <a:lnTo>
                    <a:pt x="238" y="540"/>
                  </a:lnTo>
                  <a:lnTo>
                    <a:pt x="237" y="539"/>
                  </a:lnTo>
                  <a:lnTo>
                    <a:pt x="236" y="537"/>
                  </a:lnTo>
                  <a:lnTo>
                    <a:pt x="234" y="534"/>
                  </a:lnTo>
                  <a:lnTo>
                    <a:pt x="233" y="532"/>
                  </a:lnTo>
                  <a:lnTo>
                    <a:pt x="231" y="528"/>
                  </a:lnTo>
                  <a:lnTo>
                    <a:pt x="229" y="525"/>
                  </a:lnTo>
                  <a:lnTo>
                    <a:pt x="226" y="521"/>
                  </a:lnTo>
                  <a:lnTo>
                    <a:pt x="224" y="517"/>
                  </a:lnTo>
                  <a:lnTo>
                    <a:pt x="221" y="512"/>
                  </a:lnTo>
                  <a:lnTo>
                    <a:pt x="219" y="508"/>
                  </a:lnTo>
                  <a:lnTo>
                    <a:pt x="216" y="502"/>
                  </a:lnTo>
                  <a:lnTo>
                    <a:pt x="214" y="498"/>
                  </a:lnTo>
                  <a:lnTo>
                    <a:pt x="210" y="492"/>
                  </a:lnTo>
                  <a:lnTo>
                    <a:pt x="207" y="486"/>
                  </a:lnTo>
                  <a:lnTo>
                    <a:pt x="203" y="480"/>
                  </a:lnTo>
                  <a:lnTo>
                    <a:pt x="200" y="475"/>
                  </a:lnTo>
                  <a:lnTo>
                    <a:pt x="195" y="467"/>
                  </a:lnTo>
                  <a:lnTo>
                    <a:pt x="192" y="461"/>
                  </a:lnTo>
                  <a:lnTo>
                    <a:pt x="188" y="453"/>
                  </a:lnTo>
                  <a:lnTo>
                    <a:pt x="184" y="447"/>
                  </a:lnTo>
                  <a:lnTo>
                    <a:pt x="180" y="439"/>
                  </a:lnTo>
                  <a:lnTo>
                    <a:pt x="176" y="432"/>
                  </a:lnTo>
                  <a:lnTo>
                    <a:pt x="171" y="424"/>
                  </a:lnTo>
                  <a:lnTo>
                    <a:pt x="167" y="416"/>
                  </a:lnTo>
                  <a:lnTo>
                    <a:pt x="163" y="408"/>
                  </a:lnTo>
                  <a:lnTo>
                    <a:pt x="158" y="400"/>
                  </a:lnTo>
                  <a:lnTo>
                    <a:pt x="153" y="391"/>
                  </a:lnTo>
                  <a:lnTo>
                    <a:pt x="149" y="383"/>
                  </a:lnTo>
                  <a:lnTo>
                    <a:pt x="145" y="374"/>
                  </a:lnTo>
                  <a:lnTo>
                    <a:pt x="139" y="365"/>
                  </a:lnTo>
                  <a:lnTo>
                    <a:pt x="135" y="356"/>
                  </a:lnTo>
                  <a:lnTo>
                    <a:pt x="130" y="346"/>
                  </a:lnTo>
                  <a:lnTo>
                    <a:pt x="125" y="337"/>
                  </a:lnTo>
                  <a:lnTo>
                    <a:pt x="120" y="327"/>
                  </a:lnTo>
                  <a:lnTo>
                    <a:pt x="115" y="318"/>
                  </a:lnTo>
                  <a:lnTo>
                    <a:pt x="110" y="309"/>
                  </a:lnTo>
                  <a:lnTo>
                    <a:pt x="104" y="299"/>
                  </a:lnTo>
                  <a:lnTo>
                    <a:pt x="100" y="290"/>
                  </a:lnTo>
                  <a:lnTo>
                    <a:pt x="95" y="280"/>
                  </a:lnTo>
                  <a:lnTo>
                    <a:pt x="90" y="270"/>
                  </a:lnTo>
                  <a:lnTo>
                    <a:pt x="85" y="261"/>
                  </a:lnTo>
                  <a:lnTo>
                    <a:pt x="80" y="251"/>
                  </a:lnTo>
                  <a:lnTo>
                    <a:pt x="75" y="241"/>
                  </a:lnTo>
                  <a:lnTo>
                    <a:pt x="71" y="231"/>
                  </a:lnTo>
                  <a:lnTo>
                    <a:pt x="66" y="221"/>
                  </a:lnTo>
                  <a:lnTo>
                    <a:pt x="61" y="211"/>
                  </a:lnTo>
                  <a:lnTo>
                    <a:pt x="56" y="201"/>
                  </a:lnTo>
                  <a:lnTo>
                    <a:pt x="52" y="192"/>
                  </a:lnTo>
                  <a:lnTo>
                    <a:pt x="47" y="181"/>
                  </a:lnTo>
                  <a:lnTo>
                    <a:pt x="42" y="172"/>
                  </a:lnTo>
                  <a:lnTo>
                    <a:pt x="38" y="162"/>
                  </a:lnTo>
                  <a:lnTo>
                    <a:pt x="34" y="152"/>
                  </a:lnTo>
                  <a:lnTo>
                    <a:pt x="29" y="143"/>
                  </a:lnTo>
                  <a:lnTo>
                    <a:pt x="25" y="133"/>
                  </a:lnTo>
                  <a:lnTo>
                    <a:pt x="21" y="124"/>
                  </a:lnTo>
                  <a:lnTo>
                    <a:pt x="17" y="114"/>
                  </a:lnTo>
                  <a:lnTo>
                    <a:pt x="14" y="105"/>
                  </a:lnTo>
                  <a:lnTo>
                    <a:pt x="10" y="96"/>
                  </a:lnTo>
                  <a:lnTo>
                    <a:pt x="6" y="86"/>
                  </a:lnTo>
                  <a:lnTo>
                    <a:pt x="3" y="78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3" name="Freeform 453"/>
            <p:cNvSpPr>
              <a:spLocks/>
            </p:cNvSpPr>
            <p:nvPr/>
          </p:nvSpPr>
          <p:spPr bwMode="auto">
            <a:xfrm rot="-1800000">
              <a:off x="929" y="3190"/>
              <a:ext cx="80" cy="37"/>
            </a:xfrm>
            <a:custGeom>
              <a:avLst/>
              <a:gdLst>
                <a:gd name="T0" fmla="*/ 0 w 80"/>
                <a:gd name="T1" fmla="*/ 20 h 37"/>
                <a:gd name="T2" fmla="*/ 73 w 80"/>
                <a:gd name="T3" fmla="*/ 0 h 37"/>
                <a:gd name="T4" fmla="*/ 80 w 80"/>
                <a:gd name="T5" fmla="*/ 8 h 37"/>
                <a:gd name="T6" fmla="*/ 9 w 80"/>
                <a:gd name="T7" fmla="*/ 37 h 37"/>
                <a:gd name="T8" fmla="*/ 2 w 80"/>
                <a:gd name="T9" fmla="*/ 32 h 37"/>
                <a:gd name="T10" fmla="*/ 0 w 80"/>
                <a:gd name="T11" fmla="*/ 2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37"/>
                <a:gd name="T20" fmla="*/ 80 w 80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37">
                  <a:moveTo>
                    <a:pt x="0" y="20"/>
                  </a:moveTo>
                  <a:lnTo>
                    <a:pt x="73" y="0"/>
                  </a:lnTo>
                  <a:lnTo>
                    <a:pt x="80" y="8"/>
                  </a:lnTo>
                  <a:lnTo>
                    <a:pt x="9" y="37"/>
                  </a:lnTo>
                  <a:lnTo>
                    <a:pt x="2" y="32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4" name="Freeform 454"/>
            <p:cNvSpPr>
              <a:spLocks/>
            </p:cNvSpPr>
            <p:nvPr/>
          </p:nvSpPr>
          <p:spPr bwMode="auto">
            <a:xfrm rot="-1800000">
              <a:off x="1587" y="3544"/>
              <a:ext cx="147" cy="153"/>
            </a:xfrm>
            <a:custGeom>
              <a:avLst/>
              <a:gdLst>
                <a:gd name="T0" fmla="*/ 2 w 147"/>
                <a:gd name="T1" fmla="*/ 85 h 153"/>
                <a:gd name="T2" fmla="*/ 4 w 147"/>
                <a:gd name="T3" fmla="*/ 71 h 153"/>
                <a:gd name="T4" fmla="*/ 8 w 147"/>
                <a:gd name="T5" fmla="*/ 53 h 153"/>
                <a:gd name="T6" fmla="*/ 18 w 147"/>
                <a:gd name="T7" fmla="*/ 34 h 153"/>
                <a:gd name="T8" fmla="*/ 29 w 147"/>
                <a:gd name="T9" fmla="*/ 18 h 153"/>
                <a:gd name="T10" fmla="*/ 39 w 147"/>
                <a:gd name="T11" fmla="*/ 12 h 153"/>
                <a:gd name="T12" fmla="*/ 50 w 147"/>
                <a:gd name="T13" fmla="*/ 5 h 153"/>
                <a:gd name="T14" fmla="*/ 63 w 147"/>
                <a:gd name="T15" fmla="*/ 1 h 153"/>
                <a:gd name="T16" fmla="*/ 78 w 147"/>
                <a:gd name="T17" fmla="*/ 0 h 153"/>
                <a:gd name="T18" fmla="*/ 96 w 147"/>
                <a:gd name="T19" fmla="*/ 0 h 153"/>
                <a:gd name="T20" fmla="*/ 112 w 147"/>
                <a:gd name="T21" fmla="*/ 4 h 153"/>
                <a:gd name="T22" fmla="*/ 124 w 147"/>
                <a:gd name="T23" fmla="*/ 14 h 153"/>
                <a:gd name="T24" fmla="*/ 137 w 147"/>
                <a:gd name="T25" fmla="*/ 29 h 153"/>
                <a:gd name="T26" fmla="*/ 146 w 147"/>
                <a:gd name="T27" fmla="*/ 46 h 153"/>
                <a:gd name="T28" fmla="*/ 147 w 147"/>
                <a:gd name="T29" fmla="*/ 62 h 153"/>
                <a:gd name="T30" fmla="*/ 145 w 147"/>
                <a:gd name="T31" fmla="*/ 72 h 153"/>
                <a:gd name="T32" fmla="*/ 141 w 147"/>
                <a:gd name="T33" fmla="*/ 84 h 153"/>
                <a:gd name="T34" fmla="*/ 134 w 147"/>
                <a:gd name="T35" fmla="*/ 96 h 153"/>
                <a:gd name="T36" fmla="*/ 124 w 147"/>
                <a:gd name="T37" fmla="*/ 108 h 153"/>
                <a:gd name="T38" fmla="*/ 109 w 147"/>
                <a:gd name="T39" fmla="*/ 121 h 153"/>
                <a:gd name="T40" fmla="*/ 99 w 147"/>
                <a:gd name="T41" fmla="*/ 128 h 153"/>
                <a:gd name="T42" fmla="*/ 89 w 147"/>
                <a:gd name="T43" fmla="*/ 135 h 153"/>
                <a:gd name="T44" fmla="*/ 78 w 147"/>
                <a:gd name="T45" fmla="*/ 142 h 153"/>
                <a:gd name="T46" fmla="*/ 65 w 147"/>
                <a:gd name="T47" fmla="*/ 146 h 153"/>
                <a:gd name="T48" fmla="*/ 55 w 147"/>
                <a:gd name="T49" fmla="*/ 151 h 153"/>
                <a:gd name="T50" fmla="*/ 45 w 147"/>
                <a:gd name="T51" fmla="*/ 153 h 153"/>
                <a:gd name="T52" fmla="*/ 32 w 147"/>
                <a:gd name="T53" fmla="*/ 152 h 153"/>
                <a:gd name="T54" fmla="*/ 19 w 147"/>
                <a:gd name="T55" fmla="*/ 147 h 153"/>
                <a:gd name="T56" fmla="*/ 8 w 147"/>
                <a:gd name="T57" fmla="*/ 138 h 153"/>
                <a:gd name="T58" fmla="*/ 1 w 147"/>
                <a:gd name="T59" fmla="*/ 121 h 153"/>
                <a:gd name="T60" fmla="*/ 15 w 147"/>
                <a:gd name="T61" fmla="*/ 93 h 153"/>
                <a:gd name="T62" fmla="*/ 21 w 147"/>
                <a:gd name="T63" fmla="*/ 103 h 153"/>
                <a:gd name="T64" fmla="*/ 34 w 147"/>
                <a:gd name="T65" fmla="*/ 115 h 153"/>
                <a:gd name="T66" fmla="*/ 43 w 147"/>
                <a:gd name="T67" fmla="*/ 121 h 153"/>
                <a:gd name="T68" fmla="*/ 54 w 147"/>
                <a:gd name="T69" fmla="*/ 124 h 153"/>
                <a:gd name="T70" fmla="*/ 67 w 147"/>
                <a:gd name="T71" fmla="*/ 125 h 153"/>
                <a:gd name="T72" fmla="*/ 81 w 147"/>
                <a:gd name="T73" fmla="*/ 121 h 153"/>
                <a:gd name="T74" fmla="*/ 93 w 147"/>
                <a:gd name="T75" fmla="*/ 113 h 153"/>
                <a:gd name="T76" fmla="*/ 103 w 147"/>
                <a:gd name="T77" fmla="*/ 102 h 153"/>
                <a:gd name="T78" fmla="*/ 112 w 147"/>
                <a:gd name="T79" fmla="*/ 90 h 153"/>
                <a:gd name="T80" fmla="*/ 116 w 147"/>
                <a:gd name="T81" fmla="*/ 76 h 153"/>
                <a:gd name="T82" fmla="*/ 117 w 147"/>
                <a:gd name="T83" fmla="*/ 62 h 153"/>
                <a:gd name="T84" fmla="*/ 114 w 147"/>
                <a:gd name="T85" fmla="*/ 50 h 153"/>
                <a:gd name="T86" fmla="*/ 107 w 147"/>
                <a:gd name="T87" fmla="*/ 40 h 153"/>
                <a:gd name="T88" fmla="*/ 96 w 147"/>
                <a:gd name="T89" fmla="*/ 32 h 153"/>
                <a:gd name="T90" fmla="*/ 83 w 147"/>
                <a:gd name="T91" fmla="*/ 28 h 153"/>
                <a:gd name="T92" fmla="*/ 70 w 147"/>
                <a:gd name="T93" fmla="*/ 27 h 153"/>
                <a:gd name="T94" fmla="*/ 57 w 147"/>
                <a:gd name="T95" fmla="*/ 29 h 153"/>
                <a:gd name="T96" fmla="*/ 43 w 147"/>
                <a:gd name="T97" fmla="*/ 35 h 153"/>
                <a:gd name="T98" fmla="*/ 33 w 147"/>
                <a:gd name="T99" fmla="*/ 46 h 153"/>
                <a:gd name="T100" fmla="*/ 24 w 147"/>
                <a:gd name="T101" fmla="*/ 59 h 153"/>
                <a:gd name="T102" fmla="*/ 18 w 147"/>
                <a:gd name="T103" fmla="*/ 76 h 15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7"/>
                <a:gd name="T157" fmla="*/ 0 h 153"/>
                <a:gd name="T158" fmla="*/ 147 w 147"/>
                <a:gd name="T159" fmla="*/ 153 h 15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7" h="153">
                  <a:moveTo>
                    <a:pt x="2" y="93"/>
                  </a:moveTo>
                  <a:lnTo>
                    <a:pt x="1" y="91"/>
                  </a:lnTo>
                  <a:lnTo>
                    <a:pt x="2" y="88"/>
                  </a:lnTo>
                  <a:lnTo>
                    <a:pt x="2" y="85"/>
                  </a:lnTo>
                  <a:lnTo>
                    <a:pt x="2" y="82"/>
                  </a:lnTo>
                  <a:lnTo>
                    <a:pt x="2" y="79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6" y="62"/>
                  </a:lnTo>
                  <a:lnTo>
                    <a:pt x="7" y="58"/>
                  </a:lnTo>
                  <a:lnTo>
                    <a:pt x="8" y="53"/>
                  </a:lnTo>
                  <a:lnTo>
                    <a:pt x="11" y="48"/>
                  </a:lnTo>
                  <a:lnTo>
                    <a:pt x="12" y="43"/>
                  </a:lnTo>
                  <a:lnTo>
                    <a:pt x="16" y="39"/>
                  </a:lnTo>
                  <a:lnTo>
                    <a:pt x="18" y="34"/>
                  </a:lnTo>
                  <a:lnTo>
                    <a:pt x="21" y="29"/>
                  </a:lnTo>
                  <a:lnTo>
                    <a:pt x="24" y="26"/>
                  </a:lnTo>
                  <a:lnTo>
                    <a:pt x="28" y="21"/>
                  </a:lnTo>
                  <a:lnTo>
                    <a:pt x="29" y="18"/>
                  </a:lnTo>
                  <a:lnTo>
                    <a:pt x="32" y="17"/>
                  </a:lnTo>
                  <a:lnTo>
                    <a:pt x="34" y="15"/>
                  </a:lnTo>
                  <a:lnTo>
                    <a:pt x="37" y="13"/>
                  </a:lnTo>
                  <a:lnTo>
                    <a:pt x="39" y="12"/>
                  </a:lnTo>
                  <a:lnTo>
                    <a:pt x="42" y="10"/>
                  </a:lnTo>
                  <a:lnTo>
                    <a:pt x="44" y="9"/>
                  </a:lnTo>
                  <a:lnTo>
                    <a:pt x="48" y="7"/>
                  </a:lnTo>
                  <a:lnTo>
                    <a:pt x="50" y="5"/>
                  </a:lnTo>
                  <a:lnTo>
                    <a:pt x="53" y="4"/>
                  </a:lnTo>
                  <a:lnTo>
                    <a:pt x="56" y="3"/>
                  </a:lnTo>
                  <a:lnTo>
                    <a:pt x="60" y="2"/>
                  </a:lnTo>
                  <a:lnTo>
                    <a:pt x="63" y="1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101" y="1"/>
                  </a:lnTo>
                  <a:lnTo>
                    <a:pt x="106" y="1"/>
                  </a:lnTo>
                  <a:lnTo>
                    <a:pt x="111" y="3"/>
                  </a:lnTo>
                  <a:lnTo>
                    <a:pt x="112" y="4"/>
                  </a:lnTo>
                  <a:lnTo>
                    <a:pt x="116" y="7"/>
                  </a:lnTo>
                  <a:lnTo>
                    <a:pt x="119" y="8"/>
                  </a:lnTo>
                  <a:lnTo>
                    <a:pt x="121" y="11"/>
                  </a:lnTo>
                  <a:lnTo>
                    <a:pt x="124" y="14"/>
                  </a:lnTo>
                  <a:lnTo>
                    <a:pt x="128" y="18"/>
                  </a:lnTo>
                  <a:lnTo>
                    <a:pt x="130" y="21"/>
                  </a:lnTo>
                  <a:lnTo>
                    <a:pt x="134" y="24"/>
                  </a:lnTo>
                  <a:lnTo>
                    <a:pt x="137" y="29"/>
                  </a:lnTo>
                  <a:lnTo>
                    <a:pt x="141" y="33"/>
                  </a:lnTo>
                  <a:lnTo>
                    <a:pt x="142" y="37"/>
                  </a:lnTo>
                  <a:lnTo>
                    <a:pt x="144" y="41"/>
                  </a:lnTo>
                  <a:lnTo>
                    <a:pt x="146" y="46"/>
                  </a:lnTo>
                  <a:lnTo>
                    <a:pt x="147" y="51"/>
                  </a:lnTo>
                  <a:lnTo>
                    <a:pt x="147" y="54"/>
                  </a:lnTo>
                  <a:lnTo>
                    <a:pt x="147" y="60"/>
                  </a:lnTo>
                  <a:lnTo>
                    <a:pt x="147" y="62"/>
                  </a:lnTo>
                  <a:lnTo>
                    <a:pt x="147" y="64"/>
                  </a:lnTo>
                  <a:lnTo>
                    <a:pt x="147" y="67"/>
                  </a:lnTo>
                  <a:lnTo>
                    <a:pt x="146" y="70"/>
                  </a:lnTo>
                  <a:lnTo>
                    <a:pt x="145" y="72"/>
                  </a:lnTo>
                  <a:lnTo>
                    <a:pt x="145" y="75"/>
                  </a:lnTo>
                  <a:lnTo>
                    <a:pt x="143" y="78"/>
                  </a:lnTo>
                  <a:lnTo>
                    <a:pt x="142" y="80"/>
                  </a:lnTo>
                  <a:lnTo>
                    <a:pt x="141" y="84"/>
                  </a:lnTo>
                  <a:lnTo>
                    <a:pt x="140" y="87"/>
                  </a:lnTo>
                  <a:lnTo>
                    <a:pt x="138" y="90"/>
                  </a:lnTo>
                  <a:lnTo>
                    <a:pt x="137" y="93"/>
                  </a:lnTo>
                  <a:lnTo>
                    <a:pt x="134" y="96"/>
                  </a:lnTo>
                  <a:lnTo>
                    <a:pt x="132" y="99"/>
                  </a:lnTo>
                  <a:lnTo>
                    <a:pt x="129" y="102"/>
                  </a:lnTo>
                  <a:lnTo>
                    <a:pt x="127" y="104"/>
                  </a:lnTo>
                  <a:lnTo>
                    <a:pt x="124" y="108"/>
                  </a:lnTo>
                  <a:lnTo>
                    <a:pt x="121" y="111"/>
                  </a:lnTo>
                  <a:lnTo>
                    <a:pt x="117" y="114"/>
                  </a:lnTo>
                  <a:lnTo>
                    <a:pt x="114" y="118"/>
                  </a:lnTo>
                  <a:lnTo>
                    <a:pt x="109" y="121"/>
                  </a:lnTo>
                  <a:lnTo>
                    <a:pt x="106" y="124"/>
                  </a:lnTo>
                  <a:lnTo>
                    <a:pt x="103" y="125"/>
                  </a:lnTo>
                  <a:lnTo>
                    <a:pt x="101" y="127"/>
                  </a:lnTo>
                  <a:lnTo>
                    <a:pt x="99" y="128"/>
                  </a:lnTo>
                  <a:lnTo>
                    <a:pt x="97" y="130"/>
                  </a:lnTo>
                  <a:lnTo>
                    <a:pt x="94" y="132"/>
                  </a:lnTo>
                  <a:lnTo>
                    <a:pt x="91" y="133"/>
                  </a:lnTo>
                  <a:lnTo>
                    <a:pt x="89" y="135"/>
                  </a:lnTo>
                  <a:lnTo>
                    <a:pt x="86" y="137"/>
                  </a:lnTo>
                  <a:lnTo>
                    <a:pt x="84" y="138"/>
                  </a:lnTo>
                  <a:lnTo>
                    <a:pt x="81" y="139"/>
                  </a:lnTo>
                  <a:lnTo>
                    <a:pt x="78" y="142"/>
                  </a:lnTo>
                  <a:lnTo>
                    <a:pt x="75" y="143"/>
                  </a:lnTo>
                  <a:lnTo>
                    <a:pt x="71" y="144"/>
                  </a:lnTo>
                  <a:lnTo>
                    <a:pt x="69" y="146"/>
                  </a:lnTo>
                  <a:lnTo>
                    <a:pt x="65" y="146"/>
                  </a:lnTo>
                  <a:lnTo>
                    <a:pt x="63" y="148"/>
                  </a:lnTo>
                  <a:lnTo>
                    <a:pt x="61" y="149"/>
                  </a:lnTo>
                  <a:lnTo>
                    <a:pt x="58" y="150"/>
                  </a:lnTo>
                  <a:lnTo>
                    <a:pt x="55" y="151"/>
                  </a:lnTo>
                  <a:lnTo>
                    <a:pt x="53" y="152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5" y="153"/>
                  </a:lnTo>
                  <a:lnTo>
                    <a:pt x="43" y="153"/>
                  </a:lnTo>
                  <a:lnTo>
                    <a:pt x="39" y="153"/>
                  </a:lnTo>
                  <a:lnTo>
                    <a:pt x="35" y="153"/>
                  </a:lnTo>
                  <a:lnTo>
                    <a:pt x="32" y="152"/>
                  </a:lnTo>
                  <a:lnTo>
                    <a:pt x="28" y="152"/>
                  </a:lnTo>
                  <a:lnTo>
                    <a:pt x="25" y="151"/>
                  </a:lnTo>
                  <a:lnTo>
                    <a:pt x="22" y="149"/>
                  </a:lnTo>
                  <a:lnTo>
                    <a:pt x="19" y="147"/>
                  </a:lnTo>
                  <a:lnTo>
                    <a:pt x="17" y="146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8" y="138"/>
                  </a:lnTo>
                  <a:lnTo>
                    <a:pt x="7" y="134"/>
                  </a:lnTo>
                  <a:lnTo>
                    <a:pt x="4" y="129"/>
                  </a:lnTo>
                  <a:lnTo>
                    <a:pt x="2" y="125"/>
                  </a:lnTo>
                  <a:lnTo>
                    <a:pt x="1" y="121"/>
                  </a:lnTo>
                  <a:lnTo>
                    <a:pt x="1" y="118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15" y="93"/>
                  </a:lnTo>
                  <a:lnTo>
                    <a:pt x="16" y="93"/>
                  </a:lnTo>
                  <a:lnTo>
                    <a:pt x="18" y="97"/>
                  </a:lnTo>
                  <a:lnTo>
                    <a:pt x="19" y="100"/>
                  </a:lnTo>
                  <a:lnTo>
                    <a:pt x="21" y="103"/>
                  </a:lnTo>
                  <a:lnTo>
                    <a:pt x="23" y="106"/>
                  </a:lnTo>
                  <a:lnTo>
                    <a:pt x="27" y="110"/>
                  </a:lnTo>
                  <a:lnTo>
                    <a:pt x="29" y="113"/>
                  </a:lnTo>
                  <a:lnTo>
                    <a:pt x="34" y="115"/>
                  </a:lnTo>
                  <a:lnTo>
                    <a:pt x="36" y="117"/>
                  </a:lnTo>
                  <a:lnTo>
                    <a:pt x="38" y="118"/>
                  </a:lnTo>
                  <a:lnTo>
                    <a:pt x="40" y="119"/>
                  </a:lnTo>
                  <a:lnTo>
                    <a:pt x="43" y="121"/>
                  </a:lnTo>
                  <a:lnTo>
                    <a:pt x="46" y="122"/>
                  </a:lnTo>
                  <a:lnTo>
                    <a:pt x="48" y="122"/>
                  </a:lnTo>
                  <a:lnTo>
                    <a:pt x="50" y="123"/>
                  </a:lnTo>
                  <a:lnTo>
                    <a:pt x="54" y="124"/>
                  </a:lnTo>
                  <a:lnTo>
                    <a:pt x="57" y="124"/>
                  </a:lnTo>
                  <a:lnTo>
                    <a:pt x="61" y="125"/>
                  </a:lnTo>
                  <a:lnTo>
                    <a:pt x="64" y="125"/>
                  </a:lnTo>
                  <a:lnTo>
                    <a:pt x="67" y="125"/>
                  </a:lnTo>
                  <a:lnTo>
                    <a:pt x="71" y="124"/>
                  </a:lnTo>
                  <a:lnTo>
                    <a:pt x="75" y="124"/>
                  </a:lnTo>
                  <a:lnTo>
                    <a:pt x="78" y="122"/>
                  </a:lnTo>
                  <a:lnTo>
                    <a:pt x="81" y="121"/>
                  </a:lnTo>
                  <a:lnTo>
                    <a:pt x="84" y="119"/>
                  </a:lnTo>
                  <a:lnTo>
                    <a:pt x="87" y="117"/>
                  </a:lnTo>
                  <a:lnTo>
                    <a:pt x="90" y="115"/>
                  </a:lnTo>
                  <a:lnTo>
                    <a:pt x="93" y="113"/>
                  </a:lnTo>
                  <a:lnTo>
                    <a:pt x="96" y="110"/>
                  </a:lnTo>
                  <a:lnTo>
                    <a:pt x="99" y="108"/>
                  </a:lnTo>
                  <a:lnTo>
                    <a:pt x="101" y="104"/>
                  </a:lnTo>
                  <a:lnTo>
                    <a:pt x="103" y="102"/>
                  </a:lnTo>
                  <a:lnTo>
                    <a:pt x="105" y="99"/>
                  </a:lnTo>
                  <a:lnTo>
                    <a:pt x="107" y="96"/>
                  </a:lnTo>
                  <a:lnTo>
                    <a:pt x="109" y="93"/>
                  </a:lnTo>
                  <a:lnTo>
                    <a:pt x="112" y="90"/>
                  </a:lnTo>
                  <a:lnTo>
                    <a:pt x="112" y="86"/>
                  </a:lnTo>
                  <a:lnTo>
                    <a:pt x="114" y="83"/>
                  </a:lnTo>
                  <a:lnTo>
                    <a:pt x="114" y="79"/>
                  </a:lnTo>
                  <a:lnTo>
                    <a:pt x="116" y="76"/>
                  </a:lnTo>
                  <a:lnTo>
                    <a:pt x="117" y="71"/>
                  </a:lnTo>
                  <a:lnTo>
                    <a:pt x="117" y="69"/>
                  </a:lnTo>
                  <a:lnTo>
                    <a:pt x="117" y="65"/>
                  </a:lnTo>
                  <a:lnTo>
                    <a:pt x="117" y="62"/>
                  </a:lnTo>
                  <a:lnTo>
                    <a:pt x="117" y="59"/>
                  </a:lnTo>
                  <a:lnTo>
                    <a:pt x="116" y="55"/>
                  </a:lnTo>
                  <a:lnTo>
                    <a:pt x="115" y="52"/>
                  </a:lnTo>
                  <a:lnTo>
                    <a:pt x="114" y="50"/>
                  </a:lnTo>
                  <a:lnTo>
                    <a:pt x="112" y="46"/>
                  </a:lnTo>
                  <a:lnTo>
                    <a:pt x="111" y="44"/>
                  </a:lnTo>
                  <a:lnTo>
                    <a:pt x="109" y="42"/>
                  </a:lnTo>
                  <a:lnTo>
                    <a:pt x="107" y="40"/>
                  </a:lnTo>
                  <a:lnTo>
                    <a:pt x="104" y="37"/>
                  </a:lnTo>
                  <a:lnTo>
                    <a:pt x="101" y="35"/>
                  </a:lnTo>
                  <a:lnTo>
                    <a:pt x="99" y="34"/>
                  </a:lnTo>
                  <a:lnTo>
                    <a:pt x="96" y="32"/>
                  </a:lnTo>
                  <a:lnTo>
                    <a:pt x="92" y="30"/>
                  </a:lnTo>
                  <a:lnTo>
                    <a:pt x="89" y="29"/>
                  </a:lnTo>
                  <a:lnTo>
                    <a:pt x="86" y="29"/>
                  </a:lnTo>
                  <a:lnTo>
                    <a:pt x="83" y="28"/>
                  </a:lnTo>
                  <a:lnTo>
                    <a:pt x="79" y="27"/>
                  </a:lnTo>
                  <a:lnTo>
                    <a:pt x="76" y="27"/>
                  </a:lnTo>
                  <a:lnTo>
                    <a:pt x="72" y="27"/>
                  </a:lnTo>
                  <a:lnTo>
                    <a:pt x="70" y="27"/>
                  </a:lnTo>
                  <a:lnTo>
                    <a:pt x="66" y="27"/>
                  </a:lnTo>
                  <a:lnTo>
                    <a:pt x="63" y="28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3" y="30"/>
                  </a:lnTo>
                  <a:lnTo>
                    <a:pt x="50" y="32"/>
                  </a:lnTo>
                  <a:lnTo>
                    <a:pt x="47" y="34"/>
                  </a:lnTo>
                  <a:lnTo>
                    <a:pt x="43" y="35"/>
                  </a:lnTo>
                  <a:lnTo>
                    <a:pt x="41" y="37"/>
                  </a:lnTo>
                  <a:lnTo>
                    <a:pt x="38" y="40"/>
                  </a:lnTo>
                  <a:lnTo>
                    <a:pt x="36" y="43"/>
                  </a:lnTo>
                  <a:lnTo>
                    <a:pt x="33" y="46"/>
                  </a:lnTo>
                  <a:lnTo>
                    <a:pt x="30" y="48"/>
                  </a:lnTo>
                  <a:lnTo>
                    <a:pt x="28" y="51"/>
                  </a:lnTo>
                  <a:lnTo>
                    <a:pt x="26" y="54"/>
                  </a:lnTo>
                  <a:lnTo>
                    <a:pt x="24" y="59"/>
                  </a:lnTo>
                  <a:lnTo>
                    <a:pt x="22" y="62"/>
                  </a:lnTo>
                  <a:lnTo>
                    <a:pt x="21" y="67"/>
                  </a:lnTo>
                  <a:lnTo>
                    <a:pt x="19" y="71"/>
                  </a:lnTo>
                  <a:lnTo>
                    <a:pt x="18" y="76"/>
                  </a:lnTo>
                  <a:lnTo>
                    <a:pt x="2" y="93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5" name="Freeform 455"/>
            <p:cNvSpPr>
              <a:spLocks/>
            </p:cNvSpPr>
            <p:nvPr/>
          </p:nvSpPr>
          <p:spPr bwMode="auto">
            <a:xfrm rot="-1800000">
              <a:off x="1602" y="3612"/>
              <a:ext cx="37" cy="83"/>
            </a:xfrm>
            <a:custGeom>
              <a:avLst/>
              <a:gdLst>
                <a:gd name="T0" fmla="*/ 26 w 37"/>
                <a:gd name="T1" fmla="*/ 1 h 83"/>
                <a:gd name="T2" fmla="*/ 25 w 37"/>
                <a:gd name="T3" fmla="*/ 1 h 83"/>
                <a:gd name="T4" fmla="*/ 25 w 37"/>
                <a:gd name="T5" fmla="*/ 2 h 83"/>
                <a:gd name="T6" fmla="*/ 23 w 37"/>
                <a:gd name="T7" fmla="*/ 4 h 83"/>
                <a:gd name="T8" fmla="*/ 22 w 37"/>
                <a:gd name="T9" fmla="*/ 8 h 83"/>
                <a:gd name="T10" fmla="*/ 19 w 37"/>
                <a:gd name="T11" fmla="*/ 12 h 83"/>
                <a:gd name="T12" fmla="*/ 18 w 37"/>
                <a:gd name="T13" fmla="*/ 16 h 83"/>
                <a:gd name="T14" fmla="*/ 17 w 37"/>
                <a:gd name="T15" fmla="*/ 18 h 83"/>
                <a:gd name="T16" fmla="*/ 16 w 37"/>
                <a:gd name="T17" fmla="*/ 21 h 83"/>
                <a:gd name="T18" fmla="*/ 15 w 37"/>
                <a:gd name="T19" fmla="*/ 24 h 83"/>
                <a:gd name="T20" fmla="*/ 15 w 37"/>
                <a:gd name="T21" fmla="*/ 27 h 83"/>
                <a:gd name="T22" fmla="*/ 15 w 37"/>
                <a:gd name="T23" fmla="*/ 29 h 83"/>
                <a:gd name="T24" fmla="*/ 14 w 37"/>
                <a:gd name="T25" fmla="*/ 33 h 83"/>
                <a:gd name="T26" fmla="*/ 13 w 37"/>
                <a:gd name="T27" fmla="*/ 35 h 83"/>
                <a:gd name="T28" fmla="*/ 14 w 37"/>
                <a:gd name="T29" fmla="*/ 38 h 83"/>
                <a:gd name="T30" fmla="*/ 14 w 37"/>
                <a:gd name="T31" fmla="*/ 42 h 83"/>
                <a:gd name="T32" fmla="*/ 15 w 37"/>
                <a:gd name="T33" fmla="*/ 45 h 83"/>
                <a:gd name="T34" fmla="*/ 15 w 37"/>
                <a:gd name="T35" fmla="*/ 48 h 83"/>
                <a:gd name="T36" fmla="*/ 17 w 37"/>
                <a:gd name="T37" fmla="*/ 51 h 83"/>
                <a:gd name="T38" fmla="*/ 18 w 37"/>
                <a:gd name="T39" fmla="*/ 54 h 83"/>
                <a:gd name="T40" fmla="*/ 19 w 37"/>
                <a:gd name="T41" fmla="*/ 58 h 83"/>
                <a:gd name="T42" fmla="*/ 21 w 37"/>
                <a:gd name="T43" fmla="*/ 60 h 83"/>
                <a:gd name="T44" fmla="*/ 23 w 37"/>
                <a:gd name="T45" fmla="*/ 63 h 83"/>
                <a:gd name="T46" fmla="*/ 25 w 37"/>
                <a:gd name="T47" fmla="*/ 67 h 83"/>
                <a:gd name="T48" fmla="*/ 29 w 37"/>
                <a:gd name="T49" fmla="*/ 70 h 83"/>
                <a:gd name="T50" fmla="*/ 32 w 37"/>
                <a:gd name="T51" fmla="*/ 73 h 83"/>
                <a:gd name="T52" fmla="*/ 37 w 37"/>
                <a:gd name="T53" fmla="*/ 76 h 83"/>
                <a:gd name="T54" fmla="*/ 13 w 37"/>
                <a:gd name="T55" fmla="*/ 83 h 83"/>
                <a:gd name="T56" fmla="*/ 0 w 37"/>
                <a:gd name="T57" fmla="*/ 42 h 83"/>
                <a:gd name="T58" fmla="*/ 18 w 37"/>
                <a:gd name="T59" fmla="*/ 0 h 83"/>
                <a:gd name="T60" fmla="*/ 26 w 37"/>
                <a:gd name="T61" fmla="*/ 1 h 8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7"/>
                <a:gd name="T94" fmla="*/ 0 h 83"/>
                <a:gd name="T95" fmla="*/ 37 w 37"/>
                <a:gd name="T96" fmla="*/ 83 h 8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7" h="83">
                  <a:moveTo>
                    <a:pt x="26" y="1"/>
                  </a:moveTo>
                  <a:lnTo>
                    <a:pt x="25" y="1"/>
                  </a:lnTo>
                  <a:lnTo>
                    <a:pt x="25" y="2"/>
                  </a:lnTo>
                  <a:lnTo>
                    <a:pt x="23" y="4"/>
                  </a:lnTo>
                  <a:lnTo>
                    <a:pt x="22" y="8"/>
                  </a:lnTo>
                  <a:lnTo>
                    <a:pt x="19" y="12"/>
                  </a:lnTo>
                  <a:lnTo>
                    <a:pt x="18" y="16"/>
                  </a:lnTo>
                  <a:lnTo>
                    <a:pt x="17" y="18"/>
                  </a:lnTo>
                  <a:lnTo>
                    <a:pt x="16" y="21"/>
                  </a:lnTo>
                  <a:lnTo>
                    <a:pt x="15" y="24"/>
                  </a:lnTo>
                  <a:lnTo>
                    <a:pt x="15" y="27"/>
                  </a:lnTo>
                  <a:lnTo>
                    <a:pt x="15" y="29"/>
                  </a:lnTo>
                  <a:lnTo>
                    <a:pt x="14" y="33"/>
                  </a:lnTo>
                  <a:lnTo>
                    <a:pt x="13" y="35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5" y="45"/>
                  </a:lnTo>
                  <a:lnTo>
                    <a:pt x="15" y="48"/>
                  </a:lnTo>
                  <a:lnTo>
                    <a:pt x="17" y="51"/>
                  </a:lnTo>
                  <a:lnTo>
                    <a:pt x="18" y="54"/>
                  </a:lnTo>
                  <a:lnTo>
                    <a:pt x="19" y="58"/>
                  </a:lnTo>
                  <a:lnTo>
                    <a:pt x="21" y="60"/>
                  </a:lnTo>
                  <a:lnTo>
                    <a:pt x="23" y="63"/>
                  </a:lnTo>
                  <a:lnTo>
                    <a:pt x="25" y="67"/>
                  </a:lnTo>
                  <a:lnTo>
                    <a:pt x="29" y="70"/>
                  </a:lnTo>
                  <a:lnTo>
                    <a:pt x="32" y="73"/>
                  </a:lnTo>
                  <a:lnTo>
                    <a:pt x="37" y="76"/>
                  </a:lnTo>
                  <a:lnTo>
                    <a:pt x="13" y="83"/>
                  </a:lnTo>
                  <a:lnTo>
                    <a:pt x="0" y="42"/>
                  </a:lnTo>
                  <a:lnTo>
                    <a:pt x="18" y="0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6" name="Freeform 456"/>
            <p:cNvSpPr>
              <a:spLocks/>
            </p:cNvSpPr>
            <p:nvPr/>
          </p:nvSpPr>
          <p:spPr bwMode="auto">
            <a:xfrm rot="-1800000">
              <a:off x="620" y="3264"/>
              <a:ext cx="64" cy="65"/>
            </a:xfrm>
            <a:custGeom>
              <a:avLst/>
              <a:gdLst>
                <a:gd name="T0" fmla="*/ 0 w 64"/>
                <a:gd name="T1" fmla="*/ 27 h 65"/>
                <a:gd name="T2" fmla="*/ 0 w 64"/>
                <a:gd name="T3" fmla="*/ 26 h 65"/>
                <a:gd name="T4" fmla="*/ 1 w 64"/>
                <a:gd name="T5" fmla="*/ 22 h 65"/>
                <a:gd name="T6" fmla="*/ 3 w 64"/>
                <a:gd name="T7" fmla="*/ 18 h 65"/>
                <a:gd name="T8" fmla="*/ 4 w 64"/>
                <a:gd name="T9" fmla="*/ 16 h 65"/>
                <a:gd name="T10" fmla="*/ 6 w 64"/>
                <a:gd name="T11" fmla="*/ 13 h 65"/>
                <a:gd name="T12" fmla="*/ 7 w 64"/>
                <a:gd name="T13" fmla="*/ 10 h 65"/>
                <a:gd name="T14" fmla="*/ 10 w 64"/>
                <a:gd name="T15" fmla="*/ 7 h 65"/>
                <a:gd name="T16" fmla="*/ 13 w 64"/>
                <a:gd name="T17" fmla="*/ 5 h 65"/>
                <a:gd name="T18" fmla="*/ 15 w 64"/>
                <a:gd name="T19" fmla="*/ 2 h 65"/>
                <a:gd name="T20" fmla="*/ 19 w 64"/>
                <a:gd name="T21" fmla="*/ 2 h 65"/>
                <a:gd name="T22" fmla="*/ 22 w 64"/>
                <a:gd name="T23" fmla="*/ 0 h 65"/>
                <a:gd name="T24" fmla="*/ 27 w 64"/>
                <a:gd name="T25" fmla="*/ 0 h 65"/>
                <a:gd name="T26" fmla="*/ 28 w 64"/>
                <a:gd name="T27" fmla="*/ 0 h 65"/>
                <a:gd name="T28" fmla="*/ 30 w 64"/>
                <a:gd name="T29" fmla="*/ 1 h 65"/>
                <a:gd name="T30" fmla="*/ 33 w 64"/>
                <a:gd name="T31" fmla="*/ 1 h 65"/>
                <a:gd name="T32" fmla="*/ 35 w 64"/>
                <a:gd name="T33" fmla="*/ 2 h 65"/>
                <a:gd name="T34" fmla="*/ 64 w 64"/>
                <a:gd name="T35" fmla="*/ 38 h 65"/>
                <a:gd name="T36" fmla="*/ 63 w 64"/>
                <a:gd name="T37" fmla="*/ 37 h 65"/>
                <a:gd name="T38" fmla="*/ 62 w 64"/>
                <a:gd name="T39" fmla="*/ 35 h 65"/>
                <a:gd name="T40" fmla="*/ 60 w 64"/>
                <a:gd name="T41" fmla="*/ 35 h 65"/>
                <a:gd name="T42" fmla="*/ 57 w 64"/>
                <a:gd name="T43" fmla="*/ 33 h 65"/>
                <a:gd name="T44" fmla="*/ 55 w 64"/>
                <a:gd name="T45" fmla="*/ 32 h 65"/>
                <a:gd name="T46" fmla="*/ 53 w 64"/>
                <a:gd name="T47" fmla="*/ 32 h 65"/>
                <a:gd name="T48" fmla="*/ 51 w 64"/>
                <a:gd name="T49" fmla="*/ 30 h 65"/>
                <a:gd name="T50" fmla="*/ 48 w 64"/>
                <a:gd name="T51" fmla="*/ 30 h 65"/>
                <a:gd name="T52" fmla="*/ 47 w 64"/>
                <a:gd name="T53" fmla="*/ 29 h 65"/>
                <a:gd name="T54" fmla="*/ 44 w 64"/>
                <a:gd name="T55" fmla="*/ 29 h 65"/>
                <a:gd name="T56" fmla="*/ 41 w 64"/>
                <a:gd name="T57" fmla="*/ 28 h 65"/>
                <a:gd name="T58" fmla="*/ 40 w 64"/>
                <a:gd name="T59" fmla="*/ 28 h 65"/>
                <a:gd name="T60" fmla="*/ 37 w 64"/>
                <a:gd name="T61" fmla="*/ 28 h 65"/>
                <a:gd name="T62" fmla="*/ 35 w 64"/>
                <a:gd name="T63" fmla="*/ 28 h 65"/>
                <a:gd name="T64" fmla="*/ 32 w 64"/>
                <a:gd name="T65" fmla="*/ 28 h 65"/>
                <a:gd name="T66" fmla="*/ 30 w 64"/>
                <a:gd name="T67" fmla="*/ 29 h 65"/>
                <a:gd name="T68" fmla="*/ 27 w 64"/>
                <a:gd name="T69" fmla="*/ 30 h 65"/>
                <a:gd name="T70" fmla="*/ 25 w 64"/>
                <a:gd name="T71" fmla="*/ 32 h 65"/>
                <a:gd name="T72" fmla="*/ 22 w 64"/>
                <a:gd name="T73" fmla="*/ 32 h 65"/>
                <a:gd name="T74" fmla="*/ 20 w 64"/>
                <a:gd name="T75" fmla="*/ 35 h 65"/>
                <a:gd name="T76" fmla="*/ 17 w 64"/>
                <a:gd name="T77" fmla="*/ 35 h 65"/>
                <a:gd name="T78" fmla="*/ 15 w 64"/>
                <a:gd name="T79" fmla="*/ 39 h 65"/>
                <a:gd name="T80" fmla="*/ 13 w 64"/>
                <a:gd name="T81" fmla="*/ 41 h 65"/>
                <a:gd name="T82" fmla="*/ 11 w 64"/>
                <a:gd name="T83" fmla="*/ 45 h 65"/>
                <a:gd name="T84" fmla="*/ 10 w 64"/>
                <a:gd name="T85" fmla="*/ 49 h 65"/>
                <a:gd name="T86" fmla="*/ 7 w 64"/>
                <a:gd name="T87" fmla="*/ 54 h 65"/>
                <a:gd name="T88" fmla="*/ 6 w 64"/>
                <a:gd name="T89" fmla="*/ 57 h 65"/>
                <a:gd name="T90" fmla="*/ 6 w 64"/>
                <a:gd name="T91" fmla="*/ 59 h 65"/>
                <a:gd name="T92" fmla="*/ 6 w 64"/>
                <a:gd name="T93" fmla="*/ 61 h 65"/>
                <a:gd name="T94" fmla="*/ 5 w 64"/>
                <a:gd name="T95" fmla="*/ 65 h 65"/>
                <a:gd name="T96" fmla="*/ 0 w 64"/>
                <a:gd name="T97" fmla="*/ 40 h 65"/>
                <a:gd name="T98" fmla="*/ 0 w 64"/>
                <a:gd name="T99" fmla="*/ 2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5"/>
                <a:gd name="T152" fmla="*/ 64 w 64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5">
                  <a:moveTo>
                    <a:pt x="0" y="27"/>
                  </a:moveTo>
                  <a:lnTo>
                    <a:pt x="0" y="26"/>
                  </a:lnTo>
                  <a:lnTo>
                    <a:pt x="1" y="22"/>
                  </a:lnTo>
                  <a:lnTo>
                    <a:pt x="3" y="18"/>
                  </a:lnTo>
                  <a:lnTo>
                    <a:pt x="4" y="16"/>
                  </a:lnTo>
                  <a:lnTo>
                    <a:pt x="6" y="13"/>
                  </a:lnTo>
                  <a:lnTo>
                    <a:pt x="7" y="10"/>
                  </a:lnTo>
                  <a:lnTo>
                    <a:pt x="10" y="7"/>
                  </a:lnTo>
                  <a:lnTo>
                    <a:pt x="13" y="5"/>
                  </a:lnTo>
                  <a:lnTo>
                    <a:pt x="15" y="2"/>
                  </a:lnTo>
                  <a:lnTo>
                    <a:pt x="19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30" y="1"/>
                  </a:lnTo>
                  <a:lnTo>
                    <a:pt x="33" y="1"/>
                  </a:lnTo>
                  <a:lnTo>
                    <a:pt x="35" y="2"/>
                  </a:lnTo>
                  <a:lnTo>
                    <a:pt x="64" y="38"/>
                  </a:lnTo>
                  <a:lnTo>
                    <a:pt x="63" y="37"/>
                  </a:lnTo>
                  <a:lnTo>
                    <a:pt x="62" y="35"/>
                  </a:lnTo>
                  <a:lnTo>
                    <a:pt x="60" y="35"/>
                  </a:lnTo>
                  <a:lnTo>
                    <a:pt x="57" y="33"/>
                  </a:lnTo>
                  <a:lnTo>
                    <a:pt x="55" y="32"/>
                  </a:lnTo>
                  <a:lnTo>
                    <a:pt x="53" y="32"/>
                  </a:lnTo>
                  <a:lnTo>
                    <a:pt x="51" y="30"/>
                  </a:lnTo>
                  <a:lnTo>
                    <a:pt x="48" y="30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1" y="28"/>
                  </a:lnTo>
                  <a:lnTo>
                    <a:pt x="40" y="28"/>
                  </a:lnTo>
                  <a:lnTo>
                    <a:pt x="37" y="28"/>
                  </a:lnTo>
                  <a:lnTo>
                    <a:pt x="35" y="28"/>
                  </a:lnTo>
                  <a:lnTo>
                    <a:pt x="32" y="28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2"/>
                  </a:lnTo>
                  <a:lnTo>
                    <a:pt x="22" y="32"/>
                  </a:lnTo>
                  <a:lnTo>
                    <a:pt x="20" y="35"/>
                  </a:lnTo>
                  <a:lnTo>
                    <a:pt x="17" y="35"/>
                  </a:lnTo>
                  <a:lnTo>
                    <a:pt x="15" y="39"/>
                  </a:lnTo>
                  <a:lnTo>
                    <a:pt x="13" y="41"/>
                  </a:lnTo>
                  <a:lnTo>
                    <a:pt x="11" y="45"/>
                  </a:lnTo>
                  <a:lnTo>
                    <a:pt x="10" y="49"/>
                  </a:lnTo>
                  <a:lnTo>
                    <a:pt x="7" y="54"/>
                  </a:lnTo>
                  <a:lnTo>
                    <a:pt x="6" y="57"/>
                  </a:lnTo>
                  <a:lnTo>
                    <a:pt x="6" y="59"/>
                  </a:lnTo>
                  <a:lnTo>
                    <a:pt x="6" y="61"/>
                  </a:lnTo>
                  <a:lnTo>
                    <a:pt x="5" y="65"/>
                  </a:lnTo>
                  <a:lnTo>
                    <a:pt x="0" y="4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7" name="Freeform 457"/>
            <p:cNvSpPr>
              <a:spLocks/>
            </p:cNvSpPr>
            <p:nvPr/>
          </p:nvSpPr>
          <p:spPr bwMode="auto">
            <a:xfrm rot="-1800000">
              <a:off x="1201" y="3346"/>
              <a:ext cx="91" cy="76"/>
            </a:xfrm>
            <a:custGeom>
              <a:avLst/>
              <a:gdLst>
                <a:gd name="T0" fmla="*/ 0 w 91"/>
                <a:gd name="T1" fmla="*/ 59 h 76"/>
                <a:gd name="T2" fmla="*/ 0 w 91"/>
                <a:gd name="T3" fmla="*/ 54 h 76"/>
                <a:gd name="T4" fmla="*/ 0 w 91"/>
                <a:gd name="T5" fmla="*/ 50 h 76"/>
                <a:gd name="T6" fmla="*/ 1 w 91"/>
                <a:gd name="T7" fmla="*/ 44 h 76"/>
                <a:gd name="T8" fmla="*/ 3 w 91"/>
                <a:gd name="T9" fmla="*/ 38 h 76"/>
                <a:gd name="T10" fmla="*/ 5 w 91"/>
                <a:gd name="T11" fmla="*/ 32 h 76"/>
                <a:gd name="T12" fmla="*/ 8 w 91"/>
                <a:gd name="T13" fmla="*/ 26 h 76"/>
                <a:gd name="T14" fmla="*/ 11 w 91"/>
                <a:gd name="T15" fmla="*/ 19 h 76"/>
                <a:gd name="T16" fmla="*/ 16 w 91"/>
                <a:gd name="T17" fmla="*/ 12 h 76"/>
                <a:gd name="T18" fmla="*/ 22 w 91"/>
                <a:gd name="T19" fmla="*/ 8 h 76"/>
                <a:gd name="T20" fmla="*/ 29 w 91"/>
                <a:gd name="T21" fmla="*/ 3 h 76"/>
                <a:gd name="T22" fmla="*/ 35 w 91"/>
                <a:gd name="T23" fmla="*/ 1 h 76"/>
                <a:gd name="T24" fmla="*/ 39 w 91"/>
                <a:gd name="T25" fmla="*/ 0 h 76"/>
                <a:gd name="T26" fmla="*/ 44 w 91"/>
                <a:gd name="T27" fmla="*/ 0 h 76"/>
                <a:gd name="T28" fmla="*/ 49 w 91"/>
                <a:gd name="T29" fmla="*/ 0 h 76"/>
                <a:gd name="T30" fmla="*/ 54 w 91"/>
                <a:gd name="T31" fmla="*/ 0 h 76"/>
                <a:gd name="T32" fmla="*/ 60 w 91"/>
                <a:gd name="T33" fmla="*/ 0 h 76"/>
                <a:gd name="T34" fmla="*/ 67 w 91"/>
                <a:gd name="T35" fmla="*/ 2 h 76"/>
                <a:gd name="T36" fmla="*/ 74 w 91"/>
                <a:gd name="T37" fmla="*/ 4 h 76"/>
                <a:gd name="T38" fmla="*/ 91 w 91"/>
                <a:gd name="T39" fmla="*/ 20 h 76"/>
                <a:gd name="T40" fmla="*/ 87 w 91"/>
                <a:gd name="T41" fmla="*/ 18 h 76"/>
                <a:gd name="T42" fmla="*/ 83 w 91"/>
                <a:gd name="T43" fmla="*/ 16 h 76"/>
                <a:gd name="T44" fmla="*/ 78 w 91"/>
                <a:gd name="T45" fmla="*/ 14 h 76"/>
                <a:gd name="T46" fmla="*/ 72 w 91"/>
                <a:gd name="T47" fmla="*/ 12 h 76"/>
                <a:gd name="T48" fmla="*/ 65 w 91"/>
                <a:gd name="T49" fmla="*/ 10 h 76"/>
                <a:gd name="T50" fmla="*/ 58 w 91"/>
                <a:gd name="T51" fmla="*/ 8 h 76"/>
                <a:gd name="T52" fmla="*/ 50 w 91"/>
                <a:gd name="T53" fmla="*/ 8 h 76"/>
                <a:gd name="T54" fmla="*/ 42 w 91"/>
                <a:gd name="T55" fmla="*/ 9 h 76"/>
                <a:gd name="T56" fmla="*/ 35 w 91"/>
                <a:gd name="T57" fmla="*/ 12 h 76"/>
                <a:gd name="T58" fmla="*/ 28 w 91"/>
                <a:gd name="T59" fmla="*/ 16 h 76"/>
                <a:gd name="T60" fmla="*/ 21 w 91"/>
                <a:gd name="T61" fmla="*/ 23 h 76"/>
                <a:gd name="T62" fmla="*/ 15 w 91"/>
                <a:gd name="T63" fmla="*/ 31 h 76"/>
                <a:gd name="T64" fmla="*/ 13 w 91"/>
                <a:gd name="T65" fmla="*/ 37 h 76"/>
                <a:gd name="T66" fmla="*/ 11 w 91"/>
                <a:gd name="T67" fmla="*/ 42 h 76"/>
                <a:gd name="T68" fmla="*/ 8 w 91"/>
                <a:gd name="T69" fmla="*/ 49 h 76"/>
                <a:gd name="T70" fmla="*/ 7 w 91"/>
                <a:gd name="T71" fmla="*/ 57 h 76"/>
                <a:gd name="T72" fmla="*/ 6 w 91"/>
                <a:gd name="T73" fmla="*/ 66 h 76"/>
                <a:gd name="T74" fmla="*/ 6 w 91"/>
                <a:gd name="T75" fmla="*/ 76 h 76"/>
                <a:gd name="T76" fmla="*/ 0 w 91"/>
                <a:gd name="T77" fmla="*/ 60 h 7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1"/>
                <a:gd name="T118" fmla="*/ 0 h 76"/>
                <a:gd name="T119" fmla="*/ 91 w 91"/>
                <a:gd name="T120" fmla="*/ 76 h 7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1" h="76">
                  <a:moveTo>
                    <a:pt x="0" y="60"/>
                  </a:moveTo>
                  <a:lnTo>
                    <a:pt x="0" y="59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1" y="44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" y="35"/>
                  </a:lnTo>
                  <a:lnTo>
                    <a:pt x="5" y="32"/>
                  </a:lnTo>
                  <a:lnTo>
                    <a:pt x="7" y="29"/>
                  </a:lnTo>
                  <a:lnTo>
                    <a:pt x="8" y="26"/>
                  </a:lnTo>
                  <a:lnTo>
                    <a:pt x="10" y="22"/>
                  </a:lnTo>
                  <a:lnTo>
                    <a:pt x="11" y="19"/>
                  </a:lnTo>
                  <a:lnTo>
                    <a:pt x="14" y="16"/>
                  </a:lnTo>
                  <a:lnTo>
                    <a:pt x="16" y="12"/>
                  </a:lnTo>
                  <a:lnTo>
                    <a:pt x="19" y="10"/>
                  </a:lnTo>
                  <a:lnTo>
                    <a:pt x="22" y="8"/>
                  </a:lnTo>
                  <a:lnTo>
                    <a:pt x="25" y="6"/>
                  </a:lnTo>
                  <a:lnTo>
                    <a:pt x="29" y="3"/>
                  </a:lnTo>
                  <a:lnTo>
                    <a:pt x="33" y="2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4" y="1"/>
                  </a:lnTo>
                  <a:lnTo>
                    <a:pt x="67" y="2"/>
                  </a:lnTo>
                  <a:lnTo>
                    <a:pt x="70" y="2"/>
                  </a:lnTo>
                  <a:lnTo>
                    <a:pt x="74" y="4"/>
                  </a:lnTo>
                  <a:lnTo>
                    <a:pt x="78" y="6"/>
                  </a:lnTo>
                  <a:lnTo>
                    <a:pt x="91" y="20"/>
                  </a:lnTo>
                  <a:lnTo>
                    <a:pt x="89" y="19"/>
                  </a:lnTo>
                  <a:lnTo>
                    <a:pt x="87" y="18"/>
                  </a:lnTo>
                  <a:lnTo>
                    <a:pt x="85" y="17"/>
                  </a:lnTo>
                  <a:lnTo>
                    <a:pt x="83" y="16"/>
                  </a:lnTo>
                  <a:lnTo>
                    <a:pt x="80" y="15"/>
                  </a:lnTo>
                  <a:lnTo>
                    <a:pt x="78" y="14"/>
                  </a:lnTo>
                  <a:lnTo>
                    <a:pt x="75" y="12"/>
                  </a:lnTo>
                  <a:lnTo>
                    <a:pt x="72" y="12"/>
                  </a:lnTo>
                  <a:lnTo>
                    <a:pt x="68" y="10"/>
                  </a:lnTo>
                  <a:lnTo>
                    <a:pt x="65" y="10"/>
                  </a:lnTo>
                  <a:lnTo>
                    <a:pt x="61" y="8"/>
                  </a:lnTo>
                  <a:lnTo>
                    <a:pt x="58" y="8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2" y="9"/>
                  </a:lnTo>
                  <a:lnTo>
                    <a:pt x="38" y="10"/>
                  </a:lnTo>
                  <a:lnTo>
                    <a:pt x="35" y="12"/>
                  </a:lnTo>
                  <a:lnTo>
                    <a:pt x="31" y="13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1" y="23"/>
                  </a:lnTo>
                  <a:lnTo>
                    <a:pt x="18" y="26"/>
                  </a:lnTo>
                  <a:lnTo>
                    <a:pt x="15" y="31"/>
                  </a:lnTo>
                  <a:lnTo>
                    <a:pt x="14" y="34"/>
                  </a:lnTo>
                  <a:lnTo>
                    <a:pt x="13" y="37"/>
                  </a:lnTo>
                  <a:lnTo>
                    <a:pt x="11" y="39"/>
                  </a:lnTo>
                  <a:lnTo>
                    <a:pt x="11" y="42"/>
                  </a:lnTo>
                  <a:lnTo>
                    <a:pt x="9" y="46"/>
                  </a:lnTo>
                  <a:lnTo>
                    <a:pt x="8" y="49"/>
                  </a:lnTo>
                  <a:lnTo>
                    <a:pt x="8" y="53"/>
                  </a:lnTo>
                  <a:lnTo>
                    <a:pt x="7" y="57"/>
                  </a:lnTo>
                  <a:lnTo>
                    <a:pt x="7" y="62"/>
                  </a:lnTo>
                  <a:lnTo>
                    <a:pt x="6" y="66"/>
                  </a:lnTo>
                  <a:lnTo>
                    <a:pt x="6" y="71"/>
                  </a:lnTo>
                  <a:lnTo>
                    <a:pt x="6" y="76"/>
                  </a:lnTo>
                  <a:lnTo>
                    <a:pt x="0" y="73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8" name="Freeform 458"/>
            <p:cNvSpPr>
              <a:spLocks/>
            </p:cNvSpPr>
            <p:nvPr/>
          </p:nvSpPr>
          <p:spPr bwMode="auto">
            <a:xfrm rot="-1800000">
              <a:off x="1533" y="3520"/>
              <a:ext cx="133" cy="120"/>
            </a:xfrm>
            <a:custGeom>
              <a:avLst/>
              <a:gdLst>
                <a:gd name="T0" fmla="*/ 0 w 133"/>
                <a:gd name="T1" fmla="*/ 87 h 120"/>
                <a:gd name="T2" fmla="*/ 2 w 133"/>
                <a:gd name="T3" fmla="*/ 80 h 120"/>
                <a:gd name="T4" fmla="*/ 3 w 133"/>
                <a:gd name="T5" fmla="*/ 73 h 120"/>
                <a:gd name="T6" fmla="*/ 7 w 133"/>
                <a:gd name="T7" fmla="*/ 64 h 120"/>
                <a:gd name="T8" fmla="*/ 10 w 133"/>
                <a:gd name="T9" fmla="*/ 54 h 120"/>
                <a:gd name="T10" fmla="*/ 14 w 133"/>
                <a:gd name="T11" fmla="*/ 45 h 120"/>
                <a:gd name="T12" fmla="*/ 20 w 133"/>
                <a:gd name="T13" fmla="*/ 36 h 120"/>
                <a:gd name="T14" fmla="*/ 26 w 133"/>
                <a:gd name="T15" fmla="*/ 26 h 120"/>
                <a:gd name="T16" fmla="*/ 32 w 133"/>
                <a:gd name="T17" fmla="*/ 19 h 120"/>
                <a:gd name="T18" fmla="*/ 36 w 133"/>
                <a:gd name="T19" fmla="*/ 15 h 120"/>
                <a:gd name="T20" fmla="*/ 41 w 133"/>
                <a:gd name="T21" fmla="*/ 12 h 120"/>
                <a:gd name="T22" fmla="*/ 45 w 133"/>
                <a:gd name="T23" fmla="*/ 8 h 120"/>
                <a:gd name="T24" fmla="*/ 51 w 133"/>
                <a:gd name="T25" fmla="*/ 5 h 120"/>
                <a:gd name="T26" fmla="*/ 56 w 133"/>
                <a:gd name="T27" fmla="*/ 3 h 120"/>
                <a:gd name="T28" fmla="*/ 61 w 133"/>
                <a:gd name="T29" fmla="*/ 1 h 120"/>
                <a:gd name="T30" fmla="*/ 67 w 133"/>
                <a:gd name="T31" fmla="*/ 1 h 120"/>
                <a:gd name="T32" fmla="*/ 74 w 133"/>
                <a:gd name="T33" fmla="*/ 0 h 120"/>
                <a:gd name="T34" fmla="*/ 81 w 133"/>
                <a:gd name="T35" fmla="*/ 0 h 120"/>
                <a:gd name="T36" fmla="*/ 88 w 133"/>
                <a:gd name="T37" fmla="*/ 1 h 120"/>
                <a:gd name="T38" fmla="*/ 96 w 133"/>
                <a:gd name="T39" fmla="*/ 3 h 120"/>
                <a:gd name="T40" fmla="*/ 104 w 133"/>
                <a:gd name="T41" fmla="*/ 6 h 120"/>
                <a:gd name="T42" fmla="*/ 112 w 133"/>
                <a:gd name="T43" fmla="*/ 9 h 120"/>
                <a:gd name="T44" fmla="*/ 133 w 133"/>
                <a:gd name="T45" fmla="*/ 38 h 120"/>
                <a:gd name="T46" fmla="*/ 130 w 133"/>
                <a:gd name="T47" fmla="*/ 35 h 120"/>
                <a:gd name="T48" fmla="*/ 125 w 133"/>
                <a:gd name="T49" fmla="*/ 30 h 120"/>
                <a:gd name="T50" fmla="*/ 119 w 133"/>
                <a:gd name="T51" fmla="*/ 26 h 120"/>
                <a:gd name="T52" fmla="*/ 115 w 133"/>
                <a:gd name="T53" fmla="*/ 22 h 120"/>
                <a:gd name="T54" fmla="*/ 109 w 133"/>
                <a:gd name="T55" fmla="*/ 19 h 120"/>
                <a:gd name="T56" fmla="*/ 103 w 133"/>
                <a:gd name="T57" fmla="*/ 17 h 120"/>
                <a:gd name="T58" fmla="*/ 96 w 133"/>
                <a:gd name="T59" fmla="*/ 13 h 120"/>
                <a:gd name="T60" fmla="*/ 89 w 133"/>
                <a:gd name="T61" fmla="*/ 12 h 120"/>
                <a:gd name="T62" fmla="*/ 81 w 133"/>
                <a:gd name="T63" fmla="*/ 11 h 120"/>
                <a:gd name="T64" fmla="*/ 74 w 133"/>
                <a:gd name="T65" fmla="*/ 12 h 120"/>
                <a:gd name="T66" fmla="*/ 66 w 133"/>
                <a:gd name="T67" fmla="*/ 14 h 120"/>
                <a:gd name="T68" fmla="*/ 59 w 133"/>
                <a:gd name="T69" fmla="*/ 19 h 120"/>
                <a:gd name="T70" fmla="*/ 51 w 133"/>
                <a:gd name="T71" fmla="*/ 25 h 120"/>
                <a:gd name="T72" fmla="*/ 44 w 133"/>
                <a:gd name="T73" fmla="*/ 34 h 120"/>
                <a:gd name="T74" fmla="*/ 37 w 133"/>
                <a:gd name="T75" fmla="*/ 43 h 120"/>
                <a:gd name="T76" fmla="*/ 31 w 133"/>
                <a:gd name="T77" fmla="*/ 52 h 120"/>
                <a:gd name="T78" fmla="*/ 26 w 133"/>
                <a:gd name="T79" fmla="*/ 61 h 120"/>
                <a:gd name="T80" fmla="*/ 24 w 133"/>
                <a:gd name="T81" fmla="*/ 70 h 120"/>
                <a:gd name="T82" fmla="*/ 19 w 133"/>
                <a:gd name="T83" fmla="*/ 77 h 120"/>
                <a:gd name="T84" fmla="*/ 17 w 133"/>
                <a:gd name="T85" fmla="*/ 85 h 120"/>
                <a:gd name="T86" fmla="*/ 15 w 133"/>
                <a:gd name="T87" fmla="*/ 93 h 120"/>
                <a:gd name="T88" fmla="*/ 14 w 133"/>
                <a:gd name="T89" fmla="*/ 99 h 120"/>
                <a:gd name="T90" fmla="*/ 13 w 133"/>
                <a:gd name="T91" fmla="*/ 105 h 120"/>
                <a:gd name="T92" fmla="*/ 13 w 133"/>
                <a:gd name="T93" fmla="*/ 110 h 120"/>
                <a:gd name="T94" fmla="*/ 13 w 133"/>
                <a:gd name="T95" fmla="*/ 120 h 1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3"/>
                <a:gd name="T145" fmla="*/ 0 h 120"/>
                <a:gd name="T146" fmla="*/ 133 w 133"/>
                <a:gd name="T147" fmla="*/ 120 h 1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3" h="120">
                  <a:moveTo>
                    <a:pt x="0" y="88"/>
                  </a:moveTo>
                  <a:lnTo>
                    <a:pt x="0" y="87"/>
                  </a:lnTo>
                  <a:lnTo>
                    <a:pt x="1" y="83"/>
                  </a:lnTo>
                  <a:lnTo>
                    <a:pt x="2" y="80"/>
                  </a:lnTo>
                  <a:lnTo>
                    <a:pt x="3" y="76"/>
                  </a:lnTo>
                  <a:lnTo>
                    <a:pt x="3" y="73"/>
                  </a:lnTo>
                  <a:lnTo>
                    <a:pt x="5" y="69"/>
                  </a:lnTo>
                  <a:lnTo>
                    <a:pt x="7" y="64"/>
                  </a:lnTo>
                  <a:lnTo>
                    <a:pt x="8" y="59"/>
                  </a:lnTo>
                  <a:lnTo>
                    <a:pt x="10" y="54"/>
                  </a:lnTo>
                  <a:lnTo>
                    <a:pt x="12" y="50"/>
                  </a:lnTo>
                  <a:lnTo>
                    <a:pt x="14" y="45"/>
                  </a:lnTo>
                  <a:lnTo>
                    <a:pt x="17" y="41"/>
                  </a:lnTo>
                  <a:lnTo>
                    <a:pt x="20" y="36"/>
                  </a:lnTo>
                  <a:lnTo>
                    <a:pt x="24" y="31"/>
                  </a:lnTo>
                  <a:lnTo>
                    <a:pt x="26" y="26"/>
                  </a:lnTo>
                  <a:lnTo>
                    <a:pt x="30" y="22"/>
                  </a:lnTo>
                  <a:lnTo>
                    <a:pt x="32" y="19"/>
                  </a:lnTo>
                  <a:lnTo>
                    <a:pt x="34" y="17"/>
                  </a:lnTo>
                  <a:lnTo>
                    <a:pt x="36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2" y="9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51" y="5"/>
                  </a:lnTo>
                  <a:lnTo>
                    <a:pt x="53" y="4"/>
                  </a:lnTo>
                  <a:lnTo>
                    <a:pt x="56" y="3"/>
                  </a:lnTo>
                  <a:lnTo>
                    <a:pt x="59" y="3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71" y="1"/>
                  </a:lnTo>
                  <a:lnTo>
                    <a:pt x="74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1"/>
                  </a:lnTo>
                  <a:lnTo>
                    <a:pt x="88" y="1"/>
                  </a:lnTo>
                  <a:lnTo>
                    <a:pt x="92" y="1"/>
                  </a:lnTo>
                  <a:lnTo>
                    <a:pt x="96" y="3"/>
                  </a:lnTo>
                  <a:lnTo>
                    <a:pt x="100" y="4"/>
                  </a:lnTo>
                  <a:lnTo>
                    <a:pt x="104" y="6"/>
                  </a:lnTo>
                  <a:lnTo>
                    <a:pt x="108" y="8"/>
                  </a:lnTo>
                  <a:lnTo>
                    <a:pt x="112" y="9"/>
                  </a:lnTo>
                  <a:lnTo>
                    <a:pt x="117" y="12"/>
                  </a:lnTo>
                  <a:lnTo>
                    <a:pt x="133" y="38"/>
                  </a:lnTo>
                  <a:lnTo>
                    <a:pt x="132" y="36"/>
                  </a:lnTo>
                  <a:lnTo>
                    <a:pt x="130" y="35"/>
                  </a:lnTo>
                  <a:lnTo>
                    <a:pt x="127" y="32"/>
                  </a:lnTo>
                  <a:lnTo>
                    <a:pt x="125" y="30"/>
                  </a:lnTo>
                  <a:lnTo>
                    <a:pt x="122" y="28"/>
                  </a:lnTo>
                  <a:lnTo>
                    <a:pt x="119" y="26"/>
                  </a:lnTo>
                  <a:lnTo>
                    <a:pt x="117" y="24"/>
                  </a:lnTo>
                  <a:lnTo>
                    <a:pt x="115" y="22"/>
                  </a:lnTo>
                  <a:lnTo>
                    <a:pt x="111" y="20"/>
                  </a:lnTo>
                  <a:lnTo>
                    <a:pt x="109" y="19"/>
                  </a:lnTo>
                  <a:lnTo>
                    <a:pt x="106" y="17"/>
                  </a:lnTo>
                  <a:lnTo>
                    <a:pt x="103" y="17"/>
                  </a:lnTo>
                  <a:lnTo>
                    <a:pt x="98" y="15"/>
                  </a:lnTo>
                  <a:lnTo>
                    <a:pt x="96" y="13"/>
                  </a:lnTo>
                  <a:lnTo>
                    <a:pt x="92" y="12"/>
                  </a:lnTo>
                  <a:lnTo>
                    <a:pt x="89" y="12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4" y="12"/>
                  </a:lnTo>
                  <a:lnTo>
                    <a:pt x="70" y="12"/>
                  </a:lnTo>
                  <a:lnTo>
                    <a:pt x="66" y="14"/>
                  </a:lnTo>
                  <a:lnTo>
                    <a:pt x="62" y="16"/>
                  </a:lnTo>
                  <a:lnTo>
                    <a:pt x="59" y="19"/>
                  </a:lnTo>
                  <a:lnTo>
                    <a:pt x="54" y="20"/>
                  </a:lnTo>
                  <a:lnTo>
                    <a:pt x="51" y="25"/>
                  </a:lnTo>
                  <a:lnTo>
                    <a:pt x="47" y="29"/>
                  </a:lnTo>
                  <a:lnTo>
                    <a:pt x="44" y="34"/>
                  </a:lnTo>
                  <a:lnTo>
                    <a:pt x="40" y="37"/>
                  </a:lnTo>
                  <a:lnTo>
                    <a:pt x="37" y="43"/>
                  </a:lnTo>
                  <a:lnTo>
                    <a:pt x="34" y="47"/>
                  </a:lnTo>
                  <a:lnTo>
                    <a:pt x="31" y="52"/>
                  </a:lnTo>
                  <a:lnTo>
                    <a:pt x="29" y="56"/>
                  </a:lnTo>
                  <a:lnTo>
                    <a:pt x="26" y="61"/>
                  </a:lnTo>
                  <a:lnTo>
                    <a:pt x="24" y="65"/>
                  </a:lnTo>
                  <a:lnTo>
                    <a:pt x="24" y="70"/>
                  </a:lnTo>
                  <a:lnTo>
                    <a:pt x="21" y="73"/>
                  </a:lnTo>
                  <a:lnTo>
                    <a:pt x="19" y="77"/>
                  </a:lnTo>
                  <a:lnTo>
                    <a:pt x="18" y="81"/>
                  </a:lnTo>
                  <a:lnTo>
                    <a:pt x="17" y="85"/>
                  </a:lnTo>
                  <a:lnTo>
                    <a:pt x="16" y="88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4" y="102"/>
                  </a:lnTo>
                  <a:lnTo>
                    <a:pt x="13" y="105"/>
                  </a:lnTo>
                  <a:lnTo>
                    <a:pt x="13" y="108"/>
                  </a:lnTo>
                  <a:lnTo>
                    <a:pt x="13" y="110"/>
                  </a:lnTo>
                  <a:lnTo>
                    <a:pt x="13" y="115"/>
                  </a:lnTo>
                  <a:lnTo>
                    <a:pt x="13" y="12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39" name="Freeform 459"/>
            <p:cNvSpPr>
              <a:spLocks/>
            </p:cNvSpPr>
            <p:nvPr/>
          </p:nvSpPr>
          <p:spPr bwMode="auto">
            <a:xfrm rot="-1800000">
              <a:off x="732" y="3273"/>
              <a:ext cx="44" cy="69"/>
            </a:xfrm>
            <a:custGeom>
              <a:avLst/>
              <a:gdLst>
                <a:gd name="T0" fmla="*/ 0 w 44"/>
                <a:gd name="T1" fmla="*/ 27 h 69"/>
                <a:gd name="T2" fmla="*/ 44 w 44"/>
                <a:gd name="T3" fmla="*/ 0 h 69"/>
                <a:gd name="T4" fmla="*/ 44 w 44"/>
                <a:gd name="T5" fmla="*/ 47 h 69"/>
                <a:gd name="T6" fmla="*/ 2 w 44"/>
                <a:gd name="T7" fmla="*/ 69 h 69"/>
                <a:gd name="T8" fmla="*/ 0 w 44"/>
                <a:gd name="T9" fmla="*/ 40 h 69"/>
                <a:gd name="T10" fmla="*/ 0 w 44"/>
                <a:gd name="T11" fmla="*/ 27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69"/>
                <a:gd name="T20" fmla="*/ 44 w 44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69">
                  <a:moveTo>
                    <a:pt x="0" y="27"/>
                  </a:moveTo>
                  <a:lnTo>
                    <a:pt x="44" y="0"/>
                  </a:lnTo>
                  <a:lnTo>
                    <a:pt x="44" y="47"/>
                  </a:lnTo>
                  <a:lnTo>
                    <a:pt x="2" y="69"/>
                  </a:lnTo>
                  <a:lnTo>
                    <a:pt x="0" y="4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0" name="Freeform 460"/>
            <p:cNvSpPr>
              <a:spLocks/>
            </p:cNvSpPr>
            <p:nvPr/>
          </p:nvSpPr>
          <p:spPr bwMode="auto">
            <a:xfrm rot="-1800000">
              <a:off x="634" y="3252"/>
              <a:ext cx="107" cy="161"/>
            </a:xfrm>
            <a:custGeom>
              <a:avLst/>
              <a:gdLst>
                <a:gd name="T0" fmla="*/ 41 w 107"/>
                <a:gd name="T1" fmla="*/ 0 h 161"/>
                <a:gd name="T2" fmla="*/ 52 w 107"/>
                <a:gd name="T3" fmla="*/ 4 h 161"/>
                <a:gd name="T4" fmla="*/ 63 w 107"/>
                <a:gd name="T5" fmla="*/ 9 h 161"/>
                <a:gd name="T6" fmla="*/ 75 w 107"/>
                <a:gd name="T7" fmla="*/ 20 h 161"/>
                <a:gd name="T8" fmla="*/ 87 w 107"/>
                <a:gd name="T9" fmla="*/ 34 h 161"/>
                <a:gd name="T10" fmla="*/ 94 w 107"/>
                <a:gd name="T11" fmla="*/ 48 h 161"/>
                <a:gd name="T12" fmla="*/ 99 w 107"/>
                <a:gd name="T13" fmla="*/ 59 h 161"/>
                <a:gd name="T14" fmla="*/ 103 w 107"/>
                <a:gd name="T15" fmla="*/ 72 h 161"/>
                <a:gd name="T16" fmla="*/ 106 w 107"/>
                <a:gd name="T17" fmla="*/ 89 h 161"/>
                <a:gd name="T18" fmla="*/ 107 w 107"/>
                <a:gd name="T19" fmla="*/ 105 h 161"/>
                <a:gd name="T20" fmla="*/ 107 w 107"/>
                <a:gd name="T21" fmla="*/ 118 h 161"/>
                <a:gd name="T22" fmla="*/ 106 w 107"/>
                <a:gd name="T23" fmla="*/ 130 h 161"/>
                <a:gd name="T24" fmla="*/ 100 w 107"/>
                <a:gd name="T25" fmla="*/ 145 h 161"/>
                <a:gd name="T26" fmla="*/ 91 w 107"/>
                <a:gd name="T27" fmla="*/ 155 h 161"/>
                <a:gd name="T28" fmla="*/ 79 w 107"/>
                <a:gd name="T29" fmla="*/ 159 h 161"/>
                <a:gd name="T30" fmla="*/ 66 w 107"/>
                <a:gd name="T31" fmla="*/ 160 h 161"/>
                <a:gd name="T32" fmla="*/ 56 w 107"/>
                <a:gd name="T33" fmla="*/ 158 h 161"/>
                <a:gd name="T34" fmla="*/ 49 w 107"/>
                <a:gd name="T35" fmla="*/ 157 h 161"/>
                <a:gd name="T36" fmla="*/ 43 w 107"/>
                <a:gd name="T37" fmla="*/ 154 h 161"/>
                <a:gd name="T38" fmla="*/ 29 w 107"/>
                <a:gd name="T39" fmla="*/ 141 h 161"/>
                <a:gd name="T40" fmla="*/ 18 w 107"/>
                <a:gd name="T41" fmla="*/ 130 h 161"/>
                <a:gd name="T42" fmla="*/ 10 w 107"/>
                <a:gd name="T43" fmla="*/ 116 h 161"/>
                <a:gd name="T44" fmla="*/ 4 w 107"/>
                <a:gd name="T45" fmla="*/ 101 h 161"/>
                <a:gd name="T46" fmla="*/ 0 w 107"/>
                <a:gd name="T47" fmla="*/ 83 h 161"/>
                <a:gd name="T48" fmla="*/ 0 w 107"/>
                <a:gd name="T49" fmla="*/ 65 h 161"/>
                <a:gd name="T50" fmla="*/ 1 w 107"/>
                <a:gd name="T51" fmla="*/ 48 h 161"/>
                <a:gd name="T52" fmla="*/ 3 w 107"/>
                <a:gd name="T53" fmla="*/ 34 h 161"/>
                <a:gd name="T54" fmla="*/ 7 w 107"/>
                <a:gd name="T55" fmla="*/ 24 h 161"/>
                <a:gd name="T56" fmla="*/ 14 w 107"/>
                <a:gd name="T57" fmla="*/ 11 h 161"/>
                <a:gd name="T58" fmla="*/ 40 w 107"/>
                <a:gd name="T59" fmla="*/ 17 h 161"/>
                <a:gd name="T60" fmla="*/ 34 w 107"/>
                <a:gd name="T61" fmla="*/ 22 h 161"/>
                <a:gd name="T62" fmla="*/ 22 w 107"/>
                <a:gd name="T63" fmla="*/ 36 h 161"/>
                <a:gd name="T64" fmla="*/ 17 w 107"/>
                <a:gd name="T65" fmla="*/ 47 h 161"/>
                <a:gd name="T66" fmla="*/ 14 w 107"/>
                <a:gd name="T67" fmla="*/ 60 h 161"/>
                <a:gd name="T68" fmla="*/ 13 w 107"/>
                <a:gd name="T69" fmla="*/ 76 h 161"/>
                <a:gd name="T70" fmla="*/ 15 w 107"/>
                <a:gd name="T71" fmla="*/ 90 h 161"/>
                <a:gd name="T72" fmla="*/ 19 w 107"/>
                <a:gd name="T73" fmla="*/ 100 h 161"/>
                <a:gd name="T74" fmla="*/ 28 w 107"/>
                <a:gd name="T75" fmla="*/ 117 h 161"/>
                <a:gd name="T76" fmla="*/ 38 w 107"/>
                <a:gd name="T77" fmla="*/ 129 h 161"/>
                <a:gd name="T78" fmla="*/ 49 w 107"/>
                <a:gd name="T79" fmla="*/ 136 h 161"/>
                <a:gd name="T80" fmla="*/ 59 w 107"/>
                <a:gd name="T81" fmla="*/ 139 h 161"/>
                <a:gd name="T82" fmla="*/ 71 w 107"/>
                <a:gd name="T83" fmla="*/ 138 h 161"/>
                <a:gd name="T84" fmla="*/ 83 w 107"/>
                <a:gd name="T85" fmla="*/ 130 h 161"/>
                <a:gd name="T86" fmla="*/ 91 w 107"/>
                <a:gd name="T87" fmla="*/ 120 h 161"/>
                <a:gd name="T88" fmla="*/ 93 w 107"/>
                <a:gd name="T89" fmla="*/ 106 h 161"/>
                <a:gd name="T90" fmla="*/ 93 w 107"/>
                <a:gd name="T91" fmla="*/ 91 h 161"/>
                <a:gd name="T92" fmla="*/ 91 w 107"/>
                <a:gd name="T93" fmla="*/ 76 h 161"/>
                <a:gd name="T94" fmla="*/ 86 w 107"/>
                <a:gd name="T95" fmla="*/ 62 h 161"/>
                <a:gd name="T96" fmla="*/ 81 w 107"/>
                <a:gd name="T97" fmla="*/ 50 h 161"/>
                <a:gd name="T98" fmla="*/ 71 w 107"/>
                <a:gd name="T99" fmla="*/ 37 h 161"/>
                <a:gd name="T100" fmla="*/ 60 w 107"/>
                <a:gd name="T101" fmla="*/ 29 h 161"/>
                <a:gd name="T102" fmla="*/ 50 w 107"/>
                <a:gd name="T103" fmla="*/ 26 h 161"/>
                <a:gd name="T104" fmla="*/ 41 w 107"/>
                <a:gd name="T105" fmla="*/ 28 h 16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7"/>
                <a:gd name="T160" fmla="*/ 0 h 161"/>
                <a:gd name="T161" fmla="*/ 107 w 107"/>
                <a:gd name="T162" fmla="*/ 161 h 16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7" h="161">
                  <a:moveTo>
                    <a:pt x="36" y="0"/>
                  </a:moveTo>
                  <a:lnTo>
                    <a:pt x="36" y="0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7" y="2"/>
                  </a:lnTo>
                  <a:lnTo>
                    <a:pt x="49" y="3"/>
                  </a:lnTo>
                  <a:lnTo>
                    <a:pt x="52" y="4"/>
                  </a:lnTo>
                  <a:lnTo>
                    <a:pt x="54" y="6"/>
                  </a:lnTo>
                  <a:lnTo>
                    <a:pt x="57" y="6"/>
                  </a:lnTo>
                  <a:lnTo>
                    <a:pt x="60" y="8"/>
                  </a:lnTo>
                  <a:lnTo>
                    <a:pt x="63" y="9"/>
                  </a:lnTo>
                  <a:lnTo>
                    <a:pt x="66" y="12"/>
                  </a:lnTo>
                  <a:lnTo>
                    <a:pt x="70" y="15"/>
                  </a:lnTo>
                  <a:lnTo>
                    <a:pt x="72" y="17"/>
                  </a:lnTo>
                  <a:lnTo>
                    <a:pt x="75" y="20"/>
                  </a:lnTo>
                  <a:lnTo>
                    <a:pt x="78" y="23"/>
                  </a:lnTo>
                  <a:lnTo>
                    <a:pt x="81" y="26"/>
                  </a:lnTo>
                  <a:lnTo>
                    <a:pt x="84" y="31"/>
                  </a:lnTo>
                  <a:lnTo>
                    <a:pt x="87" y="34"/>
                  </a:lnTo>
                  <a:lnTo>
                    <a:pt x="90" y="40"/>
                  </a:lnTo>
                  <a:lnTo>
                    <a:pt x="91" y="42"/>
                  </a:lnTo>
                  <a:lnTo>
                    <a:pt x="93" y="45"/>
                  </a:lnTo>
                  <a:lnTo>
                    <a:pt x="94" y="48"/>
                  </a:lnTo>
                  <a:lnTo>
                    <a:pt x="95" y="50"/>
                  </a:lnTo>
                  <a:lnTo>
                    <a:pt x="96" y="53"/>
                  </a:lnTo>
                  <a:lnTo>
                    <a:pt x="98" y="56"/>
                  </a:lnTo>
                  <a:lnTo>
                    <a:pt x="99" y="59"/>
                  </a:lnTo>
                  <a:lnTo>
                    <a:pt x="100" y="63"/>
                  </a:lnTo>
                  <a:lnTo>
                    <a:pt x="100" y="65"/>
                  </a:lnTo>
                  <a:lnTo>
                    <a:pt x="102" y="69"/>
                  </a:lnTo>
                  <a:lnTo>
                    <a:pt x="103" y="72"/>
                  </a:lnTo>
                  <a:lnTo>
                    <a:pt x="104" y="76"/>
                  </a:lnTo>
                  <a:lnTo>
                    <a:pt x="105" y="81"/>
                  </a:lnTo>
                  <a:lnTo>
                    <a:pt x="106" y="84"/>
                  </a:lnTo>
                  <a:lnTo>
                    <a:pt x="106" y="89"/>
                  </a:lnTo>
                  <a:lnTo>
                    <a:pt x="107" y="93"/>
                  </a:lnTo>
                  <a:lnTo>
                    <a:pt x="107" y="97"/>
                  </a:lnTo>
                  <a:lnTo>
                    <a:pt x="107" y="101"/>
                  </a:lnTo>
                  <a:lnTo>
                    <a:pt x="107" y="105"/>
                  </a:lnTo>
                  <a:lnTo>
                    <a:pt x="107" y="108"/>
                  </a:lnTo>
                  <a:lnTo>
                    <a:pt x="107" y="112"/>
                  </a:lnTo>
                  <a:lnTo>
                    <a:pt x="107" y="115"/>
                  </a:lnTo>
                  <a:lnTo>
                    <a:pt x="107" y="118"/>
                  </a:lnTo>
                  <a:lnTo>
                    <a:pt x="107" y="122"/>
                  </a:lnTo>
                  <a:lnTo>
                    <a:pt x="107" y="124"/>
                  </a:lnTo>
                  <a:lnTo>
                    <a:pt x="107" y="127"/>
                  </a:lnTo>
                  <a:lnTo>
                    <a:pt x="106" y="130"/>
                  </a:lnTo>
                  <a:lnTo>
                    <a:pt x="106" y="133"/>
                  </a:lnTo>
                  <a:lnTo>
                    <a:pt x="104" y="137"/>
                  </a:lnTo>
                  <a:lnTo>
                    <a:pt x="103" y="141"/>
                  </a:lnTo>
                  <a:lnTo>
                    <a:pt x="100" y="145"/>
                  </a:lnTo>
                  <a:lnTo>
                    <a:pt x="99" y="148"/>
                  </a:lnTo>
                  <a:lnTo>
                    <a:pt x="96" y="150"/>
                  </a:lnTo>
                  <a:lnTo>
                    <a:pt x="93" y="153"/>
                  </a:lnTo>
                  <a:lnTo>
                    <a:pt x="91" y="155"/>
                  </a:lnTo>
                  <a:lnTo>
                    <a:pt x="88" y="156"/>
                  </a:lnTo>
                  <a:lnTo>
                    <a:pt x="85" y="157"/>
                  </a:lnTo>
                  <a:lnTo>
                    <a:pt x="82" y="159"/>
                  </a:lnTo>
                  <a:lnTo>
                    <a:pt x="79" y="159"/>
                  </a:lnTo>
                  <a:lnTo>
                    <a:pt x="75" y="160"/>
                  </a:lnTo>
                  <a:lnTo>
                    <a:pt x="72" y="160"/>
                  </a:lnTo>
                  <a:lnTo>
                    <a:pt x="70" y="161"/>
                  </a:lnTo>
                  <a:lnTo>
                    <a:pt x="66" y="160"/>
                  </a:lnTo>
                  <a:lnTo>
                    <a:pt x="63" y="160"/>
                  </a:lnTo>
                  <a:lnTo>
                    <a:pt x="61" y="159"/>
                  </a:lnTo>
                  <a:lnTo>
                    <a:pt x="58" y="159"/>
                  </a:lnTo>
                  <a:lnTo>
                    <a:pt x="56" y="158"/>
                  </a:lnTo>
                  <a:lnTo>
                    <a:pt x="54" y="158"/>
                  </a:lnTo>
                  <a:lnTo>
                    <a:pt x="52" y="157"/>
                  </a:lnTo>
                  <a:lnTo>
                    <a:pt x="50" y="157"/>
                  </a:lnTo>
                  <a:lnTo>
                    <a:pt x="49" y="157"/>
                  </a:lnTo>
                  <a:lnTo>
                    <a:pt x="48" y="157"/>
                  </a:lnTo>
                  <a:lnTo>
                    <a:pt x="47" y="157"/>
                  </a:lnTo>
                  <a:lnTo>
                    <a:pt x="46" y="156"/>
                  </a:lnTo>
                  <a:lnTo>
                    <a:pt x="43" y="154"/>
                  </a:lnTo>
                  <a:lnTo>
                    <a:pt x="41" y="152"/>
                  </a:lnTo>
                  <a:lnTo>
                    <a:pt x="37" y="149"/>
                  </a:lnTo>
                  <a:lnTo>
                    <a:pt x="34" y="146"/>
                  </a:lnTo>
                  <a:lnTo>
                    <a:pt x="29" y="141"/>
                  </a:lnTo>
                  <a:lnTo>
                    <a:pt x="25" y="138"/>
                  </a:lnTo>
                  <a:lnTo>
                    <a:pt x="23" y="135"/>
                  </a:lnTo>
                  <a:lnTo>
                    <a:pt x="21" y="132"/>
                  </a:lnTo>
                  <a:lnTo>
                    <a:pt x="18" y="130"/>
                  </a:lnTo>
                  <a:lnTo>
                    <a:pt x="16" y="126"/>
                  </a:lnTo>
                  <a:lnTo>
                    <a:pt x="14" y="123"/>
                  </a:lnTo>
                  <a:lnTo>
                    <a:pt x="12" y="120"/>
                  </a:lnTo>
                  <a:lnTo>
                    <a:pt x="10" y="116"/>
                  </a:lnTo>
                  <a:lnTo>
                    <a:pt x="9" y="114"/>
                  </a:lnTo>
                  <a:lnTo>
                    <a:pt x="7" y="109"/>
                  </a:lnTo>
                  <a:lnTo>
                    <a:pt x="5" y="105"/>
                  </a:lnTo>
                  <a:lnTo>
                    <a:pt x="4" y="101"/>
                  </a:lnTo>
                  <a:lnTo>
                    <a:pt x="3" y="97"/>
                  </a:lnTo>
                  <a:lnTo>
                    <a:pt x="2" y="92"/>
                  </a:lnTo>
                  <a:lnTo>
                    <a:pt x="1" y="89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4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61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2" y="42"/>
                  </a:lnTo>
                  <a:lnTo>
                    <a:pt x="3" y="39"/>
                  </a:lnTo>
                  <a:lnTo>
                    <a:pt x="3" y="34"/>
                  </a:lnTo>
                  <a:lnTo>
                    <a:pt x="5" y="32"/>
                  </a:lnTo>
                  <a:lnTo>
                    <a:pt x="6" y="29"/>
                  </a:lnTo>
                  <a:lnTo>
                    <a:pt x="6" y="26"/>
                  </a:lnTo>
                  <a:lnTo>
                    <a:pt x="7" y="24"/>
                  </a:lnTo>
                  <a:lnTo>
                    <a:pt x="9" y="23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4" y="11"/>
                  </a:lnTo>
                  <a:lnTo>
                    <a:pt x="17" y="9"/>
                  </a:lnTo>
                  <a:lnTo>
                    <a:pt x="21" y="5"/>
                  </a:lnTo>
                  <a:lnTo>
                    <a:pt x="24" y="3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8"/>
                  </a:lnTo>
                  <a:lnTo>
                    <a:pt x="36" y="19"/>
                  </a:lnTo>
                  <a:lnTo>
                    <a:pt x="34" y="22"/>
                  </a:lnTo>
                  <a:lnTo>
                    <a:pt x="31" y="24"/>
                  </a:lnTo>
                  <a:lnTo>
                    <a:pt x="28" y="27"/>
                  </a:lnTo>
                  <a:lnTo>
                    <a:pt x="24" y="31"/>
                  </a:lnTo>
                  <a:lnTo>
                    <a:pt x="22" y="36"/>
                  </a:lnTo>
                  <a:lnTo>
                    <a:pt x="21" y="39"/>
                  </a:lnTo>
                  <a:lnTo>
                    <a:pt x="20" y="41"/>
                  </a:lnTo>
                  <a:lnTo>
                    <a:pt x="18" y="44"/>
                  </a:lnTo>
                  <a:lnTo>
                    <a:pt x="17" y="47"/>
                  </a:lnTo>
                  <a:lnTo>
                    <a:pt x="16" y="50"/>
                  </a:lnTo>
                  <a:lnTo>
                    <a:pt x="14" y="53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3" y="64"/>
                  </a:lnTo>
                  <a:lnTo>
                    <a:pt x="13" y="67"/>
                  </a:lnTo>
                  <a:lnTo>
                    <a:pt x="13" y="72"/>
                  </a:lnTo>
                  <a:lnTo>
                    <a:pt x="13" y="76"/>
                  </a:lnTo>
                  <a:lnTo>
                    <a:pt x="13" y="81"/>
                  </a:lnTo>
                  <a:lnTo>
                    <a:pt x="14" y="86"/>
                  </a:lnTo>
                  <a:lnTo>
                    <a:pt x="14" y="88"/>
                  </a:lnTo>
                  <a:lnTo>
                    <a:pt x="15" y="90"/>
                  </a:lnTo>
                  <a:lnTo>
                    <a:pt x="16" y="93"/>
                  </a:lnTo>
                  <a:lnTo>
                    <a:pt x="17" y="96"/>
                  </a:lnTo>
                  <a:lnTo>
                    <a:pt x="18" y="98"/>
                  </a:lnTo>
                  <a:lnTo>
                    <a:pt x="19" y="100"/>
                  </a:lnTo>
                  <a:lnTo>
                    <a:pt x="21" y="105"/>
                  </a:lnTo>
                  <a:lnTo>
                    <a:pt x="23" y="108"/>
                  </a:lnTo>
                  <a:lnTo>
                    <a:pt x="26" y="113"/>
                  </a:lnTo>
                  <a:lnTo>
                    <a:pt x="28" y="117"/>
                  </a:lnTo>
                  <a:lnTo>
                    <a:pt x="33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38" y="129"/>
                  </a:lnTo>
                  <a:lnTo>
                    <a:pt x="41" y="131"/>
                  </a:lnTo>
                  <a:lnTo>
                    <a:pt x="43" y="132"/>
                  </a:lnTo>
                  <a:lnTo>
                    <a:pt x="46" y="134"/>
                  </a:lnTo>
                  <a:lnTo>
                    <a:pt x="49" y="136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6" y="138"/>
                  </a:lnTo>
                  <a:lnTo>
                    <a:pt x="59" y="139"/>
                  </a:lnTo>
                  <a:lnTo>
                    <a:pt x="63" y="139"/>
                  </a:lnTo>
                  <a:lnTo>
                    <a:pt x="65" y="139"/>
                  </a:lnTo>
                  <a:lnTo>
                    <a:pt x="68" y="139"/>
                  </a:lnTo>
                  <a:lnTo>
                    <a:pt x="71" y="138"/>
                  </a:lnTo>
                  <a:lnTo>
                    <a:pt x="75" y="137"/>
                  </a:lnTo>
                  <a:lnTo>
                    <a:pt x="78" y="134"/>
                  </a:lnTo>
                  <a:lnTo>
                    <a:pt x="81" y="133"/>
                  </a:lnTo>
                  <a:lnTo>
                    <a:pt x="83" y="130"/>
                  </a:lnTo>
                  <a:lnTo>
                    <a:pt x="86" y="129"/>
                  </a:lnTo>
                  <a:lnTo>
                    <a:pt x="87" y="125"/>
                  </a:lnTo>
                  <a:lnTo>
                    <a:pt x="89" y="123"/>
                  </a:lnTo>
                  <a:lnTo>
                    <a:pt x="91" y="120"/>
                  </a:lnTo>
                  <a:lnTo>
                    <a:pt x="92" y="117"/>
                  </a:lnTo>
                  <a:lnTo>
                    <a:pt x="92" y="114"/>
                  </a:lnTo>
                  <a:lnTo>
                    <a:pt x="93" y="110"/>
                  </a:lnTo>
                  <a:lnTo>
                    <a:pt x="93" y="106"/>
                  </a:lnTo>
                  <a:lnTo>
                    <a:pt x="94" y="103"/>
                  </a:lnTo>
                  <a:lnTo>
                    <a:pt x="94" y="100"/>
                  </a:lnTo>
                  <a:lnTo>
                    <a:pt x="94" y="96"/>
                  </a:lnTo>
                  <a:lnTo>
                    <a:pt x="93" y="91"/>
                  </a:lnTo>
                  <a:lnTo>
                    <a:pt x="93" y="89"/>
                  </a:lnTo>
                  <a:lnTo>
                    <a:pt x="93" y="84"/>
                  </a:lnTo>
                  <a:lnTo>
                    <a:pt x="92" y="81"/>
                  </a:lnTo>
                  <a:lnTo>
                    <a:pt x="91" y="76"/>
                  </a:lnTo>
                  <a:lnTo>
                    <a:pt x="90" y="73"/>
                  </a:lnTo>
                  <a:lnTo>
                    <a:pt x="89" y="69"/>
                  </a:lnTo>
                  <a:lnTo>
                    <a:pt x="88" y="66"/>
                  </a:lnTo>
                  <a:lnTo>
                    <a:pt x="86" y="62"/>
                  </a:lnTo>
                  <a:lnTo>
                    <a:pt x="86" y="59"/>
                  </a:lnTo>
                  <a:lnTo>
                    <a:pt x="84" y="56"/>
                  </a:lnTo>
                  <a:lnTo>
                    <a:pt x="83" y="53"/>
                  </a:lnTo>
                  <a:lnTo>
                    <a:pt x="81" y="50"/>
                  </a:lnTo>
                  <a:lnTo>
                    <a:pt x="80" y="48"/>
                  </a:lnTo>
                  <a:lnTo>
                    <a:pt x="77" y="42"/>
                  </a:lnTo>
                  <a:lnTo>
                    <a:pt x="74" y="40"/>
                  </a:lnTo>
                  <a:lnTo>
                    <a:pt x="71" y="37"/>
                  </a:lnTo>
                  <a:lnTo>
                    <a:pt x="68" y="34"/>
                  </a:lnTo>
                  <a:lnTo>
                    <a:pt x="65" y="32"/>
                  </a:lnTo>
                  <a:lnTo>
                    <a:pt x="63" y="31"/>
                  </a:lnTo>
                  <a:lnTo>
                    <a:pt x="60" y="29"/>
                  </a:lnTo>
                  <a:lnTo>
                    <a:pt x="58" y="28"/>
                  </a:lnTo>
                  <a:lnTo>
                    <a:pt x="56" y="27"/>
                  </a:lnTo>
                  <a:lnTo>
                    <a:pt x="53" y="27"/>
                  </a:lnTo>
                  <a:lnTo>
                    <a:pt x="50" y="26"/>
                  </a:lnTo>
                  <a:lnTo>
                    <a:pt x="49" y="26"/>
                  </a:lnTo>
                  <a:lnTo>
                    <a:pt x="46" y="26"/>
                  </a:lnTo>
                  <a:lnTo>
                    <a:pt x="44" y="27"/>
                  </a:lnTo>
                  <a:lnTo>
                    <a:pt x="41" y="28"/>
                  </a:lnTo>
                  <a:lnTo>
                    <a:pt x="37" y="30"/>
                  </a:lnTo>
                  <a:lnTo>
                    <a:pt x="48" y="1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1" name="Freeform 461"/>
            <p:cNvSpPr>
              <a:spLocks/>
            </p:cNvSpPr>
            <p:nvPr/>
          </p:nvSpPr>
          <p:spPr bwMode="auto">
            <a:xfrm rot="-1800000">
              <a:off x="885" y="2983"/>
              <a:ext cx="235" cy="81"/>
            </a:xfrm>
            <a:custGeom>
              <a:avLst/>
              <a:gdLst>
                <a:gd name="T0" fmla="*/ 2 w 235"/>
                <a:gd name="T1" fmla="*/ 80 h 81"/>
                <a:gd name="T2" fmla="*/ 0 w 235"/>
                <a:gd name="T3" fmla="*/ 73 h 81"/>
                <a:gd name="T4" fmla="*/ 0 w 235"/>
                <a:gd name="T5" fmla="*/ 61 h 81"/>
                <a:gd name="T6" fmla="*/ 0 w 235"/>
                <a:gd name="T7" fmla="*/ 51 h 81"/>
                <a:gd name="T8" fmla="*/ 3 w 235"/>
                <a:gd name="T9" fmla="*/ 43 h 81"/>
                <a:gd name="T10" fmla="*/ 7 w 235"/>
                <a:gd name="T11" fmla="*/ 35 h 81"/>
                <a:gd name="T12" fmla="*/ 14 w 235"/>
                <a:gd name="T13" fmla="*/ 27 h 81"/>
                <a:gd name="T14" fmla="*/ 22 w 235"/>
                <a:gd name="T15" fmla="*/ 20 h 81"/>
                <a:gd name="T16" fmla="*/ 33 w 235"/>
                <a:gd name="T17" fmla="*/ 14 h 81"/>
                <a:gd name="T18" fmla="*/ 41 w 235"/>
                <a:gd name="T19" fmla="*/ 11 h 81"/>
                <a:gd name="T20" fmla="*/ 48 w 235"/>
                <a:gd name="T21" fmla="*/ 9 h 81"/>
                <a:gd name="T22" fmla="*/ 55 w 235"/>
                <a:gd name="T23" fmla="*/ 7 h 81"/>
                <a:gd name="T24" fmla="*/ 63 w 235"/>
                <a:gd name="T25" fmla="*/ 6 h 81"/>
                <a:gd name="T26" fmla="*/ 70 w 235"/>
                <a:gd name="T27" fmla="*/ 4 h 81"/>
                <a:gd name="T28" fmla="*/ 78 w 235"/>
                <a:gd name="T29" fmla="*/ 3 h 81"/>
                <a:gd name="T30" fmla="*/ 85 w 235"/>
                <a:gd name="T31" fmla="*/ 2 h 81"/>
                <a:gd name="T32" fmla="*/ 92 w 235"/>
                <a:gd name="T33" fmla="*/ 2 h 81"/>
                <a:gd name="T34" fmla="*/ 99 w 235"/>
                <a:gd name="T35" fmla="*/ 1 h 81"/>
                <a:gd name="T36" fmla="*/ 107 w 235"/>
                <a:gd name="T37" fmla="*/ 1 h 81"/>
                <a:gd name="T38" fmla="*/ 114 w 235"/>
                <a:gd name="T39" fmla="*/ 0 h 81"/>
                <a:gd name="T40" fmla="*/ 126 w 235"/>
                <a:gd name="T41" fmla="*/ 0 h 81"/>
                <a:gd name="T42" fmla="*/ 137 w 235"/>
                <a:gd name="T43" fmla="*/ 0 h 81"/>
                <a:gd name="T44" fmla="*/ 144 w 235"/>
                <a:gd name="T45" fmla="*/ 0 h 81"/>
                <a:gd name="T46" fmla="*/ 151 w 235"/>
                <a:gd name="T47" fmla="*/ 1 h 81"/>
                <a:gd name="T48" fmla="*/ 224 w 235"/>
                <a:gd name="T49" fmla="*/ 14 h 81"/>
                <a:gd name="T50" fmla="*/ 217 w 235"/>
                <a:gd name="T51" fmla="*/ 13 h 81"/>
                <a:gd name="T52" fmla="*/ 211 w 235"/>
                <a:gd name="T53" fmla="*/ 12 h 81"/>
                <a:gd name="T54" fmla="*/ 204 w 235"/>
                <a:gd name="T55" fmla="*/ 11 h 81"/>
                <a:gd name="T56" fmla="*/ 195 w 235"/>
                <a:gd name="T57" fmla="*/ 10 h 81"/>
                <a:gd name="T58" fmla="*/ 185 w 235"/>
                <a:gd name="T59" fmla="*/ 10 h 81"/>
                <a:gd name="T60" fmla="*/ 175 w 235"/>
                <a:gd name="T61" fmla="*/ 9 h 81"/>
                <a:gd name="T62" fmla="*/ 164 w 235"/>
                <a:gd name="T63" fmla="*/ 9 h 81"/>
                <a:gd name="T64" fmla="*/ 153 w 235"/>
                <a:gd name="T65" fmla="*/ 8 h 81"/>
                <a:gd name="T66" fmla="*/ 141 w 235"/>
                <a:gd name="T67" fmla="*/ 9 h 81"/>
                <a:gd name="T68" fmla="*/ 127 w 235"/>
                <a:gd name="T69" fmla="*/ 9 h 81"/>
                <a:gd name="T70" fmla="*/ 115 w 235"/>
                <a:gd name="T71" fmla="*/ 9 h 81"/>
                <a:gd name="T72" fmla="*/ 102 w 235"/>
                <a:gd name="T73" fmla="*/ 10 h 81"/>
                <a:gd name="T74" fmla="*/ 90 w 235"/>
                <a:gd name="T75" fmla="*/ 12 h 81"/>
                <a:gd name="T76" fmla="*/ 79 w 235"/>
                <a:gd name="T77" fmla="*/ 14 h 81"/>
                <a:gd name="T78" fmla="*/ 67 w 235"/>
                <a:gd name="T79" fmla="*/ 18 h 81"/>
                <a:gd name="T80" fmla="*/ 57 w 235"/>
                <a:gd name="T81" fmla="*/ 21 h 81"/>
                <a:gd name="T82" fmla="*/ 48 w 235"/>
                <a:gd name="T83" fmla="*/ 27 h 81"/>
                <a:gd name="T84" fmla="*/ 40 w 235"/>
                <a:gd name="T85" fmla="*/ 31 h 81"/>
                <a:gd name="T86" fmla="*/ 33 w 235"/>
                <a:gd name="T87" fmla="*/ 38 h 81"/>
                <a:gd name="T88" fmla="*/ 29 w 235"/>
                <a:gd name="T89" fmla="*/ 44 h 81"/>
                <a:gd name="T90" fmla="*/ 25 w 235"/>
                <a:gd name="T91" fmla="*/ 53 h 81"/>
                <a:gd name="T92" fmla="*/ 21 w 235"/>
                <a:gd name="T93" fmla="*/ 62 h 81"/>
                <a:gd name="T94" fmla="*/ 19 w 235"/>
                <a:gd name="T95" fmla="*/ 70 h 8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5"/>
                <a:gd name="T145" fmla="*/ 0 h 81"/>
                <a:gd name="T146" fmla="*/ 235 w 235"/>
                <a:gd name="T147" fmla="*/ 81 h 8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5" h="81">
                  <a:moveTo>
                    <a:pt x="19" y="74"/>
                  </a:moveTo>
                  <a:lnTo>
                    <a:pt x="2" y="81"/>
                  </a:lnTo>
                  <a:lnTo>
                    <a:pt x="2" y="80"/>
                  </a:lnTo>
                  <a:lnTo>
                    <a:pt x="2" y="79"/>
                  </a:lnTo>
                  <a:lnTo>
                    <a:pt x="1" y="76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61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1" y="47"/>
                  </a:lnTo>
                  <a:lnTo>
                    <a:pt x="2" y="45"/>
                  </a:lnTo>
                  <a:lnTo>
                    <a:pt x="3" y="43"/>
                  </a:lnTo>
                  <a:lnTo>
                    <a:pt x="4" y="39"/>
                  </a:lnTo>
                  <a:lnTo>
                    <a:pt x="5" y="37"/>
                  </a:lnTo>
                  <a:lnTo>
                    <a:pt x="7" y="35"/>
                  </a:lnTo>
                  <a:lnTo>
                    <a:pt x="9" y="31"/>
                  </a:lnTo>
                  <a:lnTo>
                    <a:pt x="12" y="29"/>
                  </a:lnTo>
                  <a:lnTo>
                    <a:pt x="14" y="27"/>
                  </a:lnTo>
                  <a:lnTo>
                    <a:pt x="16" y="25"/>
                  </a:lnTo>
                  <a:lnTo>
                    <a:pt x="19" y="22"/>
                  </a:lnTo>
                  <a:lnTo>
                    <a:pt x="22" y="20"/>
                  </a:lnTo>
                  <a:lnTo>
                    <a:pt x="26" y="18"/>
                  </a:lnTo>
                  <a:lnTo>
                    <a:pt x="30" y="17"/>
                  </a:lnTo>
                  <a:lnTo>
                    <a:pt x="33" y="14"/>
                  </a:lnTo>
                  <a:lnTo>
                    <a:pt x="37" y="13"/>
                  </a:lnTo>
                  <a:lnTo>
                    <a:pt x="40" y="12"/>
                  </a:lnTo>
                  <a:lnTo>
                    <a:pt x="41" y="11"/>
                  </a:lnTo>
                  <a:lnTo>
                    <a:pt x="44" y="10"/>
                  </a:lnTo>
                  <a:lnTo>
                    <a:pt x="47" y="10"/>
                  </a:lnTo>
                  <a:lnTo>
                    <a:pt x="48" y="9"/>
                  </a:lnTo>
                  <a:lnTo>
                    <a:pt x="51" y="9"/>
                  </a:lnTo>
                  <a:lnTo>
                    <a:pt x="54" y="8"/>
                  </a:lnTo>
                  <a:lnTo>
                    <a:pt x="55" y="7"/>
                  </a:lnTo>
                  <a:lnTo>
                    <a:pt x="58" y="6"/>
                  </a:lnTo>
                  <a:lnTo>
                    <a:pt x="61" y="6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68" y="5"/>
                  </a:lnTo>
                  <a:lnTo>
                    <a:pt x="70" y="4"/>
                  </a:lnTo>
                  <a:lnTo>
                    <a:pt x="73" y="4"/>
                  </a:lnTo>
                  <a:lnTo>
                    <a:pt x="75" y="4"/>
                  </a:lnTo>
                  <a:lnTo>
                    <a:pt x="78" y="3"/>
                  </a:lnTo>
                  <a:lnTo>
                    <a:pt x="80" y="3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5" y="2"/>
                  </a:lnTo>
                  <a:lnTo>
                    <a:pt x="97" y="1"/>
                  </a:lnTo>
                  <a:lnTo>
                    <a:pt x="99" y="1"/>
                  </a:lnTo>
                  <a:lnTo>
                    <a:pt x="102" y="1"/>
                  </a:lnTo>
                  <a:lnTo>
                    <a:pt x="105" y="1"/>
                  </a:lnTo>
                  <a:lnTo>
                    <a:pt x="107" y="1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9" y="0"/>
                  </a:lnTo>
                  <a:lnTo>
                    <a:pt x="151" y="1"/>
                  </a:lnTo>
                  <a:lnTo>
                    <a:pt x="235" y="5"/>
                  </a:lnTo>
                  <a:lnTo>
                    <a:pt x="224" y="14"/>
                  </a:lnTo>
                  <a:lnTo>
                    <a:pt x="223" y="14"/>
                  </a:lnTo>
                  <a:lnTo>
                    <a:pt x="220" y="14"/>
                  </a:lnTo>
                  <a:lnTo>
                    <a:pt x="217" y="13"/>
                  </a:lnTo>
                  <a:lnTo>
                    <a:pt x="215" y="12"/>
                  </a:lnTo>
                  <a:lnTo>
                    <a:pt x="213" y="12"/>
                  </a:lnTo>
                  <a:lnTo>
                    <a:pt x="211" y="12"/>
                  </a:lnTo>
                  <a:lnTo>
                    <a:pt x="209" y="12"/>
                  </a:lnTo>
                  <a:lnTo>
                    <a:pt x="206" y="11"/>
                  </a:lnTo>
                  <a:lnTo>
                    <a:pt x="204" y="11"/>
                  </a:lnTo>
                  <a:lnTo>
                    <a:pt x="202" y="11"/>
                  </a:lnTo>
                  <a:lnTo>
                    <a:pt x="199" y="11"/>
                  </a:lnTo>
                  <a:lnTo>
                    <a:pt x="195" y="10"/>
                  </a:lnTo>
                  <a:lnTo>
                    <a:pt x="192" y="10"/>
                  </a:lnTo>
                  <a:lnTo>
                    <a:pt x="189" y="10"/>
                  </a:lnTo>
                  <a:lnTo>
                    <a:pt x="185" y="10"/>
                  </a:lnTo>
                  <a:lnTo>
                    <a:pt x="182" y="9"/>
                  </a:lnTo>
                  <a:lnTo>
                    <a:pt x="179" y="9"/>
                  </a:lnTo>
                  <a:lnTo>
                    <a:pt x="175" y="9"/>
                  </a:lnTo>
                  <a:lnTo>
                    <a:pt x="172" y="9"/>
                  </a:lnTo>
                  <a:lnTo>
                    <a:pt x="168" y="9"/>
                  </a:lnTo>
                  <a:lnTo>
                    <a:pt x="164" y="9"/>
                  </a:lnTo>
                  <a:lnTo>
                    <a:pt x="160" y="8"/>
                  </a:lnTo>
                  <a:lnTo>
                    <a:pt x="156" y="8"/>
                  </a:lnTo>
                  <a:lnTo>
                    <a:pt x="153" y="8"/>
                  </a:lnTo>
                  <a:lnTo>
                    <a:pt x="148" y="8"/>
                  </a:lnTo>
                  <a:lnTo>
                    <a:pt x="144" y="8"/>
                  </a:lnTo>
                  <a:lnTo>
                    <a:pt x="141" y="9"/>
                  </a:lnTo>
                  <a:lnTo>
                    <a:pt x="136" y="9"/>
                  </a:lnTo>
                  <a:lnTo>
                    <a:pt x="132" y="9"/>
                  </a:lnTo>
                  <a:lnTo>
                    <a:pt x="127" y="9"/>
                  </a:lnTo>
                  <a:lnTo>
                    <a:pt x="124" y="9"/>
                  </a:lnTo>
                  <a:lnTo>
                    <a:pt x="119" y="9"/>
                  </a:lnTo>
                  <a:lnTo>
                    <a:pt x="115" y="9"/>
                  </a:lnTo>
                  <a:lnTo>
                    <a:pt x="111" y="10"/>
                  </a:lnTo>
                  <a:lnTo>
                    <a:pt x="107" y="10"/>
                  </a:lnTo>
                  <a:lnTo>
                    <a:pt x="102" y="10"/>
                  </a:lnTo>
                  <a:lnTo>
                    <a:pt x="98" y="11"/>
                  </a:lnTo>
                  <a:lnTo>
                    <a:pt x="95" y="11"/>
                  </a:lnTo>
                  <a:lnTo>
                    <a:pt x="90" y="12"/>
                  </a:lnTo>
                  <a:lnTo>
                    <a:pt x="86" y="13"/>
                  </a:lnTo>
                  <a:lnTo>
                    <a:pt x="83" y="14"/>
                  </a:lnTo>
                  <a:lnTo>
                    <a:pt x="79" y="14"/>
                  </a:lnTo>
                  <a:lnTo>
                    <a:pt x="75" y="16"/>
                  </a:lnTo>
                  <a:lnTo>
                    <a:pt x="71" y="17"/>
                  </a:lnTo>
                  <a:lnTo>
                    <a:pt x="67" y="18"/>
                  </a:lnTo>
                  <a:lnTo>
                    <a:pt x="64" y="19"/>
                  </a:lnTo>
                  <a:lnTo>
                    <a:pt x="61" y="20"/>
                  </a:lnTo>
                  <a:lnTo>
                    <a:pt x="57" y="21"/>
                  </a:lnTo>
                  <a:lnTo>
                    <a:pt x="54" y="22"/>
                  </a:lnTo>
                  <a:lnTo>
                    <a:pt x="51" y="25"/>
                  </a:lnTo>
                  <a:lnTo>
                    <a:pt x="48" y="27"/>
                  </a:lnTo>
                  <a:lnTo>
                    <a:pt x="44" y="28"/>
                  </a:lnTo>
                  <a:lnTo>
                    <a:pt x="42" y="29"/>
                  </a:lnTo>
                  <a:lnTo>
                    <a:pt x="40" y="31"/>
                  </a:lnTo>
                  <a:lnTo>
                    <a:pt x="37" y="34"/>
                  </a:lnTo>
                  <a:lnTo>
                    <a:pt x="35" y="35"/>
                  </a:lnTo>
                  <a:lnTo>
                    <a:pt x="33" y="38"/>
                  </a:lnTo>
                  <a:lnTo>
                    <a:pt x="31" y="40"/>
                  </a:lnTo>
                  <a:lnTo>
                    <a:pt x="30" y="43"/>
                  </a:lnTo>
                  <a:lnTo>
                    <a:pt x="29" y="44"/>
                  </a:lnTo>
                  <a:lnTo>
                    <a:pt x="27" y="48"/>
                  </a:lnTo>
                  <a:lnTo>
                    <a:pt x="26" y="51"/>
                  </a:lnTo>
                  <a:lnTo>
                    <a:pt x="25" y="53"/>
                  </a:lnTo>
                  <a:lnTo>
                    <a:pt x="23" y="56"/>
                  </a:lnTo>
                  <a:lnTo>
                    <a:pt x="23" y="60"/>
                  </a:lnTo>
                  <a:lnTo>
                    <a:pt x="21" y="62"/>
                  </a:lnTo>
                  <a:lnTo>
                    <a:pt x="20" y="64"/>
                  </a:lnTo>
                  <a:lnTo>
                    <a:pt x="19" y="67"/>
                  </a:lnTo>
                  <a:lnTo>
                    <a:pt x="19" y="70"/>
                  </a:lnTo>
                  <a:lnTo>
                    <a:pt x="19" y="73"/>
                  </a:lnTo>
                  <a:lnTo>
                    <a:pt x="19" y="74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2" name="Freeform 462"/>
            <p:cNvSpPr>
              <a:spLocks/>
            </p:cNvSpPr>
            <p:nvPr/>
          </p:nvSpPr>
          <p:spPr bwMode="auto">
            <a:xfrm rot="-1800000">
              <a:off x="881" y="2978"/>
              <a:ext cx="250" cy="117"/>
            </a:xfrm>
            <a:custGeom>
              <a:avLst/>
              <a:gdLst>
                <a:gd name="T0" fmla="*/ 17 w 250"/>
                <a:gd name="T1" fmla="*/ 115 h 117"/>
                <a:gd name="T2" fmla="*/ 11 w 250"/>
                <a:gd name="T3" fmla="*/ 101 h 117"/>
                <a:gd name="T4" fmla="*/ 8 w 250"/>
                <a:gd name="T5" fmla="*/ 90 h 117"/>
                <a:gd name="T6" fmla="*/ 4 w 250"/>
                <a:gd name="T7" fmla="*/ 78 h 117"/>
                <a:gd name="T8" fmla="*/ 1 w 250"/>
                <a:gd name="T9" fmla="*/ 67 h 117"/>
                <a:gd name="T10" fmla="*/ 0 w 250"/>
                <a:gd name="T11" fmla="*/ 55 h 117"/>
                <a:gd name="T12" fmla="*/ 4 w 250"/>
                <a:gd name="T13" fmla="*/ 38 h 117"/>
                <a:gd name="T14" fmla="*/ 14 w 250"/>
                <a:gd name="T15" fmla="*/ 28 h 117"/>
                <a:gd name="T16" fmla="*/ 24 w 250"/>
                <a:gd name="T17" fmla="*/ 22 h 117"/>
                <a:gd name="T18" fmla="*/ 36 w 250"/>
                <a:gd name="T19" fmla="*/ 17 h 117"/>
                <a:gd name="T20" fmla="*/ 51 w 250"/>
                <a:gd name="T21" fmla="*/ 11 h 117"/>
                <a:gd name="T22" fmla="*/ 60 w 250"/>
                <a:gd name="T23" fmla="*/ 10 h 117"/>
                <a:gd name="T24" fmla="*/ 74 w 250"/>
                <a:gd name="T25" fmla="*/ 6 h 117"/>
                <a:gd name="T26" fmla="*/ 84 w 250"/>
                <a:gd name="T27" fmla="*/ 5 h 117"/>
                <a:gd name="T28" fmla="*/ 94 w 250"/>
                <a:gd name="T29" fmla="*/ 3 h 117"/>
                <a:gd name="T30" fmla="*/ 105 w 250"/>
                <a:gd name="T31" fmla="*/ 2 h 117"/>
                <a:gd name="T32" fmla="*/ 117 w 250"/>
                <a:gd name="T33" fmla="*/ 1 h 117"/>
                <a:gd name="T34" fmla="*/ 130 w 250"/>
                <a:gd name="T35" fmla="*/ 0 h 117"/>
                <a:gd name="T36" fmla="*/ 142 w 250"/>
                <a:gd name="T37" fmla="*/ 0 h 117"/>
                <a:gd name="T38" fmla="*/ 155 w 250"/>
                <a:gd name="T39" fmla="*/ 0 h 117"/>
                <a:gd name="T40" fmla="*/ 167 w 250"/>
                <a:gd name="T41" fmla="*/ 0 h 117"/>
                <a:gd name="T42" fmla="*/ 179 w 250"/>
                <a:gd name="T43" fmla="*/ 1 h 117"/>
                <a:gd name="T44" fmla="*/ 191 w 250"/>
                <a:gd name="T45" fmla="*/ 2 h 117"/>
                <a:gd name="T46" fmla="*/ 203 w 250"/>
                <a:gd name="T47" fmla="*/ 2 h 117"/>
                <a:gd name="T48" fmla="*/ 213 w 250"/>
                <a:gd name="T49" fmla="*/ 3 h 117"/>
                <a:gd name="T50" fmla="*/ 226 w 250"/>
                <a:gd name="T51" fmla="*/ 5 h 117"/>
                <a:gd name="T52" fmla="*/ 241 w 250"/>
                <a:gd name="T53" fmla="*/ 6 h 117"/>
                <a:gd name="T54" fmla="*/ 250 w 250"/>
                <a:gd name="T55" fmla="*/ 8 h 117"/>
                <a:gd name="T56" fmla="*/ 239 w 250"/>
                <a:gd name="T57" fmla="*/ 13 h 117"/>
                <a:gd name="T58" fmla="*/ 230 w 250"/>
                <a:gd name="T59" fmla="*/ 11 h 117"/>
                <a:gd name="T60" fmla="*/ 221 w 250"/>
                <a:gd name="T61" fmla="*/ 10 h 117"/>
                <a:gd name="T62" fmla="*/ 208 w 250"/>
                <a:gd name="T63" fmla="*/ 9 h 117"/>
                <a:gd name="T64" fmla="*/ 195 w 250"/>
                <a:gd name="T65" fmla="*/ 8 h 117"/>
                <a:gd name="T66" fmla="*/ 180 w 250"/>
                <a:gd name="T67" fmla="*/ 7 h 117"/>
                <a:gd name="T68" fmla="*/ 164 w 250"/>
                <a:gd name="T69" fmla="*/ 7 h 117"/>
                <a:gd name="T70" fmla="*/ 146 w 250"/>
                <a:gd name="T71" fmla="*/ 7 h 117"/>
                <a:gd name="T72" fmla="*/ 128 w 250"/>
                <a:gd name="T73" fmla="*/ 7 h 117"/>
                <a:gd name="T74" fmla="*/ 110 w 250"/>
                <a:gd name="T75" fmla="*/ 8 h 117"/>
                <a:gd name="T76" fmla="*/ 93 w 250"/>
                <a:gd name="T77" fmla="*/ 10 h 117"/>
                <a:gd name="T78" fmla="*/ 75 w 250"/>
                <a:gd name="T79" fmla="*/ 13 h 117"/>
                <a:gd name="T80" fmla="*/ 59 w 250"/>
                <a:gd name="T81" fmla="*/ 18 h 117"/>
                <a:gd name="T82" fmla="*/ 44 w 250"/>
                <a:gd name="T83" fmla="*/ 23 h 117"/>
                <a:gd name="T84" fmla="*/ 31 w 250"/>
                <a:gd name="T85" fmla="*/ 30 h 117"/>
                <a:gd name="T86" fmla="*/ 23 w 250"/>
                <a:gd name="T87" fmla="*/ 37 h 117"/>
                <a:gd name="T88" fmla="*/ 17 w 250"/>
                <a:gd name="T89" fmla="*/ 51 h 117"/>
                <a:gd name="T90" fmla="*/ 15 w 250"/>
                <a:gd name="T91" fmla="*/ 64 h 117"/>
                <a:gd name="T92" fmla="*/ 15 w 250"/>
                <a:gd name="T93" fmla="*/ 77 h 117"/>
                <a:gd name="T94" fmla="*/ 20 w 250"/>
                <a:gd name="T95" fmla="*/ 92 h 1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0"/>
                <a:gd name="T145" fmla="*/ 0 h 117"/>
                <a:gd name="T146" fmla="*/ 250 w 250"/>
                <a:gd name="T147" fmla="*/ 117 h 11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0" h="117">
                  <a:moveTo>
                    <a:pt x="32" y="117"/>
                  </a:moveTo>
                  <a:lnTo>
                    <a:pt x="18" y="117"/>
                  </a:lnTo>
                  <a:lnTo>
                    <a:pt x="17" y="115"/>
                  </a:lnTo>
                  <a:lnTo>
                    <a:pt x="15" y="112"/>
                  </a:lnTo>
                  <a:lnTo>
                    <a:pt x="14" y="109"/>
                  </a:lnTo>
                  <a:lnTo>
                    <a:pt x="12" y="105"/>
                  </a:lnTo>
                  <a:lnTo>
                    <a:pt x="11" y="101"/>
                  </a:lnTo>
                  <a:lnTo>
                    <a:pt x="10" y="98"/>
                  </a:lnTo>
                  <a:lnTo>
                    <a:pt x="9" y="95"/>
                  </a:lnTo>
                  <a:lnTo>
                    <a:pt x="8" y="92"/>
                  </a:lnTo>
                  <a:lnTo>
                    <a:pt x="8" y="90"/>
                  </a:lnTo>
                  <a:lnTo>
                    <a:pt x="7" y="87"/>
                  </a:lnTo>
                  <a:lnTo>
                    <a:pt x="6" y="84"/>
                  </a:lnTo>
                  <a:lnTo>
                    <a:pt x="5" y="81"/>
                  </a:lnTo>
                  <a:lnTo>
                    <a:pt x="4" y="78"/>
                  </a:lnTo>
                  <a:lnTo>
                    <a:pt x="3" y="75"/>
                  </a:lnTo>
                  <a:lnTo>
                    <a:pt x="2" y="72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0" y="61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1" y="47"/>
                  </a:lnTo>
                  <a:lnTo>
                    <a:pt x="2" y="44"/>
                  </a:lnTo>
                  <a:lnTo>
                    <a:pt x="4" y="38"/>
                  </a:lnTo>
                  <a:lnTo>
                    <a:pt x="7" y="35"/>
                  </a:lnTo>
                  <a:lnTo>
                    <a:pt x="10" y="31"/>
                  </a:lnTo>
                  <a:lnTo>
                    <a:pt x="12" y="30"/>
                  </a:lnTo>
                  <a:lnTo>
                    <a:pt x="14" y="28"/>
                  </a:lnTo>
                  <a:lnTo>
                    <a:pt x="16" y="27"/>
                  </a:lnTo>
                  <a:lnTo>
                    <a:pt x="19" y="25"/>
                  </a:lnTo>
                  <a:lnTo>
                    <a:pt x="21" y="24"/>
                  </a:lnTo>
                  <a:lnTo>
                    <a:pt x="24" y="22"/>
                  </a:lnTo>
                  <a:lnTo>
                    <a:pt x="27" y="21"/>
                  </a:lnTo>
                  <a:lnTo>
                    <a:pt x="29" y="19"/>
                  </a:lnTo>
                  <a:lnTo>
                    <a:pt x="32" y="19"/>
                  </a:lnTo>
                  <a:lnTo>
                    <a:pt x="36" y="17"/>
                  </a:lnTo>
                  <a:lnTo>
                    <a:pt x="39" y="15"/>
                  </a:lnTo>
                  <a:lnTo>
                    <a:pt x="43" y="13"/>
                  </a:lnTo>
                  <a:lnTo>
                    <a:pt x="47" y="13"/>
                  </a:lnTo>
                  <a:lnTo>
                    <a:pt x="51" y="11"/>
                  </a:lnTo>
                  <a:lnTo>
                    <a:pt x="53" y="10"/>
                  </a:lnTo>
                  <a:lnTo>
                    <a:pt x="55" y="10"/>
                  </a:lnTo>
                  <a:lnTo>
                    <a:pt x="57" y="10"/>
                  </a:lnTo>
                  <a:lnTo>
                    <a:pt x="60" y="10"/>
                  </a:lnTo>
                  <a:lnTo>
                    <a:pt x="64" y="8"/>
                  </a:lnTo>
                  <a:lnTo>
                    <a:pt x="69" y="7"/>
                  </a:lnTo>
                  <a:lnTo>
                    <a:pt x="71" y="6"/>
                  </a:lnTo>
                  <a:lnTo>
                    <a:pt x="74" y="6"/>
                  </a:lnTo>
                  <a:lnTo>
                    <a:pt x="76" y="5"/>
                  </a:lnTo>
                  <a:lnTo>
                    <a:pt x="79" y="5"/>
                  </a:lnTo>
                  <a:lnTo>
                    <a:pt x="81" y="5"/>
                  </a:lnTo>
                  <a:lnTo>
                    <a:pt x="84" y="5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91" y="3"/>
                  </a:lnTo>
                  <a:lnTo>
                    <a:pt x="94" y="3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3" y="2"/>
                  </a:lnTo>
                  <a:lnTo>
                    <a:pt x="105" y="2"/>
                  </a:lnTo>
                  <a:lnTo>
                    <a:pt x="108" y="2"/>
                  </a:lnTo>
                  <a:lnTo>
                    <a:pt x="111" y="2"/>
                  </a:lnTo>
                  <a:lnTo>
                    <a:pt x="114" y="1"/>
                  </a:lnTo>
                  <a:lnTo>
                    <a:pt x="117" y="1"/>
                  </a:lnTo>
                  <a:lnTo>
                    <a:pt x="120" y="1"/>
                  </a:lnTo>
                  <a:lnTo>
                    <a:pt x="124" y="1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3" y="1"/>
                  </a:lnTo>
                  <a:lnTo>
                    <a:pt x="176" y="1"/>
                  </a:lnTo>
                  <a:lnTo>
                    <a:pt x="179" y="1"/>
                  </a:lnTo>
                  <a:lnTo>
                    <a:pt x="182" y="1"/>
                  </a:lnTo>
                  <a:lnTo>
                    <a:pt x="185" y="1"/>
                  </a:lnTo>
                  <a:lnTo>
                    <a:pt x="188" y="1"/>
                  </a:lnTo>
                  <a:lnTo>
                    <a:pt x="191" y="2"/>
                  </a:lnTo>
                  <a:lnTo>
                    <a:pt x="194" y="2"/>
                  </a:lnTo>
                  <a:lnTo>
                    <a:pt x="197" y="2"/>
                  </a:lnTo>
                  <a:lnTo>
                    <a:pt x="199" y="2"/>
                  </a:lnTo>
                  <a:lnTo>
                    <a:pt x="203" y="2"/>
                  </a:lnTo>
                  <a:lnTo>
                    <a:pt x="205" y="2"/>
                  </a:lnTo>
                  <a:lnTo>
                    <a:pt x="208" y="3"/>
                  </a:lnTo>
                  <a:lnTo>
                    <a:pt x="211" y="3"/>
                  </a:lnTo>
                  <a:lnTo>
                    <a:pt x="213" y="3"/>
                  </a:lnTo>
                  <a:lnTo>
                    <a:pt x="215" y="3"/>
                  </a:lnTo>
                  <a:lnTo>
                    <a:pt x="218" y="4"/>
                  </a:lnTo>
                  <a:lnTo>
                    <a:pt x="222" y="4"/>
                  </a:lnTo>
                  <a:lnTo>
                    <a:pt x="226" y="5"/>
                  </a:lnTo>
                  <a:lnTo>
                    <a:pt x="230" y="5"/>
                  </a:lnTo>
                  <a:lnTo>
                    <a:pt x="235" y="5"/>
                  </a:lnTo>
                  <a:lnTo>
                    <a:pt x="237" y="5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6" y="7"/>
                  </a:lnTo>
                  <a:lnTo>
                    <a:pt x="249" y="7"/>
                  </a:lnTo>
                  <a:lnTo>
                    <a:pt x="250" y="8"/>
                  </a:lnTo>
                  <a:lnTo>
                    <a:pt x="243" y="14"/>
                  </a:lnTo>
                  <a:lnTo>
                    <a:pt x="243" y="13"/>
                  </a:lnTo>
                  <a:lnTo>
                    <a:pt x="242" y="13"/>
                  </a:lnTo>
                  <a:lnTo>
                    <a:pt x="239" y="13"/>
                  </a:lnTo>
                  <a:lnTo>
                    <a:pt x="236" y="13"/>
                  </a:lnTo>
                  <a:lnTo>
                    <a:pt x="235" y="13"/>
                  </a:lnTo>
                  <a:lnTo>
                    <a:pt x="232" y="12"/>
                  </a:lnTo>
                  <a:lnTo>
                    <a:pt x="230" y="11"/>
                  </a:lnTo>
                  <a:lnTo>
                    <a:pt x="228" y="11"/>
                  </a:lnTo>
                  <a:lnTo>
                    <a:pt x="226" y="11"/>
                  </a:lnTo>
                  <a:lnTo>
                    <a:pt x="223" y="11"/>
                  </a:lnTo>
                  <a:lnTo>
                    <a:pt x="221" y="10"/>
                  </a:lnTo>
                  <a:lnTo>
                    <a:pt x="218" y="10"/>
                  </a:lnTo>
                  <a:lnTo>
                    <a:pt x="215" y="10"/>
                  </a:lnTo>
                  <a:lnTo>
                    <a:pt x="212" y="10"/>
                  </a:lnTo>
                  <a:lnTo>
                    <a:pt x="208" y="9"/>
                  </a:lnTo>
                  <a:lnTo>
                    <a:pt x="206" y="9"/>
                  </a:lnTo>
                  <a:lnTo>
                    <a:pt x="202" y="9"/>
                  </a:lnTo>
                  <a:lnTo>
                    <a:pt x="199" y="8"/>
                  </a:lnTo>
                  <a:lnTo>
                    <a:pt x="195" y="8"/>
                  </a:lnTo>
                  <a:lnTo>
                    <a:pt x="192" y="8"/>
                  </a:lnTo>
                  <a:lnTo>
                    <a:pt x="188" y="8"/>
                  </a:lnTo>
                  <a:lnTo>
                    <a:pt x="184" y="8"/>
                  </a:lnTo>
                  <a:lnTo>
                    <a:pt x="180" y="7"/>
                  </a:lnTo>
                  <a:lnTo>
                    <a:pt x="176" y="7"/>
                  </a:lnTo>
                  <a:lnTo>
                    <a:pt x="172" y="7"/>
                  </a:lnTo>
                  <a:lnTo>
                    <a:pt x="168" y="7"/>
                  </a:lnTo>
                  <a:lnTo>
                    <a:pt x="164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0" y="7"/>
                  </a:lnTo>
                  <a:lnTo>
                    <a:pt x="146" y="7"/>
                  </a:lnTo>
                  <a:lnTo>
                    <a:pt x="142" y="7"/>
                  </a:lnTo>
                  <a:lnTo>
                    <a:pt x="137" y="7"/>
                  </a:lnTo>
                  <a:lnTo>
                    <a:pt x="133" y="7"/>
                  </a:lnTo>
                  <a:lnTo>
                    <a:pt x="128" y="7"/>
                  </a:lnTo>
                  <a:lnTo>
                    <a:pt x="124" y="8"/>
                  </a:lnTo>
                  <a:lnTo>
                    <a:pt x="119" y="8"/>
                  </a:lnTo>
                  <a:lnTo>
                    <a:pt x="114" y="8"/>
                  </a:lnTo>
                  <a:lnTo>
                    <a:pt x="110" y="8"/>
                  </a:lnTo>
                  <a:lnTo>
                    <a:pt x="106" y="9"/>
                  </a:lnTo>
                  <a:lnTo>
                    <a:pt x="101" y="9"/>
                  </a:lnTo>
                  <a:lnTo>
                    <a:pt x="97" y="10"/>
                  </a:lnTo>
                  <a:lnTo>
                    <a:pt x="93" y="10"/>
                  </a:lnTo>
                  <a:lnTo>
                    <a:pt x="88" y="11"/>
                  </a:lnTo>
                  <a:lnTo>
                    <a:pt x="84" y="12"/>
                  </a:lnTo>
                  <a:lnTo>
                    <a:pt x="80" y="13"/>
                  </a:lnTo>
                  <a:lnTo>
                    <a:pt x="75" y="13"/>
                  </a:lnTo>
                  <a:lnTo>
                    <a:pt x="71" y="14"/>
                  </a:lnTo>
                  <a:lnTo>
                    <a:pt x="67" y="15"/>
                  </a:lnTo>
                  <a:lnTo>
                    <a:pt x="63" y="16"/>
                  </a:lnTo>
                  <a:lnTo>
                    <a:pt x="59" y="18"/>
                  </a:lnTo>
                  <a:lnTo>
                    <a:pt x="56" y="19"/>
                  </a:lnTo>
                  <a:lnTo>
                    <a:pt x="51" y="20"/>
                  </a:lnTo>
                  <a:lnTo>
                    <a:pt x="48" y="21"/>
                  </a:lnTo>
                  <a:lnTo>
                    <a:pt x="44" y="23"/>
                  </a:lnTo>
                  <a:lnTo>
                    <a:pt x="41" y="25"/>
                  </a:lnTo>
                  <a:lnTo>
                    <a:pt x="37" y="27"/>
                  </a:lnTo>
                  <a:lnTo>
                    <a:pt x="35" y="28"/>
                  </a:lnTo>
                  <a:lnTo>
                    <a:pt x="31" y="30"/>
                  </a:lnTo>
                  <a:lnTo>
                    <a:pt x="29" y="33"/>
                  </a:lnTo>
                  <a:lnTo>
                    <a:pt x="28" y="33"/>
                  </a:lnTo>
                  <a:lnTo>
                    <a:pt x="25" y="36"/>
                  </a:lnTo>
                  <a:lnTo>
                    <a:pt x="23" y="37"/>
                  </a:lnTo>
                  <a:lnTo>
                    <a:pt x="22" y="40"/>
                  </a:lnTo>
                  <a:lnTo>
                    <a:pt x="20" y="44"/>
                  </a:lnTo>
                  <a:lnTo>
                    <a:pt x="19" y="47"/>
                  </a:lnTo>
                  <a:lnTo>
                    <a:pt x="17" y="51"/>
                  </a:lnTo>
                  <a:lnTo>
                    <a:pt x="16" y="55"/>
                  </a:lnTo>
                  <a:lnTo>
                    <a:pt x="15" y="59"/>
                  </a:lnTo>
                  <a:lnTo>
                    <a:pt x="15" y="61"/>
                  </a:lnTo>
                  <a:lnTo>
                    <a:pt x="15" y="64"/>
                  </a:lnTo>
                  <a:lnTo>
                    <a:pt x="15" y="68"/>
                  </a:lnTo>
                  <a:lnTo>
                    <a:pt x="15" y="70"/>
                  </a:lnTo>
                  <a:lnTo>
                    <a:pt x="15" y="73"/>
                  </a:lnTo>
                  <a:lnTo>
                    <a:pt x="15" y="77"/>
                  </a:lnTo>
                  <a:lnTo>
                    <a:pt x="17" y="81"/>
                  </a:lnTo>
                  <a:lnTo>
                    <a:pt x="18" y="84"/>
                  </a:lnTo>
                  <a:lnTo>
                    <a:pt x="19" y="89"/>
                  </a:lnTo>
                  <a:lnTo>
                    <a:pt x="20" y="92"/>
                  </a:lnTo>
                  <a:lnTo>
                    <a:pt x="22" y="98"/>
                  </a:lnTo>
                  <a:lnTo>
                    <a:pt x="32" y="11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3" name="Freeform 463"/>
            <p:cNvSpPr>
              <a:spLocks/>
            </p:cNvSpPr>
            <p:nvPr/>
          </p:nvSpPr>
          <p:spPr bwMode="auto">
            <a:xfrm rot="-1800000">
              <a:off x="905" y="3030"/>
              <a:ext cx="187" cy="59"/>
            </a:xfrm>
            <a:custGeom>
              <a:avLst/>
              <a:gdLst>
                <a:gd name="T0" fmla="*/ 53 w 187"/>
                <a:gd name="T1" fmla="*/ 0 h 59"/>
                <a:gd name="T2" fmla="*/ 64 w 187"/>
                <a:gd name="T3" fmla="*/ 0 h 59"/>
                <a:gd name="T4" fmla="*/ 78 w 187"/>
                <a:gd name="T5" fmla="*/ 1 h 59"/>
                <a:gd name="T6" fmla="*/ 90 w 187"/>
                <a:gd name="T7" fmla="*/ 3 h 59"/>
                <a:gd name="T8" fmla="*/ 100 w 187"/>
                <a:gd name="T9" fmla="*/ 6 h 59"/>
                <a:gd name="T10" fmla="*/ 110 w 187"/>
                <a:gd name="T11" fmla="*/ 6 h 59"/>
                <a:gd name="T12" fmla="*/ 122 w 187"/>
                <a:gd name="T13" fmla="*/ 8 h 59"/>
                <a:gd name="T14" fmla="*/ 134 w 187"/>
                <a:gd name="T15" fmla="*/ 11 h 59"/>
                <a:gd name="T16" fmla="*/ 146 w 187"/>
                <a:gd name="T17" fmla="*/ 14 h 59"/>
                <a:gd name="T18" fmla="*/ 158 w 187"/>
                <a:gd name="T19" fmla="*/ 17 h 59"/>
                <a:gd name="T20" fmla="*/ 171 w 187"/>
                <a:gd name="T21" fmla="*/ 22 h 59"/>
                <a:gd name="T22" fmla="*/ 183 w 187"/>
                <a:gd name="T23" fmla="*/ 26 h 59"/>
                <a:gd name="T24" fmla="*/ 157 w 187"/>
                <a:gd name="T25" fmla="*/ 58 h 59"/>
                <a:gd name="T26" fmla="*/ 146 w 187"/>
                <a:gd name="T27" fmla="*/ 53 h 59"/>
                <a:gd name="T28" fmla="*/ 132 w 187"/>
                <a:gd name="T29" fmla="*/ 49 h 59"/>
                <a:gd name="T30" fmla="*/ 122 w 187"/>
                <a:gd name="T31" fmla="*/ 46 h 59"/>
                <a:gd name="T32" fmla="*/ 110 w 187"/>
                <a:gd name="T33" fmla="*/ 43 h 59"/>
                <a:gd name="T34" fmla="*/ 97 w 187"/>
                <a:gd name="T35" fmla="*/ 40 h 59"/>
                <a:gd name="T36" fmla="*/ 84 w 187"/>
                <a:gd name="T37" fmla="*/ 37 h 59"/>
                <a:gd name="T38" fmla="*/ 70 w 187"/>
                <a:gd name="T39" fmla="*/ 35 h 59"/>
                <a:gd name="T40" fmla="*/ 57 w 187"/>
                <a:gd name="T41" fmla="*/ 33 h 59"/>
                <a:gd name="T42" fmla="*/ 44 w 187"/>
                <a:gd name="T43" fmla="*/ 33 h 59"/>
                <a:gd name="T44" fmla="*/ 33 w 187"/>
                <a:gd name="T45" fmla="*/ 33 h 59"/>
                <a:gd name="T46" fmla="*/ 22 w 187"/>
                <a:gd name="T47" fmla="*/ 36 h 59"/>
                <a:gd name="T48" fmla="*/ 9 w 187"/>
                <a:gd name="T49" fmla="*/ 43 h 59"/>
                <a:gd name="T50" fmla="*/ 0 w 187"/>
                <a:gd name="T51" fmla="*/ 40 h 59"/>
                <a:gd name="T52" fmla="*/ 7 w 187"/>
                <a:gd name="T53" fmla="*/ 35 h 59"/>
                <a:gd name="T54" fmla="*/ 16 w 187"/>
                <a:gd name="T55" fmla="*/ 30 h 59"/>
                <a:gd name="T56" fmla="*/ 28 w 187"/>
                <a:gd name="T57" fmla="*/ 28 h 59"/>
                <a:gd name="T58" fmla="*/ 36 w 187"/>
                <a:gd name="T59" fmla="*/ 26 h 59"/>
                <a:gd name="T60" fmla="*/ 47 w 187"/>
                <a:gd name="T61" fmla="*/ 25 h 59"/>
                <a:gd name="T62" fmla="*/ 58 w 187"/>
                <a:gd name="T63" fmla="*/ 26 h 59"/>
                <a:gd name="T64" fmla="*/ 72 w 187"/>
                <a:gd name="T65" fmla="*/ 28 h 59"/>
                <a:gd name="T66" fmla="*/ 87 w 187"/>
                <a:gd name="T67" fmla="*/ 30 h 59"/>
                <a:gd name="T68" fmla="*/ 105 w 187"/>
                <a:gd name="T69" fmla="*/ 35 h 59"/>
                <a:gd name="T70" fmla="*/ 124 w 187"/>
                <a:gd name="T71" fmla="*/ 40 h 59"/>
                <a:gd name="T72" fmla="*/ 155 w 187"/>
                <a:gd name="T73" fmla="*/ 52 h 59"/>
                <a:gd name="T74" fmla="*/ 166 w 187"/>
                <a:gd name="T75" fmla="*/ 27 h 59"/>
                <a:gd name="T76" fmla="*/ 155 w 187"/>
                <a:gd name="T77" fmla="*/ 24 h 59"/>
                <a:gd name="T78" fmla="*/ 140 w 187"/>
                <a:gd name="T79" fmla="*/ 20 h 59"/>
                <a:gd name="T80" fmla="*/ 129 w 187"/>
                <a:gd name="T81" fmla="*/ 16 h 59"/>
                <a:gd name="T82" fmla="*/ 118 w 187"/>
                <a:gd name="T83" fmla="*/ 14 h 59"/>
                <a:gd name="T84" fmla="*/ 108 w 187"/>
                <a:gd name="T85" fmla="*/ 12 h 59"/>
                <a:gd name="T86" fmla="*/ 96 w 187"/>
                <a:gd name="T87" fmla="*/ 10 h 59"/>
                <a:gd name="T88" fmla="*/ 85 w 187"/>
                <a:gd name="T89" fmla="*/ 9 h 59"/>
                <a:gd name="T90" fmla="*/ 73 w 187"/>
                <a:gd name="T91" fmla="*/ 8 h 59"/>
                <a:gd name="T92" fmla="*/ 61 w 187"/>
                <a:gd name="T93" fmla="*/ 8 h 59"/>
                <a:gd name="T94" fmla="*/ 50 w 187"/>
                <a:gd name="T95" fmla="*/ 8 h 59"/>
                <a:gd name="T96" fmla="*/ 39 w 187"/>
                <a:gd name="T97" fmla="*/ 8 h 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7"/>
                <a:gd name="T148" fmla="*/ 0 h 59"/>
                <a:gd name="T149" fmla="*/ 187 w 187"/>
                <a:gd name="T150" fmla="*/ 59 h 5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7" h="59">
                  <a:moveTo>
                    <a:pt x="49" y="0"/>
                  </a:move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7" y="1"/>
                  </a:lnTo>
                  <a:lnTo>
                    <a:pt x="71" y="1"/>
                  </a:lnTo>
                  <a:lnTo>
                    <a:pt x="75" y="1"/>
                  </a:lnTo>
                  <a:lnTo>
                    <a:pt x="78" y="1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8" y="3"/>
                  </a:lnTo>
                  <a:lnTo>
                    <a:pt x="90" y="3"/>
                  </a:lnTo>
                  <a:lnTo>
                    <a:pt x="93" y="4"/>
                  </a:lnTo>
                  <a:lnTo>
                    <a:pt x="95" y="4"/>
                  </a:lnTo>
                  <a:lnTo>
                    <a:pt x="98" y="5"/>
                  </a:lnTo>
                  <a:lnTo>
                    <a:pt x="100" y="6"/>
                  </a:lnTo>
                  <a:lnTo>
                    <a:pt x="103" y="6"/>
                  </a:lnTo>
                  <a:lnTo>
                    <a:pt x="105" y="6"/>
                  </a:lnTo>
                  <a:lnTo>
                    <a:pt x="108" y="6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9" y="8"/>
                  </a:lnTo>
                  <a:lnTo>
                    <a:pt x="122" y="8"/>
                  </a:lnTo>
                  <a:lnTo>
                    <a:pt x="124" y="9"/>
                  </a:lnTo>
                  <a:lnTo>
                    <a:pt x="127" y="10"/>
                  </a:lnTo>
                  <a:lnTo>
                    <a:pt x="131" y="11"/>
                  </a:lnTo>
                  <a:lnTo>
                    <a:pt x="134" y="11"/>
                  </a:lnTo>
                  <a:lnTo>
                    <a:pt x="137" y="12"/>
                  </a:lnTo>
                  <a:lnTo>
                    <a:pt x="140" y="13"/>
                  </a:lnTo>
                  <a:lnTo>
                    <a:pt x="144" y="14"/>
                  </a:lnTo>
                  <a:lnTo>
                    <a:pt x="146" y="14"/>
                  </a:lnTo>
                  <a:lnTo>
                    <a:pt x="149" y="15"/>
                  </a:lnTo>
                  <a:lnTo>
                    <a:pt x="152" y="16"/>
                  </a:lnTo>
                  <a:lnTo>
                    <a:pt x="155" y="16"/>
                  </a:lnTo>
                  <a:lnTo>
                    <a:pt x="158" y="17"/>
                  </a:lnTo>
                  <a:lnTo>
                    <a:pt x="162" y="19"/>
                  </a:lnTo>
                  <a:lnTo>
                    <a:pt x="165" y="20"/>
                  </a:lnTo>
                  <a:lnTo>
                    <a:pt x="168" y="21"/>
                  </a:lnTo>
                  <a:lnTo>
                    <a:pt x="171" y="22"/>
                  </a:lnTo>
                  <a:lnTo>
                    <a:pt x="174" y="23"/>
                  </a:lnTo>
                  <a:lnTo>
                    <a:pt x="177" y="24"/>
                  </a:lnTo>
                  <a:lnTo>
                    <a:pt x="180" y="25"/>
                  </a:lnTo>
                  <a:lnTo>
                    <a:pt x="183" y="26"/>
                  </a:lnTo>
                  <a:lnTo>
                    <a:pt x="187" y="28"/>
                  </a:lnTo>
                  <a:lnTo>
                    <a:pt x="159" y="59"/>
                  </a:lnTo>
                  <a:lnTo>
                    <a:pt x="158" y="58"/>
                  </a:lnTo>
                  <a:lnTo>
                    <a:pt x="157" y="58"/>
                  </a:lnTo>
                  <a:lnTo>
                    <a:pt x="155" y="57"/>
                  </a:lnTo>
                  <a:lnTo>
                    <a:pt x="153" y="56"/>
                  </a:lnTo>
                  <a:lnTo>
                    <a:pt x="150" y="55"/>
                  </a:lnTo>
                  <a:lnTo>
                    <a:pt x="146" y="53"/>
                  </a:lnTo>
                  <a:lnTo>
                    <a:pt x="142" y="53"/>
                  </a:lnTo>
                  <a:lnTo>
                    <a:pt x="138" y="52"/>
                  </a:lnTo>
                  <a:lnTo>
                    <a:pt x="135" y="50"/>
                  </a:lnTo>
                  <a:lnTo>
                    <a:pt x="132" y="49"/>
                  </a:lnTo>
                  <a:lnTo>
                    <a:pt x="130" y="48"/>
                  </a:lnTo>
                  <a:lnTo>
                    <a:pt x="127" y="48"/>
                  </a:lnTo>
                  <a:lnTo>
                    <a:pt x="124" y="47"/>
                  </a:lnTo>
                  <a:lnTo>
                    <a:pt x="122" y="46"/>
                  </a:lnTo>
                  <a:lnTo>
                    <a:pt x="119" y="45"/>
                  </a:lnTo>
                  <a:lnTo>
                    <a:pt x="116" y="45"/>
                  </a:lnTo>
                  <a:lnTo>
                    <a:pt x="113" y="44"/>
                  </a:lnTo>
                  <a:lnTo>
                    <a:pt x="110" y="43"/>
                  </a:lnTo>
                  <a:lnTo>
                    <a:pt x="106" y="42"/>
                  </a:lnTo>
                  <a:lnTo>
                    <a:pt x="103" y="41"/>
                  </a:lnTo>
                  <a:lnTo>
                    <a:pt x="100" y="40"/>
                  </a:lnTo>
                  <a:lnTo>
                    <a:pt x="97" y="40"/>
                  </a:lnTo>
                  <a:lnTo>
                    <a:pt x="94" y="39"/>
                  </a:lnTo>
                  <a:lnTo>
                    <a:pt x="91" y="39"/>
                  </a:lnTo>
                  <a:lnTo>
                    <a:pt x="87" y="38"/>
                  </a:lnTo>
                  <a:lnTo>
                    <a:pt x="84" y="37"/>
                  </a:lnTo>
                  <a:lnTo>
                    <a:pt x="80" y="37"/>
                  </a:lnTo>
                  <a:lnTo>
                    <a:pt x="77" y="36"/>
                  </a:lnTo>
                  <a:lnTo>
                    <a:pt x="73" y="35"/>
                  </a:lnTo>
                  <a:lnTo>
                    <a:pt x="70" y="35"/>
                  </a:lnTo>
                  <a:lnTo>
                    <a:pt x="67" y="34"/>
                  </a:lnTo>
                  <a:lnTo>
                    <a:pt x="64" y="34"/>
                  </a:lnTo>
                  <a:lnTo>
                    <a:pt x="60" y="33"/>
                  </a:lnTo>
                  <a:lnTo>
                    <a:pt x="57" y="33"/>
                  </a:lnTo>
                  <a:lnTo>
                    <a:pt x="54" y="33"/>
                  </a:lnTo>
                  <a:lnTo>
                    <a:pt x="50" y="33"/>
                  </a:lnTo>
                  <a:lnTo>
                    <a:pt x="47" y="33"/>
                  </a:lnTo>
                  <a:lnTo>
                    <a:pt x="44" y="33"/>
                  </a:lnTo>
                  <a:lnTo>
                    <a:pt x="41" y="33"/>
                  </a:lnTo>
                  <a:lnTo>
                    <a:pt x="38" y="33"/>
                  </a:lnTo>
                  <a:lnTo>
                    <a:pt x="36" y="33"/>
                  </a:lnTo>
                  <a:lnTo>
                    <a:pt x="33" y="33"/>
                  </a:lnTo>
                  <a:lnTo>
                    <a:pt x="29" y="34"/>
                  </a:lnTo>
                  <a:lnTo>
                    <a:pt x="27" y="35"/>
                  </a:lnTo>
                  <a:lnTo>
                    <a:pt x="24" y="35"/>
                  </a:lnTo>
                  <a:lnTo>
                    <a:pt x="22" y="36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2" y="40"/>
                  </a:lnTo>
                  <a:lnTo>
                    <a:pt x="9" y="43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7" y="35"/>
                  </a:lnTo>
                  <a:lnTo>
                    <a:pt x="9" y="33"/>
                  </a:lnTo>
                  <a:lnTo>
                    <a:pt x="11" y="32"/>
                  </a:lnTo>
                  <a:lnTo>
                    <a:pt x="14" y="31"/>
                  </a:lnTo>
                  <a:lnTo>
                    <a:pt x="16" y="30"/>
                  </a:lnTo>
                  <a:lnTo>
                    <a:pt x="19" y="29"/>
                  </a:lnTo>
                  <a:lnTo>
                    <a:pt x="22" y="29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7"/>
                  </a:lnTo>
                  <a:lnTo>
                    <a:pt x="36" y="26"/>
                  </a:lnTo>
                  <a:lnTo>
                    <a:pt x="39" y="26"/>
                  </a:lnTo>
                  <a:lnTo>
                    <a:pt x="41" y="26"/>
                  </a:lnTo>
                  <a:lnTo>
                    <a:pt x="44" y="26"/>
                  </a:lnTo>
                  <a:lnTo>
                    <a:pt x="47" y="25"/>
                  </a:lnTo>
                  <a:lnTo>
                    <a:pt x="49" y="25"/>
                  </a:lnTo>
                  <a:lnTo>
                    <a:pt x="51" y="25"/>
                  </a:lnTo>
                  <a:lnTo>
                    <a:pt x="55" y="26"/>
                  </a:lnTo>
                  <a:lnTo>
                    <a:pt x="58" y="26"/>
                  </a:lnTo>
                  <a:lnTo>
                    <a:pt x="61" y="26"/>
                  </a:lnTo>
                  <a:lnTo>
                    <a:pt x="65" y="27"/>
                  </a:lnTo>
                  <a:lnTo>
                    <a:pt x="68" y="28"/>
                  </a:lnTo>
                  <a:lnTo>
                    <a:pt x="72" y="28"/>
                  </a:lnTo>
                  <a:lnTo>
                    <a:pt x="75" y="28"/>
                  </a:lnTo>
                  <a:lnTo>
                    <a:pt x="80" y="29"/>
                  </a:lnTo>
                  <a:lnTo>
                    <a:pt x="83" y="29"/>
                  </a:lnTo>
                  <a:lnTo>
                    <a:pt x="87" y="30"/>
                  </a:lnTo>
                  <a:lnTo>
                    <a:pt x="92" y="31"/>
                  </a:lnTo>
                  <a:lnTo>
                    <a:pt x="96" y="32"/>
                  </a:lnTo>
                  <a:lnTo>
                    <a:pt x="101" y="33"/>
                  </a:lnTo>
                  <a:lnTo>
                    <a:pt x="105" y="35"/>
                  </a:lnTo>
                  <a:lnTo>
                    <a:pt x="110" y="36"/>
                  </a:lnTo>
                  <a:lnTo>
                    <a:pt x="115" y="37"/>
                  </a:lnTo>
                  <a:lnTo>
                    <a:pt x="120" y="39"/>
                  </a:lnTo>
                  <a:lnTo>
                    <a:pt x="124" y="40"/>
                  </a:lnTo>
                  <a:lnTo>
                    <a:pt x="130" y="42"/>
                  </a:lnTo>
                  <a:lnTo>
                    <a:pt x="135" y="44"/>
                  </a:lnTo>
                  <a:lnTo>
                    <a:pt x="141" y="46"/>
                  </a:lnTo>
                  <a:lnTo>
                    <a:pt x="155" y="52"/>
                  </a:lnTo>
                  <a:lnTo>
                    <a:pt x="172" y="29"/>
                  </a:lnTo>
                  <a:lnTo>
                    <a:pt x="171" y="29"/>
                  </a:lnTo>
                  <a:lnTo>
                    <a:pt x="169" y="28"/>
                  </a:lnTo>
                  <a:lnTo>
                    <a:pt x="166" y="27"/>
                  </a:lnTo>
                  <a:lnTo>
                    <a:pt x="165" y="27"/>
                  </a:lnTo>
                  <a:lnTo>
                    <a:pt x="162" y="25"/>
                  </a:lnTo>
                  <a:lnTo>
                    <a:pt x="159" y="25"/>
                  </a:lnTo>
                  <a:lnTo>
                    <a:pt x="155" y="24"/>
                  </a:lnTo>
                  <a:lnTo>
                    <a:pt x="152" y="23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0" y="20"/>
                  </a:lnTo>
                  <a:lnTo>
                    <a:pt x="136" y="19"/>
                  </a:lnTo>
                  <a:lnTo>
                    <a:pt x="134" y="17"/>
                  </a:lnTo>
                  <a:lnTo>
                    <a:pt x="131" y="17"/>
                  </a:lnTo>
                  <a:lnTo>
                    <a:pt x="129" y="16"/>
                  </a:lnTo>
                  <a:lnTo>
                    <a:pt x="127" y="16"/>
                  </a:lnTo>
                  <a:lnTo>
                    <a:pt x="124" y="16"/>
                  </a:lnTo>
                  <a:lnTo>
                    <a:pt x="121" y="16"/>
                  </a:lnTo>
                  <a:lnTo>
                    <a:pt x="118" y="14"/>
                  </a:lnTo>
                  <a:lnTo>
                    <a:pt x="116" y="14"/>
                  </a:lnTo>
                  <a:lnTo>
                    <a:pt x="113" y="14"/>
                  </a:lnTo>
                  <a:lnTo>
                    <a:pt x="110" y="14"/>
                  </a:lnTo>
                  <a:lnTo>
                    <a:pt x="108" y="12"/>
                  </a:lnTo>
                  <a:lnTo>
                    <a:pt x="105" y="12"/>
                  </a:lnTo>
                  <a:lnTo>
                    <a:pt x="102" y="11"/>
                  </a:lnTo>
                  <a:lnTo>
                    <a:pt x="99" y="11"/>
                  </a:lnTo>
                  <a:lnTo>
                    <a:pt x="96" y="10"/>
                  </a:lnTo>
                  <a:lnTo>
                    <a:pt x="94" y="10"/>
                  </a:lnTo>
                  <a:lnTo>
                    <a:pt x="91" y="10"/>
                  </a:lnTo>
                  <a:lnTo>
                    <a:pt x="88" y="9"/>
                  </a:lnTo>
                  <a:lnTo>
                    <a:pt x="85" y="9"/>
                  </a:lnTo>
                  <a:lnTo>
                    <a:pt x="82" y="9"/>
                  </a:lnTo>
                  <a:lnTo>
                    <a:pt x="80" y="8"/>
                  </a:lnTo>
                  <a:lnTo>
                    <a:pt x="76" y="8"/>
                  </a:lnTo>
                  <a:lnTo>
                    <a:pt x="73" y="8"/>
                  </a:lnTo>
                  <a:lnTo>
                    <a:pt x="71" y="8"/>
                  </a:lnTo>
                  <a:lnTo>
                    <a:pt x="68" y="8"/>
                  </a:lnTo>
                  <a:lnTo>
                    <a:pt x="65" y="8"/>
                  </a:lnTo>
                  <a:lnTo>
                    <a:pt x="61" y="8"/>
                  </a:lnTo>
                  <a:lnTo>
                    <a:pt x="59" y="8"/>
                  </a:lnTo>
                  <a:lnTo>
                    <a:pt x="56" y="8"/>
                  </a:lnTo>
                  <a:lnTo>
                    <a:pt x="53" y="8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2" y="8"/>
                  </a:lnTo>
                  <a:lnTo>
                    <a:pt x="39" y="8"/>
                  </a:lnTo>
                  <a:lnTo>
                    <a:pt x="37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4" name="Freeform 464"/>
            <p:cNvSpPr>
              <a:spLocks/>
            </p:cNvSpPr>
            <p:nvPr/>
          </p:nvSpPr>
          <p:spPr bwMode="auto">
            <a:xfrm rot="-1800000">
              <a:off x="642" y="3008"/>
              <a:ext cx="494" cy="112"/>
            </a:xfrm>
            <a:custGeom>
              <a:avLst/>
              <a:gdLst>
                <a:gd name="T0" fmla="*/ 14 w 494"/>
                <a:gd name="T1" fmla="*/ 97 h 112"/>
                <a:gd name="T2" fmla="*/ 37 w 494"/>
                <a:gd name="T3" fmla="*/ 86 h 112"/>
                <a:gd name="T4" fmla="*/ 57 w 494"/>
                <a:gd name="T5" fmla="*/ 63 h 112"/>
                <a:gd name="T6" fmla="*/ 69 w 494"/>
                <a:gd name="T7" fmla="*/ 38 h 112"/>
                <a:gd name="T8" fmla="*/ 74 w 494"/>
                <a:gd name="T9" fmla="*/ 24 h 112"/>
                <a:gd name="T10" fmla="*/ 89 w 494"/>
                <a:gd name="T11" fmla="*/ 20 h 112"/>
                <a:gd name="T12" fmla="*/ 104 w 494"/>
                <a:gd name="T13" fmla="*/ 16 h 112"/>
                <a:gd name="T14" fmla="*/ 119 w 494"/>
                <a:gd name="T15" fmla="*/ 13 h 112"/>
                <a:gd name="T16" fmla="*/ 138 w 494"/>
                <a:gd name="T17" fmla="*/ 11 h 112"/>
                <a:gd name="T18" fmla="*/ 158 w 494"/>
                <a:gd name="T19" fmla="*/ 7 h 112"/>
                <a:gd name="T20" fmla="*/ 181 w 494"/>
                <a:gd name="T21" fmla="*/ 4 h 112"/>
                <a:gd name="T22" fmla="*/ 207 w 494"/>
                <a:gd name="T23" fmla="*/ 2 h 112"/>
                <a:gd name="T24" fmla="*/ 235 w 494"/>
                <a:gd name="T25" fmla="*/ 0 h 112"/>
                <a:gd name="T26" fmla="*/ 265 w 494"/>
                <a:gd name="T27" fmla="*/ 0 h 112"/>
                <a:gd name="T28" fmla="*/ 295 w 494"/>
                <a:gd name="T29" fmla="*/ 1 h 112"/>
                <a:gd name="T30" fmla="*/ 327 w 494"/>
                <a:gd name="T31" fmla="*/ 4 h 112"/>
                <a:gd name="T32" fmla="*/ 358 w 494"/>
                <a:gd name="T33" fmla="*/ 8 h 112"/>
                <a:gd name="T34" fmla="*/ 388 w 494"/>
                <a:gd name="T35" fmla="*/ 13 h 112"/>
                <a:gd name="T36" fmla="*/ 416 w 494"/>
                <a:gd name="T37" fmla="*/ 19 h 112"/>
                <a:gd name="T38" fmla="*/ 440 w 494"/>
                <a:gd name="T39" fmla="*/ 25 h 112"/>
                <a:gd name="T40" fmla="*/ 461 w 494"/>
                <a:gd name="T41" fmla="*/ 30 h 112"/>
                <a:gd name="T42" fmla="*/ 478 w 494"/>
                <a:gd name="T43" fmla="*/ 34 h 112"/>
                <a:gd name="T44" fmla="*/ 493 w 494"/>
                <a:gd name="T45" fmla="*/ 39 h 112"/>
                <a:gd name="T46" fmla="*/ 448 w 494"/>
                <a:gd name="T47" fmla="*/ 75 h 112"/>
                <a:gd name="T48" fmla="*/ 429 w 494"/>
                <a:gd name="T49" fmla="*/ 73 h 112"/>
                <a:gd name="T50" fmla="*/ 413 w 494"/>
                <a:gd name="T51" fmla="*/ 72 h 112"/>
                <a:gd name="T52" fmla="*/ 396 w 494"/>
                <a:gd name="T53" fmla="*/ 72 h 112"/>
                <a:gd name="T54" fmla="*/ 375 w 494"/>
                <a:gd name="T55" fmla="*/ 72 h 112"/>
                <a:gd name="T56" fmla="*/ 354 w 494"/>
                <a:gd name="T57" fmla="*/ 73 h 112"/>
                <a:gd name="T58" fmla="*/ 331 w 494"/>
                <a:gd name="T59" fmla="*/ 75 h 112"/>
                <a:gd name="T60" fmla="*/ 309 w 494"/>
                <a:gd name="T61" fmla="*/ 80 h 112"/>
                <a:gd name="T62" fmla="*/ 287 w 494"/>
                <a:gd name="T63" fmla="*/ 87 h 112"/>
                <a:gd name="T64" fmla="*/ 309 w 494"/>
                <a:gd name="T65" fmla="*/ 74 h 112"/>
                <a:gd name="T66" fmla="*/ 328 w 494"/>
                <a:gd name="T67" fmla="*/ 70 h 112"/>
                <a:gd name="T68" fmla="*/ 343 w 494"/>
                <a:gd name="T69" fmla="*/ 68 h 112"/>
                <a:gd name="T70" fmla="*/ 360 w 494"/>
                <a:gd name="T71" fmla="*/ 66 h 112"/>
                <a:gd name="T72" fmla="*/ 380 w 494"/>
                <a:gd name="T73" fmla="*/ 65 h 112"/>
                <a:gd name="T74" fmla="*/ 401 w 494"/>
                <a:gd name="T75" fmla="*/ 64 h 112"/>
                <a:gd name="T76" fmla="*/ 422 w 494"/>
                <a:gd name="T77" fmla="*/ 64 h 112"/>
                <a:gd name="T78" fmla="*/ 445 w 494"/>
                <a:gd name="T79" fmla="*/ 65 h 112"/>
                <a:gd name="T80" fmla="*/ 473 w 494"/>
                <a:gd name="T81" fmla="*/ 42 h 112"/>
                <a:gd name="T82" fmla="*/ 455 w 494"/>
                <a:gd name="T83" fmla="*/ 38 h 112"/>
                <a:gd name="T84" fmla="*/ 436 w 494"/>
                <a:gd name="T85" fmla="*/ 32 h 112"/>
                <a:gd name="T86" fmla="*/ 412 w 494"/>
                <a:gd name="T87" fmla="*/ 27 h 112"/>
                <a:gd name="T88" fmla="*/ 384 w 494"/>
                <a:gd name="T89" fmla="*/ 22 h 112"/>
                <a:gd name="T90" fmla="*/ 351 w 494"/>
                <a:gd name="T91" fmla="*/ 16 h 112"/>
                <a:gd name="T92" fmla="*/ 317 w 494"/>
                <a:gd name="T93" fmla="*/ 13 h 112"/>
                <a:gd name="T94" fmla="*/ 280 w 494"/>
                <a:gd name="T95" fmla="*/ 11 h 112"/>
                <a:gd name="T96" fmla="*/ 242 w 494"/>
                <a:gd name="T97" fmla="*/ 11 h 112"/>
                <a:gd name="T98" fmla="*/ 202 w 494"/>
                <a:gd name="T99" fmla="*/ 13 h 112"/>
                <a:gd name="T100" fmla="*/ 186 w 494"/>
                <a:gd name="T101" fmla="*/ 15 h 112"/>
                <a:gd name="T102" fmla="*/ 165 w 494"/>
                <a:gd name="T103" fmla="*/ 18 h 112"/>
                <a:gd name="T104" fmla="*/ 146 w 494"/>
                <a:gd name="T105" fmla="*/ 21 h 112"/>
                <a:gd name="T106" fmla="*/ 132 w 494"/>
                <a:gd name="T107" fmla="*/ 22 h 112"/>
                <a:gd name="T108" fmla="*/ 113 w 494"/>
                <a:gd name="T109" fmla="*/ 27 h 112"/>
                <a:gd name="T110" fmla="*/ 90 w 494"/>
                <a:gd name="T111" fmla="*/ 31 h 112"/>
                <a:gd name="T112" fmla="*/ 82 w 494"/>
                <a:gd name="T113" fmla="*/ 44 h 112"/>
                <a:gd name="T114" fmla="*/ 72 w 494"/>
                <a:gd name="T115" fmla="*/ 60 h 112"/>
                <a:gd name="T116" fmla="*/ 60 w 494"/>
                <a:gd name="T117" fmla="*/ 77 h 112"/>
                <a:gd name="T118" fmla="*/ 47 w 494"/>
                <a:gd name="T119" fmla="*/ 91 h 112"/>
                <a:gd name="T120" fmla="*/ 32 w 494"/>
                <a:gd name="T121" fmla="*/ 101 h 112"/>
                <a:gd name="T122" fmla="*/ 13 w 494"/>
                <a:gd name="T123" fmla="*/ 110 h 1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94"/>
                <a:gd name="T187" fmla="*/ 0 h 112"/>
                <a:gd name="T188" fmla="*/ 494 w 494"/>
                <a:gd name="T189" fmla="*/ 112 h 1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94" h="112">
                  <a:moveTo>
                    <a:pt x="0" y="101"/>
                  </a:moveTo>
                  <a:lnTo>
                    <a:pt x="1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10" y="98"/>
                  </a:lnTo>
                  <a:lnTo>
                    <a:pt x="14" y="97"/>
                  </a:lnTo>
                  <a:lnTo>
                    <a:pt x="17" y="96"/>
                  </a:lnTo>
                  <a:lnTo>
                    <a:pt x="21" y="94"/>
                  </a:lnTo>
                  <a:lnTo>
                    <a:pt x="24" y="92"/>
                  </a:lnTo>
                  <a:lnTo>
                    <a:pt x="28" y="90"/>
                  </a:lnTo>
                  <a:lnTo>
                    <a:pt x="33" y="88"/>
                  </a:lnTo>
                  <a:lnTo>
                    <a:pt x="37" y="86"/>
                  </a:lnTo>
                  <a:lnTo>
                    <a:pt x="40" y="83"/>
                  </a:lnTo>
                  <a:lnTo>
                    <a:pt x="44" y="79"/>
                  </a:lnTo>
                  <a:lnTo>
                    <a:pt x="48" y="76"/>
                  </a:lnTo>
                  <a:lnTo>
                    <a:pt x="51" y="71"/>
                  </a:lnTo>
                  <a:lnTo>
                    <a:pt x="54" y="67"/>
                  </a:lnTo>
                  <a:lnTo>
                    <a:pt x="57" y="63"/>
                  </a:lnTo>
                  <a:lnTo>
                    <a:pt x="60" y="58"/>
                  </a:lnTo>
                  <a:lnTo>
                    <a:pt x="62" y="54"/>
                  </a:lnTo>
                  <a:lnTo>
                    <a:pt x="64" y="50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69" y="38"/>
                  </a:lnTo>
                  <a:lnTo>
                    <a:pt x="70" y="35"/>
                  </a:lnTo>
                  <a:lnTo>
                    <a:pt x="71" y="32"/>
                  </a:lnTo>
                  <a:lnTo>
                    <a:pt x="72" y="30"/>
                  </a:lnTo>
                  <a:lnTo>
                    <a:pt x="73" y="26"/>
                  </a:lnTo>
                  <a:lnTo>
                    <a:pt x="74" y="25"/>
                  </a:lnTo>
                  <a:lnTo>
                    <a:pt x="74" y="24"/>
                  </a:lnTo>
                  <a:lnTo>
                    <a:pt x="76" y="23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3" y="22"/>
                  </a:lnTo>
                  <a:lnTo>
                    <a:pt x="86" y="21"/>
                  </a:lnTo>
                  <a:lnTo>
                    <a:pt x="89" y="20"/>
                  </a:lnTo>
                  <a:lnTo>
                    <a:pt x="93" y="19"/>
                  </a:lnTo>
                  <a:lnTo>
                    <a:pt x="95" y="19"/>
                  </a:lnTo>
                  <a:lnTo>
                    <a:pt x="97" y="19"/>
                  </a:lnTo>
                  <a:lnTo>
                    <a:pt x="99" y="17"/>
                  </a:lnTo>
                  <a:lnTo>
                    <a:pt x="102" y="17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9" y="15"/>
                  </a:lnTo>
                  <a:lnTo>
                    <a:pt x="111" y="15"/>
                  </a:lnTo>
                  <a:lnTo>
                    <a:pt x="114" y="14"/>
                  </a:lnTo>
                  <a:lnTo>
                    <a:pt x="117" y="14"/>
                  </a:lnTo>
                  <a:lnTo>
                    <a:pt x="119" y="13"/>
                  </a:lnTo>
                  <a:lnTo>
                    <a:pt x="123" y="13"/>
                  </a:lnTo>
                  <a:lnTo>
                    <a:pt x="125" y="13"/>
                  </a:lnTo>
                  <a:lnTo>
                    <a:pt x="128" y="12"/>
                  </a:lnTo>
                  <a:lnTo>
                    <a:pt x="131" y="11"/>
                  </a:lnTo>
                  <a:lnTo>
                    <a:pt x="135" y="11"/>
                  </a:lnTo>
                  <a:lnTo>
                    <a:pt x="138" y="11"/>
                  </a:lnTo>
                  <a:lnTo>
                    <a:pt x="141" y="10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51" y="8"/>
                  </a:lnTo>
                  <a:lnTo>
                    <a:pt x="155" y="7"/>
                  </a:lnTo>
                  <a:lnTo>
                    <a:pt x="158" y="7"/>
                  </a:lnTo>
                  <a:lnTo>
                    <a:pt x="162" y="6"/>
                  </a:lnTo>
                  <a:lnTo>
                    <a:pt x="166" y="5"/>
                  </a:lnTo>
                  <a:lnTo>
                    <a:pt x="169" y="5"/>
                  </a:lnTo>
                  <a:lnTo>
                    <a:pt x="174" y="5"/>
                  </a:lnTo>
                  <a:lnTo>
                    <a:pt x="178" y="5"/>
                  </a:lnTo>
                  <a:lnTo>
                    <a:pt x="181" y="4"/>
                  </a:lnTo>
                  <a:lnTo>
                    <a:pt x="186" y="3"/>
                  </a:lnTo>
                  <a:lnTo>
                    <a:pt x="190" y="3"/>
                  </a:lnTo>
                  <a:lnTo>
                    <a:pt x="194" y="3"/>
                  </a:lnTo>
                  <a:lnTo>
                    <a:pt x="198" y="2"/>
                  </a:lnTo>
                  <a:lnTo>
                    <a:pt x="203" y="2"/>
                  </a:lnTo>
                  <a:lnTo>
                    <a:pt x="207" y="2"/>
                  </a:lnTo>
                  <a:lnTo>
                    <a:pt x="212" y="2"/>
                  </a:lnTo>
                  <a:lnTo>
                    <a:pt x="217" y="2"/>
                  </a:lnTo>
                  <a:lnTo>
                    <a:pt x="221" y="1"/>
                  </a:lnTo>
                  <a:lnTo>
                    <a:pt x="225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40" y="0"/>
                  </a:lnTo>
                  <a:lnTo>
                    <a:pt x="245" y="0"/>
                  </a:lnTo>
                  <a:lnTo>
                    <a:pt x="250" y="0"/>
                  </a:lnTo>
                  <a:lnTo>
                    <a:pt x="255" y="0"/>
                  </a:lnTo>
                  <a:lnTo>
                    <a:pt x="260" y="0"/>
                  </a:lnTo>
                  <a:lnTo>
                    <a:pt x="265" y="0"/>
                  </a:lnTo>
                  <a:lnTo>
                    <a:pt x="270" y="0"/>
                  </a:lnTo>
                  <a:lnTo>
                    <a:pt x="274" y="0"/>
                  </a:lnTo>
                  <a:lnTo>
                    <a:pt x="280" y="0"/>
                  </a:lnTo>
                  <a:lnTo>
                    <a:pt x="286" y="0"/>
                  </a:lnTo>
                  <a:lnTo>
                    <a:pt x="291" y="1"/>
                  </a:lnTo>
                  <a:lnTo>
                    <a:pt x="295" y="1"/>
                  </a:lnTo>
                  <a:lnTo>
                    <a:pt x="301" y="2"/>
                  </a:lnTo>
                  <a:lnTo>
                    <a:pt x="306" y="2"/>
                  </a:lnTo>
                  <a:lnTo>
                    <a:pt x="312" y="2"/>
                  </a:lnTo>
                  <a:lnTo>
                    <a:pt x="316" y="2"/>
                  </a:lnTo>
                  <a:lnTo>
                    <a:pt x="322" y="3"/>
                  </a:lnTo>
                  <a:lnTo>
                    <a:pt x="327" y="4"/>
                  </a:lnTo>
                  <a:lnTo>
                    <a:pt x="333" y="5"/>
                  </a:lnTo>
                  <a:lnTo>
                    <a:pt x="337" y="5"/>
                  </a:lnTo>
                  <a:lnTo>
                    <a:pt x="343" y="6"/>
                  </a:lnTo>
                  <a:lnTo>
                    <a:pt x="348" y="7"/>
                  </a:lnTo>
                  <a:lnTo>
                    <a:pt x="353" y="8"/>
                  </a:lnTo>
                  <a:lnTo>
                    <a:pt x="358" y="8"/>
                  </a:lnTo>
                  <a:lnTo>
                    <a:pt x="363" y="10"/>
                  </a:lnTo>
                  <a:lnTo>
                    <a:pt x="368" y="10"/>
                  </a:lnTo>
                  <a:lnTo>
                    <a:pt x="373" y="11"/>
                  </a:lnTo>
                  <a:lnTo>
                    <a:pt x="378" y="11"/>
                  </a:lnTo>
                  <a:lnTo>
                    <a:pt x="383" y="13"/>
                  </a:lnTo>
                  <a:lnTo>
                    <a:pt x="388" y="13"/>
                  </a:lnTo>
                  <a:lnTo>
                    <a:pt x="393" y="14"/>
                  </a:lnTo>
                  <a:lnTo>
                    <a:pt x="397" y="15"/>
                  </a:lnTo>
                  <a:lnTo>
                    <a:pt x="402" y="16"/>
                  </a:lnTo>
                  <a:lnTo>
                    <a:pt x="407" y="17"/>
                  </a:lnTo>
                  <a:lnTo>
                    <a:pt x="412" y="19"/>
                  </a:lnTo>
                  <a:lnTo>
                    <a:pt x="416" y="19"/>
                  </a:lnTo>
                  <a:lnTo>
                    <a:pt x="420" y="20"/>
                  </a:lnTo>
                  <a:lnTo>
                    <a:pt x="423" y="21"/>
                  </a:lnTo>
                  <a:lnTo>
                    <a:pt x="429" y="22"/>
                  </a:lnTo>
                  <a:lnTo>
                    <a:pt x="433" y="22"/>
                  </a:lnTo>
                  <a:lnTo>
                    <a:pt x="436" y="24"/>
                  </a:lnTo>
                  <a:lnTo>
                    <a:pt x="440" y="25"/>
                  </a:lnTo>
                  <a:lnTo>
                    <a:pt x="444" y="27"/>
                  </a:lnTo>
                  <a:lnTo>
                    <a:pt x="447" y="27"/>
                  </a:lnTo>
                  <a:lnTo>
                    <a:pt x="451" y="28"/>
                  </a:lnTo>
                  <a:lnTo>
                    <a:pt x="454" y="28"/>
                  </a:lnTo>
                  <a:lnTo>
                    <a:pt x="458" y="30"/>
                  </a:lnTo>
                  <a:lnTo>
                    <a:pt x="461" y="30"/>
                  </a:lnTo>
                  <a:lnTo>
                    <a:pt x="464" y="31"/>
                  </a:lnTo>
                  <a:lnTo>
                    <a:pt x="467" y="32"/>
                  </a:lnTo>
                  <a:lnTo>
                    <a:pt x="471" y="33"/>
                  </a:lnTo>
                  <a:lnTo>
                    <a:pt x="472" y="33"/>
                  </a:lnTo>
                  <a:lnTo>
                    <a:pt x="475" y="34"/>
                  </a:lnTo>
                  <a:lnTo>
                    <a:pt x="478" y="34"/>
                  </a:lnTo>
                  <a:lnTo>
                    <a:pt x="480" y="36"/>
                  </a:lnTo>
                  <a:lnTo>
                    <a:pt x="484" y="36"/>
                  </a:lnTo>
                  <a:lnTo>
                    <a:pt x="487" y="38"/>
                  </a:lnTo>
                  <a:lnTo>
                    <a:pt x="490" y="38"/>
                  </a:lnTo>
                  <a:lnTo>
                    <a:pt x="492" y="39"/>
                  </a:lnTo>
                  <a:lnTo>
                    <a:pt x="493" y="39"/>
                  </a:lnTo>
                  <a:lnTo>
                    <a:pt x="494" y="39"/>
                  </a:lnTo>
                  <a:lnTo>
                    <a:pt x="458" y="77"/>
                  </a:lnTo>
                  <a:lnTo>
                    <a:pt x="457" y="77"/>
                  </a:lnTo>
                  <a:lnTo>
                    <a:pt x="453" y="77"/>
                  </a:lnTo>
                  <a:lnTo>
                    <a:pt x="451" y="76"/>
                  </a:lnTo>
                  <a:lnTo>
                    <a:pt x="448" y="75"/>
                  </a:lnTo>
                  <a:lnTo>
                    <a:pt x="445" y="75"/>
                  </a:lnTo>
                  <a:lnTo>
                    <a:pt x="442" y="75"/>
                  </a:lnTo>
                  <a:lnTo>
                    <a:pt x="437" y="74"/>
                  </a:lnTo>
                  <a:lnTo>
                    <a:pt x="433" y="74"/>
                  </a:lnTo>
                  <a:lnTo>
                    <a:pt x="431" y="73"/>
                  </a:lnTo>
                  <a:lnTo>
                    <a:pt x="429" y="73"/>
                  </a:lnTo>
                  <a:lnTo>
                    <a:pt x="426" y="73"/>
                  </a:lnTo>
                  <a:lnTo>
                    <a:pt x="424" y="73"/>
                  </a:lnTo>
                  <a:lnTo>
                    <a:pt x="422" y="73"/>
                  </a:lnTo>
                  <a:lnTo>
                    <a:pt x="419" y="73"/>
                  </a:lnTo>
                  <a:lnTo>
                    <a:pt x="416" y="72"/>
                  </a:lnTo>
                  <a:lnTo>
                    <a:pt x="413" y="72"/>
                  </a:lnTo>
                  <a:lnTo>
                    <a:pt x="410" y="72"/>
                  </a:lnTo>
                  <a:lnTo>
                    <a:pt x="408" y="72"/>
                  </a:lnTo>
                  <a:lnTo>
                    <a:pt x="405" y="72"/>
                  </a:lnTo>
                  <a:lnTo>
                    <a:pt x="402" y="72"/>
                  </a:lnTo>
                  <a:lnTo>
                    <a:pt x="398" y="72"/>
                  </a:lnTo>
                  <a:lnTo>
                    <a:pt x="396" y="72"/>
                  </a:lnTo>
                  <a:lnTo>
                    <a:pt x="392" y="72"/>
                  </a:lnTo>
                  <a:lnTo>
                    <a:pt x="389" y="72"/>
                  </a:lnTo>
                  <a:lnTo>
                    <a:pt x="385" y="72"/>
                  </a:lnTo>
                  <a:lnTo>
                    <a:pt x="381" y="72"/>
                  </a:lnTo>
                  <a:lnTo>
                    <a:pt x="379" y="72"/>
                  </a:lnTo>
                  <a:lnTo>
                    <a:pt x="375" y="72"/>
                  </a:lnTo>
                  <a:lnTo>
                    <a:pt x="372" y="72"/>
                  </a:lnTo>
                  <a:lnTo>
                    <a:pt x="368" y="72"/>
                  </a:lnTo>
                  <a:lnTo>
                    <a:pt x="364" y="72"/>
                  </a:lnTo>
                  <a:lnTo>
                    <a:pt x="361" y="72"/>
                  </a:lnTo>
                  <a:lnTo>
                    <a:pt x="357" y="72"/>
                  </a:lnTo>
                  <a:lnTo>
                    <a:pt x="354" y="73"/>
                  </a:lnTo>
                  <a:lnTo>
                    <a:pt x="350" y="73"/>
                  </a:lnTo>
                  <a:lnTo>
                    <a:pt x="347" y="74"/>
                  </a:lnTo>
                  <a:lnTo>
                    <a:pt x="343" y="74"/>
                  </a:lnTo>
                  <a:lnTo>
                    <a:pt x="339" y="74"/>
                  </a:lnTo>
                  <a:lnTo>
                    <a:pt x="335" y="75"/>
                  </a:lnTo>
                  <a:lnTo>
                    <a:pt x="331" y="75"/>
                  </a:lnTo>
                  <a:lnTo>
                    <a:pt x="328" y="76"/>
                  </a:lnTo>
                  <a:lnTo>
                    <a:pt x="323" y="77"/>
                  </a:lnTo>
                  <a:lnTo>
                    <a:pt x="320" y="77"/>
                  </a:lnTo>
                  <a:lnTo>
                    <a:pt x="316" y="78"/>
                  </a:lnTo>
                  <a:lnTo>
                    <a:pt x="312" y="79"/>
                  </a:lnTo>
                  <a:lnTo>
                    <a:pt x="309" y="80"/>
                  </a:lnTo>
                  <a:lnTo>
                    <a:pt x="305" y="81"/>
                  </a:lnTo>
                  <a:lnTo>
                    <a:pt x="301" y="82"/>
                  </a:lnTo>
                  <a:lnTo>
                    <a:pt x="297" y="83"/>
                  </a:lnTo>
                  <a:lnTo>
                    <a:pt x="294" y="84"/>
                  </a:lnTo>
                  <a:lnTo>
                    <a:pt x="290" y="86"/>
                  </a:lnTo>
                  <a:lnTo>
                    <a:pt x="287" y="87"/>
                  </a:lnTo>
                  <a:lnTo>
                    <a:pt x="297" y="77"/>
                  </a:lnTo>
                  <a:lnTo>
                    <a:pt x="300" y="76"/>
                  </a:lnTo>
                  <a:lnTo>
                    <a:pt x="301" y="75"/>
                  </a:lnTo>
                  <a:lnTo>
                    <a:pt x="304" y="75"/>
                  </a:lnTo>
                  <a:lnTo>
                    <a:pt x="306" y="74"/>
                  </a:lnTo>
                  <a:lnTo>
                    <a:pt x="309" y="74"/>
                  </a:lnTo>
                  <a:lnTo>
                    <a:pt x="312" y="73"/>
                  </a:lnTo>
                  <a:lnTo>
                    <a:pt x="316" y="73"/>
                  </a:lnTo>
                  <a:lnTo>
                    <a:pt x="319" y="72"/>
                  </a:lnTo>
                  <a:lnTo>
                    <a:pt x="323" y="71"/>
                  </a:lnTo>
                  <a:lnTo>
                    <a:pt x="326" y="70"/>
                  </a:lnTo>
                  <a:lnTo>
                    <a:pt x="328" y="70"/>
                  </a:lnTo>
                  <a:lnTo>
                    <a:pt x="330" y="69"/>
                  </a:lnTo>
                  <a:lnTo>
                    <a:pt x="333" y="69"/>
                  </a:lnTo>
                  <a:lnTo>
                    <a:pt x="336" y="69"/>
                  </a:lnTo>
                  <a:lnTo>
                    <a:pt x="337" y="68"/>
                  </a:lnTo>
                  <a:lnTo>
                    <a:pt x="340" y="68"/>
                  </a:lnTo>
                  <a:lnTo>
                    <a:pt x="343" y="68"/>
                  </a:lnTo>
                  <a:lnTo>
                    <a:pt x="346" y="68"/>
                  </a:lnTo>
                  <a:lnTo>
                    <a:pt x="348" y="67"/>
                  </a:lnTo>
                  <a:lnTo>
                    <a:pt x="351" y="67"/>
                  </a:lnTo>
                  <a:lnTo>
                    <a:pt x="354" y="67"/>
                  </a:lnTo>
                  <a:lnTo>
                    <a:pt x="357" y="66"/>
                  </a:lnTo>
                  <a:lnTo>
                    <a:pt x="360" y="66"/>
                  </a:lnTo>
                  <a:lnTo>
                    <a:pt x="363" y="65"/>
                  </a:lnTo>
                  <a:lnTo>
                    <a:pt x="366" y="65"/>
                  </a:lnTo>
                  <a:lnTo>
                    <a:pt x="369" y="65"/>
                  </a:lnTo>
                  <a:lnTo>
                    <a:pt x="372" y="65"/>
                  </a:lnTo>
                  <a:lnTo>
                    <a:pt x="376" y="65"/>
                  </a:lnTo>
                  <a:lnTo>
                    <a:pt x="380" y="65"/>
                  </a:lnTo>
                  <a:lnTo>
                    <a:pt x="382" y="64"/>
                  </a:lnTo>
                  <a:lnTo>
                    <a:pt x="386" y="64"/>
                  </a:lnTo>
                  <a:lnTo>
                    <a:pt x="389" y="64"/>
                  </a:lnTo>
                  <a:lnTo>
                    <a:pt x="394" y="64"/>
                  </a:lnTo>
                  <a:lnTo>
                    <a:pt x="396" y="64"/>
                  </a:lnTo>
                  <a:lnTo>
                    <a:pt x="401" y="64"/>
                  </a:lnTo>
                  <a:lnTo>
                    <a:pt x="404" y="64"/>
                  </a:lnTo>
                  <a:lnTo>
                    <a:pt x="408" y="64"/>
                  </a:lnTo>
                  <a:lnTo>
                    <a:pt x="411" y="64"/>
                  </a:lnTo>
                  <a:lnTo>
                    <a:pt x="415" y="64"/>
                  </a:lnTo>
                  <a:lnTo>
                    <a:pt x="419" y="64"/>
                  </a:lnTo>
                  <a:lnTo>
                    <a:pt x="422" y="64"/>
                  </a:lnTo>
                  <a:lnTo>
                    <a:pt x="426" y="64"/>
                  </a:lnTo>
                  <a:lnTo>
                    <a:pt x="430" y="64"/>
                  </a:lnTo>
                  <a:lnTo>
                    <a:pt x="433" y="64"/>
                  </a:lnTo>
                  <a:lnTo>
                    <a:pt x="437" y="64"/>
                  </a:lnTo>
                  <a:lnTo>
                    <a:pt x="442" y="64"/>
                  </a:lnTo>
                  <a:lnTo>
                    <a:pt x="445" y="65"/>
                  </a:lnTo>
                  <a:lnTo>
                    <a:pt x="450" y="65"/>
                  </a:lnTo>
                  <a:lnTo>
                    <a:pt x="454" y="65"/>
                  </a:lnTo>
                  <a:lnTo>
                    <a:pt x="478" y="44"/>
                  </a:lnTo>
                  <a:lnTo>
                    <a:pt x="477" y="44"/>
                  </a:lnTo>
                  <a:lnTo>
                    <a:pt x="475" y="44"/>
                  </a:lnTo>
                  <a:lnTo>
                    <a:pt x="473" y="42"/>
                  </a:lnTo>
                  <a:lnTo>
                    <a:pt x="471" y="42"/>
                  </a:lnTo>
                  <a:lnTo>
                    <a:pt x="467" y="40"/>
                  </a:lnTo>
                  <a:lnTo>
                    <a:pt x="463" y="39"/>
                  </a:lnTo>
                  <a:lnTo>
                    <a:pt x="461" y="39"/>
                  </a:lnTo>
                  <a:lnTo>
                    <a:pt x="458" y="38"/>
                  </a:lnTo>
                  <a:lnTo>
                    <a:pt x="455" y="38"/>
                  </a:lnTo>
                  <a:lnTo>
                    <a:pt x="453" y="37"/>
                  </a:lnTo>
                  <a:lnTo>
                    <a:pt x="450" y="36"/>
                  </a:lnTo>
                  <a:lnTo>
                    <a:pt x="446" y="36"/>
                  </a:lnTo>
                  <a:lnTo>
                    <a:pt x="443" y="34"/>
                  </a:lnTo>
                  <a:lnTo>
                    <a:pt x="440" y="33"/>
                  </a:lnTo>
                  <a:lnTo>
                    <a:pt x="436" y="32"/>
                  </a:lnTo>
                  <a:lnTo>
                    <a:pt x="433" y="31"/>
                  </a:lnTo>
                  <a:lnTo>
                    <a:pt x="429" y="31"/>
                  </a:lnTo>
                  <a:lnTo>
                    <a:pt x="425" y="30"/>
                  </a:lnTo>
                  <a:lnTo>
                    <a:pt x="420" y="28"/>
                  </a:lnTo>
                  <a:lnTo>
                    <a:pt x="416" y="28"/>
                  </a:lnTo>
                  <a:lnTo>
                    <a:pt x="412" y="27"/>
                  </a:lnTo>
                  <a:lnTo>
                    <a:pt x="408" y="27"/>
                  </a:lnTo>
                  <a:lnTo>
                    <a:pt x="403" y="25"/>
                  </a:lnTo>
                  <a:lnTo>
                    <a:pt x="398" y="24"/>
                  </a:lnTo>
                  <a:lnTo>
                    <a:pt x="394" y="23"/>
                  </a:lnTo>
                  <a:lnTo>
                    <a:pt x="389" y="22"/>
                  </a:lnTo>
                  <a:lnTo>
                    <a:pt x="384" y="22"/>
                  </a:lnTo>
                  <a:lnTo>
                    <a:pt x="379" y="21"/>
                  </a:lnTo>
                  <a:lnTo>
                    <a:pt x="373" y="19"/>
                  </a:lnTo>
                  <a:lnTo>
                    <a:pt x="368" y="19"/>
                  </a:lnTo>
                  <a:lnTo>
                    <a:pt x="363" y="18"/>
                  </a:lnTo>
                  <a:lnTo>
                    <a:pt x="357" y="17"/>
                  </a:lnTo>
                  <a:lnTo>
                    <a:pt x="351" y="16"/>
                  </a:lnTo>
                  <a:lnTo>
                    <a:pt x="346" y="16"/>
                  </a:lnTo>
                  <a:lnTo>
                    <a:pt x="340" y="15"/>
                  </a:lnTo>
                  <a:lnTo>
                    <a:pt x="335" y="14"/>
                  </a:lnTo>
                  <a:lnTo>
                    <a:pt x="328" y="13"/>
                  </a:lnTo>
                  <a:lnTo>
                    <a:pt x="323" y="13"/>
                  </a:lnTo>
                  <a:lnTo>
                    <a:pt x="317" y="13"/>
                  </a:lnTo>
                  <a:lnTo>
                    <a:pt x="311" y="12"/>
                  </a:lnTo>
                  <a:lnTo>
                    <a:pt x="305" y="11"/>
                  </a:lnTo>
                  <a:lnTo>
                    <a:pt x="299" y="11"/>
                  </a:lnTo>
                  <a:lnTo>
                    <a:pt x="292" y="11"/>
                  </a:lnTo>
                  <a:lnTo>
                    <a:pt x="287" y="11"/>
                  </a:lnTo>
                  <a:lnTo>
                    <a:pt x="280" y="11"/>
                  </a:lnTo>
                  <a:lnTo>
                    <a:pt x="274" y="11"/>
                  </a:lnTo>
                  <a:lnTo>
                    <a:pt x="267" y="11"/>
                  </a:lnTo>
                  <a:lnTo>
                    <a:pt x="261" y="11"/>
                  </a:lnTo>
                  <a:lnTo>
                    <a:pt x="254" y="11"/>
                  </a:lnTo>
                  <a:lnTo>
                    <a:pt x="248" y="11"/>
                  </a:lnTo>
                  <a:lnTo>
                    <a:pt x="242" y="11"/>
                  </a:lnTo>
                  <a:lnTo>
                    <a:pt x="235" y="11"/>
                  </a:lnTo>
                  <a:lnTo>
                    <a:pt x="228" y="11"/>
                  </a:lnTo>
                  <a:lnTo>
                    <a:pt x="222" y="11"/>
                  </a:lnTo>
                  <a:lnTo>
                    <a:pt x="215" y="11"/>
                  </a:lnTo>
                  <a:lnTo>
                    <a:pt x="209" y="13"/>
                  </a:lnTo>
                  <a:lnTo>
                    <a:pt x="202" y="13"/>
                  </a:lnTo>
                  <a:lnTo>
                    <a:pt x="196" y="14"/>
                  </a:lnTo>
                  <a:lnTo>
                    <a:pt x="195" y="14"/>
                  </a:lnTo>
                  <a:lnTo>
                    <a:pt x="192" y="14"/>
                  </a:lnTo>
                  <a:lnTo>
                    <a:pt x="191" y="14"/>
                  </a:lnTo>
                  <a:lnTo>
                    <a:pt x="188" y="15"/>
                  </a:lnTo>
                  <a:lnTo>
                    <a:pt x="186" y="15"/>
                  </a:lnTo>
                  <a:lnTo>
                    <a:pt x="183" y="16"/>
                  </a:lnTo>
                  <a:lnTo>
                    <a:pt x="179" y="16"/>
                  </a:lnTo>
                  <a:lnTo>
                    <a:pt x="177" y="16"/>
                  </a:lnTo>
                  <a:lnTo>
                    <a:pt x="173" y="17"/>
                  </a:lnTo>
                  <a:lnTo>
                    <a:pt x="169" y="17"/>
                  </a:lnTo>
                  <a:lnTo>
                    <a:pt x="165" y="18"/>
                  </a:lnTo>
                  <a:lnTo>
                    <a:pt x="161" y="19"/>
                  </a:lnTo>
                  <a:lnTo>
                    <a:pt x="157" y="19"/>
                  </a:lnTo>
                  <a:lnTo>
                    <a:pt x="153" y="20"/>
                  </a:lnTo>
                  <a:lnTo>
                    <a:pt x="151" y="20"/>
                  </a:lnTo>
                  <a:lnTo>
                    <a:pt x="149" y="20"/>
                  </a:lnTo>
                  <a:lnTo>
                    <a:pt x="146" y="21"/>
                  </a:lnTo>
                  <a:lnTo>
                    <a:pt x="144" y="21"/>
                  </a:lnTo>
                  <a:lnTo>
                    <a:pt x="141" y="21"/>
                  </a:lnTo>
                  <a:lnTo>
                    <a:pt x="139" y="22"/>
                  </a:lnTo>
                  <a:lnTo>
                    <a:pt x="137" y="22"/>
                  </a:lnTo>
                  <a:lnTo>
                    <a:pt x="135" y="22"/>
                  </a:lnTo>
                  <a:lnTo>
                    <a:pt x="132" y="22"/>
                  </a:lnTo>
                  <a:lnTo>
                    <a:pt x="130" y="22"/>
                  </a:lnTo>
                  <a:lnTo>
                    <a:pt x="128" y="23"/>
                  </a:lnTo>
                  <a:lnTo>
                    <a:pt x="125" y="24"/>
                  </a:lnTo>
                  <a:lnTo>
                    <a:pt x="121" y="24"/>
                  </a:lnTo>
                  <a:lnTo>
                    <a:pt x="117" y="26"/>
                  </a:lnTo>
                  <a:lnTo>
                    <a:pt x="113" y="27"/>
                  </a:lnTo>
                  <a:lnTo>
                    <a:pt x="109" y="28"/>
                  </a:lnTo>
                  <a:lnTo>
                    <a:pt x="104" y="28"/>
                  </a:lnTo>
                  <a:lnTo>
                    <a:pt x="101" y="29"/>
                  </a:lnTo>
                  <a:lnTo>
                    <a:pt x="97" y="30"/>
                  </a:lnTo>
                  <a:lnTo>
                    <a:pt x="94" y="31"/>
                  </a:lnTo>
                  <a:lnTo>
                    <a:pt x="90" y="31"/>
                  </a:lnTo>
                  <a:lnTo>
                    <a:pt x="89" y="33"/>
                  </a:lnTo>
                  <a:lnTo>
                    <a:pt x="88" y="33"/>
                  </a:lnTo>
                  <a:lnTo>
                    <a:pt x="87" y="35"/>
                  </a:lnTo>
                  <a:lnTo>
                    <a:pt x="86" y="37"/>
                  </a:lnTo>
                  <a:lnTo>
                    <a:pt x="84" y="40"/>
                  </a:lnTo>
                  <a:lnTo>
                    <a:pt x="82" y="44"/>
                  </a:lnTo>
                  <a:lnTo>
                    <a:pt x="79" y="48"/>
                  </a:lnTo>
                  <a:lnTo>
                    <a:pt x="78" y="50"/>
                  </a:lnTo>
                  <a:lnTo>
                    <a:pt x="76" y="52"/>
                  </a:lnTo>
                  <a:lnTo>
                    <a:pt x="75" y="56"/>
                  </a:lnTo>
                  <a:lnTo>
                    <a:pt x="74" y="58"/>
                  </a:lnTo>
                  <a:lnTo>
                    <a:pt x="72" y="60"/>
                  </a:lnTo>
                  <a:lnTo>
                    <a:pt x="69" y="64"/>
                  </a:lnTo>
                  <a:lnTo>
                    <a:pt x="68" y="66"/>
                  </a:lnTo>
                  <a:lnTo>
                    <a:pt x="66" y="68"/>
                  </a:lnTo>
                  <a:lnTo>
                    <a:pt x="64" y="71"/>
                  </a:lnTo>
                  <a:lnTo>
                    <a:pt x="62" y="74"/>
                  </a:lnTo>
                  <a:lnTo>
                    <a:pt x="60" y="77"/>
                  </a:lnTo>
                  <a:lnTo>
                    <a:pt x="58" y="80"/>
                  </a:lnTo>
                  <a:lnTo>
                    <a:pt x="55" y="82"/>
                  </a:lnTo>
                  <a:lnTo>
                    <a:pt x="53" y="84"/>
                  </a:lnTo>
                  <a:lnTo>
                    <a:pt x="51" y="86"/>
                  </a:lnTo>
                  <a:lnTo>
                    <a:pt x="48" y="89"/>
                  </a:lnTo>
                  <a:lnTo>
                    <a:pt x="47" y="91"/>
                  </a:lnTo>
                  <a:lnTo>
                    <a:pt x="44" y="94"/>
                  </a:lnTo>
                  <a:lnTo>
                    <a:pt x="41" y="95"/>
                  </a:lnTo>
                  <a:lnTo>
                    <a:pt x="40" y="97"/>
                  </a:lnTo>
                  <a:lnTo>
                    <a:pt x="37" y="98"/>
                  </a:lnTo>
                  <a:lnTo>
                    <a:pt x="34" y="100"/>
                  </a:lnTo>
                  <a:lnTo>
                    <a:pt x="32" y="101"/>
                  </a:lnTo>
                  <a:lnTo>
                    <a:pt x="29" y="103"/>
                  </a:lnTo>
                  <a:lnTo>
                    <a:pt x="25" y="104"/>
                  </a:lnTo>
                  <a:lnTo>
                    <a:pt x="22" y="107"/>
                  </a:lnTo>
                  <a:lnTo>
                    <a:pt x="18" y="108"/>
                  </a:lnTo>
                  <a:lnTo>
                    <a:pt x="16" y="109"/>
                  </a:lnTo>
                  <a:lnTo>
                    <a:pt x="13" y="110"/>
                  </a:lnTo>
                  <a:lnTo>
                    <a:pt x="11" y="111"/>
                  </a:lnTo>
                  <a:lnTo>
                    <a:pt x="7" y="112"/>
                  </a:lnTo>
                  <a:lnTo>
                    <a:pt x="5" y="112"/>
                  </a:lnTo>
                  <a:lnTo>
                    <a:pt x="4" y="112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5" name="Freeform 465"/>
            <p:cNvSpPr>
              <a:spLocks/>
            </p:cNvSpPr>
            <p:nvPr/>
          </p:nvSpPr>
          <p:spPr bwMode="auto">
            <a:xfrm rot="-1800000">
              <a:off x="741" y="3183"/>
              <a:ext cx="148" cy="77"/>
            </a:xfrm>
            <a:custGeom>
              <a:avLst/>
              <a:gdLst>
                <a:gd name="T0" fmla="*/ 0 w 148"/>
                <a:gd name="T1" fmla="*/ 26 h 77"/>
                <a:gd name="T2" fmla="*/ 4 w 148"/>
                <a:gd name="T3" fmla="*/ 24 h 77"/>
                <a:gd name="T4" fmla="*/ 9 w 148"/>
                <a:gd name="T5" fmla="*/ 23 h 77"/>
                <a:gd name="T6" fmla="*/ 14 w 148"/>
                <a:gd name="T7" fmla="*/ 19 h 77"/>
                <a:gd name="T8" fmla="*/ 21 w 148"/>
                <a:gd name="T9" fmla="*/ 17 h 77"/>
                <a:gd name="T10" fmla="*/ 28 w 148"/>
                <a:gd name="T11" fmla="*/ 14 h 77"/>
                <a:gd name="T12" fmla="*/ 36 w 148"/>
                <a:gd name="T13" fmla="*/ 11 h 77"/>
                <a:gd name="T14" fmla="*/ 44 w 148"/>
                <a:gd name="T15" fmla="*/ 8 h 77"/>
                <a:gd name="T16" fmla="*/ 51 w 148"/>
                <a:gd name="T17" fmla="*/ 6 h 77"/>
                <a:gd name="T18" fmla="*/ 56 w 148"/>
                <a:gd name="T19" fmla="*/ 4 h 77"/>
                <a:gd name="T20" fmla="*/ 62 w 148"/>
                <a:gd name="T21" fmla="*/ 2 h 77"/>
                <a:gd name="T22" fmla="*/ 70 w 148"/>
                <a:gd name="T23" fmla="*/ 0 h 77"/>
                <a:gd name="T24" fmla="*/ 79 w 148"/>
                <a:gd name="T25" fmla="*/ 0 h 77"/>
                <a:gd name="T26" fmla="*/ 86 w 148"/>
                <a:gd name="T27" fmla="*/ 0 h 77"/>
                <a:gd name="T28" fmla="*/ 94 w 148"/>
                <a:gd name="T29" fmla="*/ 1 h 77"/>
                <a:gd name="T30" fmla="*/ 102 w 148"/>
                <a:gd name="T31" fmla="*/ 4 h 77"/>
                <a:gd name="T32" fmla="*/ 107 w 148"/>
                <a:gd name="T33" fmla="*/ 8 h 77"/>
                <a:gd name="T34" fmla="*/ 112 w 148"/>
                <a:gd name="T35" fmla="*/ 11 h 77"/>
                <a:gd name="T36" fmla="*/ 117 w 148"/>
                <a:gd name="T37" fmla="*/ 15 h 77"/>
                <a:gd name="T38" fmla="*/ 122 w 148"/>
                <a:gd name="T39" fmla="*/ 19 h 77"/>
                <a:gd name="T40" fmla="*/ 127 w 148"/>
                <a:gd name="T41" fmla="*/ 26 h 77"/>
                <a:gd name="T42" fmla="*/ 134 w 148"/>
                <a:gd name="T43" fmla="*/ 34 h 77"/>
                <a:gd name="T44" fmla="*/ 140 w 148"/>
                <a:gd name="T45" fmla="*/ 43 h 77"/>
                <a:gd name="T46" fmla="*/ 144 w 148"/>
                <a:gd name="T47" fmla="*/ 49 h 77"/>
                <a:gd name="T48" fmla="*/ 147 w 148"/>
                <a:gd name="T49" fmla="*/ 57 h 77"/>
                <a:gd name="T50" fmla="*/ 141 w 148"/>
                <a:gd name="T51" fmla="*/ 77 h 77"/>
                <a:gd name="T52" fmla="*/ 138 w 148"/>
                <a:gd name="T53" fmla="*/ 75 h 77"/>
                <a:gd name="T54" fmla="*/ 134 w 148"/>
                <a:gd name="T55" fmla="*/ 68 h 77"/>
                <a:gd name="T56" fmla="*/ 131 w 148"/>
                <a:gd name="T57" fmla="*/ 63 h 77"/>
                <a:gd name="T58" fmla="*/ 127 w 148"/>
                <a:gd name="T59" fmla="*/ 58 h 77"/>
                <a:gd name="T60" fmla="*/ 123 w 148"/>
                <a:gd name="T61" fmla="*/ 52 h 77"/>
                <a:gd name="T62" fmla="*/ 118 w 148"/>
                <a:gd name="T63" fmla="*/ 48 h 77"/>
                <a:gd name="T64" fmla="*/ 113 w 148"/>
                <a:gd name="T65" fmla="*/ 42 h 77"/>
                <a:gd name="T66" fmla="*/ 107 w 148"/>
                <a:gd name="T67" fmla="*/ 36 h 77"/>
                <a:gd name="T68" fmla="*/ 100 w 148"/>
                <a:gd name="T69" fmla="*/ 31 h 77"/>
                <a:gd name="T70" fmla="*/ 93 w 148"/>
                <a:gd name="T71" fmla="*/ 27 h 77"/>
                <a:gd name="T72" fmla="*/ 86 w 148"/>
                <a:gd name="T73" fmla="*/ 23 h 77"/>
                <a:gd name="T74" fmla="*/ 78 w 148"/>
                <a:gd name="T75" fmla="*/ 21 h 77"/>
                <a:gd name="T76" fmla="*/ 69 w 148"/>
                <a:gd name="T77" fmla="*/ 19 h 77"/>
                <a:gd name="T78" fmla="*/ 61 w 148"/>
                <a:gd name="T79" fmla="*/ 20 h 77"/>
                <a:gd name="T80" fmla="*/ 56 w 148"/>
                <a:gd name="T81" fmla="*/ 20 h 77"/>
                <a:gd name="T82" fmla="*/ 52 w 148"/>
                <a:gd name="T83" fmla="*/ 20 h 77"/>
                <a:gd name="T84" fmla="*/ 45 w 148"/>
                <a:gd name="T85" fmla="*/ 22 h 77"/>
                <a:gd name="T86" fmla="*/ 37 w 148"/>
                <a:gd name="T87" fmla="*/ 23 h 77"/>
                <a:gd name="T88" fmla="*/ 32 w 148"/>
                <a:gd name="T89" fmla="*/ 25 h 77"/>
                <a:gd name="T90" fmla="*/ 26 w 148"/>
                <a:gd name="T91" fmla="*/ 26 h 77"/>
                <a:gd name="T92" fmla="*/ 21 w 148"/>
                <a:gd name="T93" fmla="*/ 28 h 77"/>
                <a:gd name="T94" fmla="*/ 17 w 148"/>
                <a:gd name="T95" fmla="*/ 30 h 77"/>
                <a:gd name="T96" fmla="*/ 14 w 148"/>
                <a:gd name="T97" fmla="*/ 32 h 77"/>
                <a:gd name="T98" fmla="*/ 7 w 148"/>
                <a:gd name="T99" fmla="*/ 35 h 77"/>
                <a:gd name="T100" fmla="*/ 4 w 148"/>
                <a:gd name="T101" fmla="*/ 39 h 77"/>
                <a:gd name="T102" fmla="*/ 2 w 148"/>
                <a:gd name="T103" fmla="*/ 42 h 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8"/>
                <a:gd name="T157" fmla="*/ 0 h 77"/>
                <a:gd name="T158" fmla="*/ 148 w 148"/>
                <a:gd name="T159" fmla="*/ 77 h 7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8" h="77">
                  <a:moveTo>
                    <a:pt x="0" y="27"/>
                  </a:moveTo>
                  <a:lnTo>
                    <a:pt x="0" y="26"/>
                  </a:lnTo>
                  <a:lnTo>
                    <a:pt x="3" y="26"/>
                  </a:lnTo>
                  <a:lnTo>
                    <a:pt x="4" y="24"/>
                  </a:lnTo>
                  <a:lnTo>
                    <a:pt x="7" y="23"/>
                  </a:lnTo>
                  <a:lnTo>
                    <a:pt x="9" y="23"/>
                  </a:lnTo>
                  <a:lnTo>
                    <a:pt x="11" y="22"/>
                  </a:lnTo>
                  <a:lnTo>
                    <a:pt x="14" y="19"/>
                  </a:lnTo>
                  <a:lnTo>
                    <a:pt x="17" y="18"/>
                  </a:lnTo>
                  <a:lnTo>
                    <a:pt x="21" y="17"/>
                  </a:lnTo>
                  <a:lnTo>
                    <a:pt x="24" y="15"/>
                  </a:lnTo>
                  <a:lnTo>
                    <a:pt x="28" y="14"/>
                  </a:lnTo>
                  <a:lnTo>
                    <a:pt x="32" y="13"/>
                  </a:lnTo>
                  <a:lnTo>
                    <a:pt x="36" y="11"/>
                  </a:lnTo>
                  <a:lnTo>
                    <a:pt x="41" y="9"/>
                  </a:lnTo>
                  <a:lnTo>
                    <a:pt x="44" y="8"/>
                  </a:lnTo>
                  <a:lnTo>
                    <a:pt x="49" y="6"/>
                  </a:lnTo>
                  <a:lnTo>
                    <a:pt x="51" y="6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6" y="2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79" y="0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8" y="3"/>
                  </a:lnTo>
                  <a:lnTo>
                    <a:pt x="102" y="4"/>
                  </a:lnTo>
                  <a:lnTo>
                    <a:pt x="104" y="6"/>
                  </a:lnTo>
                  <a:lnTo>
                    <a:pt x="107" y="8"/>
                  </a:lnTo>
                  <a:lnTo>
                    <a:pt x="110" y="9"/>
                  </a:lnTo>
                  <a:lnTo>
                    <a:pt x="112" y="11"/>
                  </a:lnTo>
                  <a:lnTo>
                    <a:pt x="115" y="14"/>
                  </a:lnTo>
                  <a:lnTo>
                    <a:pt x="117" y="15"/>
                  </a:lnTo>
                  <a:lnTo>
                    <a:pt x="120" y="17"/>
                  </a:lnTo>
                  <a:lnTo>
                    <a:pt x="122" y="19"/>
                  </a:lnTo>
                  <a:lnTo>
                    <a:pt x="124" y="22"/>
                  </a:lnTo>
                  <a:lnTo>
                    <a:pt x="127" y="26"/>
                  </a:lnTo>
                  <a:lnTo>
                    <a:pt x="131" y="31"/>
                  </a:lnTo>
                  <a:lnTo>
                    <a:pt x="134" y="34"/>
                  </a:lnTo>
                  <a:lnTo>
                    <a:pt x="138" y="40"/>
                  </a:lnTo>
                  <a:lnTo>
                    <a:pt x="140" y="43"/>
                  </a:lnTo>
                  <a:lnTo>
                    <a:pt x="142" y="47"/>
                  </a:lnTo>
                  <a:lnTo>
                    <a:pt x="144" y="49"/>
                  </a:lnTo>
                  <a:lnTo>
                    <a:pt x="145" y="52"/>
                  </a:lnTo>
                  <a:lnTo>
                    <a:pt x="147" y="57"/>
                  </a:lnTo>
                  <a:lnTo>
                    <a:pt x="148" y="58"/>
                  </a:lnTo>
                  <a:lnTo>
                    <a:pt x="141" y="77"/>
                  </a:lnTo>
                  <a:lnTo>
                    <a:pt x="139" y="77"/>
                  </a:lnTo>
                  <a:lnTo>
                    <a:pt x="138" y="75"/>
                  </a:lnTo>
                  <a:lnTo>
                    <a:pt x="137" y="72"/>
                  </a:lnTo>
                  <a:lnTo>
                    <a:pt x="134" y="68"/>
                  </a:lnTo>
                  <a:lnTo>
                    <a:pt x="132" y="66"/>
                  </a:lnTo>
                  <a:lnTo>
                    <a:pt x="131" y="63"/>
                  </a:lnTo>
                  <a:lnTo>
                    <a:pt x="129" y="60"/>
                  </a:lnTo>
                  <a:lnTo>
                    <a:pt x="127" y="58"/>
                  </a:lnTo>
                  <a:lnTo>
                    <a:pt x="124" y="55"/>
                  </a:lnTo>
                  <a:lnTo>
                    <a:pt x="123" y="52"/>
                  </a:lnTo>
                  <a:lnTo>
                    <a:pt x="121" y="50"/>
                  </a:lnTo>
                  <a:lnTo>
                    <a:pt x="118" y="48"/>
                  </a:lnTo>
                  <a:lnTo>
                    <a:pt x="116" y="44"/>
                  </a:lnTo>
                  <a:lnTo>
                    <a:pt x="113" y="42"/>
                  </a:lnTo>
                  <a:lnTo>
                    <a:pt x="109" y="39"/>
                  </a:lnTo>
                  <a:lnTo>
                    <a:pt x="107" y="36"/>
                  </a:lnTo>
                  <a:lnTo>
                    <a:pt x="103" y="34"/>
                  </a:lnTo>
                  <a:lnTo>
                    <a:pt x="100" y="31"/>
                  </a:lnTo>
                  <a:lnTo>
                    <a:pt x="97" y="29"/>
                  </a:lnTo>
                  <a:lnTo>
                    <a:pt x="93" y="27"/>
                  </a:lnTo>
                  <a:lnTo>
                    <a:pt x="89" y="25"/>
                  </a:lnTo>
                  <a:lnTo>
                    <a:pt x="86" y="23"/>
                  </a:lnTo>
                  <a:lnTo>
                    <a:pt x="81" y="22"/>
                  </a:lnTo>
                  <a:lnTo>
                    <a:pt x="78" y="21"/>
                  </a:lnTo>
                  <a:lnTo>
                    <a:pt x="74" y="20"/>
                  </a:lnTo>
                  <a:lnTo>
                    <a:pt x="69" y="19"/>
                  </a:lnTo>
                  <a:lnTo>
                    <a:pt x="65" y="19"/>
                  </a:lnTo>
                  <a:lnTo>
                    <a:pt x="61" y="20"/>
                  </a:lnTo>
                  <a:lnTo>
                    <a:pt x="59" y="20"/>
                  </a:lnTo>
                  <a:lnTo>
                    <a:pt x="56" y="20"/>
                  </a:lnTo>
                  <a:lnTo>
                    <a:pt x="54" y="20"/>
                  </a:lnTo>
                  <a:lnTo>
                    <a:pt x="52" y="20"/>
                  </a:lnTo>
                  <a:lnTo>
                    <a:pt x="49" y="20"/>
                  </a:lnTo>
                  <a:lnTo>
                    <a:pt x="45" y="22"/>
                  </a:lnTo>
                  <a:lnTo>
                    <a:pt x="42" y="22"/>
                  </a:lnTo>
                  <a:lnTo>
                    <a:pt x="37" y="23"/>
                  </a:lnTo>
                  <a:lnTo>
                    <a:pt x="35" y="23"/>
                  </a:lnTo>
                  <a:lnTo>
                    <a:pt x="32" y="25"/>
                  </a:lnTo>
                  <a:lnTo>
                    <a:pt x="29" y="25"/>
                  </a:lnTo>
                  <a:lnTo>
                    <a:pt x="26" y="26"/>
                  </a:lnTo>
                  <a:lnTo>
                    <a:pt x="24" y="26"/>
                  </a:lnTo>
                  <a:lnTo>
                    <a:pt x="21" y="28"/>
                  </a:lnTo>
                  <a:lnTo>
                    <a:pt x="19" y="29"/>
                  </a:lnTo>
                  <a:lnTo>
                    <a:pt x="17" y="30"/>
                  </a:lnTo>
                  <a:lnTo>
                    <a:pt x="15" y="31"/>
                  </a:lnTo>
                  <a:lnTo>
                    <a:pt x="14" y="32"/>
                  </a:lnTo>
                  <a:lnTo>
                    <a:pt x="10" y="34"/>
                  </a:lnTo>
                  <a:lnTo>
                    <a:pt x="7" y="35"/>
                  </a:lnTo>
                  <a:lnTo>
                    <a:pt x="5" y="37"/>
                  </a:lnTo>
                  <a:lnTo>
                    <a:pt x="4" y="39"/>
                  </a:lnTo>
                  <a:lnTo>
                    <a:pt x="2" y="41"/>
                  </a:lnTo>
                  <a:lnTo>
                    <a:pt x="2" y="42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6" name="Freeform 466"/>
            <p:cNvSpPr>
              <a:spLocks/>
            </p:cNvSpPr>
            <p:nvPr/>
          </p:nvSpPr>
          <p:spPr bwMode="auto">
            <a:xfrm rot="-1800000">
              <a:off x="732" y="3177"/>
              <a:ext cx="160" cy="68"/>
            </a:xfrm>
            <a:custGeom>
              <a:avLst/>
              <a:gdLst>
                <a:gd name="T0" fmla="*/ 41 w 160"/>
                <a:gd name="T1" fmla="*/ 13 h 68"/>
                <a:gd name="T2" fmla="*/ 45 w 160"/>
                <a:gd name="T3" fmla="*/ 11 h 68"/>
                <a:gd name="T4" fmla="*/ 51 w 160"/>
                <a:gd name="T5" fmla="*/ 8 h 68"/>
                <a:gd name="T6" fmla="*/ 55 w 160"/>
                <a:gd name="T7" fmla="*/ 7 h 68"/>
                <a:gd name="T8" fmla="*/ 61 w 160"/>
                <a:gd name="T9" fmla="*/ 5 h 68"/>
                <a:gd name="T10" fmla="*/ 66 w 160"/>
                <a:gd name="T11" fmla="*/ 4 h 68"/>
                <a:gd name="T12" fmla="*/ 72 w 160"/>
                <a:gd name="T13" fmla="*/ 2 h 68"/>
                <a:gd name="T14" fmla="*/ 78 w 160"/>
                <a:gd name="T15" fmla="*/ 0 h 68"/>
                <a:gd name="T16" fmla="*/ 84 w 160"/>
                <a:gd name="T17" fmla="*/ 0 h 68"/>
                <a:gd name="T18" fmla="*/ 91 w 160"/>
                <a:gd name="T19" fmla="*/ 0 h 68"/>
                <a:gd name="T20" fmla="*/ 97 w 160"/>
                <a:gd name="T21" fmla="*/ 0 h 68"/>
                <a:gd name="T22" fmla="*/ 104 w 160"/>
                <a:gd name="T23" fmla="*/ 0 h 68"/>
                <a:gd name="T24" fmla="*/ 110 w 160"/>
                <a:gd name="T25" fmla="*/ 1 h 68"/>
                <a:gd name="T26" fmla="*/ 115 w 160"/>
                <a:gd name="T27" fmla="*/ 3 h 68"/>
                <a:gd name="T28" fmla="*/ 119 w 160"/>
                <a:gd name="T29" fmla="*/ 6 h 68"/>
                <a:gd name="T30" fmla="*/ 124 w 160"/>
                <a:gd name="T31" fmla="*/ 10 h 68"/>
                <a:gd name="T32" fmla="*/ 131 w 160"/>
                <a:gd name="T33" fmla="*/ 15 h 68"/>
                <a:gd name="T34" fmla="*/ 139 w 160"/>
                <a:gd name="T35" fmla="*/ 24 h 68"/>
                <a:gd name="T36" fmla="*/ 145 w 160"/>
                <a:gd name="T37" fmla="*/ 33 h 68"/>
                <a:gd name="T38" fmla="*/ 151 w 160"/>
                <a:gd name="T39" fmla="*/ 43 h 68"/>
                <a:gd name="T40" fmla="*/ 155 w 160"/>
                <a:gd name="T41" fmla="*/ 50 h 68"/>
                <a:gd name="T42" fmla="*/ 158 w 160"/>
                <a:gd name="T43" fmla="*/ 56 h 68"/>
                <a:gd name="T44" fmla="*/ 160 w 160"/>
                <a:gd name="T45" fmla="*/ 59 h 68"/>
                <a:gd name="T46" fmla="*/ 149 w 160"/>
                <a:gd name="T47" fmla="*/ 68 h 68"/>
                <a:gd name="T48" fmla="*/ 147 w 160"/>
                <a:gd name="T49" fmla="*/ 66 h 68"/>
                <a:gd name="T50" fmla="*/ 144 w 160"/>
                <a:gd name="T51" fmla="*/ 60 h 68"/>
                <a:gd name="T52" fmla="*/ 139 w 160"/>
                <a:gd name="T53" fmla="*/ 51 h 68"/>
                <a:gd name="T54" fmla="*/ 132 w 160"/>
                <a:gd name="T55" fmla="*/ 43 h 68"/>
                <a:gd name="T56" fmla="*/ 128 w 160"/>
                <a:gd name="T57" fmla="*/ 37 h 68"/>
                <a:gd name="T58" fmla="*/ 123 w 160"/>
                <a:gd name="T59" fmla="*/ 32 h 68"/>
                <a:gd name="T60" fmla="*/ 118 w 160"/>
                <a:gd name="T61" fmla="*/ 28 h 68"/>
                <a:gd name="T62" fmla="*/ 112 w 160"/>
                <a:gd name="T63" fmla="*/ 23 h 68"/>
                <a:gd name="T64" fmla="*/ 105 w 160"/>
                <a:gd name="T65" fmla="*/ 20 h 68"/>
                <a:gd name="T66" fmla="*/ 98 w 160"/>
                <a:gd name="T67" fmla="*/ 17 h 68"/>
                <a:gd name="T68" fmla="*/ 91 w 160"/>
                <a:gd name="T69" fmla="*/ 15 h 68"/>
                <a:gd name="T70" fmla="*/ 84 w 160"/>
                <a:gd name="T71" fmla="*/ 15 h 68"/>
                <a:gd name="T72" fmla="*/ 76 w 160"/>
                <a:gd name="T73" fmla="*/ 14 h 68"/>
                <a:gd name="T74" fmla="*/ 69 w 160"/>
                <a:gd name="T75" fmla="*/ 14 h 68"/>
                <a:gd name="T76" fmla="*/ 61 w 160"/>
                <a:gd name="T77" fmla="*/ 15 h 68"/>
                <a:gd name="T78" fmla="*/ 54 w 160"/>
                <a:gd name="T79" fmla="*/ 16 h 68"/>
                <a:gd name="T80" fmla="*/ 46 w 160"/>
                <a:gd name="T81" fmla="*/ 18 h 68"/>
                <a:gd name="T82" fmla="*/ 40 w 160"/>
                <a:gd name="T83" fmla="*/ 20 h 68"/>
                <a:gd name="T84" fmla="*/ 34 w 160"/>
                <a:gd name="T85" fmla="*/ 22 h 68"/>
                <a:gd name="T86" fmla="*/ 28 w 160"/>
                <a:gd name="T87" fmla="*/ 24 h 68"/>
                <a:gd name="T88" fmla="*/ 23 w 160"/>
                <a:gd name="T89" fmla="*/ 26 h 68"/>
                <a:gd name="T90" fmla="*/ 18 w 160"/>
                <a:gd name="T91" fmla="*/ 28 h 68"/>
                <a:gd name="T92" fmla="*/ 11 w 160"/>
                <a:gd name="T93" fmla="*/ 32 h 68"/>
                <a:gd name="T94" fmla="*/ 6 w 160"/>
                <a:gd name="T95" fmla="*/ 35 h 68"/>
                <a:gd name="T96" fmla="*/ 5 w 160"/>
                <a:gd name="T97" fmla="*/ 36 h 68"/>
                <a:gd name="T98" fmla="*/ 41 w 160"/>
                <a:gd name="T99" fmla="*/ 13 h 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0"/>
                <a:gd name="T151" fmla="*/ 0 h 68"/>
                <a:gd name="T152" fmla="*/ 160 w 160"/>
                <a:gd name="T153" fmla="*/ 68 h 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0" h="68">
                  <a:moveTo>
                    <a:pt x="41" y="13"/>
                  </a:moveTo>
                  <a:lnTo>
                    <a:pt x="41" y="13"/>
                  </a:lnTo>
                  <a:lnTo>
                    <a:pt x="42" y="12"/>
                  </a:lnTo>
                  <a:lnTo>
                    <a:pt x="45" y="11"/>
                  </a:lnTo>
                  <a:lnTo>
                    <a:pt x="49" y="10"/>
                  </a:lnTo>
                  <a:lnTo>
                    <a:pt x="51" y="8"/>
                  </a:lnTo>
                  <a:lnTo>
                    <a:pt x="53" y="7"/>
                  </a:lnTo>
                  <a:lnTo>
                    <a:pt x="55" y="7"/>
                  </a:lnTo>
                  <a:lnTo>
                    <a:pt x="58" y="6"/>
                  </a:lnTo>
                  <a:lnTo>
                    <a:pt x="61" y="5"/>
                  </a:lnTo>
                  <a:lnTo>
                    <a:pt x="63" y="5"/>
                  </a:lnTo>
                  <a:lnTo>
                    <a:pt x="66" y="4"/>
                  </a:lnTo>
                  <a:lnTo>
                    <a:pt x="69" y="3"/>
                  </a:lnTo>
                  <a:lnTo>
                    <a:pt x="72" y="2"/>
                  </a:lnTo>
                  <a:lnTo>
                    <a:pt x="76" y="1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10" y="1"/>
                  </a:lnTo>
                  <a:lnTo>
                    <a:pt x="112" y="2"/>
                  </a:lnTo>
                  <a:lnTo>
                    <a:pt x="115" y="3"/>
                  </a:lnTo>
                  <a:lnTo>
                    <a:pt x="118" y="5"/>
                  </a:lnTo>
                  <a:lnTo>
                    <a:pt x="119" y="6"/>
                  </a:lnTo>
                  <a:lnTo>
                    <a:pt x="122" y="7"/>
                  </a:lnTo>
                  <a:lnTo>
                    <a:pt x="124" y="10"/>
                  </a:lnTo>
                  <a:lnTo>
                    <a:pt x="126" y="12"/>
                  </a:lnTo>
                  <a:lnTo>
                    <a:pt x="131" y="15"/>
                  </a:lnTo>
                  <a:lnTo>
                    <a:pt x="135" y="20"/>
                  </a:lnTo>
                  <a:lnTo>
                    <a:pt x="139" y="24"/>
                  </a:lnTo>
                  <a:lnTo>
                    <a:pt x="142" y="29"/>
                  </a:lnTo>
                  <a:lnTo>
                    <a:pt x="145" y="33"/>
                  </a:lnTo>
                  <a:lnTo>
                    <a:pt x="149" y="38"/>
                  </a:lnTo>
                  <a:lnTo>
                    <a:pt x="151" y="43"/>
                  </a:lnTo>
                  <a:lnTo>
                    <a:pt x="154" y="46"/>
                  </a:lnTo>
                  <a:lnTo>
                    <a:pt x="155" y="50"/>
                  </a:lnTo>
                  <a:lnTo>
                    <a:pt x="157" y="54"/>
                  </a:lnTo>
                  <a:lnTo>
                    <a:pt x="158" y="56"/>
                  </a:lnTo>
                  <a:lnTo>
                    <a:pt x="159" y="58"/>
                  </a:lnTo>
                  <a:lnTo>
                    <a:pt x="160" y="59"/>
                  </a:lnTo>
                  <a:lnTo>
                    <a:pt x="160" y="60"/>
                  </a:lnTo>
                  <a:lnTo>
                    <a:pt x="149" y="68"/>
                  </a:lnTo>
                  <a:lnTo>
                    <a:pt x="148" y="67"/>
                  </a:lnTo>
                  <a:lnTo>
                    <a:pt x="147" y="66"/>
                  </a:lnTo>
                  <a:lnTo>
                    <a:pt x="146" y="63"/>
                  </a:lnTo>
                  <a:lnTo>
                    <a:pt x="144" y="60"/>
                  </a:lnTo>
                  <a:lnTo>
                    <a:pt x="142" y="55"/>
                  </a:lnTo>
                  <a:lnTo>
                    <a:pt x="139" y="51"/>
                  </a:lnTo>
                  <a:lnTo>
                    <a:pt x="136" y="46"/>
                  </a:lnTo>
                  <a:lnTo>
                    <a:pt x="132" y="43"/>
                  </a:lnTo>
                  <a:lnTo>
                    <a:pt x="130" y="39"/>
                  </a:lnTo>
                  <a:lnTo>
                    <a:pt x="128" y="37"/>
                  </a:lnTo>
                  <a:lnTo>
                    <a:pt x="125" y="35"/>
                  </a:lnTo>
                  <a:lnTo>
                    <a:pt x="123" y="32"/>
                  </a:lnTo>
                  <a:lnTo>
                    <a:pt x="120" y="30"/>
                  </a:lnTo>
                  <a:lnTo>
                    <a:pt x="118" y="28"/>
                  </a:lnTo>
                  <a:lnTo>
                    <a:pt x="115" y="25"/>
                  </a:lnTo>
                  <a:lnTo>
                    <a:pt x="112" y="23"/>
                  </a:lnTo>
                  <a:lnTo>
                    <a:pt x="108" y="21"/>
                  </a:lnTo>
                  <a:lnTo>
                    <a:pt x="105" y="20"/>
                  </a:lnTo>
                  <a:lnTo>
                    <a:pt x="102" y="19"/>
                  </a:lnTo>
                  <a:lnTo>
                    <a:pt x="98" y="17"/>
                  </a:lnTo>
                  <a:lnTo>
                    <a:pt x="95" y="15"/>
                  </a:lnTo>
                  <a:lnTo>
                    <a:pt x="91" y="15"/>
                  </a:lnTo>
                  <a:lnTo>
                    <a:pt x="88" y="15"/>
                  </a:lnTo>
                  <a:lnTo>
                    <a:pt x="84" y="15"/>
                  </a:lnTo>
                  <a:lnTo>
                    <a:pt x="80" y="14"/>
                  </a:lnTo>
                  <a:lnTo>
                    <a:pt x="76" y="14"/>
                  </a:lnTo>
                  <a:lnTo>
                    <a:pt x="72" y="14"/>
                  </a:lnTo>
                  <a:lnTo>
                    <a:pt x="69" y="14"/>
                  </a:lnTo>
                  <a:lnTo>
                    <a:pt x="64" y="14"/>
                  </a:lnTo>
                  <a:lnTo>
                    <a:pt x="61" y="15"/>
                  </a:lnTo>
                  <a:lnTo>
                    <a:pt x="56" y="15"/>
                  </a:lnTo>
                  <a:lnTo>
                    <a:pt x="54" y="16"/>
                  </a:lnTo>
                  <a:lnTo>
                    <a:pt x="49" y="17"/>
                  </a:lnTo>
                  <a:lnTo>
                    <a:pt x="46" y="18"/>
                  </a:lnTo>
                  <a:lnTo>
                    <a:pt x="42" y="19"/>
                  </a:lnTo>
                  <a:lnTo>
                    <a:pt x="40" y="20"/>
                  </a:lnTo>
                  <a:lnTo>
                    <a:pt x="37" y="21"/>
                  </a:lnTo>
                  <a:lnTo>
                    <a:pt x="34" y="22"/>
                  </a:lnTo>
                  <a:lnTo>
                    <a:pt x="31" y="22"/>
                  </a:lnTo>
                  <a:lnTo>
                    <a:pt x="28" y="24"/>
                  </a:lnTo>
                  <a:lnTo>
                    <a:pt x="26" y="25"/>
                  </a:lnTo>
                  <a:lnTo>
                    <a:pt x="23" y="26"/>
                  </a:lnTo>
                  <a:lnTo>
                    <a:pt x="20" y="27"/>
                  </a:lnTo>
                  <a:lnTo>
                    <a:pt x="18" y="28"/>
                  </a:lnTo>
                  <a:lnTo>
                    <a:pt x="14" y="30"/>
                  </a:lnTo>
                  <a:lnTo>
                    <a:pt x="11" y="32"/>
                  </a:lnTo>
                  <a:lnTo>
                    <a:pt x="8" y="33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5" y="36"/>
                  </a:lnTo>
                  <a:lnTo>
                    <a:pt x="0" y="30"/>
                  </a:lnTo>
                  <a:lnTo>
                    <a:pt x="41" y="13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7" name="Freeform 467"/>
            <p:cNvSpPr>
              <a:spLocks/>
            </p:cNvSpPr>
            <p:nvPr/>
          </p:nvSpPr>
          <p:spPr bwMode="auto">
            <a:xfrm rot="-1800000">
              <a:off x="700" y="3199"/>
              <a:ext cx="304" cy="122"/>
            </a:xfrm>
            <a:custGeom>
              <a:avLst/>
              <a:gdLst>
                <a:gd name="T0" fmla="*/ 73 w 304"/>
                <a:gd name="T1" fmla="*/ 44 h 122"/>
                <a:gd name="T2" fmla="*/ 78 w 304"/>
                <a:gd name="T3" fmla="*/ 37 h 122"/>
                <a:gd name="T4" fmla="*/ 84 w 304"/>
                <a:gd name="T5" fmla="*/ 32 h 122"/>
                <a:gd name="T6" fmla="*/ 89 w 304"/>
                <a:gd name="T7" fmla="*/ 28 h 122"/>
                <a:gd name="T8" fmla="*/ 93 w 304"/>
                <a:gd name="T9" fmla="*/ 26 h 122"/>
                <a:gd name="T10" fmla="*/ 98 w 304"/>
                <a:gd name="T11" fmla="*/ 23 h 122"/>
                <a:gd name="T12" fmla="*/ 103 w 304"/>
                <a:gd name="T13" fmla="*/ 22 h 122"/>
                <a:gd name="T14" fmla="*/ 108 w 304"/>
                <a:gd name="T15" fmla="*/ 20 h 122"/>
                <a:gd name="T16" fmla="*/ 113 w 304"/>
                <a:gd name="T17" fmla="*/ 20 h 122"/>
                <a:gd name="T18" fmla="*/ 119 w 304"/>
                <a:gd name="T19" fmla="*/ 20 h 122"/>
                <a:gd name="T20" fmla="*/ 125 w 304"/>
                <a:gd name="T21" fmla="*/ 20 h 122"/>
                <a:gd name="T22" fmla="*/ 132 w 304"/>
                <a:gd name="T23" fmla="*/ 23 h 122"/>
                <a:gd name="T24" fmla="*/ 137 w 304"/>
                <a:gd name="T25" fmla="*/ 24 h 122"/>
                <a:gd name="T26" fmla="*/ 143 w 304"/>
                <a:gd name="T27" fmla="*/ 27 h 122"/>
                <a:gd name="T28" fmla="*/ 149 w 304"/>
                <a:gd name="T29" fmla="*/ 31 h 122"/>
                <a:gd name="T30" fmla="*/ 154 w 304"/>
                <a:gd name="T31" fmla="*/ 34 h 122"/>
                <a:gd name="T32" fmla="*/ 159 w 304"/>
                <a:gd name="T33" fmla="*/ 37 h 122"/>
                <a:gd name="T34" fmla="*/ 164 w 304"/>
                <a:gd name="T35" fmla="*/ 41 h 122"/>
                <a:gd name="T36" fmla="*/ 168 w 304"/>
                <a:gd name="T37" fmla="*/ 45 h 122"/>
                <a:gd name="T38" fmla="*/ 175 w 304"/>
                <a:gd name="T39" fmla="*/ 51 h 122"/>
                <a:gd name="T40" fmla="*/ 182 w 304"/>
                <a:gd name="T41" fmla="*/ 57 h 122"/>
                <a:gd name="T42" fmla="*/ 187 w 304"/>
                <a:gd name="T43" fmla="*/ 62 h 122"/>
                <a:gd name="T44" fmla="*/ 189 w 304"/>
                <a:gd name="T45" fmla="*/ 65 h 122"/>
                <a:gd name="T46" fmla="*/ 211 w 304"/>
                <a:gd name="T47" fmla="*/ 21 h 122"/>
                <a:gd name="T48" fmla="*/ 304 w 304"/>
                <a:gd name="T49" fmla="*/ 2 h 122"/>
                <a:gd name="T50" fmla="*/ 219 w 304"/>
                <a:gd name="T51" fmla="*/ 43 h 122"/>
                <a:gd name="T52" fmla="*/ 205 w 304"/>
                <a:gd name="T53" fmla="*/ 99 h 122"/>
                <a:gd name="T54" fmla="*/ 185 w 304"/>
                <a:gd name="T55" fmla="*/ 104 h 122"/>
                <a:gd name="T56" fmla="*/ 183 w 304"/>
                <a:gd name="T57" fmla="*/ 99 h 122"/>
                <a:gd name="T58" fmla="*/ 180 w 304"/>
                <a:gd name="T59" fmla="*/ 93 h 122"/>
                <a:gd name="T60" fmla="*/ 176 w 304"/>
                <a:gd name="T61" fmla="*/ 89 h 122"/>
                <a:gd name="T62" fmla="*/ 173 w 304"/>
                <a:gd name="T63" fmla="*/ 84 h 122"/>
                <a:gd name="T64" fmla="*/ 168 w 304"/>
                <a:gd name="T65" fmla="*/ 78 h 122"/>
                <a:gd name="T66" fmla="*/ 165 w 304"/>
                <a:gd name="T67" fmla="*/ 73 h 122"/>
                <a:gd name="T68" fmla="*/ 160 w 304"/>
                <a:gd name="T69" fmla="*/ 68 h 122"/>
                <a:gd name="T70" fmla="*/ 155 w 304"/>
                <a:gd name="T71" fmla="*/ 62 h 122"/>
                <a:gd name="T72" fmla="*/ 150 w 304"/>
                <a:gd name="T73" fmla="*/ 57 h 122"/>
                <a:gd name="T74" fmla="*/ 144 w 304"/>
                <a:gd name="T75" fmla="*/ 52 h 122"/>
                <a:gd name="T76" fmla="*/ 139 w 304"/>
                <a:gd name="T77" fmla="*/ 48 h 122"/>
                <a:gd name="T78" fmla="*/ 133 w 304"/>
                <a:gd name="T79" fmla="*/ 44 h 122"/>
                <a:gd name="T80" fmla="*/ 127 w 304"/>
                <a:gd name="T81" fmla="*/ 42 h 122"/>
                <a:gd name="T82" fmla="*/ 122 w 304"/>
                <a:gd name="T83" fmla="*/ 40 h 122"/>
                <a:gd name="T84" fmla="*/ 116 w 304"/>
                <a:gd name="T85" fmla="*/ 39 h 122"/>
                <a:gd name="T86" fmla="*/ 111 w 304"/>
                <a:gd name="T87" fmla="*/ 38 h 122"/>
                <a:gd name="T88" fmla="*/ 105 w 304"/>
                <a:gd name="T89" fmla="*/ 39 h 122"/>
                <a:gd name="T90" fmla="*/ 101 w 304"/>
                <a:gd name="T91" fmla="*/ 39 h 122"/>
                <a:gd name="T92" fmla="*/ 96 w 304"/>
                <a:gd name="T93" fmla="*/ 40 h 122"/>
                <a:gd name="T94" fmla="*/ 91 w 304"/>
                <a:gd name="T95" fmla="*/ 44 h 122"/>
                <a:gd name="T96" fmla="*/ 84 w 304"/>
                <a:gd name="T97" fmla="*/ 50 h 122"/>
                <a:gd name="T98" fmla="*/ 78 w 304"/>
                <a:gd name="T99" fmla="*/ 58 h 122"/>
                <a:gd name="T100" fmla="*/ 75 w 304"/>
                <a:gd name="T101" fmla="*/ 66 h 122"/>
                <a:gd name="T102" fmla="*/ 72 w 304"/>
                <a:gd name="T103" fmla="*/ 72 h 122"/>
                <a:gd name="T104" fmla="*/ 70 w 304"/>
                <a:gd name="T105" fmla="*/ 77 h 122"/>
                <a:gd name="T106" fmla="*/ 68 w 304"/>
                <a:gd name="T107" fmla="*/ 84 h 122"/>
                <a:gd name="T108" fmla="*/ 0 w 304"/>
                <a:gd name="T109" fmla="*/ 122 h 122"/>
                <a:gd name="T110" fmla="*/ 61 w 304"/>
                <a:gd name="T111" fmla="*/ 63 h 12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04"/>
                <a:gd name="T169" fmla="*/ 0 h 122"/>
                <a:gd name="T170" fmla="*/ 304 w 304"/>
                <a:gd name="T171" fmla="*/ 122 h 12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04" h="122">
                  <a:moveTo>
                    <a:pt x="72" y="45"/>
                  </a:moveTo>
                  <a:lnTo>
                    <a:pt x="73" y="44"/>
                  </a:lnTo>
                  <a:lnTo>
                    <a:pt x="76" y="40"/>
                  </a:lnTo>
                  <a:lnTo>
                    <a:pt x="78" y="37"/>
                  </a:lnTo>
                  <a:lnTo>
                    <a:pt x="80" y="35"/>
                  </a:lnTo>
                  <a:lnTo>
                    <a:pt x="84" y="32"/>
                  </a:lnTo>
                  <a:lnTo>
                    <a:pt x="87" y="30"/>
                  </a:lnTo>
                  <a:lnTo>
                    <a:pt x="89" y="28"/>
                  </a:lnTo>
                  <a:lnTo>
                    <a:pt x="91" y="27"/>
                  </a:lnTo>
                  <a:lnTo>
                    <a:pt x="93" y="26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100" y="23"/>
                  </a:lnTo>
                  <a:lnTo>
                    <a:pt x="103" y="22"/>
                  </a:lnTo>
                  <a:lnTo>
                    <a:pt x="105" y="22"/>
                  </a:lnTo>
                  <a:lnTo>
                    <a:pt x="108" y="20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6" y="20"/>
                  </a:lnTo>
                  <a:lnTo>
                    <a:pt x="119" y="20"/>
                  </a:lnTo>
                  <a:lnTo>
                    <a:pt x="122" y="20"/>
                  </a:lnTo>
                  <a:lnTo>
                    <a:pt x="125" y="20"/>
                  </a:lnTo>
                  <a:lnTo>
                    <a:pt x="129" y="22"/>
                  </a:lnTo>
                  <a:lnTo>
                    <a:pt x="132" y="23"/>
                  </a:lnTo>
                  <a:lnTo>
                    <a:pt x="134" y="23"/>
                  </a:lnTo>
                  <a:lnTo>
                    <a:pt x="137" y="24"/>
                  </a:lnTo>
                  <a:lnTo>
                    <a:pt x="140" y="26"/>
                  </a:lnTo>
                  <a:lnTo>
                    <a:pt x="143" y="27"/>
                  </a:lnTo>
                  <a:lnTo>
                    <a:pt x="146" y="28"/>
                  </a:lnTo>
                  <a:lnTo>
                    <a:pt x="149" y="31"/>
                  </a:lnTo>
                  <a:lnTo>
                    <a:pt x="152" y="32"/>
                  </a:lnTo>
                  <a:lnTo>
                    <a:pt x="154" y="34"/>
                  </a:lnTo>
                  <a:lnTo>
                    <a:pt x="157" y="35"/>
                  </a:lnTo>
                  <a:lnTo>
                    <a:pt x="159" y="37"/>
                  </a:lnTo>
                  <a:lnTo>
                    <a:pt x="162" y="40"/>
                  </a:lnTo>
                  <a:lnTo>
                    <a:pt x="164" y="41"/>
                  </a:lnTo>
                  <a:lnTo>
                    <a:pt x="166" y="44"/>
                  </a:lnTo>
                  <a:lnTo>
                    <a:pt x="168" y="45"/>
                  </a:lnTo>
                  <a:lnTo>
                    <a:pt x="171" y="48"/>
                  </a:lnTo>
                  <a:lnTo>
                    <a:pt x="175" y="51"/>
                  </a:lnTo>
                  <a:lnTo>
                    <a:pt x="178" y="54"/>
                  </a:lnTo>
                  <a:lnTo>
                    <a:pt x="182" y="57"/>
                  </a:lnTo>
                  <a:lnTo>
                    <a:pt x="184" y="60"/>
                  </a:lnTo>
                  <a:lnTo>
                    <a:pt x="187" y="62"/>
                  </a:lnTo>
                  <a:lnTo>
                    <a:pt x="188" y="65"/>
                  </a:lnTo>
                  <a:lnTo>
                    <a:pt x="189" y="65"/>
                  </a:lnTo>
                  <a:lnTo>
                    <a:pt x="189" y="66"/>
                  </a:lnTo>
                  <a:lnTo>
                    <a:pt x="211" y="21"/>
                  </a:lnTo>
                  <a:lnTo>
                    <a:pt x="290" y="0"/>
                  </a:lnTo>
                  <a:lnTo>
                    <a:pt x="304" y="2"/>
                  </a:lnTo>
                  <a:lnTo>
                    <a:pt x="298" y="17"/>
                  </a:lnTo>
                  <a:lnTo>
                    <a:pt x="219" y="43"/>
                  </a:lnTo>
                  <a:lnTo>
                    <a:pt x="201" y="82"/>
                  </a:lnTo>
                  <a:lnTo>
                    <a:pt x="205" y="99"/>
                  </a:lnTo>
                  <a:lnTo>
                    <a:pt x="187" y="105"/>
                  </a:lnTo>
                  <a:lnTo>
                    <a:pt x="185" y="104"/>
                  </a:lnTo>
                  <a:lnTo>
                    <a:pt x="184" y="102"/>
                  </a:lnTo>
                  <a:lnTo>
                    <a:pt x="183" y="99"/>
                  </a:lnTo>
                  <a:lnTo>
                    <a:pt x="181" y="96"/>
                  </a:lnTo>
                  <a:lnTo>
                    <a:pt x="180" y="93"/>
                  </a:lnTo>
                  <a:lnTo>
                    <a:pt x="177" y="91"/>
                  </a:lnTo>
                  <a:lnTo>
                    <a:pt x="176" y="89"/>
                  </a:lnTo>
                  <a:lnTo>
                    <a:pt x="175" y="86"/>
                  </a:lnTo>
                  <a:lnTo>
                    <a:pt x="173" y="84"/>
                  </a:lnTo>
                  <a:lnTo>
                    <a:pt x="170" y="82"/>
                  </a:lnTo>
                  <a:lnTo>
                    <a:pt x="168" y="78"/>
                  </a:lnTo>
                  <a:lnTo>
                    <a:pt x="167" y="76"/>
                  </a:lnTo>
                  <a:lnTo>
                    <a:pt x="165" y="73"/>
                  </a:lnTo>
                  <a:lnTo>
                    <a:pt x="162" y="70"/>
                  </a:lnTo>
                  <a:lnTo>
                    <a:pt x="160" y="68"/>
                  </a:lnTo>
                  <a:lnTo>
                    <a:pt x="158" y="65"/>
                  </a:lnTo>
                  <a:lnTo>
                    <a:pt x="155" y="62"/>
                  </a:lnTo>
                  <a:lnTo>
                    <a:pt x="152" y="59"/>
                  </a:lnTo>
                  <a:lnTo>
                    <a:pt x="150" y="57"/>
                  </a:lnTo>
                  <a:lnTo>
                    <a:pt x="147" y="55"/>
                  </a:lnTo>
                  <a:lnTo>
                    <a:pt x="144" y="52"/>
                  </a:lnTo>
                  <a:lnTo>
                    <a:pt x="141" y="50"/>
                  </a:lnTo>
                  <a:lnTo>
                    <a:pt x="139" y="48"/>
                  </a:lnTo>
                  <a:lnTo>
                    <a:pt x="136" y="46"/>
                  </a:lnTo>
                  <a:lnTo>
                    <a:pt x="133" y="44"/>
                  </a:lnTo>
                  <a:lnTo>
                    <a:pt x="131" y="43"/>
                  </a:lnTo>
                  <a:lnTo>
                    <a:pt x="127" y="42"/>
                  </a:lnTo>
                  <a:lnTo>
                    <a:pt x="125" y="41"/>
                  </a:lnTo>
                  <a:lnTo>
                    <a:pt x="122" y="40"/>
                  </a:lnTo>
                  <a:lnTo>
                    <a:pt x="119" y="40"/>
                  </a:lnTo>
                  <a:lnTo>
                    <a:pt x="116" y="39"/>
                  </a:lnTo>
                  <a:lnTo>
                    <a:pt x="113" y="39"/>
                  </a:lnTo>
                  <a:lnTo>
                    <a:pt x="111" y="38"/>
                  </a:lnTo>
                  <a:lnTo>
                    <a:pt x="108" y="38"/>
                  </a:lnTo>
                  <a:lnTo>
                    <a:pt x="105" y="39"/>
                  </a:lnTo>
                  <a:lnTo>
                    <a:pt x="104" y="39"/>
                  </a:lnTo>
                  <a:lnTo>
                    <a:pt x="101" y="39"/>
                  </a:lnTo>
                  <a:lnTo>
                    <a:pt x="98" y="40"/>
                  </a:lnTo>
                  <a:lnTo>
                    <a:pt x="96" y="40"/>
                  </a:lnTo>
                  <a:lnTo>
                    <a:pt x="95" y="41"/>
                  </a:lnTo>
                  <a:lnTo>
                    <a:pt x="91" y="44"/>
                  </a:lnTo>
                  <a:lnTo>
                    <a:pt x="88" y="47"/>
                  </a:lnTo>
                  <a:lnTo>
                    <a:pt x="84" y="50"/>
                  </a:lnTo>
                  <a:lnTo>
                    <a:pt x="82" y="54"/>
                  </a:lnTo>
                  <a:lnTo>
                    <a:pt x="78" y="58"/>
                  </a:lnTo>
                  <a:lnTo>
                    <a:pt x="76" y="64"/>
                  </a:lnTo>
                  <a:lnTo>
                    <a:pt x="75" y="66"/>
                  </a:lnTo>
                  <a:lnTo>
                    <a:pt x="73" y="68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0" y="77"/>
                  </a:lnTo>
                  <a:lnTo>
                    <a:pt x="68" y="81"/>
                  </a:lnTo>
                  <a:lnTo>
                    <a:pt x="68" y="84"/>
                  </a:lnTo>
                  <a:lnTo>
                    <a:pt x="67" y="87"/>
                  </a:lnTo>
                  <a:lnTo>
                    <a:pt x="0" y="122"/>
                  </a:lnTo>
                  <a:lnTo>
                    <a:pt x="26" y="68"/>
                  </a:lnTo>
                  <a:lnTo>
                    <a:pt x="61" y="63"/>
                  </a:lnTo>
                  <a:lnTo>
                    <a:pt x="72" y="4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8" name="Freeform 468"/>
            <p:cNvSpPr>
              <a:spLocks/>
            </p:cNvSpPr>
            <p:nvPr/>
          </p:nvSpPr>
          <p:spPr bwMode="auto">
            <a:xfrm rot="-1800000">
              <a:off x="639" y="3214"/>
              <a:ext cx="129" cy="151"/>
            </a:xfrm>
            <a:custGeom>
              <a:avLst/>
              <a:gdLst>
                <a:gd name="T0" fmla="*/ 68 w 129"/>
                <a:gd name="T1" fmla="*/ 0 h 151"/>
                <a:gd name="T2" fmla="*/ 72 w 129"/>
                <a:gd name="T3" fmla="*/ 1 h 151"/>
                <a:gd name="T4" fmla="*/ 77 w 129"/>
                <a:gd name="T5" fmla="*/ 3 h 151"/>
                <a:gd name="T6" fmla="*/ 82 w 129"/>
                <a:gd name="T7" fmla="*/ 6 h 151"/>
                <a:gd name="T8" fmla="*/ 88 w 129"/>
                <a:gd name="T9" fmla="*/ 9 h 151"/>
                <a:gd name="T10" fmla="*/ 94 w 129"/>
                <a:gd name="T11" fmla="*/ 13 h 151"/>
                <a:gd name="T12" fmla="*/ 99 w 129"/>
                <a:gd name="T13" fmla="*/ 19 h 151"/>
                <a:gd name="T14" fmla="*/ 106 w 129"/>
                <a:gd name="T15" fmla="*/ 26 h 151"/>
                <a:gd name="T16" fmla="*/ 112 w 129"/>
                <a:gd name="T17" fmla="*/ 33 h 151"/>
                <a:gd name="T18" fmla="*/ 116 w 129"/>
                <a:gd name="T19" fmla="*/ 41 h 151"/>
                <a:gd name="T20" fmla="*/ 118 w 129"/>
                <a:gd name="T21" fmla="*/ 46 h 151"/>
                <a:gd name="T22" fmla="*/ 120 w 129"/>
                <a:gd name="T23" fmla="*/ 51 h 151"/>
                <a:gd name="T24" fmla="*/ 123 w 129"/>
                <a:gd name="T25" fmla="*/ 58 h 151"/>
                <a:gd name="T26" fmla="*/ 124 w 129"/>
                <a:gd name="T27" fmla="*/ 63 h 151"/>
                <a:gd name="T28" fmla="*/ 126 w 129"/>
                <a:gd name="T29" fmla="*/ 70 h 151"/>
                <a:gd name="T30" fmla="*/ 127 w 129"/>
                <a:gd name="T31" fmla="*/ 77 h 151"/>
                <a:gd name="T32" fmla="*/ 128 w 129"/>
                <a:gd name="T33" fmla="*/ 85 h 151"/>
                <a:gd name="T34" fmla="*/ 128 w 129"/>
                <a:gd name="T35" fmla="*/ 93 h 151"/>
                <a:gd name="T36" fmla="*/ 128 w 129"/>
                <a:gd name="T37" fmla="*/ 101 h 151"/>
                <a:gd name="T38" fmla="*/ 128 w 129"/>
                <a:gd name="T39" fmla="*/ 110 h 151"/>
                <a:gd name="T40" fmla="*/ 127 w 129"/>
                <a:gd name="T41" fmla="*/ 120 h 151"/>
                <a:gd name="T42" fmla="*/ 105 w 129"/>
                <a:gd name="T43" fmla="*/ 151 h 151"/>
                <a:gd name="T44" fmla="*/ 106 w 129"/>
                <a:gd name="T45" fmla="*/ 148 h 151"/>
                <a:gd name="T46" fmla="*/ 110 w 129"/>
                <a:gd name="T47" fmla="*/ 140 h 151"/>
                <a:gd name="T48" fmla="*/ 111 w 129"/>
                <a:gd name="T49" fmla="*/ 133 h 151"/>
                <a:gd name="T50" fmla="*/ 113 w 129"/>
                <a:gd name="T51" fmla="*/ 127 h 151"/>
                <a:gd name="T52" fmla="*/ 116 w 129"/>
                <a:gd name="T53" fmla="*/ 120 h 151"/>
                <a:gd name="T54" fmla="*/ 117 w 129"/>
                <a:gd name="T55" fmla="*/ 112 h 151"/>
                <a:gd name="T56" fmla="*/ 118 w 129"/>
                <a:gd name="T57" fmla="*/ 103 h 151"/>
                <a:gd name="T58" fmla="*/ 119 w 129"/>
                <a:gd name="T59" fmla="*/ 94 h 151"/>
                <a:gd name="T60" fmla="*/ 119 w 129"/>
                <a:gd name="T61" fmla="*/ 84 h 151"/>
                <a:gd name="T62" fmla="*/ 118 w 129"/>
                <a:gd name="T63" fmla="*/ 74 h 151"/>
                <a:gd name="T64" fmla="*/ 116 w 129"/>
                <a:gd name="T65" fmla="*/ 66 h 151"/>
                <a:gd name="T66" fmla="*/ 113 w 129"/>
                <a:gd name="T67" fmla="*/ 56 h 151"/>
                <a:gd name="T68" fmla="*/ 107 w 129"/>
                <a:gd name="T69" fmla="*/ 47 h 151"/>
                <a:gd name="T70" fmla="*/ 101 w 129"/>
                <a:gd name="T71" fmla="*/ 39 h 151"/>
                <a:gd name="T72" fmla="*/ 93 w 129"/>
                <a:gd name="T73" fmla="*/ 32 h 151"/>
                <a:gd name="T74" fmla="*/ 86 w 129"/>
                <a:gd name="T75" fmla="*/ 26 h 151"/>
                <a:gd name="T76" fmla="*/ 78 w 129"/>
                <a:gd name="T77" fmla="*/ 21 h 151"/>
                <a:gd name="T78" fmla="*/ 71 w 129"/>
                <a:gd name="T79" fmla="*/ 19 h 151"/>
                <a:gd name="T80" fmla="*/ 64 w 129"/>
                <a:gd name="T81" fmla="*/ 17 h 151"/>
                <a:gd name="T82" fmla="*/ 57 w 129"/>
                <a:gd name="T83" fmla="*/ 17 h 151"/>
                <a:gd name="T84" fmla="*/ 50 w 129"/>
                <a:gd name="T85" fmla="*/ 17 h 151"/>
                <a:gd name="T86" fmla="*/ 44 w 129"/>
                <a:gd name="T87" fmla="*/ 19 h 151"/>
                <a:gd name="T88" fmla="*/ 38 w 129"/>
                <a:gd name="T89" fmla="*/ 20 h 151"/>
                <a:gd name="T90" fmla="*/ 33 w 129"/>
                <a:gd name="T91" fmla="*/ 21 h 151"/>
                <a:gd name="T92" fmla="*/ 28 w 129"/>
                <a:gd name="T93" fmla="*/ 24 h 151"/>
                <a:gd name="T94" fmla="*/ 24 w 129"/>
                <a:gd name="T95" fmla="*/ 26 h 151"/>
                <a:gd name="T96" fmla="*/ 18 w 129"/>
                <a:gd name="T97" fmla="*/ 29 h 151"/>
                <a:gd name="T98" fmla="*/ 17 w 129"/>
                <a:gd name="T99" fmla="*/ 31 h 15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9"/>
                <a:gd name="T151" fmla="*/ 0 h 151"/>
                <a:gd name="T152" fmla="*/ 129 w 129"/>
                <a:gd name="T153" fmla="*/ 151 h 15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9" h="151">
                  <a:moveTo>
                    <a:pt x="0" y="25"/>
                  </a:moveTo>
                  <a:lnTo>
                    <a:pt x="68" y="0"/>
                  </a:lnTo>
                  <a:lnTo>
                    <a:pt x="71" y="1"/>
                  </a:lnTo>
                  <a:lnTo>
                    <a:pt x="72" y="1"/>
                  </a:lnTo>
                  <a:lnTo>
                    <a:pt x="74" y="2"/>
                  </a:lnTo>
                  <a:lnTo>
                    <a:pt x="77" y="3"/>
                  </a:lnTo>
                  <a:lnTo>
                    <a:pt x="79" y="4"/>
                  </a:lnTo>
                  <a:lnTo>
                    <a:pt x="82" y="6"/>
                  </a:lnTo>
                  <a:lnTo>
                    <a:pt x="85" y="8"/>
                  </a:lnTo>
                  <a:lnTo>
                    <a:pt x="88" y="9"/>
                  </a:lnTo>
                  <a:lnTo>
                    <a:pt x="91" y="11"/>
                  </a:lnTo>
                  <a:lnTo>
                    <a:pt x="94" y="13"/>
                  </a:lnTo>
                  <a:lnTo>
                    <a:pt x="96" y="17"/>
                  </a:lnTo>
                  <a:lnTo>
                    <a:pt x="99" y="19"/>
                  </a:lnTo>
                  <a:lnTo>
                    <a:pt x="103" y="23"/>
                  </a:lnTo>
                  <a:lnTo>
                    <a:pt x="106" y="26"/>
                  </a:lnTo>
                  <a:lnTo>
                    <a:pt x="109" y="30"/>
                  </a:lnTo>
                  <a:lnTo>
                    <a:pt x="112" y="33"/>
                  </a:lnTo>
                  <a:lnTo>
                    <a:pt x="115" y="39"/>
                  </a:lnTo>
                  <a:lnTo>
                    <a:pt x="116" y="41"/>
                  </a:lnTo>
                  <a:lnTo>
                    <a:pt x="117" y="43"/>
                  </a:lnTo>
                  <a:lnTo>
                    <a:pt x="118" y="46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2" y="54"/>
                  </a:lnTo>
                  <a:lnTo>
                    <a:pt x="123" y="58"/>
                  </a:lnTo>
                  <a:lnTo>
                    <a:pt x="124" y="61"/>
                  </a:lnTo>
                  <a:lnTo>
                    <a:pt x="124" y="63"/>
                  </a:lnTo>
                  <a:lnTo>
                    <a:pt x="125" y="66"/>
                  </a:lnTo>
                  <a:lnTo>
                    <a:pt x="126" y="70"/>
                  </a:lnTo>
                  <a:lnTo>
                    <a:pt x="127" y="74"/>
                  </a:lnTo>
                  <a:lnTo>
                    <a:pt x="127" y="77"/>
                  </a:lnTo>
                  <a:lnTo>
                    <a:pt x="128" y="80"/>
                  </a:lnTo>
                  <a:lnTo>
                    <a:pt x="128" y="85"/>
                  </a:lnTo>
                  <a:lnTo>
                    <a:pt x="129" y="89"/>
                  </a:lnTo>
                  <a:lnTo>
                    <a:pt x="128" y="93"/>
                  </a:lnTo>
                  <a:lnTo>
                    <a:pt x="128" y="97"/>
                  </a:lnTo>
                  <a:lnTo>
                    <a:pt x="128" y="101"/>
                  </a:lnTo>
                  <a:lnTo>
                    <a:pt x="128" y="105"/>
                  </a:lnTo>
                  <a:lnTo>
                    <a:pt x="128" y="110"/>
                  </a:lnTo>
                  <a:lnTo>
                    <a:pt x="128" y="115"/>
                  </a:lnTo>
                  <a:lnTo>
                    <a:pt x="127" y="120"/>
                  </a:lnTo>
                  <a:lnTo>
                    <a:pt x="127" y="124"/>
                  </a:lnTo>
                  <a:lnTo>
                    <a:pt x="105" y="151"/>
                  </a:lnTo>
                  <a:lnTo>
                    <a:pt x="105" y="150"/>
                  </a:lnTo>
                  <a:lnTo>
                    <a:pt x="106" y="148"/>
                  </a:lnTo>
                  <a:lnTo>
                    <a:pt x="108" y="144"/>
                  </a:lnTo>
                  <a:lnTo>
                    <a:pt x="110" y="140"/>
                  </a:lnTo>
                  <a:lnTo>
                    <a:pt x="110" y="137"/>
                  </a:lnTo>
                  <a:lnTo>
                    <a:pt x="111" y="133"/>
                  </a:lnTo>
                  <a:lnTo>
                    <a:pt x="113" y="130"/>
                  </a:lnTo>
                  <a:lnTo>
                    <a:pt x="113" y="127"/>
                  </a:lnTo>
                  <a:lnTo>
                    <a:pt x="114" y="123"/>
                  </a:lnTo>
                  <a:lnTo>
                    <a:pt x="116" y="120"/>
                  </a:lnTo>
                  <a:lnTo>
                    <a:pt x="116" y="115"/>
                  </a:lnTo>
                  <a:lnTo>
                    <a:pt x="117" y="112"/>
                  </a:lnTo>
                  <a:lnTo>
                    <a:pt x="118" y="107"/>
                  </a:lnTo>
                  <a:lnTo>
                    <a:pt x="118" y="103"/>
                  </a:lnTo>
                  <a:lnTo>
                    <a:pt x="119" y="98"/>
                  </a:lnTo>
                  <a:lnTo>
                    <a:pt x="119" y="94"/>
                  </a:lnTo>
                  <a:lnTo>
                    <a:pt x="119" y="88"/>
                  </a:lnTo>
                  <a:lnTo>
                    <a:pt x="119" y="84"/>
                  </a:lnTo>
                  <a:lnTo>
                    <a:pt x="118" y="79"/>
                  </a:lnTo>
                  <a:lnTo>
                    <a:pt x="118" y="74"/>
                  </a:lnTo>
                  <a:lnTo>
                    <a:pt x="117" y="70"/>
                  </a:lnTo>
                  <a:lnTo>
                    <a:pt x="116" y="66"/>
                  </a:lnTo>
                  <a:lnTo>
                    <a:pt x="114" y="60"/>
                  </a:lnTo>
                  <a:lnTo>
                    <a:pt x="113" y="56"/>
                  </a:lnTo>
                  <a:lnTo>
                    <a:pt x="109" y="51"/>
                  </a:lnTo>
                  <a:lnTo>
                    <a:pt x="107" y="47"/>
                  </a:lnTo>
                  <a:lnTo>
                    <a:pt x="104" y="43"/>
                  </a:lnTo>
                  <a:lnTo>
                    <a:pt x="101" y="39"/>
                  </a:lnTo>
                  <a:lnTo>
                    <a:pt x="96" y="35"/>
                  </a:lnTo>
                  <a:lnTo>
                    <a:pt x="93" y="32"/>
                  </a:lnTo>
                  <a:lnTo>
                    <a:pt x="89" y="28"/>
                  </a:lnTo>
                  <a:lnTo>
                    <a:pt x="86" y="26"/>
                  </a:lnTo>
                  <a:lnTo>
                    <a:pt x="82" y="23"/>
                  </a:lnTo>
                  <a:lnTo>
                    <a:pt x="78" y="21"/>
                  </a:lnTo>
                  <a:lnTo>
                    <a:pt x="75" y="20"/>
                  </a:lnTo>
                  <a:lnTo>
                    <a:pt x="71" y="19"/>
                  </a:lnTo>
                  <a:lnTo>
                    <a:pt x="67" y="18"/>
                  </a:lnTo>
                  <a:lnTo>
                    <a:pt x="64" y="17"/>
                  </a:lnTo>
                  <a:lnTo>
                    <a:pt x="60" y="17"/>
                  </a:lnTo>
                  <a:lnTo>
                    <a:pt x="57" y="17"/>
                  </a:lnTo>
                  <a:lnTo>
                    <a:pt x="53" y="17"/>
                  </a:lnTo>
                  <a:lnTo>
                    <a:pt x="50" y="17"/>
                  </a:lnTo>
                  <a:lnTo>
                    <a:pt x="47" y="18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38" y="20"/>
                  </a:lnTo>
                  <a:lnTo>
                    <a:pt x="35" y="20"/>
                  </a:lnTo>
                  <a:lnTo>
                    <a:pt x="33" y="21"/>
                  </a:lnTo>
                  <a:lnTo>
                    <a:pt x="30" y="22"/>
                  </a:lnTo>
                  <a:lnTo>
                    <a:pt x="28" y="24"/>
                  </a:lnTo>
                  <a:lnTo>
                    <a:pt x="26" y="25"/>
                  </a:lnTo>
                  <a:lnTo>
                    <a:pt x="24" y="26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7" y="30"/>
                  </a:lnTo>
                  <a:lnTo>
                    <a:pt x="17" y="31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49" name="Freeform 469"/>
            <p:cNvSpPr>
              <a:spLocks/>
            </p:cNvSpPr>
            <p:nvPr/>
          </p:nvSpPr>
          <p:spPr bwMode="auto">
            <a:xfrm rot="-1800000">
              <a:off x="1598" y="3564"/>
              <a:ext cx="113" cy="118"/>
            </a:xfrm>
            <a:custGeom>
              <a:avLst/>
              <a:gdLst>
                <a:gd name="T0" fmla="*/ 18 w 113"/>
                <a:gd name="T1" fmla="*/ 22 h 118"/>
                <a:gd name="T2" fmla="*/ 23 w 113"/>
                <a:gd name="T3" fmla="*/ 20 h 118"/>
                <a:gd name="T4" fmla="*/ 28 w 113"/>
                <a:gd name="T5" fmla="*/ 17 h 118"/>
                <a:gd name="T6" fmla="*/ 32 w 113"/>
                <a:gd name="T7" fmla="*/ 13 h 118"/>
                <a:gd name="T8" fmla="*/ 38 w 113"/>
                <a:gd name="T9" fmla="*/ 11 h 118"/>
                <a:gd name="T10" fmla="*/ 43 w 113"/>
                <a:gd name="T11" fmla="*/ 8 h 118"/>
                <a:gd name="T12" fmla="*/ 49 w 113"/>
                <a:gd name="T13" fmla="*/ 5 h 118"/>
                <a:gd name="T14" fmla="*/ 55 w 113"/>
                <a:gd name="T15" fmla="*/ 3 h 118"/>
                <a:gd name="T16" fmla="*/ 61 w 113"/>
                <a:gd name="T17" fmla="*/ 1 h 118"/>
                <a:gd name="T18" fmla="*/ 68 w 113"/>
                <a:gd name="T19" fmla="*/ 0 h 118"/>
                <a:gd name="T20" fmla="*/ 75 w 113"/>
                <a:gd name="T21" fmla="*/ 0 h 118"/>
                <a:gd name="T22" fmla="*/ 80 w 113"/>
                <a:gd name="T23" fmla="*/ 0 h 118"/>
                <a:gd name="T24" fmla="*/ 86 w 113"/>
                <a:gd name="T25" fmla="*/ 1 h 118"/>
                <a:gd name="T26" fmla="*/ 91 w 113"/>
                <a:gd name="T27" fmla="*/ 3 h 118"/>
                <a:gd name="T28" fmla="*/ 98 w 113"/>
                <a:gd name="T29" fmla="*/ 8 h 118"/>
                <a:gd name="T30" fmla="*/ 104 w 113"/>
                <a:gd name="T31" fmla="*/ 17 h 118"/>
                <a:gd name="T32" fmla="*/ 110 w 113"/>
                <a:gd name="T33" fmla="*/ 25 h 118"/>
                <a:gd name="T34" fmla="*/ 112 w 113"/>
                <a:gd name="T35" fmla="*/ 32 h 118"/>
                <a:gd name="T36" fmla="*/ 112 w 113"/>
                <a:gd name="T37" fmla="*/ 38 h 118"/>
                <a:gd name="T38" fmla="*/ 113 w 113"/>
                <a:gd name="T39" fmla="*/ 43 h 118"/>
                <a:gd name="T40" fmla="*/ 113 w 113"/>
                <a:gd name="T41" fmla="*/ 48 h 118"/>
                <a:gd name="T42" fmla="*/ 112 w 113"/>
                <a:gd name="T43" fmla="*/ 54 h 118"/>
                <a:gd name="T44" fmla="*/ 112 w 113"/>
                <a:gd name="T45" fmla="*/ 60 h 118"/>
                <a:gd name="T46" fmla="*/ 111 w 113"/>
                <a:gd name="T47" fmla="*/ 65 h 118"/>
                <a:gd name="T48" fmla="*/ 109 w 113"/>
                <a:gd name="T49" fmla="*/ 70 h 118"/>
                <a:gd name="T50" fmla="*/ 107 w 113"/>
                <a:gd name="T51" fmla="*/ 76 h 118"/>
                <a:gd name="T52" fmla="*/ 104 w 113"/>
                <a:gd name="T53" fmla="*/ 81 h 118"/>
                <a:gd name="T54" fmla="*/ 100 w 113"/>
                <a:gd name="T55" fmla="*/ 88 h 118"/>
                <a:gd name="T56" fmla="*/ 95 w 113"/>
                <a:gd name="T57" fmla="*/ 94 h 118"/>
                <a:gd name="T58" fmla="*/ 91 w 113"/>
                <a:gd name="T59" fmla="*/ 99 h 118"/>
                <a:gd name="T60" fmla="*/ 86 w 113"/>
                <a:gd name="T61" fmla="*/ 102 h 118"/>
                <a:gd name="T62" fmla="*/ 80 w 113"/>
                <a:gd name="T63" fmla="*/ 106 h 118"/>
                <a:gd name="T64" fmla="*/ 75 w 113"/>
                <a:gd name="T65" fmla="*/ 109 h 118"/>
                <a:gd name="T66" fmla="*/ 69 w 113"/>
                <a:gd name="T67" fmla="*/ 111 h 118"/>
                <a:gd name="T68" fmla="*/ 63 w 113"/>
                <a:gd name="T69" fmla="*/ 113 h 118"/>
                <a:gd name="T70" fmla="*/ 57 w 113"/>
                <a:gd name="T71" fmla="*/ 115 h 118"/>
                <a:gd name="T72" fmla="*/ 51 w 113"/>
                <a:gd name="T73" fmla="*/ 117 h 118"/>
                <a:gd name="T74" fmla="*/ 46 w 113"/>
                <a:gd name="T75" fmla="*/ 118 h 118"/>
                <a:gd name="T76" fmla="*/ 40 w 113"/>
                <a:gd name="T77" fmla="*/ 118 h 118"/>
                <a:gd name="T78" fmla="*/ 35 w 113"/>
                <a:gd name="T79" fmla="*/ 118 h 118"/>
                <a:gd name="T80" fmla="*/ 30 w 113"/>
                <a:gd name="T81" fmla="*/ 118 h 118"/>
                <a:gd name="T82" fmla="*/ 23 w 113"/>
                <a:gd name="T83" fmla="*/ 115 h 118"/>
                <a:gd name="T84" fmla="*/ 16 w 113"/>
                <a:gd name="T85" fmla="*/ 110 h 118"/>
                <a:gd name="T86" fmla="*/ 10 w 113"/>
                <a:gd name="T87" fmla="*/ 103 h 118"/>
                <a:gd name="T88" fmla="*/ 5 w 113"/>
                <a:gd name="T89" fmla="*/ 95 h 118"/>
                <a:gd name="T90" fmla="*/ 2 w 113"/>
                <a:gd name="T91" fmla="*/ 85 h 118"/>
                <a:gd name="T92" fmla="*/ 0 w 113"/>
                <a:gd name="T93" fmla="*/ 78 h 118"/>
                <a:gd name="T94" fmla="*/ 0 w 113"/>
                <a:gd name="T95" fmla="*/ 73 h 118"/>
                <a:gd name="T96" fmla="*/ 0 w 113"/>
                <a:gd name="T97" fmla="*/ 67 h 118"/>
                <a:gd name="T98" fmla="*/ 0 w 113"/>
                <a:gd name="T99" fmla="*/ 61 h 118"/>
                <a:gd name="T100" fmla="*/ 1 w 113"/>
                <a:gd name="T101" fmla="*/ 55 h 118"/>
                <a:gd name="T102" fmla="*/ 3 w 113"/>
                <a:gd name="T103" fmla="*/ 49 h 118"/>
                <a:gd name="T104" fmla="*/ 18 w 113"/>
                <a:gd name="T105" fmla="*/ 24 h 1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3"/>
                <a:gd name="T160" fmla="*/ 0 h 118"/>
                <a:gd name="T161" fmla="*/ 113 w 113"/>
                <a:gd name="T162" fmla="*/ 118 h 1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3" h="118">
                  <a:moveTo>
                    <a:pt x="18" y="24"/>
                  </a:moveTo>
                  <a:lnTo>
                    <a:pt x="18" y="22"/>
                  </a:lnTo>
                  <a:lnTo>
                    <a:pt x="21" y="21"/>
                  </a:lnTo>
                  <a:lnTo>
                    <a:pt x="23" y="20"/>
                  </a:lnTo>
                  <a:lnTo>
                    <a:pt x="27" y="18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32" y="13"/>
                  </a:lnTo>
                  <a:lnTo>
                    <a:pt x="35" y="12"/>
                  </a:lnTo>
                  <a:lnTo>
                    <a:pt x="38" y="11"/>
                  </a:lnTo>
                  <a:lnTo>
                    <a:pt x="40" y="9"/>
                  </a:lnTo>
                  <a:lnTo>
                    <a:pt x="43" y="8"/>
                  </a:lnTo>
                  <a:lnTo>
                    <a:pt x="46" y="7"/>
                  </a:lnTo>
                  <a:lnTo>
                    <a:pt x="49" y="5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9" y="2"/>
                  </a:lnTo>
                  <a:lnTo>
                    <a:pt x="61" y="1"/>
                  </a:lnTo>
                  <a:lnTo>
                    <a:pt x="65" y="1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80" y="0"/>
                  </a:lnTo>
                  <a:lnTo>
                    <a:pt x="83" y="1"/>
                  </a:lnTo>
                  <a:lnTo>
                    <a:pt x="86" y="1"/>
                  </a:lnTo>
                  <a:lnTo>
                    <a:pt x="89" y="2"/>
                  </a:lnTo>
                  <a:lnTo>
                    <a:pt x="91" y="3"/>
                  </a:lnTo>
                  <a:lnTo>
                    <a:pt x="94" y="5"/>
                  </a:lnTo>
                  <a:lnTo>
                    <a:pt x="98" y="8"/>
                  </a:lnTo>
                  <a:lnTo>
                    <a:pt x="102" y="12"/>
                  </a:lnTo>
                  <a:lnTo>
                    <a:pt x="104" y="17"/>
                  </a:lnTo>
                  <a:lnTo>
                    <a:pt x="107" y="21"/>
                  </a:lnTo>
                  <a:lnTo>
                    <a:pt x="110" y="25"/>
                  </a:lnTo>
                  <a:lnTo>
                    <a:pt x="111" y="30"/>
                  </a:lnTo>
                  <a:lnTo>
                    <a:pt x="112" y="32"/>
                  </a:lnTo>
                  <a:lnTo>
                    <a:pt x="112" y="35"/>
                  </a:lnTo>
                  <a:lnTo>
                    <a:pt x="112" y="38"/>
                  </a:lnTo>
                  <a:lnTo>
                    <a:pt x="113" y="41"/>
                  </a:lnTo>
                  <a:lnTo>
                    <a:pt x="113" y="43"/>
                  </a:lnTo>
                  <a:lnTo>
                    <a:pt x="113" y="46"/>
                  </a:lnTo>
                  <a:lnTo>
                    <a:pt x="113" y="48"/>
                  </a:lnTo>
                  <a:lnTo>
                    <a:pt x="113" y="51"/>
                  </a:lnTo>
                  <a:lnTo>
                    <a:pt x="112" y="54"/>
                  </a:lnTo>
                  <a:lnTo>
                    <a:pt x="112" y="57"/>
                  </a:lnTo>
                  <a:lnTo>
                    <a:pt x="112" y="60"/>
                  </a:lnTo>
                  <a:lnTo>
                    <a:pt x="112" y="62"/>
                  </a:lnTo>
                  <a:lnTo>
                    <a:pt x="111" y="65"/>
                  </a:lnTo>
                  <a:lnTo>
                    <a:pt x="110" y="67"/>
                  </a:lnTo>
                  <a:lnTo>
                    <a:pt x="109" y="70"/>
                  </a:lnTo>
                  <a:lnTo>
                    <a:pt x="108" y="73"/>
                  </a:lnTo>
                  <a:lnTo>
                    <a:pt x="107" y="76"/>
                  </a:lnTo>
                  <a:lnTo>
                    <a:pt x="106" y="78"/>
                  </a:lnTo>
                  <a:lnTo>
                    <a:pt x="104" y="81"/>
                  </a:lnTo>
                  <a:lnTo>
                    <a:pt x="104" y="84"/>
                  </a:lnTo>
                  <a:lnTo>
                    <a:pt x="100" y="88"/>
                  </a:lnTo>
                  <a:lnTo>
                    <a:pt x="98" y="93"/>
                  </a:lnTo>
                  <a:lnTo>
                    <a:pt x="95" y="94"/>
                  </a:lnTo>
                  <a:lnTo>
                    <a:pt x="93" y="97"/>
                  </a:lnTo>
                  <a:lnTo>
                    <a:pt x="91" y="99"/>
                  </a:lnTo>
                  <a:lnTo>
                    <a:pt x="89" y="101"/>
                  </a:lnTo>
                  <a:lnTo>
                    <a:pt x="86" y="102"/>
                  </a:lnTo>
                  <a:lnTo>
                    <a:pt x="83" y="105"/>
                  </a:lnTo>
                  <a:lnTo>
                    <a:pt x="80" y="106"/>
                  </a:lnTo>
                  <a:lnTo>
                    <a:pt x="77" y="108"/>
                  </a:lnTo>
                  <a:lnTo>
                    <a:pt x="75" y="109"/>
                  </a:lnTo>
                  <a:lnTo>
                    <a:pt x="72" y="110"/>
                  </a:lnTo>
                  <a:lnTo>
                    <a:pt x="69" y="111"/>
                  </a:lnTo>
                  <a:lnTo>
                    <a:pt x="66" y="113"/>
                  </a:lnTo>
                  <a:lnTo>
                    <a:pt x="63" y="113"/>
                  </a:lnTo>
                  <a:lnTo>
                    <a:pt x="60" y="114"/>
                  </a:lnTo>
                  <a:lnTo>
                    <a:pt x="57" y="115"/>
                  </a:lnTo>
                  <a:lnTo>
                    <a:pt x="54" y="116"/>
                  </a:lnTo>
                  <a:lnTo>
                    <a:pt x="51" y="117"/>
                  </a:lnTo>
                  <a:lnTo>
                    <a:pt x="48" y="117"/>
                  </a:lnTo>
                  <a:lnTo>
                    <a:pt x="46" y="118"/>
                  </a:lnTo>
                  <a:lnTo>
                    <a:pt x="43" y="118"/>
                  </a:lnTo>
                  <a:lnTo>
                    <a:pt x="40" y="118"/>
                  </a:lnTo>
                  <a:lnTo>
                    <a:pt x="38" y="118"/>
                  </a:lnTo>
                  <a:lnTo>
                    <a:pt x="35" y="118"/>
                  </a:lnTo>
                  <a:lnTo>
                    <a:pt x="33" y="118"/>
                  </a:lnTo>
                  <a:lnTo>
                    <a:pt x="30" y="118"/>
                  </a:lnTo>
                  <a:lnTo>
                    <a:pt x="26" y="117"/>
                  </a:lnTo>
                  <a:lnTo>
                    <a:pt x="23" y="115"/>
                  </a:lnTo>
                  <a:lnTo>
                    <a:pt x="19" y="113"/>
                  </a:lnTo>
                  <a:lnTo>
                    <a:pt x="16" y="110"/>
                  </a:lnTo>
                  <a:lnTo>
                    <a:pt x="13" y="107"/>
                  </a:lnTo>
                  <a:lnTo>
                    <a:pt x="10" y="103"/>
                  </a:lnTo>
                  <a:lnTo>
                    <a:pt x="8" y="99"/>
                  </a:lnTo>
                  <a:lnTo>
                    <a:pt x="5" y="95"/>
                  </a:lnTo>
                  <a:lnTo>
                    <a:pt x="4" y="91"/>
                  </a:lnTo>
                  <a:lnTo>
                    <a:pt x="2" y="85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0" y="61"/>
                  </a:lnTo>
                  <a:lnTo>
                    <a:pt x="1" y="58"/>
                  </a:lnTo>
                  <a:lnTo>
                    <a:pt x="1" y="55"/>
                  </a:lnTo>
                  <a:lnTo>
                    <a:pt x="2" y="53"/>
                  </a:lnTo>
                  <a:lnTo>
                    <a:pt x="3" y="49"/>
                  </a:lnTo>
                  <a:lnTo>
                    <a:pt x="5" y="47"/>
                  </a:lnTo>
                  <a:lnTo>
                    <a:pt x="18" y="24"/>
                  </a:lnTo>
                  <a:close/>
                </a:path>
              </a:pathLst>
            </a:custGeom>
            <a:solidFill>
              <a:srgbClr val="7777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0" name="Freeform 470"/>
            <p:cNvSpPr>
              <a:spLocks/>
            </p:cNvSpPr>
            <p:nvPr/>
          </p:nvSpPr>
          <p:spPr bwMode="auto">
            <a:xfrm rot="-1800000">
              <a:off x="1603" y="3584"/>
              <a:ext cx="88" cy="99"/>
            </a:xfrm>
            <a:custGeom>
              <a:avLst/>
              <a:gdLst>
                <a:gd name="T0" fmla="*/ 6 w 88"/>
                <a:gd name="T1" fmla="*/ 25 h 99"/>
                <a:gd name="T2" fmla="*/ 10 w 88"/>
                <a:gd name="T3" fmla="*/ 21 h 99"/>
                <a:gd name="T4" fmla="*/ 16 w 88"/>
                <a:gd name="T5" fmla="*/ 16 h 99"/>
                <a:gd name="T6" fmla="*/ 20 w 88"/>
                <a:gd name="T7" fmla="*/ 13 h 99"/>
                <a:gd name="T8" fmla="*/ 25 w 88"/>
                <a:gd name="T9" fmla="*/ 10 h 99"/>
                <a:gd name="T10" fmla="*/ 31 w 88"/>
                <a:gd name="T11" fmla="*/ 7 h 99"/>
                <a:gd name="T12" fmla="*/ 37 w 88"/>
                <a:gd name="T13" fmla="*/ 4 h 99"/>
                <a:gd name="T14" fmla="*/ 43 w 88"/>
                <a:gd name="T15" fmla="*/ 2 h 99"/>
                <a:gd name="T16" fmla="*/ 50 w 88"/>
                <a:gd name="T17" fmla="*/ 0 h 99"/>
                <a:gd name="T18" fmla="*/ 56 w 88"/>
                <a:gd name="T19" fmla="*/ 0 h 99"/>
                <a:gd name="T20" fmla="*/ 63 w 88"/>
                <a:gd name="T21" fmla="*/ 0 h 99"/>
                <a:gd name="T22" fmla="*/ 68 w 88"/>
                <a:gd name="T23" fmla="*/ 3 h 99"/>
                <a:gd name="T24" fmla="*/ 74 w 88"/>
                <a:gd name="T25" fmla="*/ 7 h 99"/>
                <a:gd name="T26" fmla="*/ 80 w 88"/>
                <a:gd name="T27" fmla="*/ 14 h 99"/>
                <a:gd name="T28" fmla="*/ 84 w 88"/>
                <a:gd name="T29" fmla="*/ 22 h 99"/>
                <a:gd name="T30" fmla="*/ 87 w 88"/>
                <a:gd name="T31" fmla="*/ 30 h 99"/>
                <a:gd name="T32" fmla="*/ 88 w 88"/>
                <a:gd name="T33" fmla="*/ 38 h 99"/>
                <a:gd name="T34" fmla="*/ 88 w 88"/>
                <a:gd name="T35" fmla="*/ 45 h 99"/>
                <a:gd name="T36" fmla="*/ 87 w 88"/>
                <a:gd name="T37" fmla="*/ 53 h 99"/>
                <a:gd name="T38" fmla="*/ 84 w 88"/>
                <a:gd name="T39" fmla="*/ 60 h 99"/>
                <a:gd name="T40" fmla="*/ 81 w 88"/>
                <a:gd name="T41" fmla="*/ 67 h 99"/>
                <a:gd name="T42" fmla="*/ 77 w 88"/>
                <a:gd name="T43" fmla="*/ 74 h 99"/>
                <a:gd name="T44" fmla="*/ 73 w 88"/>
                <a:gd name="T45" fmla="*/ 80 h 99"/>
                <a:gd name="T46" fmla="*/ 68 w 88"/>
                <a:gd name="T47" fmla="*/ 85 h 99"/>
                <a:gd name="T48" fmla="*/ 63 w 88"/>
                <a:gd name="T49" fmla="*/ 89 h 99"/>
                <a:gd name="T50" fmla="*/ 58 w 88"/>
                <a:gd name="T51" fmla="*/ 94 h 99"/>
                <a:gd name="T52" fmla="*/ 53 w 88"/>
                <a:gd name="T53" fmla="*/ 96 h 99"/>
                <a:gd name="T54" fmla="*/ 49 w 88"/>
                <a:gd name="T55" fmla="*/ 98 h 99"/>
                <a:gd name="T56" fmla="*/ 43 w 88"/>
                <a:gd name="T57" fmla="*/ 99 h 99"/>
                <a:gd name="T58" fmla="*/ 37 w 88"/>
                <a:gd name="T59" fmla="*/ 97 h 99"/>
                <a:gd name="T60" fmla="*/ 30 w 88"/>
                <a:gd name="T61" fmla="*/ 96 h 99"/>
                <a:gd name="T62" fmla="*/ 24 w 88"/>
                <a:gd name="T63" fmla="*/ 94 h 99"/>
                <a:gd name="T64" fmla="*/ 18 w 88"/>
                <a:gd name="T65" fmla="*/ 91 h 99"/>
                <a:gd name="T66" fmla="*/ 13 w 88"/>
                <a:gd name="T67" fmla="*/ 88 h 99"/>
                <a:gd name="T68" fmla="*/ 9 w 88"/>
                <a:gd name="T69" fmla="*/ 88 h 99"/>
                <a:gd name="T70" fmla="*/ 4 w 88"/>
                <a:gd name="T71" fmla="*/ 86 h 99"/>
                <a:gd name="T72" fmla="*/ 0 w 88"/>
                <a:gd name="T73" fmla="*/ 41 h 9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8"/>
                <a:gd name="T112" fmla="*/ 0 h 99"/>
                <a:gd name="T113" fmla="*/ 88 w 88"/>
                <a:gd name="T114" fmla="*/ 99 h 9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8" h="99">
                  <a:moveTo>
                    <a:pt x="6" y="26"/>
                  </a:moveTo>
                  <a:lnTo>
                    <a:pt x="6" y="25"/>
                  </a:lnTo>
                  <a:lnTo>
                    <a:pt x="8" y="23"/>
                  </a:lnTo>
                  <a:lnTo>
                    <a:pt x="10" y="21"/>
                  </a:lnTo>
                  <a:lnTo>
                    <a:pt x="14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0" y="13"/>
                  </a:lnTo>
                  <a:lnTo>
                    <a:pt x="23" y="12"/>
                  </a:lnTo>
                  <a:lnTo>
                    <a:pt x="25" y="10"/>
                  </a:lnTo>
                  <a:lnTo>
                    <a:pt x="28" y="8"/>
                  </a:lnTo>
                  <a:lnTo>
                    <a:pt x="31" y="7"/>
                  </a:lnTo>
                  <a:lnTo>
                    <a:pt x="34" y="6"/>
                  </a:lnTo>
                  <a:lnTo>
                    <a:pt x="37" y="4"/>
                  </a:lnTo>
                  <a:lnTo>
                    <a:pt x="40" y="3"/>
                  </a:lnTo>
                  <a:lnTo>
                    <a:pt x="43" y="2"/>
                  </a:lnTo>
                  <a:lnTo>
                    <a:pt x="46" y="1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6" y="2"/>
                  </a:lnTo>
                  <a:lnTo>
                    <a:pt x="68" y="3"/>
                  </a:lnTo>
                  <a:lnTo>
                    <a:pt x="71" y="6"/>
                  </a:lnTo>
                  <a:lnTo>
                    <a:pt x="74" y="7"/>
                  </a:lnTo>
                  <a:lnTo>
                    <a:pt x="77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6" y="26"/>
                  </a:lnTo>
                  <a:lnTo>
                    <a:pt x="87" y="30"/>
                  </a:lnTo>
                  <a:lnTo>
                    <a:pt x="88" y="34"/>
                  </a:lnTo>
                  <a:lnTo>
                    <a:pt x="88" y="38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88" y="49"/>
                  </a:lnTo>
                  <a:lnTo>
                    <a:pt x="87" y="53"/>
                  </a:lnTo>
                  <a:lnTo>
                    <a:pt x="86" y="56"/>
                  </a:lnTo>
                  <a:lnTo>
                    <a:pt x="84" y="60"/>
                  </a:lnTo>
                  <a:lnTo>
                    <a:pt x="83" y="63"/>
                  </a:lnTo>
                  <a:lnTo>
                    <a:pt x="81" y="67"/>
                  </a:lnTo>
                  <a:lnTo>
                    <a:pt x="80" y="71"/>
                  </a:lnTo>
                  <a:lnTo>
                    <a:pt x="77" y="74"/>
                  </a:lnTo>
                  <a:lnTo>
                    <a:pt x="76" y="78"/>
                  </a:lnTo>
                  <a:lnTo>
                    <a:pt x="73" y="80"/>
                  </a:lnTo>
                  <a:lnTo>
                    <a:pt x="71" y="82"/>
                  </a:lnTo>
                  <a:lnTo>
                    <a:pt x="68" y="85"/>
                  </a:lnTo>
                  <a:lnTo>
                    <a:pt x="66" y="88"/>
                  </a:lnTo>
                  <a:lnTo>
                    <a:pt x="63" y="89"/>
                  </a:lnTo>
                  <a:lnTo>
                    <a:pt x="61" y="91"/>
                  </a:lnTo>
                  <a:lnTo>
                    <a:pt x="58" y="94"/>
                  </a:lnTo>
                  <a:lnTo>
                    <a:pt x="56" y="95"/>
                  </a:lnTo>
                  <a:lnTo>
                    <a:pt x="53" y="96"/>
                  </a:lnTo>
                  <a:lnTo>
                    <a:pt x="52" y="97"/>
                  </a:lnTo>
                  <a:lnTo>
                    <a:pt x="49" y="98"/>
                  </a:lnTo>
                  <a:lnTo>
                    <a:pt x="46" y="99"/>
                  </a:lnTo>
                  <a:lnTo>
                    <a:pt x="43" y="99"/>
                  </a:lnTo>
                  <a:lnTo>
                    <a:pt x="40" y="99"/>
                  </a:lnTo>
                  <a:lnTo>
                    <a:pt x="37" y="97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8" y="94"/>
                  </a:lnTo>
                  <a:lnTo>
                    <a:pt x="24" y="94"/>
                  </a:lnTo>
                  <a:lnTo>
                    <a:pt x="21" y="92"/>
                  </a:lnTo>
                  <a:lnTo>
                    <a:pt x="18" y="91"/>
                  </a:lnTo>
                  <a:lnTo>
                    <a:pt x="16" y="90"/>
                  </a:lnTo>
                  <a:lnTo>
                    <a:pt x="13" y="88"/>
                  </a:lnTo>
                  <a:lnTo>
                    <a:pt x="10" y="88"/>
                  </a:lnTo>
                  <a:lnTo>
                    <a:pt x="9" y="88"/>
                  </a:lnTo>
                  <a:lnTo>
                    <a:pt x="7" y="87"/>
                  </a:lnTo>
                  <a:lnTo>
                    <a:pt x="4" y="86"/>
                  </a:lnTo>
                  <a:lnTo>
                    <a:pt x="0" y="41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1" name="Freeform 471"/>
            <p:cNvSpPr>
              <a:spLocks/>
            </p:cNvSpPr>
            <p:nvPr/>
          </p:nvSpPr>
          <p:spPr bwMode="auto">
            <a:xfrm rot="-1800000">
              <a:off x="1282" y="3238"/>
              <a:ext cx="310" cy="413"/>
            </a:xfrm>
            <a:custGeom>
              <a:avLst/>
              <a:gdLst>
                <a:gd name="T0" fmla="*/ 35 w 310"/>
                <a:gd name="T1" fmla="*/ 5 h 413"/>
                <a:gd name="T2" fmla="*/ 38 w 310"/>
                <a:gd name="T3" fmla="*/ 8 h 413"/>
                <a:gd name="T4" fmla="*/ 41 w 310"/>
                <a:gd name="T5" fmla="*/ 14 h 413"/>
                <a:gd name="T6" fmla="*/ 46 w 310"/>
                <a:gd name="T7" fmla="*/ 19 h 413"/>
                <a:gd name="T8" fmla="*/ 51 w 310"/>
                <a:gd name="T9" fmla="*/ 25 h 413"/>
                <a:gd name="T10" fmla="*/ 59 w 310"/>
                <a:gd name="T11" fmla="*/ 34 h 413"/>
                <a:gd name="T12" fmla="*/ 66 w 310"/>
                <a:gd name="T13" fmla="*/ 43 h 413"/>
                <a:gd name="T14" fmla="*/ 74 w 310"/>
                <a:gd name="T15" fmla="*/ 54 h 413"/>
                <a:gd name="T16" fmla="*/ 83 w 310"/>
                <a:gd name="T17" fmla="*/ 64 h 413"/>
                <a:gd name="T18" fmla="*/ 93 w 310"/>
                <a:gd name="T19" fmla="*/ 77 h 413"/>
                <a:gd name="T20" fmla="*/ 103 w 310"/>
                <a:gd name="T21" fmla="*/ 90 h 413"/>
                <a:gd name="T22" fmla="*/ 113 w 310"/>
                <a:gd name="T23" fmla="*/ 104 h 413"/>
                <a:gd name="T24" fmla="*/ 124 w 310"/>
                <a:gd name="T25" fmla="*/ 119 h 413"/>
                <a:gd name="T26" fmla="*/ 136 w 310"/>
                <a:gd name="T27" fmla="*/ 133 h 413"/>
                <a:gd name="T28" fmla="*/ 148 w 310"/>
                <a:gd name="T29" fmla="*/ 149 h 413"/>
                <a:gd name="T30" fmla="*/ 160 w 310"/>
                <a:gd name="T31" fmla="*/ 165 h 413"/>
                <a:gd name="T32" fmla="*/ 172 w 310"/>
                <a:gd name="T33" fmla="*/ 181 h 413"/>
                <a:gd name="T34" fmla="*/ 184 w 310"/>
                <a:gd name="T35" fmla="*/ 198 h 413"/>
                <a:gd name="T36" fmla="*/ 195 w 310"/>
                <a:gd name="T37" fmla="*/ 215 h 413"/>
                <a:gd name="T38" fmla="*/ 207 w 310"/>
                <a:gd name="T39" fmla="*/ 232 h 413"/>
                <a:gd name="T40" fmla="*/ 219 w 310"/>
                <a:gd name="T41" fmla="*/ 249 h 413"/>
                <a:gd name="T42" fmla="*/ 230 w 310"/>
                <a:gd name="T43" fmla="*/ 266 h 413"/>
                <a:gd name="T44" fmla="*/ 241 w 310"/>
                <a:gd name="T45" fmla="*/ 282 h 413"/>
                <a:gd name="T46" fmla="*/ 252 w 310"/>
                <a:gd name="T47" fmla="*/ 299 h 413"/>
                <a:gd name="T48" fmla="*/ 261 w 310"/>
                <a:gd name="T49" fmla="*/ 316 h 413"/>
                <a:gd name="T50" fmla="*/ 271 w 310"/>
                <a:gd name="T51" fmla="*/ 332 h 413"/>
                <a:gd name="T52" fmla="*/ 280 w 310"/>
                <a:gd name="T53" fmla="*/ 347 h 413"/>
                <a:gd name="T54" fmla="*/ 288 w 310"/>
                <a:gd name="T55" fmla="*/ 363 h 413"/>
                <a:gd name="T56" fmla="*/ 296 w 310"/>
                <a:gd name="T57" fmla="*/ 378 h 413"/>
                <a:gd name="T58" fmla="*/ 302 w 310"/>
                <a:gd name="T59" fmla="*/ 392 h 413"/>
                <a:gd name="T60" fmla="*/ 308 w 310"/>
                <a:gd name="T61" fmla="*/ 406 h 413"/>
                <a:gd name="T62" fmla="*/ 247 w 310"/>
                <a:gd name="T63" fmla="*/ 409 h 413"/>
                <a:gd name="T64" fmla="*/ 0 w 310"/>
                <a:gd name="T65" fmla="*/ 0 h 4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0"/>
                <a:gd name="T100" fmla="*/ 0 h 413"/>
                <a:gd name="T101" fmla="*/ 310 w 310"/>
                <a:gd name="T102" fmla="*/ 413 h 4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0" h="413">
                  <a:moveTo>
                    <a:pt x="0" y="0"/>
                  </a:moveTo>
                  <a:lnTo>
                    <a:pt x="35" y="5"/>
                  </a:lnTo>
                  <a:lnTo>
                    <a:pt x="36" y="7"/>
                  </a:lnTo>
                  <a:lnTo>
                    <a:pt x="38" y="8"/>
                  </a:lnTo>
                  <a:lnTo>
                    <a:pt x="39" y="11"/>
                  </a:lnTo>
                  <a:lnTo>
                    <a:pt x="41" y="14"/>
                  </a:lnTo>
                  <a:lnTo>
                    <a:pt x="44" y="16"/>
                  </a:lnTo>
                  <a:lnTo>
                    <a:pt x="46" y="19"/>
                  </a:lnTo>
                  <a:lnTo>
                    <a:pt x="49" y="22"/>
                  </a:lnTo>
                  <a:lnTo>
                    <a:pt x="51" y="25"/>
                  </a:lnTo>
                  <a:lnTo>
                    <a:pt x="55" y="30"/>
                  </a:lnTo>
                  <a:lnTo>
                    <a:pt x="59" y="34"/>
                  </a:lnTo>
                  <a:lnTo>
                    <a:pt x="62" y="38"/>
                  </a:lnTo>
                  <a:lnTo>
                    <a:pt x="66" y="43"/>
                  </a:lnTo>
                  <a:lnTo>
                    <a:pt x="70" y="48"/>
                  </a:lnTo>
                  <a:lnTo>
                    <a:pt x="74" y="54"/>
                  </a:lnTo>
                  <a:lnTo>
                    <a:pt x="79" y="59"/>
                  </a:lnTo>
                  <a:lnTo>
                    <a:pt x="83" y="64"/>
                  </a:lnTo>
                  <a:lnTo>
                    <a:pt x="88" y="71"/>
                  </a:lnTo>
                  <a:lnTo>
                    <a:pt x="93" y="77"/>
                  </a:lnTo>
                  <a:lnTo>
                    <a:pt x="98" y="84"/>
                  </a:lnTo>
                  <a:lnTo>
                    <a:pt x="103" y="90"/>
                  </a:lnTo>
                  <a:lnTo>
                    <a:pt x="108" y="97"/>
                  </a:lnTo>
                  <a:lnTo>
                    <a:pt x="113" y="104"/>
                  </a:lnTo>
                  <a:lnTo>
                    <a:pt x="119" y="111"/>
                  </a:lnTo>
                  <a:lnTo>
                    <a:pt x="124" y="119"/>
                  </a:lnTo>
                  <a:lnTo>
                    <a:pt x="131" y="126"/>
                  </a:lnTo>
                  <a:lnTo>
                    <a:pt x="136" y="133"/>
                  </a:lnTo>
                  <a:lnTo>
                    <a:pt x="142" y="141"/>
                  </a:lnTo>
                  <a:lnTo>
                    <a:pt x="148" y="149"/>
                  </a:lnTo>
                  <a:lnTo>
                    <a:pt x="153" y="157"/>
                  </a:lnTo>
                  <a:lnTo>
                    <a:pt x="160" y="165"/>
                  </a:lnTo>
                  <a:lnTo>
                    <a:pt x="166" y="173"/>
                  </a:lnTo>
                  <a:lnTo>
                    <a:pt x="172" y="181"/>
                  </a:lnTo>
                  <a:lnTo>
                    <a:pt x="177" y="190"/>
                  </a:lnTo>
                  <a:lnTo>
                    <a:pt x="184" y="198"/>
                  </a:lnTo>
                  <a:lnTo>
                    <a:pt x="189" y="207"/>
                  </a:lnTo>
                  <a:lnTo>
                    <a:pt x="195" y="215"/>
                  </a:lnTo>
                  <a:lnTo>
                    <a:pt x="201" y="224"/>
                  </a:lnTo>
                  <a:lnTo>
                    <a:pt x="207" y="232"/>
                  </a:lnTo>
                  <a:lnTo>
                    <a:pt x="213" y="241"/>
                  </a:lnTo>
                  <a:lnTo>
                    <a:pt x="219" y="249"/>
                  </a:lnTo>
                  <a:lnTo>
                    <a:pt x="225" y="258"/>
                  </a:lnTo>
                  <a:lnTo>
                    <a:pt x="230" y="266"/>
                  </a:lnTo>
                  <a:lnTo>
                    <a:pt x="236" y="274"/>
                  </a:lnTo>
                  <a:lnTo>
                    <a:pt x="241" y="282"/>
                  </a:lnTo>
                  <a:lnTo>
                    <a:pt x="247" y="291"/>
                  </a:lnTo>
                  <a:lnTo>
                    <a:pt x="252" y="299"/>
                  </a:lnTo>
                  <a:lnTo>
                    <a:pt x="257" y="308"/>
                  </a:lnTo>
                  <a:lnTo>
                    <a:pt x="261" y="316"/>
                  </a:lnTo>
                  <a:lnTo>
                    <a:pt x="267" y="324"/>
                  </a:lnTo>
                  <a:lnTo>
                    <a:pt x="271" y="332"/>
                  </a:lnTo>
                  <a:lnTo>
                    <a:pt x="275" y="340"/>
                  </a:lnTo>
                  <a:lnTo>
                    <a:pt x="280" y="347"/>
                  </a:lnTo>
                  <a:lnTo>
                    <a:pt x="284" y="355"/>
                  </a:lnTo>
                  <a:lnTo>
                    <a:pt x="288" y="363"/>
                  </a:lnTo>
                  <a:lnTo>
                    <a:pt x="292" y="371"/>
                  </a:lnTo>
                  <a:lnTo>
                    <a:pt x="296" y="378"/>
                  </a:lnTo>
                  <a:lnTo>
                    <a:pt x="299" y="385"/>
                  </a:lnTo>
                  <a:lnTo>
                    <a:pt x="302" y="392"/>
                  </a:lnTo>
                  <a:lnTo>
                    <a:pt x="305" y="399"/>
                  </a:lnTo>
                  <a:lnTo>
                    <a:pt x="308" y="406"/>
                  </a:lnTo>
                  <a:lnTo>
                    <a:pt x="310" y="413"/>
                  </a:lnTo>
                  <a:lnTo>
                    <a:pt x="247" y="409"/>
                  </a:lnTo>
                  <a:lnTo>
                    <a:pt x="5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2" name="Freeform 472"/>
            <p:cNvSpPr>
              <a:spLocks/>
            </p:cNvSpPr>
            <p:nvPr/>
          </p:nvSpPr>
          <p:spPr bwMode="auto">
            <a:xfrm rot="-1800000">
              <a:off x="1293" y="3231"/>
              <a:ext cx="290" cy="416"/>
            </a:xfrm>
            <a:custGeom>
              <a:avLst/>
              <a:gdLst>
                <a:gd name="T0" fmla="*/ 16 w 290"/>
                <a:gd name="T1" fmla="*/ 4 h 416"/>
                <a:gd name="T2" fmla="*/ 21 w 290"/>
                <a:gd name="T3" fmla="*/ 10 h 416"/>
                <a:gd name="T4" fmla="*/ 28 w 290"/>
                <a:gd name="T5" fmla="*/ 19 h 416"/>
                <a:gd name="T6" fmla="*/ 37 w 290"/>
                <a:gd name="T7" fmla="*/ 31 h 416"/>
                <a:gd name="T8" fmla="*/ 49 w 290"/>
                <a:gd name="T9" fmla="*/ 46 h 416"/>
                <a:gd name="T10" fmla="*/ 63 w 290"/>
                <a:gd name="T11" fmla="*/ 62 h 416"/>
                <a:gd name="T12" fmla="*/ 77 w 290"/>
                <a:gd name="T13" fmla="*/ 82 h 416"/>
                <a:gd name="T14" fmla="*/ 93 w 290"/>
                <a:gd name="T15" fmla="*/ 102 h 416"/>
                <a:gd name="T16" fmla="*/ 110 w 290"/>
                <a:gd name="T17" fmla="*/ 125 h 416"/>
                <a:gd name="T18" fmla="*/ 127 w 290"/>
                <a:gd name="T19" fmla="*/ 148 h 416"/>
                <a:gd name="T20" fmla="*/ 145 w 290"/>
                <a:gd name="T21" fmla="*/ 173 h 416"/>
                <a:gd name="T22" fmla="*/ 163 w 290"/>
                <a:gd name="T23" fmla="*/ 198 h 416"/>
                <a:gd name="T24" fmla="*/ 181 w 290"/>
                <a:gd name="T25" fmla="*/ 223 h 416"/>
                <a:gd name="T26" fmla="*/ 197 w 290"/>
                <a:gd name="T27" fmla="*/ 249 h 416"/>
                <a:gd name="T28" fmla="*/ 215 w 290"/>
                <a:gd name="T29" fmla="*/ 274 h 416"/>
                <a:gd name="T30" fmla="*/ 231 w 290"/>
                <a:gd name="T31" fmla="*/ 299 h 416"/>
                <a:gd name="T32" fmla="*/ 246 w 290"/>
                <a:gd name="T33" fmla="*/ 323 h 416"/>
                <a:gd name="T34" fmla="*/ 260 w 290"/>
                <a:gd name="T35" fmla="*/ 345 h 416"/>
                <a:gd name="T36" fmla="*/ 271 w 290"/>
                <a:gd name="T37" fmla="*/ 368 h 416"/>
                <a:gd name="T38" fmla="*/ 281 w 290"/>
                <a:gd name="T39" fmla="*/ 388 h 416"/>
                <a:gd name="T40" fmla="*/ 290 w 290"/>
                <a:gd name="T41" fmla="*/ 408 h 416"/>
                <a:gd name="T42" fmla="*/ 268 w 290"/>
                <a:gd name="T43" fmla="*/ 413 h 416"/>
                <a:gd name="T44" fmla="*/ 265 w 290"/>
                <a:gd name="T45" fmla="*/ 406 h 416"/>
                <a:gd name="T46" fmla="*/ 260 w 290"/>
                <a:gd name="T47" fmla="*/ 397 h 416"/>
                <a:gd name="T48" fmla="*/ 253 w 290"/>
                <a:gd name="T49" fmla="*/ 386 h 416"/>
                <a:gd name="T50" fmla="*/ 246 w 290"/>
                <a:gd name="T51" fmla="*/ 372 h 416"/>
                <a:gd name="T52" fmla="*/ 236 w 290"/>
                <a:gd name="T53" fmla="*/ 356 h 416"/>
                <a:gd name="T54" fmla="*/ 225 w 290"/>
                <a:gd name="T55" fmla="*/ 338 h 416"/>
                <a:gd name="T56" fmla="*/ 214 w 290"/>
                <a:gd name="T57" fmla="*/ 318 h 416"/>
                <a:gd name="T58" fmla="*/ 200 w 290"/>
                <a:gd name="T59" fmla="*/ 298 h 416"/>
                <a:gd name="T60" fmla="*/ 187 w 290"/>
                <a:gd name="T61" fmla="*/ 275 h 416"/>
                <a:gd name="T62" fmla="*/ 172 w 290"/>
                <a:gd name="T63" fmla="*/ 251 h 416"/>
                <a:gd name="T64" fmla="*/ 157 w 290"/>
                <a:gd name="T65" fmla="*/ 226 h 416"/>
                <a:gd name="T66" fmla="*/ 141 w 290"/>
                <a:gd name="T67" fmla="*/ 201 h 416"/>
                <a:gd name="T68" fmla="*/ 124 w 290"/>
                <a:gd name="T69" fmla="*/ 176 h 416"/>
                <a:gd name="T70" fmla="*/ 107 w 290"/>
                <a:gd name="T71" fmla="*/ 151 h 416"/>
                <a:gd name="T72" fmla="*/ 90 w 290"/>
                <a:gd name="T73" fmla="*/ 125 h 416"/>
                <a:gd name="T74" fmla="*/ 72 w 290"/>
                <a:gd name="T75" fmla="*/ 99 h 416"/>
                <a:gd name="T76" fmla="*/ 54 w 290"/>
                <a:gd name="T77" fmla="*/ 74 h 416"/>
                <a:gd name="T78" fmla="*/ 35 w 290"/>
                <a:gd name="T79" fmla="*/ 50 h 416"/>
                <a:gd name="T80" fmla="*/ 17 w 290"/>
                <a:gd name="T81" fmla="*/ 27 h 416"/>
                <a:gd name="T82" fmla="*/ 0 w 290"/>
                <a:gd name="T83" fmla="*/ 6 h 4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90"/>
                <a:gd name="T127" fmla="*/ 0 h 416"/>
                <a:gd name="T128" fmla="*/ 290 w 290"/>
                <a:gd name="T129" fmla="*/ 416 h 4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90" h="416">
                  <a:moveTo>
                    <a:pt x="14" y="1"/>
                  </a:moveTo>
                  <a:lnTo>
                    <a:pt x="14" y="1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8" y="8"/>
                  </a:lnTo>
                  <a:lnTo>
                    <a:pt x="21" y="10"/>
                  </a:lnTo>
                  <a:lnTo>
                    <a:pt x="23" y="12"/>
                  </a:lnTo>
                  <a:lnTo>
                    <a:pt x="25" y="16"/>
                  </a:lnTo>
                  <a:lnTo>
                    <a:pt x="28" y="19"/>
                  </a:lnTo>
                  <a:lnTo>
                    <a:pt x="31" y="23"/>
                  </a:lnTo>
                  <a:lnTo>
                    <a:pt x="34" y="27"/>
                  </a:lnTo>
                  <a:lnTo>
                    <a:pt x="37" y="31"/>
                  </a:lnTo>
                  <a:lnTo>
                    <a:pt x="41" y="36"/>
                  </a:lnTo>
                  <a:lnTo>
                    <a:pt x="45" y="41"/>
                  </a:lnTo>
                  <a:lnTo>
                    <a:pt x="49" y="46"/>
                  </a:lnTo>
                  <a:lnTo>
                    <a:pt x="53" y="51"/>
                  </a:lnTo>
                  <a:lnTo>
                    <a:pt x="58" y="57"/>
                  </a:lnTo>
                  <a:lnTo>
                    <a:pt x="63" y="62"/>
                  </a:lnTo>
                  <a:lnTo>
                    <a:pt x="68" y="69"/>
                  </a:lnTo>
                  <a:lnTo>
                    <a:pt x="72" y="75"/>
                  </a:lnTo>
                  <a:lnTo>
                    <a:pt x="77" y="82"/>
                  </a:lnTo>
                  <a:lnTo>
                    <a:pt x="82" y="89"/>
                  </a:lnTo>
                  <a:lnTo>
                    <a:pt x="88" y="95"/>
                  </a:lnTo>
                  <a:lnTo>
                    <a:pt x="93" y="102"/>
                  </a:lnTo>
                  <a:lnTo>
                    <a:pt x="98" y="110"/>
                  </a:lnTo>
                  <a:lnTo>
                    <a:pt x="104" y="117"/>
                  </a:lnTo>
                  <a:lnTo>
                    <a:pt x="110" y="125"/>
                  </a:lnTo>
                  <a:lnTo>
                    <a:pt x="115" y="132"/>
                  </a:lnTo>
                  <a:lnTo>
                    <a:pt x="121" y="141"/>
                  </a:lnTo>
                  <a:lnTo>
                    <a:pt x="127" y="148"/>
                  </a:lnTo>
                  <a:lnTo>
                    <a:pt x="133" y="157"/>
                  </a:lnTo>
                  <a:lnTo>
                    <a:pt x="139" y="165"/>
                  </a:lnTo>
                  <a:lnTo>
                    <a:pt x="145" y="173"/>
                  </a:lnTo>
                  <a:lnTo>
                    <a:pt x="151" y="181"/>
                  </a:lnTo>
                  <a:lnTo>
                    <a:pt x="157" y="190"/>
                  </a:lnTo>
                  <a:lnTo>
                    <a:pt x="163" y="198"/>
                  </a:lnTo>
                  <a:lnTo>
                    <a:pt x="169" y="206"/>
                  </a:lnTo>
                  <a:lnTo>
                    <a:pt x="174" y="215"/>
                  </a:lnTo>
                  <a:lnTo>
                    <a:pt x="181" y="223"/>
                  </a:lnTo>
                  <a:lnTo>
                    <a:pt x="186" y="232"/>
                  </a:lnTo>
                  <a:lnTo>
                    <a:pt x="192" y="240"/>
                  </a:lnTo>
                  <a:lnTo>
                    <a:pt x="197" y="249"/>
                  </a:lnTo>
                  <a:lnTo>
                    <a:pt x="204" y="257"/>
                  </a:lnTo>
                  <a:lnTo>
                    <a:pt x="209" y="265"/>
                  </a:lnTo>
                  <a:lnTo>
                    <a:pt x="215" y="274"/>
                  </a:lnTo>
                  <a:lnTo>
                    <a:pt x="220" y="282"/>
                  </a:lnTo>
                  <a:lnTo>
                    <a:pt x="226" y="290"/>
                  </a:lnTo>
                  <a:lnTo>
                    <a:pt x="231" y="299"/>
                  </a:lnTo>
                  <a:lnTo>
                    <a:pt x="236" y="306"/>
                  </a:lnTo>
                  <a:lnTo>
                    <a:pt x="241" y="314"/>
                  </a:lnTo>
                  <a:lnTo>
                    <a:pt x="246" y="323"/>
                  </a:lnTo>
                  <a:lnTo>
                    <a:pt x="251" y="330"/>
                  </a:lnTo>
                  <a:lnTo>
                    <a:pt x="255" y="338"/>
                  </a:lnTo>
                  <a:lnTo>
                    <a:pt x="260" y="345"/>
                  </a:lnTo>
                  <a:lnTo>
                    <a:pt x="264" y="353"/>
                  </a:lnTo>
                  <a:lnTo>
                    <a:pt x="267" y="360"/>
                  </a:lnTo>
                  <a:lnTo>
                    <a:pt x="271" y="368"/>
                  </a:lnTo>
                  <a:lnTo>
                    <a:pt x="275" y="375"/>
                  </a:lnTo>
                  <a:lnTo>
                    <a:pt x="279" y="382"/>
                  </a:lnTo>
                  <a:lnTo>
                    <a:pt x="281" y="388"/>
                  </a:lnTo>
                  <a:lnTo>
                    <a:pt x="285" y="395"/>
                  </a:lnTo>
                  <a:lnTo>
                    <a:pt x="287" y="401"/>
                  </a:lnTo>
                  <a:lnTo>
                    <a:pt x="290" y="408"/>
                  </a:lnTo>
                  <a:lnTo>
                    <a:pt x="270" y="416"/>
                  </a:lnTo>
                  <a:lnTo>
                    <a:pt x="269" y="415"/>
                  </a:lnTo>
                  <a:lnTo>
                    <a:pt x="268" y="413"/>
                  </a:lnTo>
                  <a:lnTo>
                    <a:pt x="267" y="410"/>
                  </a:lnTo>
                  <a:lnTo>
                    <a:pt x="266" y="409"/>
                  </a:lnTo>
                  <a:lnTo>
                    <a:pt x="265" y="406"/>
                  </a:lnTo>
                  <a:lnTo>
                    <a:pt x="264" y="404"/>
                  </a:lnTo>
                  <a:lnTo>
                    <a:pt x="262" y="400"/>
                  </a:lnTo>
                  <a:lnTo>
                    <a:pt x="260" y="397"/>
                  </a:lnTo>
                  <a:lnTo>
                    <a:pt x="258" y="393"/>
                  </a:lnTo>
                  <a:lnTo>
                    <a:pt x="256" y="390"/>
                  </a:lnTo>
                  <a:lnTo>
                    <a:pt x="253" y="386"/>
                  </a:lnTo>
                  <a:lnTo>
                    <a:pt x="251" y="382"/>
                  </a:lnTo>
                  <a:lnTo>
                    <a:pt x="248" y="377"/>
                  </a:lnTo>
                  <a:lnTo>
                    <a:pt x="246" y="372"/>
                  </a:lnTo>
                  <a:lnTo>
                    <a:pt x="243" y="367"/>
                  </a:lnTo>
                  <a:lnTo>
                    <a:pt x="239" y="361"/>
                  </a:lnTo>
                  <a:lnTo>
                    <a:pt x="236" y="356"/>
                  </a:lnTo>
                  <a:lnTo>
                    <a:pt x="233" y="351"/>
                  </a:lnTo>
                  <a:lnTo>
                    <a:pt x="229" y="344"/>
                  </a:lnTo>
                  <a:lnTo>
                    <a:pt x="225" y="338"/>
                  </a:lnTo>
                  <a:lnTo>
                    <a:pt x="221" y="332"/>
                  </a:lnTo>
                  <a:lnTo>
                    <a:pt x="218" y="326"/>
                  </a:lnTo>
                  <a:lnTo>
                    <a:pt x="214" y="318"/>
                  </a:lnTo>
                  <a:lnTo>
                    <a:pt x="209" y="312"/>
                  </a:lnTo>
                  <a:lnTo>
                    <a:pt x="204" y="305"/>
                  </a:lnTo>
                  <a:lnTo>
                    <a:pt x="200" y="298"/>
                  </a:lnTo>
                  <a:lnTo>
                    <a:pt x="196" y="290"/>
                  </a:lnTo>
                  <a:lnTo>
                    <a:pt x="192" y="282"/>
                  </a:lnTo>
                  <a:lnTo>
                    <a:pt x="187" y="275"/>
                  </a:lnTo>
                  <a:lnTo>
                    <a:pt x="183" y="267"/>
                  </a:lnTo>
                  <a:lnTo>
                    <a:pt x="177" y="259"/>
                  </a:lnTo>
                  <a:lnTo>
                    <a:pt x="172" y="251"/>
                  </a:lnTo>
                  <a:lnTo>
                    <a:pt x="167" y="242"/>
                  </a:lnTo>
                  <a:lnTo>
                    <a:pt x="163" y="235"/>
                  </a:lnTo>
                  <a:lnTo>
                    <a:pt x="157" y="226"/>
                  </a:lnTo>
                  <a:lnTo>
                    <a:pt x="151" y="218"/>
                  </a:lnTo>
                  <a:lnTo>
                    <a:pt x="146" y="210"/>
                  </a:lnTo>
                  <a:lnTo>
                    <a:pt x="141" y="201"/>
                  </a:lnTo>
                  <a:lnTo>
                    <a:pt x="135" y="193"/>
                  </a:lnTo>
                  <a:lnTo>
                    <a:pt x="130" y="185"/>
                  </a:lnTo>
                  <a:lnTo>
                    <a:pt x="124" y="176"/>
                  </a:lnTo>
                  <a:lnTo>
                    <a:pt x="118" y="168"/>
                  </a:lnTo>
                  <a:lnTo>
                    <a:pt x="113" y="159"/>
                  </a:lnTo>
                  <a:lnTo>
                    <a:pt x="107" y="151"/>
                  </a:lnTo>
                  <a:lnTo>
                    <a:pt x="102" y="142"/>
                  </a:lnTo>
                  <a:lnTo>
                    <a:pt x="96" y="134"/>
                  </a:lnTo>
                  <a:lnTo>
                    <a:pt x="90" y="125"/>
                  </a:lnTo>
                  <a:lnTo>
                    <a:pt x="83" y="116"/>
                  </a:lnTo>
                  <a:lnTo>
                    <a:pt x="77" y="107"/>
                  </a:lnTo>
                  <a:lnTo>
                    <a:pt x="72" y="99"/>
                  </a:lnTo>
                  <a:lnTo>
                    <a:pt x="65" y="91"/>
                  </a:lnTo>
                  <a:lnTo>
                    <a:pt x="60" y="82"/>
                  </a:lnTo>
                  <a:lnTo>
                    <a:pt x="54" y="74"/>
                  </a:lnTo>
                  <a:lnTo>
                    <a:pt x="48" y="66"/>
                  </a:lnTo>
                  <a:lnTo>
                    <a:pt x="42" y="58"/>
                  </a:lnTo>
                  <a:lnTo>
                    <a:pt x="35" y="50"/>
                  </a:lnTo>
                  <a:lnTo>
                    <a:pt x="29" y="42"/>
                  </a:lnTo>
                  <a:lnTo>
                    <a:pt x="24" y="35"/>
                  </a:lnTo>
                  <a:lnTo>
                    <a:pt x="17" y="27"/>
                  </a:lnTo>
                  <a:lnTo>
                    <a:pt x="11" y="20"/>
                  </a:lnTo>
                  <a:lnTo>
                    <a:pt x="5" y="12"/>
                  </a:lnTo>
                  <a:lnTo>
                    <a:pt x="0" y="6"/>
                  </a:lnTo>
                  <a:lnTo>
                    <a:pt x="4" y="0"/>
                  </a:lnTo>
                  <a:lnTo>
                    <a:pt x="14" y="1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3" name="Freeform 473"/>
            <p:cNvSpPr>
              <a:spLocks/>
            </p:cNvSpPr>
            <p:nvPr/>
          </p:nvSpPr>
          <p:spPr bwMode="auto">
            <a:xfrm rot="-1800000">
              <a:off x="1272" y="3258"/>
              <a:ext cx="294" cy="487"/>
            </a:xfrm>
            <a:custGeom>
              <a:avLst/>
              <a:gdLst>
                <a:gd name="T0" fmla="*/ 37 w 294"/>
                <a:gd name="T1" fmla="*/ 0 h 487"/>
                <a:gd name="T2" fmla="*/ 40 w 294"/>
                <a:gd name="T3" fmla="*/ 4 h 487"/>
                <a:gd name="T4" fmla="*/ 42 w 294"/>
                <a:gd name="T5" fmla="*/ 8 h 487"/>
                <a:gd name="T6" fmla="*/ 47 w 294"/>
                <a:gd name="T7" fmla="*/ 13 h 487"/>
                <a:gd name="T8" fmla="*/ 52 w 294"/>
                <a:gd name="T9" fmla="*/ 20 h 487"/>
                <a:gd name="T10" fmla="*/ 58 w 294"/>
                <a:gd name="T11" fmla="*/ 28 h 487"/>
                <a:gd name="T12" fmla="*/ 65 w 294"/>
                <a:gd name="T13" fmla="*/ 37 h 487"/>
                <a:gd name="T14" fmla="*/ 73 w 294"/>
                <a:gd name="T15" fmla="*/ 47 h 487"/>
                <a:gd name="T16" fmla="*/ 81 w 294"/>
                <a:gd name="T17" fmla="*/ 59 h 487"/>
                <a:gd name="T18" fmla="*/ 90 w 294"/>
                <a:gd name="T19" fmla="*/ 70 h 487"/>
                <a:gd name="T20" fmla="*/ 99 w 294"/>
                <a:gd name="T21" fmla="*/ 83 h 487"/>
                <a:gd name="T22" fmla="*/ 110 w 294"/>
                <a:gd name="T23" fmla="*/ 96 h 487"/>
                <a:gd name="T24" fmla="*/ 119 w 294"/>
                <a:gd name="T25" fmla="*/ 110 h 487"/>
                <a:gd name="T26" fmla="*/ 130 w 294"/>
                <a:gd name="T27" fmla="*/ 125 h 487"/>
                <a:gd name="T28" fmla="*/ 140 w 294"/>
                <a:gd name="T29" fmla="*/ 140 h 487"/>
                <a:gd name="T30" fmla="*/ 151 w 294"/>
                <a:gd name="T31" fmla="*/ 155 h 487"/>
                <a:gd name="T32" fmla="*/ 162 w 294"/>
                <a:gd name="T33" fmla="*/ 171 h 487"/>
                <a:gd name="T34" fmla="*/ 173 w 294"/>
                <a:gd name="T35" fmla="*/ 187 h 487"/>
                <a:gd name="T36" fmla="*/ 184 w 294"/>
                <a:gd name="T37" fmla="*/ 203 h 487"/>
                <a:gd name="T38" fmla="*/ 195 w 294"/>
                <a:gd name="T39" fmla="*/ 219 h 487"/>
                <a:gd name="T40" fmla="*/ 205 w 294"/>
                <a:gd name="T41" fmla="*/ 235 h 487"/>
                <a:gd name="T42" fmla="*/ 216 w 294"/>
                <a:gd name="T43" fmla="*/ 251 h 487"/>
                <a:gd name="T44" fmla="*/ 226 w 294"/>
                <a:gd name="T45" fmla="*/ 267 h 487"/>
                <a:gd name="T46" fmla="*/ 236 w 294"/>
                <a:gd name="T47" fmla="*/ 283 h 487"/>
                <a:gd name="T48" fmla="*/ 245 w 294"/>
                <a:gd name="T49" fmla="*/ 298 h 487"/>
                <a:gd name="T50" fmla="*/ 254 w 294"/>
                <a:gd name="T51" fmla="*/ 313 h 487"/>
                <a:gd name="T52" fmla="*/ 262 w 294"/>
                <a:gd name="T53" fmla="*/ 328 h 487"/>
                <a:gd name="T54" fmla="*/ 270 w 294"/>
                <a:gd name="T55" fmla="*/ 342 h 487"/>
                <a:gd name="T56" fmla="*/ 276 w 294"/>
                <a:gd name="T57" fmla="*/ 356 h 487"/>
                <a:gd name="T58" fmla="*/ 283 w 294"/>
                <a:gd name="T59" fmla="*/ 369 h 487"/>
                <a:gd name="T60" fmla="*/ 288 w 294"/>
                <a:gd name="T61" fmla="*/ 381 h 487"/>
                <a:gd name="T62" fmla="*/ 291 w 294"/>
                <a:gd name="T63" fmla="*/ 390 h 487"/>
                <a:gd name="T64" fmla="*/ 293 w 294"/>
                <a:gd name="T65" fmla="*/ 397 h 487"/>
                <a:gd name="T66" fmla="*/ 294 w 294"/>
                <a:gd name="T67" fmla="*/ 404 h 487"/>
                <a:gd name="T68" fmla="*/ 291 w 294"/>
                <a:gd name="T69" fmla="*/ 411 h 487"/>
                <a:gd name="T70" fmla="*/ 286 w 294"/>
                <a:gd name="T71" fmla="*/ 415 h 487"/>
                <a:gd name="T72" fmla="*/ 279 w 294"/>
                <a:gd name="T73" fmla="*/ 416 h 487"/>
                <a:gd name="T74" fmla="*/ 270 w 294"/>
                <a:gd name="T75" fmla="*/ 418 h 487"/>
                <a:gd name="T76" fmla="*/ 262 w 294"/>
                <a:gd name="T77" fmla="*/ 422 h 487"/>
                <a:gd name="T78" fmla="*/ 256 w 294"/>
                <a:gd name="T79" fmla="*/ 427 h 487"/>
                <a:gd name="T80" fmla="*/ 253 w 294"/>
                <a:gd name="T81" fmla="*/ 432 h 487"/>
                <a:gd name="T82" fmla="*/ 251 w 294"/>
                <a:gd name="T83" fmla="*/ 437 h 487"/>
                <a:gd name="T84" fmla="*/ 248 w 294"/>
                <a:gd name="T85" fmla="*/ 443 h 487"/>
                <a:gd name="T86" fmla="*/ 245 w 294"/>
                <a:gd name="T87" fmla="*/ 448 h 487"/>
                <a:gd name="T88" fmla="*/ 244 w 294"/>
                <a:gd name="T89" fmla="*/ 452 h 487"/>
                <a:gd name="T90" fmla="*/ 240 w 294"/>
                <a:gd name="T91" fmla="*/ 460 h 487"/>
                <a:gd name="T92" fmla="*/ 237 w 294"/>
                <a:gd name="T93" fmla="*/ 469 h 487"/>
                <a:gd name="T94" fmla="*/ 234 w 294"/>
                <a:gd name="T95" fmla="*/ 475 h 487"/>
                <a:gd name="T96" fmla="*/ 231 w 294"/>
                <a:gd name="T97" fmla="*/ 481 h 487"/>
                <a:gd name="T98" fmla="*/ 230 w 294"/>
                <a:gd name="T99" fmla="*/ 485 h 487"/>
                <a:gd name="T100" fmla="*/ 68 w 294"/>
                <a:gd name="T101" fmla="*/ 205 h 487"/>
                <a:gd name="T102" fmla="*/ 0 w 294"/>
                <a:gd name="T103" fmla="*/ 52 h 487"/>
                <a:gd name="T104" fmla="*/ 0 w 294"/>
                <a:gd name="T105" fmla="*/ 47 h 487"/>
                <a:gd name="T106" fmla="*/ 0 w 294"/>
                <a:gd name="T107" fmla="*/ 41 h 487"/>
                <a:gd name="T108" fmla="*/ 0 w 294"/>
                <a:gd name="T109" fmla="*/ 32 h 487"/>
                <a:gd name="T110" fmla="*/ 3 w 294"/>
                <a:gd name="T111" fmla="*/ 22 h 487"/>
                <a:gd name="T112" fmla="*/ 7 w 294"/>
                <a:gd name="T113" fmla="*/ 13 h 487"/>
                <a:gd name="T114" fmla="*/ 12 w 294"/>
                <a:gd name="T115" fmla="*/ 7 h 487"/>
                <a:gd name="T116" fmla="*/ 18 w 294"/>
                <a:gd name="T117" fmla="*/ 4 h 487"/>
                <a:gd name="T118" fmla="*/ 24 w 294"/>
                <a:gd name="T119" fmla="*/ 3 h 487"/>
                <a:gd name="T120" fmla="*/ 30 w 294"/>
                <a:gd name="T121" fmla="*/ 3 h 487"/>
                <a:gd name="T122" fmla="*/ 35 w 294"/>
                <a:gd name="T123" fmla="*/ 0 h 4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4"/>
                <a:gd name="T187" fmla="*/ 0 h 487"/>
                <a:gd name="T188" fmla="*/ 294 w 294"/>
                <a:gd name="T189" fmla="*/ 487 h 4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4" h="487">
                  <a:moveTo>
                    <a:pt x="37" y="0"/>
                  </a:moveTo>
                  <a:lnTo>
                    <a:pt x="37" y="0"/>
                  </a:lnTo>
                  <a:lnTo>
                    <a:pt x="39" y="2"/>
                  </a:lnTo>
                  <a:lnTo>
                    <a:pt x="40" y="4"/>
                  </a:lnTo>
                  <a:lnTo>
                    <a:pt x="41" y="5"/>
                  </a:lnTo>
                  <a:lnTo>
                    <a:pt x="42" y="8"/>
                  </a:lnTo>
                  <a:lnTo>
                    <a:pt x="45" y="11"/>
                  </a:lnTo>
                  <a:lnTo>
                    <a:pt x="47" y="13"/>
                  </a:lnTo>
                  <a:lnTo>
                    <a:pt x="49" y="17"/>
                  </a:lnTo>
                  <a:lnTo>
                    <a:pt x="52" y="20"/>
                  </a:lnTo>
                  <a:lnTo>
                    <a:pt x="56" y="25"/>
                  </a:lnTo>
                  <a:lnTo>
                    <a:pt x="58" y="28"/>
                  </a:lnTo>
                  <a:lnTo>
                    <a:pt x="62" y="33"/>
                  </a:lnTo>
                  <a:lnTo>
                    <a:pt x="65" y="37"/>
                  </a:lnTo>
                  <a:lnTo>
                    <a:pt x="69" y="43"/>
                  </a:lnTo>
                  <a:lnTo>
                    <a:pt x="73" y="47"/>
                  </a:lnTo>
                  <a:lnTo>
                    <a:pt x="76" y="53"/>
                  </a:lnTo>
                  <a:lnTo>
                    <a:pt x="81" y="59"/>
                  </a:lnTo>
                  <a:lnTo>
                    <a:pt x="86" y="64"/>
                  </a:lnTo>
                  <a:lnTo>
                    <a:pt x="90" y="70"/>
                  </a:lnTo>
                  <a:lnTo>
                    <a:pt x="95" y="77"/>
                  </a:lnTo>
                  <a:lnTo>
                    <a:pt x="99" y="83"/>
                  </a:lnTo>
                  <a:lnTo>
                    <a:pt x="104" y="90"/>
                  </a:lnTo>
                  <a:lnTo>
                    <a:pt x="110" y="96"/>
                  </a:lnTo>
                  <a:lnTo>
                    <a:pt x="114" y="103"/>
                  </a:lnTo>
                  <a:lnTo>
                    <a:pt x="119" y="110"/>
                  </a:lnTo>
                  <a:lnTo>
                    <a:pt x="125" y="117"/>
                  </a:lnTo>
                  <a:lnTo>
                    <a:pt x="130" y="125"/>
                  </a:lnTo>
                  <a:lnTo>
                    <a:pt x="135" y="133"/>
                  </a:lnTo>
                  <a:lnTo>
                    <a:pt x="140" y="140"/>
                  </a:lnTo>
                  <a:lnTo>
                    <a:pt x="146" y="148"/>
                  </a:lnTo>
                  <a:lnTo>
                    <a:pt x="151" y="155"/>
                  </a:lnTo>
                  <a:lnTo>
                    <a:pt x="157" y="163"/>
                  </a:lnTo>
                  <a:lnTo>
                    <a:pt x="162" y="171"/>
                  </a:lnTo>
                  <a:lnTo>
                    <a:pt x="168" y="179"/>
                  </a:lnTo>
                  <a:lnTo>
                    <a:pt x="173" y="187"/>
                  </a:lnTo>
                  <a:lnTo>
                    <a:pt x="179" y="195"/>
                  </a:lnTo>
                  <a:lnTo>
                    <a:pt x="184" y="203"/>
                  </a:lnTo>
                  <a:lnTo>
                    <a:pt x="190" y="211"/>
                  </a:lnTo>
                  <a:lnTo>
                    <a:pt x="195" y="219"/>
                  </a:lnTo>
                  <a:lnTo>
                    <a:pt x="200" y="227"/>
                  </a:lnTo>
                  <a:lnTo>
                    <a:pt x="205" y="235"/>
                  </a:lnTo>
                  <a:lnTo>
                    <a:pt x="211" y="243"/>
                  </a:lnTo>
                  <a:lnTo>
                    <a:pt x="216" y="251"/>
                  </a:lnTo>
                  <a:lnTo>
                    <a:pt x="221" y="259"/>
                  </a:lnTo>
                  <a:lnTo>
                    <a:pt x="226" y="267"/>
                  </a:lnTo>
                  <a:lnTo>
                    <a:pt x="231" y="275"/>
                  </a:lnTo>
                  <a:lnTo>
                    <a:pt x="236" y="283"/>
                  </a:lnTo>
                  <a:lnTo>
                    <a:pt x="241" y="291"/>
                  </a:lnTo>
                  <a:lnTo>
                    <a:pt x="245" y="298"/>
                  </a:lnTo>
                  <a:lnTo>
                    <a:pt x="250" y="306"/>
                  </a:lnTo>
                  <a:lnTo>
                    <a:pt x="254" y="313"/>
                  </a:lnTo>
                  <a:lnTo>
                    <a:pt x="258" y="321"/>
                  </a:lnTo>
                  <a:lnTo>
                    <a:pt x="262" y="328"/>
                  </a:lnTo>
                  <a:lnTo>
                    <a:pt x="266" y="335"/>
                  </a:lnTo>
                  <a:lnTo>
                    <a:pt x="270" y="342"/>
                  </a:lnTo>
                  <a:lnTo>
                    <a:pt x="273" y="349"/>
                  </a:lnTo>
                  <a:lnTo>
                    <a:pt x="276" y="356"/>
                  </a:lnTo>
                  <a:lnTo>
                    <a:pt x="280" y="363"/>
                  </a:lnTo>
                  <a:lnTo>
                    <a:pt x="283" y="369"/>
                  </a:lnTo>
                  <a:lnTo>
                    <a:pt x="285" y="374"/>
                  </a:lnTo>
                  <a:lnTo>
                    <a:pt x="288" y="381"/>
                  </a:lnTo>
                  <a:lnTo>
                    <a:pt x="290" y="387"/>
                  </a:lnTo>
                  <a:lnTo>
                    <a:pt x="291" y="390"/>
                  </a:lnTo>
                  <a:lnTo>
                    <a:pt x="293" y="394"/>
                  </a:lnTo>
                  <a:lnTo>
                    <a:pt x="293" y="397"/>
                  </a:lnTo>
                  <a:lnTo>
                    <a:pt x="294" y="400"/>
                  </a:lnTo>
                  <a:lnTo>
                    <a:pt x="294" y="404"/>
                  </a:lnTo>
                  <a:lnTo>
                    <a:pt x="293" y="409"/>
                  </a:lnTo>
                  <a:lnTo>
                    <a:pt x="291" y="411"/>
                  </a:lnTo>
                  <a:lnTo>
                    <a:pt x="289" y="413"/>
                  </a:lnTo>
                  <a:lnTo>
                    <a:pt x="286" y="415"/>
                  </a:lnTo>
                  <a:lnTo>
                    <a:pt x="283" y="415"/>
                  </a:lnTo>
                  <a:lnTo>
                    <a:pt x="279" y="416"/>
                  </a:lnTo>
                  <a:lnTo>
                    <a:pt x="274" y="417"/>
                  </a:lnTo>
                  <a:lnTo>
                    <a:pt x="270" y="418"/>
                  </a:lnTo>
                  <a:lnTo>
                    <a:pt x="266" y="420"/>
                  </a:lnTo>
                  <a:lnTo>
                    <a:pt x="262" y="422"/>
                  </a:lnTo>
                  <a:lnTo>
                    <a:pt x="258" y="425"/>
                  </a:lnTo>
                  <a:lnTo>
                    <a:pt x="256" y="427"/>
                  </a:lnTo>
                  <a:lnTo>
                    <a:pt x="254" y="429"/>
                  </a:lnTo>
                  <a:lnTo>
                    <a:pt x="253" y="432"/>
                  </a:lnTo>
                  <a:lnTo>
                    <a:pt x="252" y="435"/>
                  </a:lnTo>
                  <a:lnTo>
                    <a:pt x="251" y="437"/>
                  </a:lnTo>
                  <a:lnTo>
                    <a:pt x="249" y="440"/>
                  </a:lnTo>
                  <a:lnTo>
                    <a:pt x="248" y="443"/>
                  </a:lnTo>
                  <a:lnTo>
                    <a:pt x="247" y="445"/>
                  </a:lnTo>
                  <a:lnTo>
                    <a:pt x="245" y="448"/>
                  </a:lnTo>
                  <a:lnTo>
                    <a:pt x="244" y="451"/>
                  </a:lnTo>
                  <a:lnTo>
                    <a:pt x="244" y="452"/>
                  </a:lnTo>
                  <a:lnTo>
                    <a:pt x="242" y="456"/>
                  </a:lnTo>
                  <a:lnTo>
                    <a:pt x="240" y="460"/>
                  </a:lnTo>
                  <a:lnTo>
                    <a:pt x="239" y="465"/>
                  </a:lnTo>
                  <a:lnTo>
                    <a:pt x="237" y="469"/>
                  </a:lnTo>
                  <a:lnTo>
                    <a:pt x="235" y="473"/>
                  </a:lnTo>
                  <a:lnTo>
                    <a:pt x="234" y="475"/>
                  </a:lnTo>
                  <a:lnTo>
                    <a:pt x="232" y="478"/>
                  </a:lnTo>
                  <a:lnTo>
                    <a:pt x="231" y="481"/>
                  </a:lnTo>
                  <a:lnTo>
                    <a:pt x="231" y="483"/>
                  </a:lnTo>
                  <a:lnTo>
                    <a:pt x="230" y="485"/>
                  </a:lnTo>
                  <a:lnTo>
                    <a:pt x="230" y="487"/>
                  </a:lnTo>
                  <a:lnTo>
                    <a:pt x="68" y="205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27"/>
                  </a:lnTo>
                  <a:lnTo>
                    <a:pt x="3" y="22"/>
                  </a:lnTo>
                  <a:lnTo>
                    <a:pt x="4" y="18"/>
                  </a:lnTo>
                  <a:lnTo>
                    <a:pt x="7" y="13"/>
                  </a:lnTo>
                  <a:lnTo>
                    <a:pt x="10" y="10"/>
                  </a:lnTo>
                  <a:lnTo>
                    <a:pt x="12" y="7"/>
                  </a:lnTo>
                  <a:lnTo>
                    <a:pt x="16" y="5"/>
                  </a:lnTo>
                  <a:lnTo>
                    <a:pt x="18" y="4"/>
                  </a:lnTo>
                  <a:lnTo>
                    <a:pt x="21" y="4"/>
                  </a:lnTo>
                  <a:lnTo>
                    <a:pt x="24" y="3"/>
                  </a:lnTo>
                  <a:lnTo>
                    <a:pt x="27" y="4"/>
                  </a:lnTo>
                  <a:lnTo>
                    <a:pt x="30" y="3"/>
                  </a:lnTo>
                  <a:lnTo>
                    <a:pt x="32" y="1"/>
                  </a:lnTo>
                  <a:lnTo>
                    <a:pt x="35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7777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4" name="Freeform 474"/>
            <p:cNvSpPr>
              <a:spLocks/>
            </p:cNvSpPr>
            <p:nvPr/>
          </p:nvSpPr>
          <p:spPr bwMode="auto">
            <a:xfrm rot="-1800000">
              <a:off x="1274" y="3267"/>
              <a:ext cx="261" cy="445"/>
            </a:xfrm>
            <a:custGeom>
              <a:avLst/>
              <a:gdLst>
                <a:gd name="T0" fmla="*/ 12 w 261"/>
                <a:gd name="T1" fmla="*/ 3 h 445"/>
                <a:gd name="T2" fmla="*/ 16 w 261"/>
                <a:gd name="T3" fmla="*/ 11 h 445"/>
                <a:gd name="T4" fmla="*/ 23 w 261"/>
                <a:gd name="T5" fmla="*/ 22 h 445"/>
                <a:gd name="T6" fmla="*/ 31 w 261"/>
                <a:gd name="T7" fmla="*/ 36 h 445"/>
                <a:gd name="T8" fmla="*/ 43 w 261"/>
                <a:gd name="T9" fmla="*/ 53 h 445"/>
                <a:gd name="T10" fmla="*/ 55 w 261"/>
                <a:gd name="T11" fmla="*/ 72 h 445"/>
                <a:gd name="T12" fmla="*/ 68 w 261"/>
                <a:gd name="T13" fmla="*/ 93 h 445"/>
                <a:gd name="T14" fmla="*/ 82 w 261"/>
                <a:gd name="T15" fmla="*/ 116 h 445"/>
                <a:gd name="T16" fmla="*/ 98 w 261"/>
                <a:gd name="T17" fmla="*/ 141 h 445"/>
                <a:gd name="T18" fmla="*/ 114 w 261"/>
                <a:gd name="T19" fmla="*/ 166 h 445"/>
                <a:gd name="T20" fmla="*/ 130 w 261"/>
                <a:gd name="T21" fmla="*/ 192 h 445"/>
                <a:gd name="T22" fmla="*/ 146 w 261"/>
                <a:gd name="T23" fmla="*/ 218 h 445"/>
                <a:gd name="T24" fmla="*/ 163 w 261"/>
                <a:gd name="T25" fmla="*/ 244 h 445"/>
                <a:gd name="T26" fmla="*/ 178 w 261"/>
                <a:gd name="T27" fmla="*/ 269 h 445"/>
                <a:gd name="T28" fmla="*/ 193 w 261"/>
                <a:gd name="T29" fmla="*/ 294 h 445"/>
                <a:gd name="T30" fmla="*/ 208 w 261"/>
                <a:gd name="T31" fmla="*/ 318 h 445"/>
                <a:gd name="T32" fmla="*/ 222 w 261"/>
                <a:gd name="T33" fmla="*/ 340 h 445"/>
                <a:gd name="T34" fmla="*/ 234 w 261"/>
                <a:gd name="T35" fmla="*/ 359 h 445"/>
                <a:gd name="T36" fmla="*/ 245 w 261"/>
                <a:gd name="T37" fmla="*/ 377 h 445"/>
                <a:gd name="T38" fmla="*/ 253 w 261"/>
                <a:gd name="T39" fmla="*/ 392 h 445"/>
                <a:gd name="T40" fmla="*/ 261 w 261"/>
                <a:gd name="T41" fmla="*/ 405 h 445"/>
                <a:gd name="T42" fmla="*/ 256 w 261"/>
                <a:gd name="T43" fmla="*/ 408 h 445"/>
                <a:gd name="T44" fmla="*/ 249 w 261"/>
                <a:gd name="T45" fmla="*/ 416 h 445"/>
                <a:gd name="T46" fmla="*/ 242 w 261"/>
                <a:gd name="T47" fmla="*/ 424 h 445"/>
                <a:gd name="T48" fmla="*/ 234 w 261"/>
                <a:gd name="T49" fmla="*/ 436 h 445"/>
                <a:gd name="T50" fmla="*/ 230 w 261"/>
                <a:gd name="T51" fmla="*/ 443 h 445"/>
                <a:gd name="T52" fmla="*/ 225 w 261"/>
                <a:gd name="T53" fmla="*/ 437 h 445"/>
                <a:gd name="T54" fmla="*/ 219 w 261"/>
                <a:gd name="T55" fmla="*/ 428 h 445"/>
                <a:gd name="T56" fmla="*/ 211 w 261"/>
                <a:gd name="T57" fmla="*/ 416 h 445"/>
                <a:gd name="T58" fmla="*/ 202 w 261"/>
                <a:gd name="T59" fmla="*/ 401 h 445"/>
                <a:gd name="T60" fmla="*/ 191 w 261"/>
                <a:gd name="T61" fmla="*/ 384 h 445"/>
                <a:gd name="T62" fmla="*/ 178 w 261"/>
                <a:gd name="T63" fmla="*/ 365 h 445"/>
                <a:gd name="T64" fmla="*/ 166 w 261"/>
                <a:gd name="T65" fmla="*/ 344 h 445"/>
                <a:gd name="T66" fmla="*/ 151 w 261"/>
                <a:gd name="T67" fmla="*/ 321 h 445"/>
                <a:gd name="T68" fmla="*/ 136 w 261"/>
                <a:gd name="T69" fmla="*/ 297 h 445"/>
                <a:gd name="T70" fmla="*/ 121 w 261"/>
                <a:gd name="T71" fmla="*/ 272 h 445"/>
                <a:gd name="T72" fmla="*/ 107 w 261"/>
                <a:gd name="T73" fmla="*/ 246 h 445"/>
                <a:gd name="T74" fmla="*/ 92 w 261"/>
                <a:gd name="T75" fmla="*/ 219 h 445"/>
                <a:gd name="T76" fmla="*/ 77 w 261"/>
                <a:gd name="T77" fmla="*/ 193 h 445"/>
                <a:gd name="T78" fmla="*/ 63 w 261"/>
                <a:gd name="T79" fmla="*/ 166 h 445"/>
                <a:gd name="T80" fmla="*/ 50 w 261"/>
                <a:gd name="T81" fmla="*/ 140 h 445"/>
                <a:gd name="T82" fmla="*/ 36 w 261"/>
                <a:gd name="T83" fmla="*/ 114 h 445"/>
                <a:gd name="T84" fmla="*/ 26 w 261"/>
                <a:gd name="T85" fmla="*/ 89 h 445"/>
                <a:gd name="T86" fmla="*/ 15 w 261"/>
                <a:gd name="T87" fmla="*/ 66 h 445"/>
                <a:gd name="T88" fmla="*/ 8 w 261"/>
                <a:gd name="T89" fmla="*/ 45 h 445"/>
                <a:gd name="T90" fmla="*/ 1 w 261"/>
                <a:gd name="T91" fmla="*/ 24 h 445"/>
                <a:gd name="T92" fmla="*/ 9 w 261"/>
                <a:gd name="T93" fmla="*/ 0 h 4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1"/>
                <a:gd name="T142" fmla="*/ 0 h 445"/>
                <a:gd name="T143" fmla="*/ 261 w 261"/>
                <a:gd name="T144" fmla="*/ 445 h 44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1" h="445">
                  <a:moveTo>
                    <a:pt x="9" y="0"/>
                  </a:moveTo>
                  <a:lnTo>
                    <a:pt x="9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5" y="8"/>
                  </a:lnTo>
                  <a:lnTo>
                    <a:pt x="16" y="11"/>
                  </a:lnTo>
                  <a:lnTo>
                    <a:pt x="19" y="15"/>
                  </a:lnTo>
                  <a:lnTo>
                    <a:pt x="20" y="18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9" y="31"/>
                  </a:lnTo>
                  <a:lnTo>
                    <a:pt x="31" y="36"/>
                  </a:lnTo>
                  <a:lnTo>
                    <a:pt x="35" y="41"/>
                  </a:lnTo>
                  <a:lnTo>
                    <a:pt x="38" y="47"/>
                  </a:lnTo>
                  <a:lnTo>
                    <a:pt x="43" y="53"/>
                  </a:lnTo>
                  <a:lnTo>
                    <a:pt x="46" y="58"/>
                  </a:lnTo>
                  <a:lnTo>
                    <a:pt x="50" y="65"/>
                  </a:lnTo>
                  <a:lnTo>
                    <a:pt x="55" y="72"/>
                  </a:lnTo>
                  <a:lnTo>
                    <a:pt x="59" y="79"/>
                  </a:lnTo>
                  <a:lnTo>
                    <a:pt x="63" y="86"/>
                  </a:lnTo>
                  <a:lnTo>
                    <a:pt x="68" y="93"/>
                  </a:lnTo>
                  <a:lnTo>
                    <a:pt x="73" y="101"/>
                  </a:lnTo>
                  <a:lnTo>
                    <a:pt x="78" y="109"/>
                  </a:lnTo>
                  <a:lnTo>
                    <a:pt x="82" y="116"/>
                  </a:lnTo>
                  <a:lnTo>
                    <a:pt x="87" y="124"/>
                  </a:lnTo>
                  <a:lnTo>
                    <a:pt x="92" y="132"/>
                  </a:lnTo>
                  <a:lnTo>
                    <a:pt x="98" y="141"/>
                  </a:lnTo>
                  <a:lnTo>
                    <a:pt x="103" y="149"/>
                  </a:lnTo>
                  <a:lnTo>
                    <a:pt x="108" y="158"/>
                  </a:lnTo>
                  <a:lnTo>
                    <a:pt x="114" y="166"/>
                  </a:lnTo>
                  <a:lnTo>
                    <a:pt x="120" y="175"/>
                  </a:lnTo>
                  <a:lnTo>
                    <a:pt x="124" y="184"/>
                  </a:lnTo>
                  <a:lnTo>
                    <a:pt x="130" y="192"/>
                  </a:lnTo>
                  <a:lnTo>
                    <a:pt x="136" y="200"/>
                  </a:lnTo>
                  <a:lnTo>
                    <a:pt x="141" y="209"/>
                  </a:lnTo>
                  <a:lnTo>
                    <a:pt x="146" y="218"/>
                  </a:lnTo>
                  <a:lnTo>
                    <a:pt x="152" y="227"/>
                  </a:lnTo>
                  <a:lnTo>
                    <a:pt x="157" y="235"/>
                  </a:lnTo>
                  <a:lnTo>
                    <a:pt x="163" y="244"/>
                  </a:lnTo>
                  <a:lnTo>
                    <a:pt x="168" y="253"/>
                  </a:lnTo>
                  <a:lnTo>
                    <a:pt x="173" y="261"/>
                  </a:lnTo>
                  <a:lnTo>
                    <a:pt x="178" y="269"/>
                  </a:lnTo>
                  <a:lnTo>
                    <a:pt x="183" y="278"/>
                  </a:lnTo>
                  <a:lnTo>
                    <a:pt x="188" y="286"/>
                  </a:lnTo>
                  <a:lnTo>
                    <a:pt x="193" y="294"/>
                  </a:lnTo>
                  <a:lnTo>
                    <a:pt x="198" y="303"/>
                  </a:lnTo>
                  <a:lnTo>
                    <a:pt x="204" y="311"/>
                  </a:lnTo>
                  <a:lnTo>
                    <a:pt x="208" y="318"/>
                  </a:lnTo>
                  <a:lnTo>
                    <a:pt x="213" y="325"/>
                  </a:lnTo>
                  <a:lnTo>
                    <a:pt x="217" y="332"/>
                  </a:lnTo>
                  <a:lnTo>
                    <a:pt x="222" y="340"/>
                  </a:lnTo>
                  <a:lnTo>
                    <a:pt x="226" y="346"/>
                  </a:lnTo>
                  <a:lnTo>
                    <a:pt x="230" y="353"/>
                  </a:lnTo>
                  <a:lnTo>
                    <a:pt x="234" y="359"/>
                  </a:lnTo>
                  <a:lnTo>
                    <a:pt x="238" y="366"/>
                  </a:lnTo>
                  <a:lnTo>
                    <a:pt x="242" y="372"/>
                  </a:lnTo>
                  <a:lnTo>
                    <a:pt x="245" y="377"/>
                  </a:lnTo>
                  <a:lnTo>
                    <a:pt x="248" y="382"/>
                  </a:lnTo>
                  <a:lnTo>
                    <a:pt x="251" y="388"/>
                  </a:lnTo>
                  <a:lnTo>
                    <a:pt x="253" y="392"/>
                  </a:lnTo>
                  <a:lnTo>
                    <a:pt x="256" y="397"/>
                  </a:lnTo>
                  <a:lnTo>
                    <a:pt x="259" y="400"/>
                  </a:lnTo>
                  <a:lnTo>
                    <a:pt x="261" y="405"/>
                  </a:lnTo>
                  <a:lnTo>
                    <a:pt x="260" y="405"/>
                  </a:lnTo>
                  <a:lnTo>
                    <a:pt x="257" y="407"/>
                  </a:lnTo>
                  <a:lnTo>
                    <a:pt x="256" y="408"/>
                  </a:lnTo>
                  <a:lnTo>
                    <a:pt x="254" y="410"/>
                  </a:lnTo>
                  <a:lnTo>
                    <a:pt x="251" y="413"/>
                  </a:lnTo>
                  <a:lnTo>
                    <a:pt x="249" y="416"/>
                  </a:lnTo>
                  <a:lnTo>
                    <a:pt x="247" y="418"/>
                  </a:lnTo>
                  <a:lnTo>
                    <a:pt x="244" y="421"/>
                  </a:lnTo>
                  <a:lnTo>
                    <a:pt x="242" y="424"/>
                  </a:lnTo>
                  <a:lnTo>
                    <a:pt x="239" y="428"/>
                  </a:lnTo>
                  <a:lnTo>
                    <a:pt x="236" y="432"/>
                  </a:lnTo>
                  <a:lnTo>
                    <a:pt x="234" y="436"/>
                  </a:lnTo>
                  <a:lnTo>
                    <a:pt x="232" y="440"/>
                  </a:lnTo>
                  <a:lnTo>
                    <a:pt x="230" y="445"/>
                  </a:lnTo>
                  <a:lnTo>
                    <a:pt x="230" y="443"/>
                  </a:lnTo>
                  <a:lnTo>
                    <a:pt x="228" y="441"/>
                  </a:lnTo>
                  <a:lnTo>
                    <a:pt x="226" y="440"/>
                  </a:lnTo>
                  <a:lnTo>
                    <a:pt x="225" y="437"/>
                  </a:lnTo>
                  <a:lnTo>
                    <a:pt x="222" y="434"/>
                  </a:lnTo>
                  <a:lnTo>
                    <a:pt x="221" y="432"/>
                  </a:lnTo>
                  <a:lnTo>
                    <a:pt x="219" y="428"/>
                  </a:lnTo>
                  <a:lnTo>
                    <a:pt x="216" y="425"/>
                  </a:lnTo>
                  <a:lnTo>
                    <a:pt x="214" y="420"/>
                  </a:lnTo>
                  <a:lnTo>
                    <a:pt x="211" y="416"/>
                  </a:lnTo>
                  <a:lnTo>
                    <a:pt x="208" y="411"/>
                  </a:lnTo>
                  <a:lnTo>
                    <a:pt x="205" y="407"/>
                  </a:lnTo>
                  <a:lnTo>
                    <a:pt x="202" y="401"/>
                  </a:lnTo>
                  <a:lnTo>
                    <a:pt x="199" y="397"/>
                  </a:lnTo>
                  <a:lnTo>
                    <a:pt x="194" y="391"/>
                  </a:lnTo>
                  <a:lnTo>
                    <a:pt x="191" y="384"/>
                  </a:lnTo>
                  <a:lnTo>
                    <a:pt x="187" y="378"/>
                  </a:lnTo>
                  <a:lnTo>
                    <a:pt x="183" y="372"/>
                  </a:lnTo>
                  <a:lnTo>
                    <a:pt x="178" y="365"/>
                  </a:lnTo>
                  <a:lnTo>
                    <a:pt x="174" y="358"/>
                  </a:lnTo>
                  <a:lnTo>
                    <a:pt x="170" y="352"/>
                  </a:lnTo>
                  <a:lnTo>
                    <a:pt x="166" y="344"/>
                  </a:lnTo>
                  <a:lnTo>
                    <a:pt x="161" y="336"/>
                  </a:lnTo>
                  <a:lnTo>
                    <a:pt x="156" y="328"/>
                  </a:lnTo>
                  <a:lnTo>
                    <a:pt x="151" y="321"/>
                  </a:lnTo>
                  <a:lnTo>
                    <a:pt x="146" y="313"/>
                  </a:lnTo>
                  <a:lnTo>
                    <a:pt x="141" y="305"/>
                  </a:lnTo>
                  <a:lnTo>
                    <a:pt x="136" y="297"/>
                  </a:lnTo>
                  <a:lnTo>
                    <a:pt x="132" y="289"/>
                  </a:lnTo>
                  <a:lnTo>
                    <a:pt x="127" y="281"/>
                  </a:lnTo>
                  <a:lnTo>
                    <a:pt x="121" y="272"/>
                  </a:lnTo>
                  <a:lnTo>
                    <a:pt x="117" y="263"/>
                  </a:lnTo>
                  <a:lnTo>
                    <a:pt x="112" y="254"/>
                  </a:lnTo>
                  <a:lnTo>
                    <a:pt x="107" y="246"/>
                  </a:lnTo>
                  <a:lnTo>
                    <a:pt x="102" y="237"/>
                  </a:lnTo>
                  <a:lnTo>
                    <a:pt x="97" y="228"/>
                  </a:lnTo>
                  <a:lnTo>
                    <a:pt x="92" y="219"/>
                  </a:lnTo>
                  <a:lnTo>
                    <a:pt x="87" y="211"/>
                  </a:lnTo>
                  <a:lnTo>
                    <a:pt x="82" y="201"/>
                  </a:lnTo>
                  <a:lnTo>
                    <a:pt x="77" y="193"/>
                  </a:lnTo>
                  <a:lnTo>
                    <a:pt x="72" y="184"/>
                  </a:lnTo>
                  <a:lnTo>
                    <a:pt x="68" y="175"/>
                  </a:lnTo>
                  <a:lnTo>
                    <a:pt x="63" y="166"/>
                  </a:lnTo>
                  <a:lnTo>
                    <a:pt x="58" y="157"/>
                  </a:lnTo>
                  <a:lnTo>
                    <a:pt x="54" y="149"/>
                  </a:lnTo>
                  <a:lnTo>
                    <a:pt x="50" y="140"/>
                  </a:lnTo>
                  <a:lnTo>
                    <a:pt x="45" y="131"/>
                  </a:lnTo>
                  <a:lnTo>
                    <a:pt x="41" y="123"/>
                  </a:lnTo>
                  <a:lnTo>
                    <a:pt x="36" y="114"/>
                  </a:lnTo>
                  <a:lnTo>
                    <a:pt x="33" y="106"/>
                  </a:lnTo>
                  <a:lnTo>
                    <a:pt x="29" y="97"/>
                  </a:lnTo>
                  <a:lnTo>
                    <a:pt x="26" y="89"/>
                  </a:lnTo>
                  <a:lnTo>
                    <a:pt x="22" y="81"/>
                  </a:lnTo>
                  <a:lnTo>
                    <a:pt x="19" y="74"/>
                  </a:lnTo>
                  <a:lnTo>
                    <a:pt x="15" y="66"/>
                  </a:lnTo>
                  <a:lnTo>
                    <a:pt x="12" y="59"/>
                  </a:lnTo>
                  <a:lnTo>
                    <a:pt x="9" y="52"/>
                  </a:lnTo>
                  <a:lnTo>
                    <a:pt x="8" y="45"/>
                  </a:lnTo>
                  <a:lnTo>
                    <a:pt x="5" y="38"/>
                  </a:lnTo>
                  <a:lnTo>
                    <a:pt x="2" y="31"/>
                  </a:lnTo>
                  <a:lnTo>
                    <a:pt x="1" y="24"/>
                  </a:lnTo>
                  <a:lnTo>
                    <a:pt x="0" y="19"/>
                  </a:lnTo>
                  <a:lnTo>
                    <a:pt x="2" y="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5" name="Freeform 475"/>
            <p:cNvSpPr>
              <a:spLocks/>
            </p:cNvSpPr>
            <p:nvPr/>
          </p:nvSpPr>
          <p:spPr bwMode="auto">
            <a:xfrm rot="-1800000">
              <a:off x="641" y="3264"/>
              <a:ext cx="91" cy="135"/>
            </a:xfrm>
            <a:custGeom>
              <a:avLst/>
              <a:gdLst>
                <a:gd name="T0" fmla="*/ 9 w 91"/>
                <a:gd name="T1" fmla="*/ 100 h 135"/>
                <a:gd name="T2" fmla="*/ 7 w 91"/>
                <a:gd name="T3" fmla="*/ 94 h 135"/>
                <a:gd name="T4" fmla="*/ 5 w 91"/>
                <a:gd name="T5" fmla="*/ 88 h 135"/>
                <a:gd name="T6" fmla="*/ 4 w 91"/>
                <a:gd name="T7" fmla="*/ 82 h 135"/>
                <a:gd name="T8" fmla="*/ 2 w 91"/>
                <a:gd name="T9" fmla="*/ 76 h 135"/>
                <a:gd name="T10" fmla="*/ 1 w 91"/>
                <a:gd name="T11" fmla="*/ 69 h 135"/>
                <a:gd name="T12" fmla="*/ 1 w 91"/>
                <a:gd name="T13" fmla="*/ 61 h 135"/>
                <a:gd name="T14" fmla="*/ 0 w 91"/>
                <a:gd name="T15" fmla="*/ 54 h 135"/>
                <a:gd name="T16" fmla="*/ 1 w 91"/>
                <a:gd name="T17" fmla="*/ 46 h 135"/>
                <a:gd name="T18" fmla="*/ 1 w 91"/>
                <a:gd name="T19" fmla="*/ 38 h 135"/>
                <a:gd name="T20" fmla="*/ 4 w 91"/>
                <a:gd name="T21" fmla="*/ 30 h 135"/>
                <a:gd name="T22" fmla="*/ 7 w 91"/>
                <a:gd name="T23" fmla="*/ 23 h 135"/>
                <a:gd name="T24" fmla="*/ 11 w 91"/>
                <a:gd name="T25" fmla="*/ 17 h 135"/>
                <a:gd name="T26" fmla="*/ 16 w 91"/>
                <a:gd name="T27" fmla="*/ 11 h 135"/>
                <a:gd name="T28" fmla="*/ 22 w 91"/>
                <a:gd name="T29" fmla="*/ 5 h 135"/>
                <a:gd name="T30" fmla="*/ 29 w 91"/>
                <a:gd name="T31" fmla="*/ 2 h 135"/>
                <a:gd name="T32" fmla="*/ 36 w 91"/>
                <a:gd name="T33" fmla="*/ 0 h 135"/>
                <a:gd name="T34" fmla="*/ 41 w 91"/>
                <a:gd name="T35" fmla="*/ 1 h 135"/>
                <a:gd name="T36" fmla="*/ 48 w 91"/>
                <a:gd name="T37" fmla="*/ 3 h 135"/>
                <a:gd name="T38" fmla="*/ 53 w 91"/>
                <a:gd name="T39" fmla="*/ 5 h 135"/>
                <a:gd name="T40" fmla="*/ 58 w 91"/>
                <a:gd name="T41" fmla="*/ 11 h 135"/>
                <a:gd name="T42" fmla="*/ 63 w 91"/>
                <a:gd name="T43" fmla="*/ 15 h 135"/>
                <a:gd name="T44" fmla="*/ 67 w 91"/>
                <a:gd name="T45" fmla="*/ 21 h 135"/>
                <a:gd name="T46" fmla="*/ 71 w 91"/>
                <a:gd name="T47" fmla="*/ 27 h 135"/>
                <a:gd name="T48" fmla="*/ 75 w 91"/>
                <a:gd name="T49" fmla="*/ 31 h 135"/>
                <a:gd name="T50" fmla="*/ 77 w 91"/>
                <a:gd name="T51" fmla="*/ 36 h 135"/>
                <a:gd name="T52" fmla="*/ 81 w 91"/>
                <a:gd name="T53" fmla="*/ 44 h 135"/>
                <a:gd name="T54" fmla="*/ 84 w 91"/>
                <a:gd name="T55" fmla="*/ 49 h 135"/>
                <a:gd name="T56" fmla="*/ 91 w 91"/>
                <a:gd name="T57" fmla="*/ 83 h 135"/>
                <a:gd name="T58" fmla="*/ 90 w 91"/>
                <a:gd name="T59" fmla="*/ 85 h 135"/>
                <a:gd name="T60" fmla="*/ 89 w 91"/>
                <a:gd name="T61" fmla="*/ 90 h 135"/>
                <a:gd name="T62" fmla="*/ 88 w 91"/>
                <a:gd name="T63" fmla="*/ 97 h 135"/>
                <a:gd name="T64" fmla="*/ 85 w 91"/>
                <a:gd name="T65" fmla="*/ 107 h 135"/>
                <a:gd name="T66" fmla="*/ 81 w 91"/>
                <a:gd name="T67" fmla="*/ 116 h 135"/>
                <a:gd name="T68" fmla="*/ 76 w 91"/>
                <a:gd name="T69" fmla="*/ 125 h 135"/>
                <a:gd name="T70" fmla="*/ 68 w 91"/>
                <a:gd name="T71" fmla="*/ 131 h 135"/>
                <a:gd name="T72" fmla="*/ 63 w 91"/>
                <a:gd name="T73" fmla="*/ 134 h 135"/>
                <a:gd name="T74" fmla="*/ 58 w 91"/>
                <a:gd name="T75" fmla="*/ 135 h 135"/>
                <a:gd name="T76" fmla="*/ 52 w 91"/>
                <a:gd name="T77" fmla="*/ 135 h 135"/>
                <a:gd name="T78" fmla="*/ 48 w 91"/>
                <a:gd name="T79" fmla="*/ 135 h 135"/>
                <a:gd name="T80" fmla="*/ 42 w 91"/>
                <a:gd name="T81" fmla="*/ 134 h 135"/>
                <a:gd name="T82" fmla="*/ 38 w 91"/>
                <a:gd name="T83" fmla="*/ 132 h 135"/>
                <a:gd name="T84" fmla="*/ 34 w 91"/>
                <a:gd name="T85" fmla="*/ 129 h 135"/>
                <a:gd name="T86" fmla="*/ 30 w 91"/>
                <a:gd name="T87" fmla="*/ 126 h 135"/>
                <a:gd name="T88" fmla="*/ 23 w 91"/>
                <a:gd name="T89" fmla="*/ 120 h 135"/>
                <a:gd name="T90" fmla="*/ 17 w 91"/>
                <a:gd name="T91" fmla="*/ 112 h 135"/>
                <a:gd name="T92" fmla="*/ 14 w 91"/>
                <a:gd name="T93" fmla="*/ 107 h 135"/>
                <a:gd name="T94" fmla="*/ 11 w 91"/>
                <a:gd name="T95" fmla="*/ 102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1"/>
                <a:gd name="T145" fmla="*/ 0 h 135"/>
                <a:gd name="T146" fmla="*/ 91 w 91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1" h="135">
                  <a:moveTo>
                    <a:pt x="10" y="101"/>
                  </a:moveTo>
                  <a:lnTo>
                    <a:pt x="9" y="100"/>
                  </a:lnTo>
                  <a:lnTo>
                    <a:pt x="8" y="97"/>
                  </a:lnTo>
                  <a:lnTo>
                    <a:pt x="7" y="94"/>
                  </a:lnTo>
                  <a:lnTo>
                    <a:pt x="7" y="90"/>
                  </a:lnTo>
                  <a:lnTo>
                    <a:pt x="5" y="88"/>
                  </a:lnTo>
                  <a:lnTo>
                    <a:pt x="4" y="85"/>
                  </a:lnTo>
                  <a:lnTo>
                    <a:pt x="4" y="82"/>
                  </a:lnTo>
                  <a:lnTo>
                    <a:pt x="3" y="79"/>
                  </a:lnTo>
                  <a:lnTo>
                    <a:pt x="2" y="76"/>
                  </a:lnTo>
                  <a:lnTo>
                    <a:pt x="1" y="72"/>
                  </a:lnTo>
                  <a:lnTo>
                    <a:pt x="1" y="69"/>
                  </a:lnTo>
                  <a:lnTo>
                    <a:pt x="1" y="66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1" y="46"/>
                  </a:lnTo>
                  <a:lnTo>
                    <a:pt x="1" y="42"/>
                  </a:lnTo>
                  <a:lnTo>
                    <a:pt x="1" y="38"/>
                  </a:lnTo>
                  <a:lnTo>
                    <a:pt x="3" y="35"/>
                  </a:lnTo>
                  <a:lnTo>
                    <a:pt x="4" y="30"/>
                  </a:lnTo>
                  <a:lnTo>
                    <a:pt x="5" y="27"/>
                  </a:lnTo>
                  <a:lnTo>
                    <a:pt x="7" y="23"/>
                  </a:lnTo>
                  <a:lnTo>
                    <a:pt x="8" y="20"/>
                  </a:lnTo>
                  <a:lnTo>
                    <a:pt x="11" y="17"/>
                  </a:lnTo>
                  <a:lnTo>
                    <a:pt x="14" y="14"/>
                  </a:lnTo>
                  <a:lnTo>
                    <a:pt x="16" y="11"/>
                  </a:lnTo>
                  <a:lnTo>
                    <a:pt x="20" y="8"/>
                  </a:lnTo>
                  <a:lnTo>
                    <a:pt x="22" y="5"/>
                  </a:lnTo>
                  <a:lnTo>
                    <a:pt x="26" y="3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38" y="1"/>
                  </a:lnTo>
                  <a:lnTo>
                    <a:pt x="41" y="1"/>
                  </a:lnTo>
                  <a:lnTo>
                    <a:pt x="45" y="3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3" y="5"/>
                  </a:lnTo>
                  <a:lnTo>
                    <a:pt x="56" y="8"/>
                  </a:lnTo>
                  <a:lnTo>
                    <a:pt x="58" y="11"/>
                  </a:lnTo>
                  <a:lnTo>
                    <a:pt x="61" y="13"/>
                  </a:lnTo>
                  <a:lnTo>
                    <a:pt x="63" y="15"/>
                  </a:lnTo>
                  <a:lnTo>
                    <a:pt x="65" y="19"/>
                  </a:lnTo>
                  <a:lnTo>
                    <a:pt x="67" y="21"/>
                  </a:lnTo>
                  <a:lnTo>
                    <a:pt x="69" y="23"/>
                  </a:lnTo>
                  <a:lnTo>
                    <a:pt x="71" y="27"/>
                  </a:lnTo>
                  <a:lnTo>
                    <a:pt x="73" y="29"/>
                  </a:lnTo>
                  <a:lnTo>
                    <a:pt x="75" y="31"/>
                  </a:lnTo>
                  <a:lnTo>
                    <a:pt x="77" y="35"/>
                  </a:lnTo>
                  <a:lnTo>
                    <a:pt x="77" y="36"/>
                  </a:lnTo>
                  <a:lnTo>
                    <a:pt x="79" y="39"/>
                  </a:lnTo>
                  <a:lnTo>
                    <a:pt x="81" y="44"/>
                  </a:lnTo>
                  <a:lnTo>
                    <a:pt x="83" y="46"/>
                  </a:lnTo>
                  <a:lnTo>
                    <a:pt x="84" y="49"/>
                  </a:lnTo>
                  <a:lnTo>
                    <a:pt x="84" y="50"/>
                  </a:lnTo>
                  <a:lnTo>
                    <a:pt x="91" y="83"/>
                  </a:lnTo>
                  <a:lnTo>
                    <a:pt x="90" y="83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89" y="90"/>
                  </a:lnTo>
                  <a:lnTo>
                    <a:pt x="88" y="93"/>
                  </a:lnTo>
                  <a:lnTo>
                    <a:pt x="88" y="97"/>
                  </a:lnTo>
                  <a:lnTo>
                    <a:pt x="87" y="102"/>
                  </a:lnTo>
                  <a:lnTo>
                    <a:pt x="85" y="107"/>
                  </a:lnTo>
                  <a:lnTo>
                    <a:pt x="84" y="111"/>
                  </a:lnTo>
                  <a:lnTo>
                    <a:pt x="81" y="116"/>
                  </a:lnTo>
                  <a:lnTo>
                    <a:pt x="79" y="120"/>
                  </a:lnTo>
                  <a:lnTo>
                    <a:pt x="76" y="125"/>
                  </a:lnTo>
                  <a:lnTo>
                    <a:pt x="72" y="128"/>
                  </a:lnTo>
                  <a:lnTo>
                    <a:pt x="68" y="131"/>
                  </a:lnTo>
                  <a:lnTo>
                    <a:pt x="65" y="133"/>
                  </a:lnTo>
                  <a:lnTo>
                    <a:pt x="63" y="134"/>
                  </a:lnTo>
                  <a:lnTo>
                    <a:pt x="61" y="134"/>
                  </a:lnTo>
                  <a:lnTo>
                    <a:pt x="58" y="135"/>
                  </a:lnTo>
                  <a:lnTo>
                    <a:pt x="55" y="135"/>
                  </a:lnTo>
                  <a:lnTo>
                    <a:pt x="52" y="135"/>
                  </a:lnTo>
                  <a:lnTo>
                    <a:pt x="50" y="135"/>
                  </a:lnTo>
                  <a:lnTo>
                    <a:pt x="48" y="135"/>
                  </a:lnTo>
                  <a:lnTo>
                    <a:pt x="45" y="134"/>
                  </a:lnTo>
                  <a:lnTo>
                    <a:pt x="42" y="134"/>
                  </a:lnTo>
                  <a:lnTo>
                    <a:pt x="41" y="133"/>
                  </a:lnTo>
                  <a:lnTo>
                    <a:pt x="38" y="132"/>
                  </a:lnTo>
                  <a:lnTo>
                    <a:pt x="36" y="130"/>
                  </a:lnTo>
                  <a:lnTo>
                    <a:pt x="34" y="129"/>
                  </a:lnTo>
                  <a:lnTo>
                    <a:pt x="31" y="128"/>
                  </a:lnTo>
                  <a:lnTo>
                    <a:pt x="30" y="126"/>
                  </a:lnTo>
                  <a:lnTo>
                    <a:pt x="26" y="123"/>
                  </a:lnTo>
                  <a:lnTo>
                    <a:pt x="23" y="120"/>
                  </a:lnTo>
                  <a:lnTo>
                    <a:pt x="19" y="117"/>
                  </a:lnTo>
                  <a:lnTo>
                    <a:pt x="17" y="112"/>
                  </a:lnTo>
                  <a:lnTo>
                    <a:pt x="14" y="110"/>
                  </a:lnTo>
                  <a:lnTo>
                    <a:pt x="14" y="107"/>
                  </a:lnTo>
                  <a:lnTo>
                    <a:pt x="11" y="104"/>
                  </a:lnTo>
                  <a:lnTo>
                    <a:pt x="11" y="102"/>
                  </a:lnTo>
                  <a:lnTo>
                    <a:pt x="10" y="101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6" name="Freeform 476"/>
            <p:cNvSpPr>
              <a:spLocks/>
            </p:cNvSpPr>
            <p:nvPr/>
          </p:nvSpPr>
          <p:spPr bwMode="auto">
            <a:xfrm rot="-1800000">
              <a:off x="625" y="3228"/>
              <a:ext cx="109" cy="50"/>
            </a:xfrm>
            <a:custGeom>
              <a:avLst/>
              <a:gdLst>
                <a:gd name="T0" fmla="*/ 0 w 109"/>
                <a:gd name="T1" fmla="*/ 21 h 50"/>
                <a:gd name="T2" fmla="*/ 1 w 109"/>
                <a:gd name="T3" fmla="*/ 20 h 50"/>
                <a:gd name="T4" fmla="*/ 3 w 109"/>
                <a:gd name="T5" fmla="*/ 20 h 50"/>
                <a:gd name="T6" fmla="*/ 5 w 109"/>
                <a:gd name="T7" fmla="*/ 18 h 50"/>
                <a:gd name="T8" fmla="*/ 10 w 109"/>
                <a:gd name="T9" fmla="*/ 18 h 50"/>
                <a:gd name="T10" fmla="*/ 11 w 109"/>
                <a:gd name="T11" fmla="*/ 17 h 50"/>
                <a:gd name="T12" fmla="*/ 14 w 109"/>
                <a:gd name="T13" fmla="*/ 15 h 50"/>
                <a:gd name="T14" fmla="*/ 16 w 109"/>
                <a:gd name="T15" fmla="*/ 15 h 50"/>
                <a:gd name="T16" fmla="*/ 18 w 109"/>
                <a:gd name="T17" fmla="*/ 14 h 50"/>
                <a:gd name="T18" fmla="*/ 21 w 109"/>
                <a:gd name="T19" fmla="*/ 13 h 50"/>
                <a:gd name="T20" fmla="*/ 24 w 109"/>
                <a:gd name="T21" fmla="*/ 12 h 50"/>
                <a:gd name="T22" fmla="*/ 27 w 109"/>
                <a:gd name="T23" fmla="*/ 11 h 50"/>
                <a:gd name="T24" fmla="*/ 30 w 109"/>
                <a:gd name="T25" fmla="*/ 10 h 50"/>
                <a:gd name="T26" fmla="*/ 32 w 109"/>
                <a:gd name="T27" fmla="*/ 9 h 50"/>
                <a:gd name="T28" fmla="*/ 36 w 109"/>
                <a:gd name="T29" fmla="*/ 8 h 50"/>
                <a:gd name="T30" fmla="*/ 38 w 109"/>
                <a:gd name="T31" fmla="*/ 7 h 50"/>
                <a:gd name="T32" fmla="*/ 41 w 109"/>
                <a:gd name="T33" fmla="*/ 7 h 50"/>
                <a:gd name="T34" fmla="*/ 44 w 109"/>
                <a:gd name="T35" fmla="*/ 6 h 50"/>
                <a:gd name="T36" fmla="*/ 47 w 109"/>
                <a:gd name="T37" fmla="*/ 5 h 50"/>
                <a:gd name="T38" fmla="*/ 50 w 109"/>
                <a:gd name="T39" fmla="*/ 4 h 50"/>
                <a:gd name="T40" fmla="*/ 53 w 109"/>
                <a:gd name="T41" fmla="*/ 3 h 50"/>
                <a:gd name="T42" fmla="*/ 55 w 109"/>
                <a:gd name="T43" fmla="*/ 2 h 50"/>
                <a:gd name="T44" fmla="*/ 57 w 109"/>
                <a:gd name="T45" fmla="*/ 2 h 50"/>
                <a:gd name="T46" fmla="*/ 59 w 109"/>
                <a:gd name="T47" fmla="*/ 1 h 50"/>
                <a:gd name="T48" fmla="*/ 61 w 109"/>
                <a:gd name="T49" fmla="*/ 1 h 50"/>
                <a:gd name="T50" fmla="*/ 64 w 109"/>
                <a:gd name="T51" fmla="*/ 0 h 50"/>
                <a:gd name="T52" fmla="*/ 67 w 109"/>
                <a:gd name="T53" fmla="*/ 1 h 50"/>
                <a:gd name="T54" fmla="*/ 68 w 109"/>
                <a:gd name="T55" fmla="*/ 1 h 50"/>
                <a:gd name="T56" fmla="*/ 71 w 109"/>
                <a:gd name="T57" fmla="*/ 2 h 50"/>
                <a:gd name="T58" fmla="*/ 73 w 109"/>
                <a:gd name="T59" fmla="*/ 4 h 50"/>
                <a:gd name="T60" fmla="*/ 77 w 109"/>
                <a:gd name="T61" fmla="*/ 7 h 50"/>
                <a:gd name="T62" fmla="*/ 80 w 109"/>
                <a:gd name="T63" fmla="*/ 10 h 50"/>
                <a:gd name="T64" fmla="*/ 84 w 109"/>
                <a:gd name="T65" fmla="*/ 13 h 50"/>
                <a:gd name="T66" fmla="*/ 87 w 109"/>
                <a:gd name="T67" fmla="*/ 17 h 50"/>
                <a:gd name="T68" fmla="*/ 90 w 109"/>
                <a:gd name="T69" fmla="*/ 20 h 50"/>
                <a:gd name="T70" fmla="*/ 94 w 109"/>
                <a:gd name="T71" fmla="*/ 23 h 50"/>
                <a:gd name="T72" fmla="*/ 97 w 109"/>
                <a:gd name="T73" fmla="*/ 27 h 50"/>
                <a:gd name="T74" fmla="*/ 100 w 109"/>
                <a:gd name="T75" fmla="*/ 31 h 50"/>
                <a:gd name="T76" fmla="*/ 103 w 109"/>
                <a:gd name="T77" fmla="*/ 34 h 50"/>
                <a:gd name="T78" fmla="*/ 105 w 109"/>
                <a:gd name="T79" fmla="*/ 36 h 50"/>
                <a:gd name="T80" fmla="*/ 106 w 109"/>
                <a:gd name="T81" fmla="*/ 39 h 50"/>
                <a:gd name="T82" fmla="*/ 107 w 109"/>
                <a:gd name="T83" fmla="*/ 40 h 50"/>
                <a:gd name="T84" fmla="*/ 109 w 109"/>
                <a:gd name="T85" fmla="*/ 40 h 50"/>
                <a:gd name="T86" fmla="*/ 43 w 109"/>
                <a:gd name="T87" fmla="*/ 50 h 50"/>
                <a:gd name="T88" fmla="*/ 11 w 109"/>
                <a:gd name="T89" fmla="*/ 29 h 50"/>
                <a:gd name="T90" fmla="*/ 0 w 109"/>
                <a:gd name="T91" fmla="*/ 21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9"/>
                <a:gd name="T139" fmla="*/ 0 h 50"/>
                <a:gd name="T140" fmla="*/ 109 w 109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9" h="50">
                  <a:moveTo>
                    <a:pt x="0" y="21"/>
                  </a:moveTo>
                  <a:lnTo>
                    <a:pt x="1" y="20"/>
                  </a:lnTo>
                  <a:lnTo>
                    <a:pt x="3" y="20"/>
                  </a:lnTo>
                  <a:lnTo>
                    <a:pt x="5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4"/>
                  </a:lnTo>
                  <a:lnTo>
                    <a:pt x="21" y="13"/>
                  </a:lnTo>
                  <a:lnTo>
                    <a:pt x="24" y="12"/>
                  </a:lnTo>
                  <a:lnTo>
                    <a:pt x="27" y="11"/>
                  </a:lnTo>
                  <a:lnTo>
                    <a:pt x="30" y="10"/>
                  </a:lnTo>
                  <a:lnTo>
                    <a:pt x="32" y="9"/>
                  </a:lnTo>
                  <a:lnTo>
                    <a:pt x="36" y="8"/>
                  </a:lnTo>
                  <a:lnTo>
                    <a:pt x="38" y="7"/>
                  </a:lnTo>
                  <a:lnTo>
                    <a:pt x="41" y="7"/>
                  </a:lnTo>
                  <a:lnTo>
                    <a:pt x="44" y="6"/>
                  </a:lnTo>
                  <a:lnTo>
                    <a:pt x="47" y="5"/>
                  </a:lnTo>
                  <a:lnTo>
                    <a:pt x="50" y="4"/>
                  </a:lnTo>
                  <a:lnTo>
                    <a:pt x="53" y="3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9" y="1"/>
                  </a:lnTo>
                  <a:lnTo>
                    <a:pt x="61" y="1"/>
                  </a:lnTo>
                  <a:lnTo>
                    <a:pt x="64" y="0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71" y="2"/>
                  </a:lnTo>
                  <a:lnTo>
                    <a:pt x="73" y="4"/>
                  </a:lnTo>
                  <a:lnTo>
                    <a:pt x="77" y="7"/>
                  </a:lnTo>
                  <a:lnTo>
                    <a:pt x="80" y="10"/>
                  </a:lnTo>
                  <a:lnTo>
                    <a:pt x="84" y="13"/>
                  </a:lnTo>
                  <a:lnTo>
                    <a:pt x="87" y="17"/>
                  </a:lnTo>
                  <a:lnTo>
                    <a:pt x="90" y="20"/>
                  </a:lnTo>
                  <a:lnTo>
                    <a:pt x="94" y="23"/>
                  </a:lnTo>
                  <a:lnTo>
                    <a:pt x="97" y="27"/>
                  </a:lnTo>
                  <a:lnTo>
                    <a:pt x="100" y="31"/>
                  </a:lnTo>
                  <a:lnTo>
                    <a:pt x="103" y="34"/>
                  </a:lnTo>
                  <a:lnTo>
                    <a:pt x="105" y="36"/>
                  </a:lnTo>
                  <a:lnTo>
                    <a:pt x="106" y="39"/>
                  </a:lnTo>
                  <a:lnTo>
                    <a:pt x="107" y="40"/>
                  </a:lnTo>
                  <a:lnTo>
                    <a:pt x="109" y="40"/>
                  </a:lnTo>
                  <a:lnTo>
                    <a:pt x="43" y="50"/>
                  </a:lnTo>
                  <a:lnTo>
                    <a:pt x="11" y="2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7" name="Freeform 477"/>
            <p:cNvSpPr>
              <a:spLocks/>
            </p:cNvSpPr>
            <p:nvPr/>
          </p:nvSpPr>
          <p:spPr bwMode="auto">
            <a:xfrm rot="-1800000">
              <a:off x="657" y="3286"/>
              <a:ext cx="82" cy="113"/>
            </a:xfrm>
            <a:custGeom>
              <a:avLst/>
              <a:gdLst>
                <a:gd name="T0" fmla="*/ 22 w 82"/>
                <a:gd name="T1" fmla="*/ 101 h 113"/>
                <a:gd name="T2" fmla="*/ 19 w 82"/>
                <a:gd name="T3" fmla="*/ 98 h 113"/>
                <a:gd name="T4" fmla="*/ 13 w 82"/>
                <a:gd name="T5" fmla="*/ 91 h 113"/>
                <a:gd name="T6" fmla="*/ 9 w 82"/>
                <a:gd name="T7" fmla="*/ 84 h 113"/>
                <a:gd name="T8" fmla="*/ 7 w 82"/>
                <a:gd name="T9" fmla="*/ 79 h 113"/>
                <a:gd name="T10" fmla="*/ 4 w 82"/>
                <a:gd name="T11" fmla="*/ 73 h 113"/>
                <a:gd name="T12" fmla="*/ 2 w 82"/>
                <a:gd name="T13" fmla="*/ 66 h 113"/>
                <a:gd name="T14" fmla="*/ 0 w 82"/>
                <a:gd name="T15" fmla="*/ 59 h 113"/>
                <a:gd name="T16" fmla="*/ 0 w 82"/>
                <a:gd name="T17" fmla="*/ 52 h 113"/>
                <a:gd name="T18" fmla="*/ 0 w 82"/>
                <a:gd name="T19" fmla="*/ 43 h 113"/>
                <a:gd name="T20" fmla="*/ 2 w 82"/>
                <a:gd name="T21" fmla="*/ 35 h 113"/>
                <a:gd name="T22" fmla="*/ 5 w 82"/>
                <a:gd name="T23" fmla="*/ 25 h 113"/>
                <a:gd name="T24" fmla="*/ 9 w 82"/>
                <a:gd name="T25" fmla="*/ 16 h 113"/>
                <a:gd name="T26" fmla="*/ 12 w 82"/>
                <a:gd name="T27" fmla="*/ 11 h 113"/>
                <a:gd name="T28" fmla="*/ 15 w 82"/>
                <a:gd name="T29" fmla="*/ 7 h 113"/>
                <a:gd name="T30" fmla="*/ 20 w 82"/>
                <a:gd name="T31" fmla="*/ 4 h 113"/>
                <a:gd name="T32" fmla="*/ 26 w 82"/>
                <a:gd name="T33" fmla="*/ 2 h 113"/>
                <a:gd name="T34" fmla="*/ 30 w 82"/>
                <a:gd name="T35" fmla="*/ 1 h 113"/>
                <a:gd name="T36" fmla="*/ 34 w 82"/>
                <a:gd name="T37" fmla="*/ 0 h 113"/>
                <a:gd name="T38" fmla="*/ 39 w 82"/>
                <a:gd name="T39" fmla="*/ 1 h 113"/>
                <a:gd name="T40" fmla="*/ 45 w 82"/>
                <a:gd name="T41" fmla="*/ 2 h 113"/>
                <a:gd name="T42" fmla="*/ 50 w 82"/>
                <a:gd name="T43" fmla="*/ 5 h 113"/>
                <a:gd name="T44" fmla="*/ 57 w 82"/>
                <a:gd name="T45" fmla="*/ 10 h 113"/>
                <a:gd name="T46" fmla="*/ 63 w 82"/>
                <a:gd name="T47" fmla="*/ 15 h 113"/>
                <a:gd name="T48" fmla="*/ 68 w 82"/>
                <a:gd name="T49" fmla="*/ 24 h 113"/>
                <a:gd name="T50" fmla="*/ 73 w 82"/>
                <a:gd name="T51" fmla="*/ 32 h 113"/>
                <a:gd name="T52" fmla="*/ 77 w 82"/>
                <a:gd name="T53" fmla="*/ 37 h 113"/>
                <a:gd name="T54" fmla="*/ 79 w 82"/>
                <a:gd name="T55" fmla="*/ 41 h 113"/>
                <a:gd name="T56" fmla="*/ 80 w 82"/>
                <a:gd name="T57" fmla="*/ 48 h 113"/>
                <a:gd name="T58" fmla="*/ 81 w 82"/>
                <a:gd name="T59" fmla="*/ 56 h 113"/>
                <a:gd name="T60" fmla="*/ 82 w 82"/>
                <a:gd name="T61" fmla="*/ 64 h 113"/>
                <a:gd name="T62" fmla="*/ 81 w 82"/>
                <a:gd name="T63" fmla="*/ 73 h 113"/>
                <a:gd name="T64" fmla="*/ 80 w 82"/>
                <a:gd name="T65" fmla="*/ 82 h 113"/>
                <a:gd name="T66" fmla="*/ 76 w 82"/>
                <a:gd name="T67" fmla="*/ 91 h 113"/>
                <a:gd name="T68" fmla="*/ 71 w 82"/>
                <a:gd name="T69" fmla="*/ 99 h 113"/>
                <a:gd name="T70" fmla="*/ 65 w 82"/>
                <a:gd name="T71" fmla="*/ 105 h 113"/>
                <a:gd name="T72" fmla="*/ 60 w 82"/>
                <a:gd name="T73" fmla="*/ 110 h 113"/>
                <a:gd name="T74" fmla="*/ 55 w 82"/>
                <a:gd name="T75" fmla="*/ 111 h 113"/>
                <a:gd name="T76" fmla="*/ 50 w 82"/>
                <a:gd name="T77" fmla="*/ 113 h 113"/>
                <a:gd name="T78" fmla="*/ 46 w 82"/>
                <a:gd name="T79" fmla="*/ 113 h 113"/>
                <a:gd name="T80" fmla="*/ 43 w 82"/>
                <a:gd name="T81" fmla="*/ 111 h 113"/>
                <a:gd name="T82" fmla="*/ 38 w 82"/>
                <a:gd name="T83" fmla="*/ 108 h 113"/>
                <a:gd name="T84" fmla="*/ 33 w 82"/>
                <a:gd name="T85" fmla="*/ 106 h 113"/>
                <a:gd name="T86" fmla="*/ 29 w 82"/>
                <a:gd name="T87" fmla="*/ 104 h 113"/>
                <a:gd name="T88" fmla="*/ 25 w 82"/>
                <a:gd name="T89" fmla="*/ 103 h 11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2"/>
                <a:gd name="T136" fmla="*/ 0 h 113"/>
                <a:gd name="T137" fmla="*/ 82 w 82"/>
                <a:gd name="T138" fmla="*/ 113 h 11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2" h="113">
                  <a:moveTo>
                    <a:pt x="22" y="102"/>
                  </a:moveTo>
                  <a:lnTo>
                    <a:pt x="22" y="101"/>
                  </a:lnTo>
                  <a:lnTo>
                    <a:pt x="21" y="100"/>
                  </a:lnTo>
                  <a:lnTo>
                    <a:pt x="19" y="98"/>
                  </a:lnTo>
                  <a:lnTo>
                    <a:pt x="17" y="94"/>
                  </a:lnTo>
                  <a:lnTo>
                    <a:pt x="13" y="91"/>
                  </a:lnTo>
                  <a:lnTo>
                    <a:pt x="11" y="87"/>
                  </a:lnTo>
                  <a:lnTo>
                    <a:pt x="9" y="84"/>
                  </a:lnTo>
                  <a:lnTo>
                    <a:pt x="8" y="81"/>
                  </a:lnTo>
                  <a:lnTo>
                    <a:pt x="7" y="79"/>
                  </a:lnTo>
                  <a:lnTo>
                    <a:pt x="5" y="77"/>
                  </a:lnTo>
                  <a:lnTo>
                    <a:pt x="4" y="73"/>
                  </a:lnTo>
                  <a:lnTo>
                    <a:pt x="3" y="70"/>
                  </a:lnTo>
                  <a:lnTo>
                    <a:pt x="2" y="66"/>
                  </a:lnTo>
                  <a:lnTo>
                    <a:pt x="1" y="63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3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4" y="30"/>
                  </a:lnTo>
                  <a:lnTo>
                    <a:pt x="5" y="25"/>
                  </a:lnTo>
                  <a:lnTo>
                    <a:pt x="7" y="21"/>
                  </a:lnTo>
                  <a:lnTo>
                    <a:pt x="9" y="16"/>
                  </a:lnTo>
                  <a:lnTo>
                    <a:pt x="12" y="12"/>
                  </a:lnTo>
                  <a:lnTo>
                    <a:pt x="12" y="11"/>
                  </a:lnTo>
                  <a:lnTo>
                    <a:pt x="13" y="10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0" y="4"/>
                  </a:lnTo>
                  <a:lnTo>
                    <a:pt x="24" y="3"/>
                  </a:lnTo>
                  <a:lnTo>
                    <a:pt x="26" y="2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9" y="1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47" y="4"/>
                  </a:lnTo>
                  <a:lnTo>
                    <a:pt x="50" y="5"/>
                  </a:lnTo>
                  <a:lnTo>
                    <a:pt x="54" y="7"/>
                  </a:lnTo>
                  <a:lnTo>
                    <a:pt x="57" y="10"/>
                  </a:lnTo>
                  <a:lnTo>
                    <a:pt x="60" y="12"/>
                  </a:lnTo>
                  <a:lnTo>
                    <a:pt x="63" y="15"/>
                  </a:lnTo>
                  <a:lnTo>
                    <a:pt x="66" y="20"/>
                  </a:lnTo>
                  <a:lnTo>
                    <a:pt x="68" y="24"/>
                  </a:lnTo>
                  <a:lnTo>
                    <a:pt x="73" y="29"/>
                  </a:lnTo>
                  <a:lnTo>
                    <a:pt x="73" y="32"/>
                  </a:lnTo>
                  <a:lnTo>
                    <a:pt x="75" y="34"/>
                  </a:lnTo>
                  <a:lnTo>
                    <a:pt x="77" y="37"/>
                  </a:lnTo>
                  <a:lnTo>
                    <a:pt x="79" y="40"/>
                  </a:lnTo>
                  <a:lnTo>
                    <a:pt x="79" y="41"/>
                  </a:lnTo>
                  <a:lnTo>
                    <a:pt x="80" y="46"/>
                  </a:lnTo>
                  <a:lnTo>
                    <a:pt x="80" y="48"/>
                  </a:lnTo>
                  <a:lnTo>
                    <a:pt x="81" y="52"/>
                  </a:lnTo>
                  <a:lnTo>
                    <a:pt x="81" y="56"/>
                  </a:lnTo>
                  <a:lnTo>
                    <a:pt x="82" y="60"/>
                  </a:lnTo>
                  <a:lnTo>
                    <a:pt x="82" y="64"/>
                  </a:lnTo>
                  <a:lnTo>
                    <a:pt x="82" y="69"/>
                  </a:lnTo>
                  <a:lnTo>
                    <a:pt x="81" y="73"/>
                  </a:lnTo>
                  <a:lnTo>
                    <a:pt x="81" y="78"/>
                  </a:lnTo>
                  <a:lnTo>
                    <a:pt x="80" y="82"/>
                  </a:lnTo>
                  <a:lnTo>
                    <a:pt x="78" y="87"/>
                  </a:lnTo>
                  <a:lnTo>
                    <a:pt x="76" y="91"/>
                  </a:lnTo>
                  <a:lnTo>
                    <a:pt x="73" y="96"/>
                  </a:lnTo>
                  <a:lnTo>
                    <a:pt x="71" y="99"/>
                  </a:lnTo>
                  <a:lnTo>
                    <a:pt x="68" y="103"/>
                  </a:lnTo>
                  <a:lnTo>
                    <a:pt x="65" y="105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57" y="111"/>
                  </a:lnTo>
                  <a:lnTo>
                    <a:pt x="55" y="111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8" y="113"/>
                  </a:lnTo>
                  <a:lnTo>
                    <a:pt x="46" y="113"/>
                  </a:lnTo>
                  <a:lnTo>
                    <a:pt x="45" y="112"/>
                  </a:lnTo>
                  <a:lnTo>
                    <a:pt x="43" y="111"/>
                  </a:lnTo>
                  <a:lnTo>
                    <a:pt x="40" y="110"/>
                  </a:lnTo>
                  <a:lnTo>
                    <a:pt x="38" y="108"/>
                  </a:lnTo>
                  <a:lnTo>
                    <a:pt x="36" y="107"/>
                  </a:lnTo>
                  <a:lnTo>
                    <a:pt x="33" y="106"/>
                  </a:lnTo>
                  <a:lnTo>
                    <a:pt x="31" y="105"/>
                  </a:lnTo>
                  <a:lnTo>
                    <a:pt x="29" y="104"/>
                  </a:lnTo>
                  <a:lnTo>
                    <a:pt x="26" y="103"/>
                  </a:lnTo>
                  <a:lnTo>
                    <a:pt x="25" y="103"/>
                  </a:lnTo>
                  <a:lnTo>
                    <a:pt x="22" y="102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8" name="Freeform 478"/>
            <p:cNvSpPr>
              <a:spLocks/>
            </p:cNvSpPr>
            <p:nvPr/>
          </p:nvSpPr>
          <p:spPr bwMode="auto">
            <a:xfrm rot="-1800000">
              <a:off x="675" y="3235"/>
              <a:ext cx="91" cy="111"/>
            </a:xfrm>
            <a:custGeom>
              <a:avLst/>
              <a:gdLst>
                <a:gd name="T0" fmla="*/ 0 w 91"/>
                <a:gd name="T1" fmla="*/ 7 h 111"/>
                <a:gd name="T2" fmla="*/ 5 w 91"/>
                <a:gd name="T3" fmla="*/ 7 h 111"/>
                <a:gd name="T4" fmla="*/ 11 w 91"/>
                <a:gd name="T5" fmla="*/ 4 h 111"/>
                <a:gd name="T6" fmla="*/ 17 w 91"/>
                <a:gd name="T7" fmla="*/ 3 h 111"/>
                <a:gd name="T8" fmla="*/ 22 w 91"/>
                <a:gd name="T9" fmla="*/ 2 h 111"/>
                <a:gd name="T10" fmla="*/ 27 w 91"/>
                <a:gd name="T11" fmla="*/ 1 h 111"/>
                <a:gd name="T12" fmla="*/ 33 w 91"/>
                <a:gd name="T13" fmla="*/ 0 h 111"/>
                <a:gd name="T14" fmla="*/ 39 w 91"/>
                <a:gd name="T15" fmla="*/ 0 h 111"/>
                <a:gd name="T16" fmla="*/ 44 w 91"/>
                <a:gd name="T17" fmla="*/ 0 h 111"/>
                <a:gd name="T18" fmla="*/ 50 w 91"/>
                <a:gd name="T19" fmla="*/ 1 h 111"/>
                <a:gd name="T20" fmla="*/ 56 w 91"/>
                <a:gd name="T21" fmla="*/ 2 h 111"/>
                <a:gd name="T22" fmla="*/ 61 w 91"/>
                <a:gd name="T23" fmla="*/ 4 h 111"/>
                <a:gd name="T24" fmla="*/ 66 w 91"/>
                <a:gd name="T25" fmla="*/ 7 h 111"/>
                <a:gd name="T26" fmla="*/ 73 w 91"/>
                <a:gd name="T27" fmla="*/ 12 h 111"/>
                <a:gd name="T28" fmla="*/ 79 w 91"/>
                <a:gd name="T29" fmla="*/ 19 h 111"/>
                <a:gd name="T30" fmla="*/ 82 w 91"/>
                <a:gd name="T31" fmla="*/ 24 h 111"/>
                <a:gd name="T32" fmla="*/ 84 w 91"/>
                <a:gd name="T33" fmla="*/ 30 h 111"/>
                <a:gd name="T34" fmla="*/ 87 w 91"/>
                <a:gd name="T35" fmla="*/ 36 h 111"/>
                <a:gd name="T36" fmla="*/ 88 w 91"/>
                <a:gd name="T37" fmla="*/ 42 h 111"/>
                <a:gd name="T38" fmla="*/ 90 w 91"/>
                <a:gd name="T39" fmla="*/ 48 h 111"/>
                <a:gd name="T40" fmla="*/ 91 w 91"/>
                <a:gd name="T41" fmla="*/ 55 h 111"/>
                <a:gd name="T42" fmla="*/ 91 w 91"/>
                <a:gd name="T43" fmla="*/ 62 h 111"/>
                <a:gd name="T44" fmla="*/ 91 w 91"/>
                <a:gd name="T45" fmla="*/ 68 h 111"/>
                <a:gd name="T46" fmla="*/ 91 w 91"/>
                <a:gd name="T47" fmla="*/ 74 h 111"/>
                <a:gd name="T48" fmla="*/ 90 w 91"/>
                <a:gd name="T49" fmla="*/ 81 h 111"/>
                <a:gd name="T50" fmla="*/ 90 w 91"/>
                <a:gd name="T51" fmla="*/ 87 h 111"/>
                <a:gd name="T52" fmla="*/ 88 w 91"/>
                <a:gd name="T53" fmla="*/ 94 h 111"/>
                <a:gd name="T54" fmla="*/ 87 w 91"/>
                <a:gd name="T55" fmla="*/ 99 h 111"/>
                <a:gd name="T56" fmla="*/ 44 w 91"/>
                <a:gd name="T57" fmla="*/ 111 h 111"/>
                <a:gd name="T58" fmla="*/ 44 w 91"/>
                <a:gd name="T59" fmla="*/ 109 h 111"/>
                <a:gd name="T60" fmla="*/ 44 w 91"/>
                <a:gd name="T61" fmla="*/ 104 h 111"/>
                <a:gd name="T62" fmla="*/ 44 w 91"/>
                <a:gd name="T63" fmla="*/ 97 h 111"/>
                <a:gd name="T64" fmla="*/ 43 w 91"/>
                <a:gd name="T65" fmla="*/ 88 h 111"/>
                <a:gd name="T66" fmla="*/ 42 w 91"/>
                <a:gd name="T67" fmla="*/ 82 h 111"/>
                <a:gd name="T68" fmla="*/ 41 w 91"/>
                <a:gd name="T69" fmla="*/ 78 h 111"/>
                <a:gd name="T70" fmla="*/ 39 w 91"/>
                <a:gd name="T71" fmla="*/ 68 h 111"/>
                <a:gd name="T72" fmla="*/ 37 w 91"/>
                <a:gd name="T73" fmla="*/ 62 h 111"/>
                <a:gd name="T74" fmla="*/ 36 w 91"/>
                <a:gd name="T75" fmla="*/ 57 h 111"/>
                <a:gd name="T76" fmla="*/ 31 w 91"/>
                <a:gd name="T77" fmla="*/ 48 h 111"/>
                <a:gd name="T78" fmla="*/ 26 w 91"/>
                <a:gd name="T79" fmla="*/ 40 h 111"/>
                <a:gd name="T80" fmla="*/ 20 w 91"/>
                <a:gd name="T81" fmla="*/ 32 h 111"/>
                <a:gd name="T82" fmla="*/ 15 w 91"/>
                <a:gd name="T83" fmla="*/ 26 h 111"/>
                <a:gd name="T84" fmla="*/ 10 w 91"/>
                <a:gd name="T85" fmla="*/ 20 h 111"/>
                <a:gd name="T86" fmla="*/ 6 w 91"/>
                <a:gd name="T87" fmla="*/ 15 h 111"/>
                <a:gd name="T88" fmla="*/ 3 w 91"/>
                <a:gd name="T89" fmla="*/ 12 h 111"/>
                <a:gd name="T90" fmla="*/ 0 w 91"/>
                <a:gd name="T91" fmla="*/ 8 h 11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1"/>
                <a:gd name="T139" fmla="*/ 0 h 111"/>
                <a:gd name="T140" fmla="*/ 91 w 91"/>
                <a:gd name="T141" fmla="*/ 111 h 11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1" h="111">
                  <a:moveTo>
                    <a:pt x="0" y="8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2" y="2"/>
                  </a:lnTo>
                  <a:lnTo>
                    <a:pt x="25" y="2"/>
                  </a:lnTo>
                  <a:lnTo>
                    <a:pt x="27" y="1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50" y="1"/>
                  </a:lnTo>
                  <a:lnTo>
                    <a:pt x="53" y="2"/>
                  </a:lnTo>
                  <a:lnTo>
                    <a:pt x="56" y="2"/>
                  </a:lnTo>
                  <a:lnTo>
                    <a:pt x="58" y="4"/>
                  </a:lnTo>
                  <a:lnTo>
                    <a:pt x="61" y="4"/>
                  </a:lnTo>
                  <a:lnTo>
                    <a:pt x="64" y="6"/>
                  </a:lnTo>
                  <a:lnTo>
                    <a:pt x="66" y="7"/>
                  </a:lnTo>
                  <a:lnTo>
                    <a:pt x="69" y="9"/>
                  </a:lnTo>
                  <a:lnTo>
                    <a:pt x="73" y="12"/>
                  </a:lnTo>
                  <a:lnTo>
                    <a:pt x="77" y="17"/>
                  </a:lnTo>
                  <a:lnTo>
                    <a:pt x="79" y="19"/>
                  </a:lnTo>
                  <a:lnTo>
                    <a:pt x="80" y="21"/>
                  </a:lnTo>
                  <a:lnTo>
                    <a:pt x="82" y="24"/>
                  </a:lnTo>
                  <a:lnTo>
                    <a:pt x="84" y="27"/>
                  </a:lnTo>
                  <a:lnTo>
                    <a:pt x="84" y="30"/>
                  </a:lnTo>
                  <a:lnTo>
                    <a:pt x="86" y="32"/>
                  </a:lnTo>
                  <a:lnTo>
                    <a:pt x="87" y="36"/>
                  </a:lnTo>
                  <a:lnTo>
                    <a:pt x="88" y="39"/>
                  </a:lnTo>
                  <a:lnTo>
                    <a:pt x="88" y="42"/>
                  </a:lnTo>
                  <a:lnTo>
                    <a:pt x="89" y="45"/>
                  </a:lnTo>
                  <a:lnTo>
                    <a:pt x="90" y="48"/>
                  </a:lnTo>
                  <a:lnTo>
                    <a:pt x="91" y="52"/>
                  </a:lnTo>
                  <a:lnTo>
                    <a:pt x="91" y="55"/>
                  </a:lnTo>
                  <a:lnTo>
                    <a:pt x="91" y="58"/>
                  </a:lnTo>
                  <a:lnTo>
                    <a:pt x="91" y="62"/>
                  </a:lnTo>
                  <a:lnTo>
                    <a:pt x="91" y="65"/>
                  </a:lnTo>
                  <a:lnTo>
                    <a:pt x="91" y="68"/>
                  </a:lnTo>
                  <a:lnTo>
                    <a:pt x="91" y="72"/>
                  </a:lnTo>
                  <a:lnTo>
                    <a:pt x="91" y="74"/>
                  </a:lnTo>
                  <a:lnTo>
                    <a:pt x="91" y="78"/>
                  </a:lnTo>
                  <a:lnTo>
                    <a:pt x="90" y="81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89" y="90"/>
                  </a:lnTo>
                  <a:lnTo>
                    <a:pt x="88" y="94"/>
                  </a:lnTo>
                  <a:lnTo>
                    <a:pt x="87" y="96"/>
                  </a:lnTo>
                  <a:lnTo>
                    <a:pt x="87" y="99"/>
                  </a:lnTo>
                  <a:lnTo>
                    <a:pt x="86" y="102"/>
                  </a:lnTo>
                  <a:lnTo>
                    <a:pt x="44" y="111"/>
                  </a:lnTo>
                  <a:lnTo>
                    <a:pt x="44" y="109"/>
                  </a:lnTo>
                  <a:lnTo>
                    <a:pt x="44" y="106"/>
                  </a:lnTo>
                  <a:lnTo>
                    <a:pt x="44" y="104"/>
                  </a:lnTo>
                  <a:lnTo>
                    <a:pt x="44" y="101"/>
                  </a:lnTo>
                  <a:lnTo>
                    <a:pt x="44" y="97"/>
                  </a:lnTo>
                  <a:lnTo>
                    <a:pt x="43" y="92"/>
                  </a:lnTo>
                  <a:lnTo>
                    <a:pt x="43" y="88"/>
                  </a:lnTo>
                  <a:lnTo>
                    <a:pt x="42" y="85"/>
                  </a:lnTo>
                  <a:lnTo>
                    <a:pt x="42" y="82"/>
                  </a:lnTo>
                  <a:lnTo>
                    <a:pt x="41" y="80"/>
                  </a:lnTo>
                  <a:lnTo>
                    <a:pt x="41" y="78"/>
                  </a:lnTo>
                  <a:lnTo>
                    <a:pt x="40" y="72"/>
                  </a:lnTo>
                  <a:lnTo>
                    <a:pt x="39" y="68"/>
                  </a:lnTo>
                  <a:lnTo>
                    <a:pt x="38" y="65"/>
                  </a:lnTo>
                  <a:lnTo>
                    <a:pt x="37" y="62"/>
                  </a:lnTo>
                  <a:lnTo>
                    <a:pt x="37" y="60"/>
                  </a:lnTo>
                  <a:lnTo>
                    <a:pt x="36" y="57"/>
                  </a:lnTo>
                  <a:lnTo>
                    <a:pt x="33" y="53"/>
                  </a:lnTo>
                  <a:lnTo>
                    <a:pt x="31" y="48"/>
                  </a:lnTo>
                  <a:lnTo>
                    <a:pt x="27" y="45"/>
                  </a:lnTo>
                  <a:lnTo>
                    <a:pt x="26" y="40"/>
                  </a:lnTo>
                  <a:lnTo>
                    <a:pt x="23" y="36"/>
                  </a:lnTo>
                  <a:lnTo>
                    <a:pt x="20" y="32"/>
                  </a:lnTo>
                  <a:lnTo>
                    <a:pt x="17" y="29"/>
                  </a:lnTo>
                  <a:lnTo>
                    <a:pt x="15" y="26"/>
                  </a:lnTo>
                  <a:lnTo>
                    <a:pt x="12" y="23"/>
                  </a:lnTo>
                  <a:lnTo>
                    <a:pt x="10" y="20"/>
                  </a:lnTo>
                  <a:lnTo>
                    <a:pt x="8" y="17"/>
                  </a:lnTo>
                  <a:lnTo>
                    <a:pt x="6" y="15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59" name="Freeform 479"/>
            <p:cNvSpPr>
              <a:spLocks/>
            </p:cNvSpPr>
            <p:nvPr/>
          </p:nvSpPr>
          <p:spPr bwMode="auto">
            <a:xfrm rot="-1800000">
              <a:off x="652" y="3016"/>
              <a:ext cx="468" cy="126"/>
            </a:xfrm>
            <a:custGeom>
              <a:avLst/>
              <a:gdLst>
                <a:gd name="T0" fmla="*/ 0 w 468"/>
                <a:gd name="T1" fmla="*/ 99 h 126"/>
                <a:gd name="T2" fmla="*/ 61 w 468"/>
                <a:gd name="T3" fmla="*/ 58 h 126"/>
                <a:gd name="T4" fmla="*/ 80 w 468"/>
                <a:gd name="T5" fmla="*/ 23 h 126"/>
                <a:gd name="T6" fmla="*/ 85 w 468"/>
                <a:gd name="T7" fmla="*/ 22 h 126"/>
                <a:gd name="T8" fmla="*/ 92 w 468"/>
                <a:gd name="T9" fmla="*/ 19 h 126"/>
                <a:gd name="T10" fmla="*/ 96 w 468"/>
                <a:gd name="T11" fmla="*/ 19 h 126"/>
                <a:gd name="T12" fmla="*/ 102 w 468"/>
                <a:gd name="T13" fmla="*/ 18 h 126"/>
                <a:gd name="T14" fmla="*/ 108 w 468"/>
                <a:gd name="T15" fmla="*/ 16 h 126"/>
                <a:gd name="T16" fmla="*/ 114 w 468"/>
                <a:gd name="T17" fmla="*/ 14 h 126"/>
                <a:gd name="T18" fmla="*/ 121 w 468"/>
                <a:gd name="T19" fmla="*/ 14 h 126"/>
                <a:gd name="T20" fmla="*/ 129 w 468"/>
                <a:gd name="T21" fmla="*/ 12 h 126"/>
                <a:gd name="T22" fmla="*/ 136 w 468"/>
                <a:gd name="T23" fmla="*/ 10 h 126"/>
                <a:gd name="T24" fmla="*/ 146 w 468"/>
                <a:gd name="T25" fmla="*/ 9 h 126"/>
                <a:gd name="T26" fmla="*/ 154 w 468"/>
                <a:gd name="T27" fmla="*/ 8 h 126"/>
                <a:gd name="T28" fmla="*/ 164 w 468"/>
                <a:gd name="T29" fmla="*/ 6 h 126"/>
                <a:gd name="T30" fmla="*/ 173 w 468"/>
                <a:gd name="T31" fmla="*/ 6 h 126"/>
                <a:gd name="T32" fmla="*/ 183 w 468"/>
                <a:gd name="T33" fmla="*/ 4 h 126"/>
                <a:gd name="T34" fmla="*/ 193 w 468"/>
                <a:gd name="T35" fmla="*/ 3 h 126"/>
                <a:gd name="T36" fmla="*/ 204 w 468"/>
                <a:gd name="T37" fmla="*/ 2 h 126"/>
                <a:gd name="T38" fmla="*/ 215 w 468"/>
                <a:gd name="T39" fmla="*/ 1 h 126"/>
                <a:gd name="T40" fmla="*/ 226 w 468"/>
                <a:gd name="T41" fmla="*/ 1 h 126"/>
                <a:gd name="T42" fmla="*/ 237 w 468"/>
                <a:gd name="T43" fmla="*/ 1 h 126"/>
                <a:gd name="T44" fmla="*/ 249 w 468"/>
                <a:gd name="T45" fmla="*/ 1 h 126"/>
                <a:gd name="T46" fmla="*/ 261 w 468"/>
                <a:gd name="T47" fmla="*/ 0 h 126"/>
                <a:gd name="T48" fmla="*/ 273 w 468"/>
                <a:gd name="T49" fmla="*/ 1 h 126"/>
                <a:gd name="T50" fmla="*/ 285 w 468"/>
                <a:gd name="T51" fmla="*/ 1 h 126"/>
                <a:gd name="T52" fmla="*/ 298 w 468"/>
                <a:gd name="T53" fmla="*/ 2 h 126"/>
                <a:gd name="T54" fmla="*/ 310 w 468"/>
                <a:gd name="T55" fmla="*/ 3 h 126"/>
                <a:gd name="T56" fmla="*/ 322 w 468"/>
                <a:gd name="T57" fmla="*/ 5 h 126"/>
                <a:gd name="T58" fmla="*/ 334 w 468"/>
                <a:gd name="T59" fmla="*/ 6 h 126"/>
                <a:gd name="T60" fmla="*/ 347 w 468"/>
                <a:gd name="T61" fmla="*/ 9 h 126"/>
                <a:gd name="T62" fmla="*/ 351 w 468"/>
                <a:gd name="T63" fmla="*/ 9 h 126"/>
                <a:gd name="T64" fmla="*/ 355 w 468"/>
                <a:gd name="T65" fmla="*/ 9 h 126"/>
                <a:gd name="T66" fmla="*/ 361 w 468"/>
                <a:gd name="T67" fmla="*/ 10 h 126"/>
                <a:gd name="T68" fmla="*/ 368 w 468"/>
                <a:gd name="T69" fmla="*/ 11 h 126"/>
                <a:gd name="T70" fmla="*/ 377 w 468"/>
                <a:gd name="T71" fmla="*/ 13 h 126"/>
                <a:gd name="T72" fmla="*/ 381 w 468"/>
                <a:gd name="T73" fmla="*/ 14 h 126"/>
                <a:gd name="T74" fmla="*/ 386 w 468"/>
                <a:gd name="T75" fmla="*/ 14 h 126"/>
                <a:gd name="T76" fmla="*/ 391 w 468"/>
                <a:gd name="T77" fmla="*/ 14 h 126"/>
                <a:gd name="T78" fmla="*/ 396 w 468"/>
                <a:gd name="T79" fmla="*/ 16 h 126"/>
                <a:gd name="T80" fmla="*/ 401 w 468"/>
                <a:gd name="T81" fmla="*/ 17 h 126"/>
                <a:gd name="T82" fmla="*/ 406 w 468"/>
                <a:gd name="T83" fmla="*/ 18 h 126"/>
                <a:gd name="T84" fmla="*/ 411 w 468"/>
                <a:gd name="T85" fmla="*/ 19 h 126"/>
                <a:gd name="T86" fmla="*/ 416 w 468"/>
                <a:gd name="T87" fmla="*/ 19 h 126"/>
                <a:gd name="T88" fmla="*/ 420 w 468"/>
                <a:gd name="T89" fmla="*/ 20 h 126"/>
                <a:gd name="T90" fmla="*/ 426 w 468"/>
                <a:gd name="T91" fmla="*/ 22 h 126"/>
                <a:gd name="T92" fmla="*/ 430 w 468"/>
                <a:gd name="T93" fmla="*/ 23 h 126"/>
                <a:gd name="T94" fmla="*/ 436 w 468"/>
                <a:gd name="T95" fmla="*/ 23 h 126"/>
                <a:gd name="T96" fmla="*/ 440 w 468"/>
                <a:gd name="T97" fmla="*/ 25 h 126"/>
                <a:gd name="T98" fmla="*/ 445 w 468"/>
                <a:gd name="T99" fmla="*/ 26 h 126"/>
                <a:gd name="T100" fmla="*/ 454 w 468"/>
                <a:gd name="T101" fmla="*/ 28 h 126"/>
                <a:gd name="T102" fmla="*/ 461 w 468"/>
                <a:gd name="T103" fmla="*/ 31 h 126"/>
                <a:gd name="T104" fmla="*/ 468 w 468"/>
                <a:gd name="T105" fmla="*/ 33 h 126"/>
                <a:gd name="T106" fmla="*/ 357 w 468"/>
                <a:gd name="T107" fmla="*/ 33 h 1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8"/>
                <a:gd name="T163" fmla="*/ 0 h 126"/>
                <a:gd name="T164" fmla="*/ 468 w 468"/>
                <a:gd name="T165" fmla="*/ 126 h 12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8" h="126">
                  <a:moveTo>
                    <a:pt x="17" y="126"/>
                  </a:moveTo>
                  <a:lnTo>
                    <a:pt x="0" y="99"/>
                  </a:lnTo>
                  <a:lnTo>
                    <a:pt x="34" y="87"/>
                  </a:lnTo>
                  <a:lnTo>
                    <a:pt x="61" y="58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2" y="23"/>
                  </a:lnTo>
                  <a:lnTo>
                    <a:pt x="85" y="22"/>
                  </a:lnTo>
                  <a:lnTo>
                    <a:pt x="87" y="20"/>
                  </a:lnTo>
                  <a:lnTo>
                    <a:pt x="92" y="19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100" y="18"/>
                  </a:lnTo>
                  <a:lnTo>
                    <a:pt x="102" y="18"/>
                  </a:lnTo>
                  <a:lnTo>
                    <a:pt x="104" y="17"/>
                  </a:lnTo>
                  <a:lnTo>
                    <a:pt x="108" y="16"/>
                  </a:lnTo>
                  <a:lnTo>
                    <a:pt x="111" y="15"/>
                  </a:lnTo>
                  <a:lnTo>
                    <a:pt x="114" y="14"/>
                  </a:lnTo>
                  <a:lnTo>
                    <a:pt x="118" y="14"/>
                  </a:lnTo>
                  <a:lnTo>
                    <a:pt x="121" y="14"/>
                  </a:lnTo>
                  <a:lnTo>
                    <a:pt x="125" y="12"/>
                  </a:lnTo>
                  <a:lnTo>
                    <a:pt x="129" y="12"/>
                  </a:lnTo>
                  <a:lnTo>
                    <a:pt x="132" y="11"/>
                  </a:lnTo>
                  <a:lnTo>
                    <a:pt x="136" y="10"/>
                  </a:lnTo>
                  <a:lnTo>
                    <a:pt x="141" y="10"/>
                  </a:lnTo>
                  <a:lnTo>
                    <a:pt x="146" y="9"/>
                  </a:lnTo>
                  <a:lnTo>
                    <a:pt x="149" y="8"/>
                  </a:lnTo>
                  <a:lnTo>
                    <a:pt x="154" y="8"/>
                  </a:lnTo>
                  <a:lnTo>
                    <a:pt x="159" y="6"/>
                  </a:lnTo>
                  <a:lnTo>
                    <a:pt x="164" y="6"/>
                  </a:lnTo>
                  <a:lnTo>
                    <a:pt x="168" y="6"/>
                  </a:lnTo>
                  <a:lnTo>
                    <a:pt x="173" y="6"/>
                  </a:lnTo>
                  <a:lnTo>
                    <a:pt x="178" y="5"/>
                  </a:lnTo>
                  <a:lnTo>
                    <a:pt x="183" y="4"/>
                  </a:lnTo>
                  <a:lnTo>
                    <a:pt x="188" y="3"/>
                  </a:lnTo>
                  <a:lnTo>
                    <a:pt x="193" y="3"/>
                  </a:lnTo>
                  <a:lnTo>
                    <a:pt x="198" y="2"/>
                  </a:lnTo>
                  <a:lnTo>
                    <a:pt x="204" y="2"/>
                  </a:lnTo>
                  <a:lnTo>
                    <a:pt x="209" y="2"/>
                  </a:lnTo>
                  <a:lnTo>
                    <a:pt x="215" y="1"/>
                  </a:lnTo>
                  <a:lnTo>
                    <a:pt x="221" y="1"/>
                  </a:lnTo>
                  <a:lnTo>
                    <a:pt x="226" y="1"/>
                  </a:lnTo>
                  <a:lnTo>
                    <a:pt x="232" y="1"/>
                  </a:lnTo>
                  <a:lnTo>
                    <a:pt x="237" y="1"/>
                  </a:lnTo>
                  <a:lnTo>
                    <a:pt x="243" y="1"/>
                  </a:lnTo>
                  <a:lnTo>
                    <a:pt x="249" y="1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67" y="0"/>
                  </a:lnTo>
                  <a:lnTo>
                    <a:pt x="273" y="1"/>
                  </a:lnTo>
                  <a:lnTo>
                    <a:pt x="279" y="1"/>
                  </a:lnTo>
                  <a:lnTo>
                    <a:pt x="285" y="1"/>
                  </a:lnTo>
                  <a:lnTo>
                    <a:pt x="291" y="1"/>
                  </a:lnTo>
                  <a:lnTo>
                    <a:pt x="298" y="2"/>
                  </a:lnTo>
                  <a:lnTo>
                    <a:pt x="304" y="2"/>
                  </a:lnTo>
                  <a:lnTo>
                    <a:pt x="310" y="3"/>
                  </a:lnTo>
                  <a:lnTo>
                    <a:pt x="316" y="3"/>
                  </a:lnTo>
                  <a:lnTo>
                    <a:pt x="322" y="5"/>
                  </a:lnTo>
                  <a:lnTo>
                    <a:pt x="328" y="5"/>
                  </a:lnTo>
                  <a:lnTo>
                    <a:pt x="334" y="6"/>
                  </a:lnTo>
                  <a:lnTo>
                    <a:pt x="340" y="7"/>
                  </a:lnTo>
                  <a:lnTo>
                    <a:pt x="347" y="9"/>
                  </a:lnTo>
                  <a:lnTo>
                    <a:pt x="348" y="9"/>
                  </a:lnTo>
                  <a:lnTo>
                    <a:pt x="351" y="9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8" y="10"/>
                  </a:lnTo>
                  <a:lnTo>
                    <a:pt x="361" y="10"/>
                  </a:lnTo>
                  <a:lnTo>
                    <a:pt x="365" y="10"/>
                  </a:lnTo>
                  <a:lnTo>
                    <a:pt x="368" y="11"/>
                  </a:lnTo>
                  <a:lnTo>
                    <a:pt x="372" y="12"/>
                  </a:lnTo>
                  <a:lnTo>
                    <a:pt x="377" y="13"/>
                  </a:lnTo>
                  <a:lnTo>
                    <a:pt x="378" y="13"/>
                  </a:lnTo>
                  <a:lnTo>
                    <a:pt x="381" y="14"/>
                  </a:lnTo>
                  <a:lnTo>
                    <a:pt x="384" y="14"/>
                  </a:lnTo>
                  <a:lnTo>
                    <a:pt x="386" y="14"/>
                  </a:lnTo>
                  <a:lnTo>
                    <a:pt x="388" y="14"/>
                  </a:lnTo>
                  <a:lnTo>
                    <a:pt x="391" y="14"/>
                  </a:lnTo>
                  <a:lnTo>
                    <a:pt x="393" y="15"/>
                  </a:lnTo>
                  <a:lnTo>
                    <a:pt x="396" y="16"/>
                  </a:lnTo>
                  <a:lnTo>
                    <a:pt x="398" y="16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6" y="18"/>
                  </a:lnTo>
                  <a:lnTo>
                    <a:pt x="408" y="18"/>
                  </a:lnTo>
                  <a:lnTo>
                    <a:pt x="411" y="19"/>
                  </a:lnTo>
                  <a:lnTo>
                    <a:pt x="413" y="19"/>
                  </a:lnTo>
                  <a:lnTo>
                    <a:pt x="416" y="19"/>
                  </a:lnTo>
                  <a:lnTo>
                    <a:pt x="419" y="19"/>
                  </a:lnTo>
                  <a:lnTo>
                    <a:pt x="420" y="20"/>
                  </a:lnTo>
                  <a:lnTo>
                    <a:pt x="423" y="20"/>
                  </a:lnTo>
                  <a:lnTo>
                    <a:pt x="426" y="22"/>
                  </a:lnTo>
                  <a:lnTo>
                    <a:pt x="428" y="22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3"/>
                  </a:lnTo>
                  <a:lnTo>
                    <a:pt x="438" y="23"/>
                  </a:lnTo>
                  <a:lnTo>
                    <a:pt x="440" y="25"/>
                  </a:lnTo>
                  <a:lnTo>
                    <a:pt x="442" y="25"/>
                  </a:lnTo>
                  <a:lnTo>
                    <a:pt x="445" y="26"/>
                  </a:lnTo>
                  <a:lnTo>
                    <a:pt x="449" y="26"/>
                  </a:lnTo>
                  <a:lnTo>
                    <a:pt x="454" y="28"/>
                  </a:lnTo>
                  <a:lnTo>
                    <a:pt x="457" y="29"/>
                  </a:lnTo>
                  <a:lnTo>
                    <a:pt x="461" y="31"/>
                  </a:lnTo>
                  <a:lnTo>
                    <a:pt x="464" y="31"/>
                  </a:lnTo>
                  <a:lnTo>
                    <a:pt x="468" y="33"/>
                  </a:lnTo>
                  <a:lnTo>
                    <a:pt x="461" y="38"/>
                  </a:lnTo>
                  <a:lnTo>
                    <a:pt x="357" y="33"/>
                  </a:lnTo>
                  <a:lnTo>
                    <a:pt x="17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0" name="Freeform 480"/>
            <p:cNvSpPr>
              <a:spLocks/>
            </p:cNvSpPr>
            <p:nvPr/>
          </p:nvSpPr>
          <p:spPr bwMode="auto">
            <a:xfrm rot="-1800000">
              <a:off x="946" y="3017"/>
              <a:ext cx="112" cy="32"/>
            </a:xfrm>
            <a:custGeom>
              <a:avLst/>
              <a:gdLst>
                <a:gd name="T0" fmla="*/ 46 w 112"/>
                <a:gd name="T1" fmla="*/ 0 h 32"/>
                <a:gd name="T2" fmla="*/ 103 w 112"/>
                <a:gd name="T3" fmla="*/ 23 h 32"/>
                <a:gd name="T4" fmla="*/ 112 w 112"/>
                <a:gd name="T5" fmla="*/ 32 h 32"/>
                <a:gd name="T6" fmla="*/ 111 w 112"/>
                <a:gd name="T7" fmla="*/ 32 h 32"/>
                <a:gd name="T8" fmla="*/ 109 w 112"/>
                <a:gd name="T9" fmla="*/ 31 h 32"/>
                <a:gd name="T10" fmla="*/ 107 w 112"/>
                <a:gd name="T11" fmla="*/ 31 h 32"/>
                <a:gd name="T12" fmla="*/ 105 w 112"/>
                <a:gd name="T13" fmla="*/ 30 h 32"/>
                <a:gd name="T14" fmla="*/ 103 w 112"/>
                <a:gd name="T15" fmla="*/ 30 h 32"/>
                <a:gd name="T16" fmla="*/ 100 w 112"/>
                <a:gd name="T17" fmla="*/ 29 h 32"/>
                <a:gd name="T18" fmla="*/ 97 w 112"/>
                <a:gd name="T19" fmla="*/ 28 h 32"/>
                <a:gd name="T20" fmla="*/ 95 w 112"/>
                <a:gd name="T21" fmla="*/ 28 h 32"/>
                <a:gd name="T22" fmla="*/ 91 w 112"/>
                <a:gd name="T23" fmla="*/ 27 h 32"/>
                <a:gd name="T24" fmla="*/ 88 w 112"/>
                <a:gd name="T25" fmla="*/ 25 h 32"/>
                <a:gd name="T26" fmla="*/ 84 w 112"/>
                <a:gd name="T27" fmla="*/ 24 h 32"/>
                <a:gd name="T28" fmla="*/ 81 w 112"/>
                <a:gd name="T29" fmla="*/ 23 h 32"/>
                <a:gd name="T30" fmla="*/ 76 w 112"/>
                <a:gd name="T31" fmla="*/ 23 h 32"/>
                <a:gd name="T32" fmla="*/ 73 w 112"/>
                <a:gd name="T33" fmla="*/ 22 h 32"/>
                <a:gd name="T34" fmla="*/ 70 w 112"/>
                <a:gd name="T35" fmla="*/ 21 h 32"/>
                <a:gd name="T36" fmla="*/ 68 w 112"/>
                <a:gd name="T37" fmla="*/ 21 h 32"/>
                <a:gd name="T38" fmla="*/ 66 w 112"/>
                <a:gd name="T39" fmla="*/ 20 h 32"/>
                <a:gd name="T40" fmla="*/ 64 w 112"/>
                <a:gd name="T41" fmla="*/ 20 h 32"/>
                <a:gd name="T42" fmla="*/ 61 w 112"/>
                <a:gd name="T43" fmla="*/ 19 h 32"/>
                <a:gd name="T44" fmla="*/ 59 w 112"/>
                <a:gd name="T45" fmla="*/ 19 h 32"/>
                <a:gd name="T46" fmla="*/ 57 w 112"/>
                <a:gd name="T47" fmla="*/ 18 h 32"/>
                <a:gd name="T48" fmla="*/ 55 w 112"/>
                <a:gd name="T49" fmla="*/ 18 h 32"/>
                <a:gd name="T50" fmla="*/ 53 w 112"/>
                <a:gd name="T51" fmla="*/ 18 h 32"/>
                <a:gd name="T52" fmla="*/ 50 w 112"/>
                <a:gd name="T53" fmla="*/ 17 h 32"/>
                <a:gd name="T54" fmla="*/ 48 w 112"/>
                <a:gd name="T55" fmla="*/ 16 h 32"/>
                <a:gd name="T56" fmla="*/ 46 w 112"/>
                <a:gd name="T57" fmla="*/ 16 h 32"/>
                <a:gd name="T58" fmla="*/ 43 w 112"/>
                <a:gd name="T59" fmla="*/ 16 h 32"/>
                <a:gd name="T60" fmla="*/ 41 w 112"/>
                <a:gd name="T61" fmla="*/ 15 h 32"/>
                <a:gd name="T62" fmla="*/ 39 w 112"/>
                <a:gd name="T63" fmla="*/ 15 h 32"/>
                <a:gd name="T64" fmla="*/ 37 w 112"/>
                <a:gd name="T65" fmla="*/ 15 h 32"/>
                <a:gd name="T66" fmla="*/ 34 w 112"/>
                <a:gd name="T67" fmla="*/ 15 h 32"/>
                <a:gd name="T68" fmla="*/ 32 w 112"/>
                <a:gd name="T69" fmla="*/ 14 h 32"/>
                <a:gd name="T70" fmla="*/ 29 w 112"/>
                <a:gd name="T71" fmla="*/ 14 h 32"/>
                <a:gd name="T72" fmla="*/ 27 w 112"/>
                <a:gd name="T73" fmla="*/ 14 h 32"/>
                <a:gd name="T74" fmla="*/ 24 w 112"/>
                <a:gd name="T75" fmla="*/ 13 h 32"/>
                <a:gd name="T76" fmla="*/ 22 w 112"/>
                <a:gd name="T77" fmla="*/ 13 h 32"/>
                <a:gd name="T78" fmla="*/ 20 w 112"/>
                <a:gd name="T79" fmla="*/ 13 h 32"/>
                <a:gd name="T80" fmla="*/ 18 w 112"/>
                <a:gd name="T81" fmla="*/ 13 h 32"/>
                <a:gd name="T82" fmla="*/ 15 w 112"/>
                <a:gd name="T83" fmla="*/ 12 h 32"/>
                <a:gd name="T84" fmla="*/ 13 w 112"/>
                <a:gd name="T85" fmla="*/ 12 h 32"/>
                <a:gd name="T86" fmla="*/ 11 w 112"/>
                <a:gd name="T87" fmla="*/ 12 h 32"/>
                <a:gd name="T88" fmla="*/ 9 w 112"/>
                <a:gd name="T89" fmla="*/ 12 h 32"/>
                <a:gd name="T90" fmla="*/ 5 w 112"/>
                <a:gd name="T91" fmla="*/ 12 h 32"/>
                <a:gd name="T92" fmla="*/ 0 w 112"/>
                <a:gd name="T93" fmla="*/ 12 h 32"/>
                <a:gd name="T94" fmla="*/ 5 w 112"/>
                <a:gd name="T95" fmla="*/ 7 h 32"/>
                <a:gd name="T96" fmla="*/ 46 w 112"/>
                <a:gd name="T97" fmla="*/ 0 h 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2"/>
                <a:gd name="T148" fmla="*/ 0 h 32"/>
                <a:gd name="T149" fmla="*/ 112 w 112"/>
                <a:gd name="T150" fmla="*/ 32 h 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2" h="32">
                  <a:moveTo>
                    <a:pt x="46" y="0"/>
                  </a:moveTo>
                  <a:lnTo>
                    <a:pt x="103" y="23"/>
                  </a:lnTo>
                  <a:lnTo>
                    <a:pt x="112" y="32"/>
                  </a:lnTo>
                  <a:lnTo>
                    <a:pt x="111" y="32"/>
                  </a:lnTo>
                  <a:lnTo>
                    <a:pt x="109" y="31"/>
                  </a:lnTo>
                  <a:lnTo>
                    <a:pt x="107" y="31"/>
                  </a:lnTo>
                  <a:lnTo>
                    <a:pt x="105" y="30"/>
                  </a:lnTo>
                  <a:lnTo>
                    <a:pt x="103" y="30"/>
                  </a:lnTo>
                  <a:lnTo>
                    <a:pt x="100" y="29"/>
                  </a:lnTo>
                  <a:lnTo>
                    <a:pt x="97" y="28"/>
                  </a:lnTo>
                  <a:lnTo>
                    <a:pt x="95" y="28"/>
                  </a:lnTo>
                  <a:lnTo>
                    <a:pt x="91" y="27"/>
                  </a:lnTo>
                  <a:lnTo>
                    <a:pt x="88" y="25"/>
                  </a:lnTo>
                  <a:lnTo>
                    <a:pt x="84" y="24"/>
                  </a:lnTo>
                  <a:lnTo>
                    <a:pt x="81" y="23"/>
                  </a:lnTo>
                  <a:lnTo>
                    <a:pt x="76" y="23"/>
                  </a:lnTo>
                  <a:lnTo>
                    <a:pt x="73" y="22"/>
                  </a:lnTo>
                  <a:lnTo>
                    <a:pt x="70" y="21"/>
                  </a:lnTo>
                  <a:lnTo>
                    <a:pt x="68" y="21"/>
                  </a:lnTo>
                  <a:lnTo>
                    <a:pt x="66" y="20"/>
                  </a:lnTo>
                  <a:lnTo>
                    <a:pt x="64" y="20"/>
                  </a:lnTo>
                  <a:lnTo>
                    <a:pt x="61" y="19"/>
                  </a:lnTo>
                  <a:lnTo>
                    <a:pt x="59" y="19"/>
                  </a:lnTo>
                  <a:lnTo>
                    <a:pt x="57" y="18"/>
                  </a:lnTo>
                  <a:lnTo>
                    <a:pt x="55" y="18"/>
                  </a:lnTo>
                  <a:lnTo>
                    <a:pt x="53" y="18"/>
                  </a:lnTo>
                  <a:lnTo>
                    <a:pt x="50" y="17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3" y="16"/>
                  </a:lnTo>
                  <a:lnTo>
                    <a:pt x="41" y="15"/>
                  </a:lnTo>
                  <a:lnTo>
                    <a:pt x="39" y="15"/>
                  </a:lnTo>
                  <a:lnTo>
                    <a:pt x="37" y="15"/>
                  </a:lnTo>
                  <a:lnTo>
                    <a:pt x="34" y="15"/>
                  </a:lnTo>
                  <a:lnTo>
                    <a:pt x="32" y="14"/>
                  </a:lnTo>
                  <a:lnTo>
                    <a:pt x="29" y="14"/>
                  </a:lnTo>
                  <a:lnTo>
                    <a:pt x="27" y="14"/>
                  </a:lnTo>
                  <a:lnTo>
                    <a:pt x="24" y="13"/>
                  </a:lnTo>
                  <a:lnTo>
                    <a:pt x="22" y="13"/>
                  </a:lnTo>
                  <a:lnTo>
                    <a:pt x="20" y="13"/>
                  </a:lnTo>
                  <a:lnTo>
                    <a:pt x="18" y="13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0" y="12"/>
                  </a:lnTo>
                  <a:lnTo>
                    <a:pt x="5" y="7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1" name="Freeform 481"/>
            <p:cNvSpPr>
              <a:spLocks/>
            </p:cNvSpPr>
            <p:nvPr/>
          </p:nvSpPr>
          <p:spPr bwMode="auto">
            <a:xfrm rot="-1800000">
              <a:off x="889" y="2981"/>
              <a:ext cx="231" cy="97"/>
            </a:xfrm>
            <a:custGeom>
              <a:avLst/>
              <a:gdLst>
                <a:gd name="T0" fmla="*/ 5 w 231"/>
                <a:gd name="T1" fmla="*/ 89 h 97"/>
                <a:gd name="T2" fmla="*/ 2 w 231"/>
                <a:gd name="T3" fmla="*/ 78 h 97"/>
                <a:gd name="T4" fmla="*/ 1 w 231"/>
                <a:gd name="T5" fmla="*/ 68 h 97"/>
                <a:gd name="T6" fmla="*/ 0 w 231"/>
                <a:gd name="T7" fmla="*/ 56 h 97"/>
                <a:gd name="T8" fmla="*/ 2 w 231"/>
                <a:gd name="T9" fmla="*/ 44 h 97"/>
                <a:gd name="T10" fmla="*/ 5 w 231"/>
                <a:gd name="T11" fmla="*/ 33 h 97"/>
                <a:gd name="T12" fmla="*/ 14 w 231"/>
                <a:gd name="T13" fmla="*/ 24 h 97"/>
                <a:gd name="T14" fmla="*/ 25 w 231"/>
                <a:gd name="T15" fmla="*/ 17 h 97"/>
                <a:gd name="T16" fmla="*/ 39 w 231"/>
                <a:gd name="T17" fmla="*/ 12 h 97"/>
                <a:gd name="T18" fmla="*/ 48 w 231"/>
                <a:gd name="T19" fmla="*/ 10 h 97"/>
                <a:gd name="T20" fmla="*/ 58 w 231"/>
                <a:gd name="T21" fmla="*/ 8 h 97"/>
                <a:gd name="T22" fmla="*/ 67 w 231"/>
                <a:gd name="T23" fmla="*/ 6 h 97"/>
                <a:gd name="T24" fmla="*/ 77 w 231"/>
                <a:gd name="T25" fmla="*/ 4 h 97"/>
                <a:gd name="T26" fmla="*/ 87 w 231"/>
                <a:gd name="T27" fmla="*/ 4 h 97"/>
                <a:gd name="T28" fmla="*/ 95 w 231"/>
                <a:gd name="T29" fmla="*/ 2 h 97"/>
                <a:gd name="T30" fmla="*/ 106 w 231"/>
                <a:gd name="T31" fmla="*/ 1 h 97"/>
                <a:gd name="T32" fmla="*/ 121 w 231"/>
                <a:gd name="T33" fmla="*/ 0 h 97"/>
                <a:gd name="T34" fmla="*/ 131 w 231"/>
                <a:gd name="T35" fmla="*/ 0 h 97"/>
                <a:gd name="T36" fmla="*/ 137 w 231"/>
                <a:gd name="T37" fmla="*/ 0 h 97"/>
                <a:gd name="T38" fmla="*/ 146 w 231"/>
                <a:gd name="T39" fmla="*/ 0 h 97"/>
                <a:gd name="T40" fmla="*/ 159 w 231"/>
                <a:gd name="T41" fmla="*/ 0 h 97"/>
                <a:gd name="T42" fmla="*/ 175 w 231"/>
                <a:gd name="T43" fmla="*/ 2 h 97"/>
                <a:gd name="T44" fmla="*/ 192 w 231"/>
                <a:gd name="T45" fmla="*/ 3 h 97"/>
                <a:gd name="T46" fmla="*/ 208 w 231"/>
                <a:gd name="T47" fmla="*/ 4 h 97"/>
                <a:gd name="T48" fmla="*/ 222 w 231"/>
                <a:gd name="T49" fmla="*/ 6 h 97"/>
                <a:gd name="T50" fmla="*/ 210 w 231"/>
                <a:gd name="T51" fmla="*/ 36 h 97"/>
                <a:gd name="T52" fmla="*/ 199 w 231"/>
                <a:gd name="T53" fmla="*/ 35 h 97"/>
                <a:gd name="T54" fmla="*/ 183 w 231"/>
                <a:gd name="T55" fmla="*/ 33 h 97"/>
                <a:gd name="T56" fmla="*/ 174 w 231"/>
                <a:gd name="T57" fmla="*/ 33 h 97"/>
                <a:gd name="T58" fmla="*/ 163 w 231"/>
                <a:gd name="T59" fmla="*/ 33 h 97"/>
                <a:gd name="T60" fmla="*/ 152 w 231"/>
                <a:gd name="T61" fmla="*/ 33 h 97"/>
                <a:gd name="T62" fmla="*/ 139 w 231"/>
                <a:gd name="T63" fmla="*/ 32 h 97"/>
                <a:gd name="T64" fmla="*/ 127 w 231"/>
                <a:gd name="T65" fmla="*/ 33 h 97"/>
                <a:gd name="T66" fmla="*/ 114 w 231"/>
                <a:gd name="T67" fmla="*/ 33 h 97"/>
                <a:gd name="T68" fmla="*/ 102 w 231"/>
                <a:gd name="T69" fmla="*/ 34 h 97"/>
                <a:gd name="T70" fmla="*/ 90 w 231"/>
                <a:gd name="T71" fmla="*/ 36 h 97"/>
                <a:gd name="T72" fmla="*/ 80 w 231"/>
                <a:gd name="T73" fmla="*/ 38 h 97"/>
                <a:gd name="T74" fmla="*/ 70 w 231"/>
                <a:gd name="T75" fmla="*/ 41 h 97"/>
                <a:gd name="T76" fmla="*/ 61 w 231"/>
                <a:gd name="T77" fmla="*/ 44 h 97"/>
                <a:gd name="T78" fmla="*/ 67 w 231"/>
                <a:gd name="T79" fmla="*/ 44 h 97"/>
                <a:gd name="T80" fmla="*/ 76 w 231"/>
                <a:gd name="T81" fmla="*/ 46 h 97"/>
                <a:gd name="T82" fmla="*/ 89 w 231"/>
                <a:gd name="T83" fmla="*/ 48 h 97"/>
                <a:gd name="T84" fmla="*/ 102 w 231"/>
                <a:gd name="T85" fmla="*/ 50 h 97"/>
                <a:gd name="T86" fmla="*/ 115 w 231"/>
                <a:gd name="T87" fmla="*/ 52 h 97"/>
                <a:gd name="T88" fmla="*/ 126 w 231"/>
                <a:gd name="T89" fmla="*/ 54 h 97"/>
                <a:gd name="T90" fmla="*/ 136 w 231"/>
                <a:gd name="T91" fmla="*/ 57 h 97"/>
                <a:gd name="T92" fmla="*/ 145 w 231"/>
                <a:gd name="T93" fmla="*/ 59 h 97"/>
                <a:gd name="T94" fmla="*/ 160 w 231"/>
                <a:gd name="T95" fmla="*/ 64 h 97"/>
                <a:gd name="T96" fmla="*/ 174 w 231"/>
                <a:gd name="T97" fmla="*/ 68 h 97"/>
                <a:gd name="T98" fmla="*/ 180 w 231"/>
                <a:gd name="T99" fmla="*/ 71 h 97"/>
                <a:gd name="T100" fmla="*/ 153 w 231"/>
                <a:gd name="T101" fmla="*/ 94 h 97"/>
                <a:gd name="T102" fmla="*/ 139 w 231"/>
                <a:gd name="T103" fmla="*/ 89 h 97"/>
                <a:gd name="T104" fmla="*/ 129 w 231"/>
                <a:gd name="T105" fmla="*/ 85 h 97"/>
                <a:gd name="T106" fmla="*/ 119 w 231"/>
                <a:gd name="T107" fmla="*/ 83 h 97"/>
                <a:gd name="T108" fmla="*/ 109 w 231"/>
                <a:gd name="T109" fmla="*/ 80 h 97"/>
                <a:gd name="T110" fmla="*/ 98 w 231"/>
                <a:gd name="T111" fmla="*/ 77 h 97"/>
                <a:gd name="T112" fmla="*/ 87 w 231"/>
                <a:gd name="T113" fmla="*/ 74 h 97"/>
                <a:gd name="T114" fmla="*/ 76 w 231"/>
                <a:gd name="T115" fmla="*/ 72 h 97"/>
                <a:gd name="T116" fmla="*/ 66 w 231"/>
                <a:gd name="T117" fmla="*/ 70 h 97"/>
                <a:gd name="T118" fmla="*/ 55 w 231"/>
                <a:gd name="T119" fmla="*/ 69 h 97"/>
                <a:gd name="T120" fmla="*/ 47 w 231"/>
                <a:gd name="T121" fmla="*/ 69 h 97"/>
                <a:gd name="T122" fmla="*/ 33 w 231"/>
                <a:gd name="T123" fmla="*/ 72 h 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97"/>
                <a:gd name="T188" fmla="*/ 231 w 231"/>
                <a:gd name="T189" fmla="*/ 97 h 9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97">
                  <a:moveTo>
                    <a:pt x="7" y="95"/>
                  </a:moveTo>
                  <a:lnTo>
                    <a:pt x="7" y="94"/>
                  </a:lnTo>
                  <a:lnTo>
                    <a:pt x="7" y="92"/>
                  </a:lnTo>
                  <a:lnTo>
                    <a:pt x="5" y="89"/>
                  </a:lnTo>
                  <a:lnTo>
                    <a:pt x="4" y="86"/>
                  </a:lnTo>
                  <a:lnTo>
                    <a:pt x="3" y="84"/>
                  </a:lnTo>
                  <a:lnTo>
                    <a:pt x="3" y="81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2" y="73"/>
                  </a:lnTo>
                  <a:lnTo>
                    <a:pt x="1" y="70"/>
                  </a:lnTo>
                  <a:lnTo>
                    <a:pt x="1" y="68"/>
                  </a:lnTo>
                  <a:lnTo>
                    <a:pt x="1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2" y="44"/>
                  </a:lnTo>
                  <a:lnTo>
                    <a:pt x="2" y="41"/>
                  </a:lnTo>
                  <a:lnTo>
                    <a:pt x="3" y="39"/>
                  </a:lnTo>
                  <a:lnTo>
                    <a:pt x="4" y="36"/>
                  </a:lnTo>
                  <a:lnTo>
                    <a:pt x="5" y="33"/>
                  </a:lnTo>
                  <a:lnTo>
                    <a:pt x="7" y="31"/>
                  </a:lnTo>
                  <a:lnTo>
                    <a:pt x="9" y="28"/>
                  </a:lnTo>
                  <a:lnTo>
                    <a:pt x="11" y="26"/>
                  </a:lnTo>
                  <a:lnTo>
                    <a:pt x="14" y="24"/>
                  </a:lnTo>
                  <a:lnTo>
                    <a:pt x="16" y="23"/>
                  </a:lnTo>
                  <a:lnTo>
                    <a:pt x="19" y="20"/>
                  </a:lnTo>
                  <a:lnTo>
                    <a:pt x="22" y="19"/>
                  </a:lnTo>
                  <a:lnTo>
                    <a:pt x="25" y="17"/>
                  </a:lnTo>
                  <a:lnTo>
                    <a:pt x="29" y="16"/>
                  </a:lnTo>
                  <a:lnTo>
                    <a:pt x="33" y="14"/>
                  </a:lnTo>
                  <a:lnTo>
                    <a:pt x="37" y="13"/>
                  </a:lnTo>
                  <a:lnTo>
                    <a:pt x="39" y="12"/>
                  </a:lnTo>
                  <a:lnTo>
                    <a:pt x="41" y="12"/>
                  </a:lnTo>
                  <a:lnTo>
                    <a:pt x="44" y="11"/>
                  </a:lnTo>
                  <a:lnTo>
                    <a:pt x="46" y="11"/>
                  </a:lnTo>
                  <a:lnTo>
                    <a:pt x="48" y="10"/>
                  </a:lnTo>
                  <a:lnTo>
                    <a:pt x="51" y="9"/>
                  </a:lnTo>
                  <a:lnTo>
                    <a:pt x="53" y="8"/>
                  </a:lnTo>
                  <a:lnTo>
                    <a:pt x="55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6"/>
                  </a:lnTo>
                  <a:lnTo>
                    <a:pt x="65" y="6"/>
                  </a:lnTo>
                  <a:lnTo>
                    <a:pt x="67" y="6"/>
                  </a:lnTo>
                  <a:lnTo>
                    <a:pt x="69" y="5"/>
                  </a:lnTo>
                  <a:lnTo>
                    <a:pt x="72" y="5"/>
                  </a:lnTo>
                  <a:lnTo>
                    <a:pt x="74" y="5"/>
                  </a:lnTo>
                  <a:lnTo>
                    <a:pt x="77" y="4"/>
                  </a:lnTo>
                  <a:lnTo>
                    <a:pt x="79" y="4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9" y="3"/>
                  </a:lnTo>
                  <a:lnTo>
                    <a:pt x="91" y="3"/>
                  </a:lnTo>
                  <a:lnTo>
                    <a:pt x="94" y="3"/>
                  </a:lnTo>
                  <a:lnTo>
                    <a:pt x="95" y="2"/>
                  </a:lnTo>
                  <a:lnTo>
                    <a:pt x="98" y="2"/>
                  </a:lnTo>
                  <a:lnTo>
                    <a:pt x="100" y="2"/>
                  </a:lnTo>
                  <a:lnTo>
                    <a:pt x="102" y="2"/>
                  </a:lnTo>
                  <a:lnTo>
                    <a:pt x="106" y="1"/>
                  </a:lnTo>
                  <a:lnTo>
                    <a:pt x="111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3" y="1"/>
                  </a:lnTo>
                  <a:lnTo>
                    <a:pt x="167" y="2"/>
                  </a:lnTo>
                  <a:lnTo>
                    <a:pt x="172" y="2"/>
                  </a:lnTo>
                  <a:lnTo>
                    <a:pt x="175" y="2"/>
                  </a:lnTo>
                  <a:lnTo>
                    <a:pt x="179" y="2"/>
                  </a:lnTo>
                  <a:lnTo>
                    <a:pt x="183" y="2"/>
                  </a:lnTo>
                  <a:lnTo>
                    <a:pt x="188" y="3"/>
                  </a:lnTo>
                  <a:lnTo>
                    <a:pt x="192" y="3"/>
                  </a:lnTo>
                  <a:lnTo>
                    <a:pt x="196" y="3"/>
                  </a:lnTo>
                  <a:lnTo>
                    <a:pt x="199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11" y="5"/>
                  </a:lnTo>
                  <a:lnTo>
                    <a:pt x="215" y="5"/>
                  </a:lnTo>
                  <a:lnTo>
                    <a:pt x="219" y="6"/>
                  </a:lnTo>
                  <a:lnTo>
                    <a:pt x="222" y="6"/>
                  </a:lnTo>
                  <a:lnTo>
                    <a:pt x="225" y="7"/>
                  </a:lnTo>
                  <a:lnTo>
                    <a:pt x="228" y="8"/>
                  </a:lnTo>
                  <a:lnTo>
                    <a:pt x="231" y="8"/>
                  </a:lnTo>
                  <a:lnTo>
                    <a:pt x="210" y="36"/>
                  </a:lnTo>
                  <a:lnTo>
                    <a:pt x="208" y="36"/>
                  </a:lnTo>
                  <a:lnTo>
                    <a:pt x="205" y="36"/>
                  </a:lnTo>
                  <a:lnTo>
                    <a:pt x="202" y="35"/>
                  </a:lnTo>
                  <a:lnTo>
                    <a:pt x="199" y="35"/>
                  </a:lnTo>
                  <a:lnTo>
                    <a:pt x="195" y="34"/>
                  </a:lnTo>
                  <a:lnTo>
                    <a:pt x="192" y="34"/>
                  </a:lnTo>
                  <a:lnTo>
                    <a:pt x="188" y="34"/>
                  </a:lnTo>
                  <a:lnTo>
                    <a:pt x="183" y="33"/>
                  </a:lnTo>
                  <a:lnTo>
                    <a:pt x="181" y="33"/>
                  </a:lnTo>
                  <a:lnTo>
                    <a:pt x="179" y="33"/>
                  </a:lnTo>
                  <a:lnTo>
                    <a:pt x="176" y="33"/>
                  </a:lnTo>
                  <a:lnTo>
                    <a:pt x="174" y="33"/>
                  </a:lnTo>
                  <a:lnTo>
                    <a:pt x="171" y="33"/>
                  </a:lnTo>
                  <a:lnTo>
                    <a:pt x="168" y="33"/>
                  </a:lnTo>
                  <a:lnTo>
                    <a:pt x="165" y="33"/>
                  </a:lnTo>
                  <a:lnTo>
                    <a:pt x="163" y="33"/>
                  </a:lnTo>
                  <a:lnTo>
                    <a:pt x="160" y="33"/>
                  </a:lnTo>
                  <a:lnTo>
                    <a:pt x="158" y="33"/>
                  </a:lnTo>
                  <a:lnTo>
                    <a:pt x="154" y="33"/>
                  </a:lnTo>
                  <a:lnTo>
                    <a:pt x="152" y="33"/>
                  </a:lnTo>
                  <a:lnTo>
                    <a:pt x="148" y="32"/>
                  </a:lnTo>
                  <a:lnTo>
                    <a:pt x="146" y="32"/>
                  </a:lnTo>
                  <a:lnTo>
                    <a:pt x="142" y="32"/>
                  </a:lnTo>
                  <a:lnTo>
                    <a:pt x="139" y="32"/>
                  </a:lnTo>
                  <a:lnTo>
                    <a:pt x="136" y="32"/>
                  </a:lnTo>
                  <a:lnTo>
                    <a:pt x="133" y="32"/>
                  </a:lnTo>
                  <a:lnTo>
                    <a:pt x="130" y="32"/>
                  </a:lnTo>
                  <a:lnTo>
                    <a:pt x="127" y="33"/>
                  </a:lnTo>
                  <a:lnTo>
                    <a:pt x="124" y="33"/>
                  </a:lnTo>
                  <a:lnTo>
                    <a:pt x="120" y="33"/>
                  </a:lnTo>
                  <a:lnTo>
                    <a:pt x="117" y="33"/>
                  </a:lnTo>
                  <a:lnTo>
                    <a:pt x="114" y="33"/>
                  </a:lnTo>
                  <a:lnTo>
                    <a:pt x="111" y="33"/>
                  </a:lnTo>
                  <a:lnTo>
                    <a:pt x="109" y="33"/>
                  </a:lnTo>
                  <a:lnTo>
                    <a:pt x="105" y="34"/>
                  </a:lnTo>
                  <a:lnTo>
                    <a:pt x="102" y="34"/>
                  </a:lnTo>
                  <a:lnTo>
                    <a:pt x="99" y="34"/>
                  </a:lnTo>
                  <a:lnTo>
                    <a:pt x="97" y="35"/>
                  </a:lnTo>
                  <a:lnTo>
                    <a:pt x="93" y="36"/>
                  </a:lnTo>
                  <a:lnTo>
                    <a:pt x="90" y="36"/>
                  </a:lnTo>
                  <a:lnTo>
                    <a:pt x="88" y="36"/>
                  </a:lnTo>
                  <a:lnTo>
                    <a:pt x="85" y="36"/>
                  </a:lnTo>
                  <a:lnTo>
                    <a:pt x="82" y="36"/>
                  </a:lnTo>
                  <a:lnTo>
                    <a:pt x="80" y="38"/>
                  </a:lnTo>
                  <a:lnTo>
                    <a:pt x="77" y="38"/>
                  </a:lnTo>
                  <a:lnTo>
                    <a:pt x="74" y="39"/>
                  </a:lnTo>
                  <a:lnTo>
                    <a:pt x="72" y="40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5" y="42"/>
                  </a:lnTo>
                  <a:lnTo>
                    <a:pt x="63" y="42"/>
                  </a:lnTo>
                  <a:lnTo>
                    <a:pt x="61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5" y="44"/>
                  </a:lnTo>
                  <a:lnTo>
                    <a:pt x="67" y="44"/>
                  </a:lnTo>
                  <a:lnTo>
                    <a:pt x="69" y="44"/>
                  </a:lnTo>
                  <a:lnTo>
                    <a:pt x="72" y="45"/>
                  </a:lnTo>
                  <a:lnTo>
                    <a:pt x="74" y="45"/>
                  </a:lnTo>
                  <a:lnTo>
                    <a:pt x="76" y="46"/>
                  </a:lnTo>
                  <a:lnTo>
                    <a:pt x="79" y="46"/>
                  </a:lnTo>
                  <a:lnTo>
                    <a:pt x="83" y="47"/>
                  </a:lnTo>
                  <a:lnTo>
                    <a:pt x="86" y="48"/>
                  </a:lnTo>
                  <a:lnTo>
                    <a:pt x="89" y="48"/>
                  </a:lnTo>
                  <a:lnTo>
                    <a:pt x="92" y="49"/>
                  </a:lnTo>
                  <a:lnTo>
                    <a:pt x="96" y="49"/>
                  </a:lnTo>
                  <a:lnTo>
                    <a:pt x="99" y="49"/>
                  </a:lnTo>
                  <a:lnTo>
                    <a:pt x="102" y="50"/>
                  </a:lnTo>
                  <a:lnTo>
                    <a:pt x="106" y="50"/>
                  </a:lnTo>
                  <a:lnTo>
                    <a:pt x="109" y="52"/>
                  </a:lnTo>
                  <a:lnTo>
                    <a:pt x="112" y="52"/>
                  </a:lnTo>
                  <a:lnTo>
                    <a:pt x="115" y="52"/>
                  </a:lnTo>
                  <a:lnTo>
                    <a:pt x="118" y="52"/>
                  </a:lnTo>
                  <a:lnTo>
                    <a:pt x="121" y="53"/>
                  </a:lnTo>
                  <a:lnTo>
                    <a:pt x="123" y="53"/>
                  </a:lnTo>
                  <a:lnTo>
                    <a:pt x="126" y="54"/>
                  </a:lnTo>
                  <a:lnTo>
                    <a:pt x="128" y="55"/>
                  </a:lnTo>
                  <a:lnTo>
                    <a:pt x="130" y="55"/>
                  </a:lnTo>
                  <a:lnTo>
                    <a:pt x="134" y="56"/>
                  </a:lnTo>
                  <a:lnTo>
                    <a:pt x="136" y="57"/>
                  </a:lnTo>
                  <a:lnTo>
                    <a:pt x="137" y="57"/>
                  </a:lnTo>
                  <a:lnTo>
                    <a:pt x="139" y="57"/>
                  </a:lnTo>
                  <a:lnTo>
                    <a:pt x="141" y="57"/>
                  </a:lnTo>
                  <a:lnTo>
                    <a:pt x="145" y="59"/>
                  </a:lnTo>
                  <a:lnTo>
                    <a:pt x="148" y="60"/>
                  </a:lnTo>
                  <a:lnTo>
                    <a:pt x="152" y="61"/>
                  </a:lnTo>
                  <a:lnTo>
                    <a:pt x="156" y="63"/>
                  </a:lnTo>
                  <a:lnTo>
                    <a:pt x="160" y="64"/>
                  </a:lnTo>
                  <a:lnTo>
                    <a:pt x="163" y="65"/>
                  </a:lnTo>
                  <a:lnTo>
                    <a:pt x="167" y="66"/>
                  </a:lnTo>
                  <a:lnTo>
                    <a:pt x="170" y="67"/>
                  </a:lnTo>
                  <a:lnTo>
                    <a:pt x="174" y="68"/>
                  </a:lnTo>
                  <a:lnTo>
                    <a:pt x="176" y="69"/>
                  </a:lnTo>
                  <a:lnTo>
                    <a:pt x="178" y="70"/>
                  </a:lnTo>
                  <a:lnTo>
                    <a:pt x="179" y="70"/>
                  </a:lnTo>
                  <a:lnTo>
                    <a:pt x="180" y="71"/>
                  </a:lnTo>
                  <a:lnTo>
                    <a:pt x="160" y="97"/>
                  </a:lnTo>
                  <a:lnTo>
                    <a:pt x="158" y="97"/>
                  </a:lnTo>
                  <a:lnTo>
                    <a:pt x="155" y="95"/>
                  </a:lnTo>
                  <a:lnTo>
                    <a:pt x="153" y="94"/>
                  </a:lnTo>
                  <a:lnTo>
                    <a:pt x="150" y="93"/>
                  </a:lnTo>
                  <a:lnTo>
                    <a:pt x="147" y="92"/>
                  </a:lnTo>
                  <a:lnTo>
                    <a:pt x="144" y="91"/>
                  </a:lnTo>
                  <a:lnTo>
                    <a:pt x="139" y="89"/>
                  </a:lnTo>
                  <a:lnTo>
                    <a:pt x="136" y="88"/>
                  </a:lnTo>
                  <a:lnTo>
                    <a:pt x="133" y="87"/>
                  </a:lnTo>
                  <a:lnTo>
                    <a:pt x="131" y="86"/>
                  </a:lnTo>
                  <a:lnTo>
                    <a:pt x="129" y="85"/>
                  </a:lnTo>
                  <a:lnTo>
                    <a:pt x="127" y="85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9" y="83"/>
                  </a:lnTo>
                  <a:lnTo>
                    <a:pt x="117" y="82"/>
                  </a:lnTo>
                  <a:lnTo>
                    <a:pt x="114" y="81"/>
                  </a:lnTo>
                  <a:lnTo>
                    <a:pt x="111" y="81"/>
                  </a:lnTo>
                  <a:lnTo>
                    <a:pt x="109" y="80"/>
                  </a:lnTo>
                  <a:lnTo>
                    <a:pt x="106" y="80"/>
                  </a:lnTo>
                  <a:lnTo>
                    <a:pt x="104" y="78"/>
                  </a:lnTo>
                  <a:lnTo>
                    <a:pt x="101" y="78"/>
                  </a:lnTo>
                  <a:lnTo>
                    <a:pt x="98" y="77"/>
                  </a:lnTo>
                  <a:lnTo>
                    <a:pt x="95" y="76"/>
                  </a:lnTo>
                  <a:lnTo>
                    <a:pt x="92" y="76"/>
                  </a:lnTo>
                  <a:lnTo>
                    <a:pt x="90" y="75"/>
                  </a:lnTo>
                  <a:lnTo>
                    <a:pt x="87" y="74"/>
                  </a:lnTo>
                  <a:lnTo>
                    <a:pt x="85" y="74"/>
                  </a:lnTo>
                  <a:lnTo>
                    <a:pt x="82" y="73"/>
                  </a:lnTo>
                  <a:lnTo>
                    <a:pt x="79" y="73"/>
                  </a:lnTo>
                  <a:lnTo>
                    <a:pt x="76" y="72"/>
                  </a:lnTo>
                  <a:lnTo>
                    <a:pt x="74" y="72"/>
                  </a:lnTo>
                  <a:lnTo>
                    <a:pt x="71" y="71"/>
                  </a:lnTo>
                  <a:lnTo>
                    <a:pt x="68" y="70"/>
                  </a:lnTo>
                  <a:lnTo>
                    <a:pt x="66" y="70"/>
                  </a:lnTo>
                  <a:lnTo>
                    <a:pt x="63" y="70"/>
                  </a:lnTo>
                  <a:lnTo>
                    <a:pt x="61" y="70"/>
                  </a:lnTo>
                  <a:lnTo>
                    <a:pt x="58" y="69"/>
                  </a:lnTo>
                  <a:lnTo>
                    <a:pt x="55" y="69"/>
                  </a:lnTo>
                  <a:lnTo>
                    <a:pt x="54" y="69"/>
                  </a:lnTo>
                  <a:lnTo>
                    <a:pt x="51" y="69"/>
                  </a:lnTo>
                  <a:lnTo>
                    <a:pt x="48" y="69"/>
                  </a:lnTo>
                  <a:lnTo>
                    <a:pt x="47" y="69"/>
                  </a:lnTo>
                  <a:lnTo>
                    <a:pt x="44" y="69"/>
                  </a:lnTo>
                  <a:lnTo>
                    <a:pt x="40" y="69"/>
                  </a:lnTo>
                  <a:lnTo>
                    <a:pt x="36" y="70"/>
                  </a:lnTo>
                  <a:lnTo>
                    <a:pt x="33" y="72"/>
                  </a:lnTo>
                  <a:lnTo>
                    <a:pt x="30" y="73"/>
                  </a:lnTo>
                  <a:lnTo>
                    <a:pt x="7" y="83"/>
                  </a:lnTo>
                  <a:lnTo>
                    <a:pt x="7" y="95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2" name="Freeform 482"/>
            <p:cNvSpPr>
              <a:spLocks/>
            </p:cNvSpPr>
            <p:nvPr/>
          </p:nvSpPr>
          <p:spPr bwMode="auto">
            <a:xfrm rot="-1800000">
              <a:off x="688" y="3042"/>
              <a:ext cx="366" cy="175"/>
            </a:xfrm>
            <a:custGeom>
              <a:avLst/>
              <a:gdLst>
                <a:gd name="T0" fmla="*/ 3 w 366"/>
                <a:gd name="T1" fmla="*/ 101 h 175"/>
                <a:gd name="T2" fmla="*/ 8 w 366"/>
                <a:gd name="T3" fmla="*/ 100 h 175"/>
                <a:gd name="T4" fmla="*/ 17 w 366"/>
                <a:gd name="T5" fmla="*/ 97 h 175"/>
                <a:gd name="T6" fmla="*/ 26 w 366"/>
                <a:gd name="T7" fmla="*/ 92 h 175"/>
                <a:gd name="T8" fmla="*/ 38 w 366"/>
                <a:gd name="T9" fmla="*/ 88 h 175"/>
                <a:gd name="T10" fmla="*/ 49 w 366"/>
                <a:gd name="T11" fmla="*/ 80 h 175"/>
                <a:gd name="T12" fmla="*/ 60 w 366"/>
                <a:gd name="T13" fmla="*/ 71 h 175"/>
                <a:gd name="T14" fmla="*/ 70 w 366"/>
                <a:gd name="T15" fmla="*/ 60 h 175"/>
                <a:gd name="T16" fmla="*/ 78 w 366"/>
                <a:gd name="T17" fmla="*/ 47 h 175"/>
                <a:gd name="T18" fmla="*/ 84 w 366"/>
                <a:gd name="T19" fmla="*/ 35 h 175"/>
                <a:gd name="T20" fmla="*/ 86 w 366"/>
                <a:gd name="T21" fmla="*/ 27 h 175"/>
                <a:gd name="T22" fmla="*/ 89 w 366"/>
                <a:gd name="T23" fmla="*/ 25 h 175"/>
                <a:gd name="T24" fmla="*/ 96 w 366"/>
                <a:gd name="T25" fmla="*/ 23 h 175"/>
                <a:gd name="T26" fmla="*/ 103 w 366"/>
                <a:gd name="T27" fmla="*/ 21 h 175"/>
                <a:gd name="T28" fmla="*/ 112 w 366"/>
                <a:gd name="T29" fmla="*/ 19 h 175"/>
                <a:gd name="T30" fmla="*/ 122 w 366"/>
                <a:gd name="T31" fmla="*/ 16 h 175"/>
                <a:gd name="T32" fmla="*/ 134 w 366"/>
                <a:gd name="T33" fmla="*/ 13 h 175"/>
                <a:gd name="T34" fmla="*/ 146 w 366"/>
                <a:gd name="T35" fmla="*/ 11 h 175"/>
                <a:gd name="T36" fmla="*/ 159 w 366"/>
                <a:gd name="T37" fmla="*/ 10 h 175"/>
                <a:gd name="T38" fmla="*/ 174 w 366"/>
                <a:gd name="T39" fmla="*/ 7 h 175"/>
                <a:gd name="T40" fmla="*/ 190 w 366"/>
                <a:gd name="T41" fmla="*/ 4 h 175"/>
                <a:gd name="T42" fmla="*/ 207 w 366"/>
                <a:gd name="T43" fmla="*/ 2 h 175"/>
                <a:gd name="T44" fmla="*/ 224 w 366"/>
                <a:gd name="T45" fmla="*/ 1 h 175"/>
                <a:gd name="T46" fmla="*/ 243 w 366"/>
                <a:gd name="T47" fmla="*/ 1 h 175"/>
                <a:gd name="T48" fmla="*/ 261 w 366"/>
                <a:gd name="T49" fmla="*/ 0 h 175"/>
                <a:gd name="T50" fmla="*/ 280 w 366"/>
                <a:gd name="T51" fmla="*/ 1 h 175"/>
                <a:gd name="T52" fmla="*/ 300 w 366"/>
                <a:gd name="T53" fmla="*/ 2 h 175"/>
                <a:gd name="T54" fmla="*/ 320 w 366"/>
                <a:gd name="T55" fmla="*/ 4 h 175"/>
                <a:gd name="T56" fmla="*/ 339 w 366"/>
                <a:gd name="T57" fmla="*/ 8 h 175"/>
                <a:gd name="T58" fmla="*/ 359 w 366"/>
                <a:gd name="T59" fmla="*/ 12 h 175"/>
                <a:gd name="T60" fmla="*/ 360 w 366"/>
                <a:gd name="T61" fmla="*/ 18 h 175"/>
                <a:gd name="T62" fmla="*/ 353 w 366"/>
                <a:gd name="T63" fmla="*/ 18 h 175"/>
                <a:gd name="T64" fmla="*/ 345 w 366"/>
                <a:gd name="T65" fmla="*/ 18 h 175"/>
                <a:gd name="T66" fmla="*/ 336 w 366"/>
                <a:gd name="T67" fmla="*/ 19 h 175"/>
                <a:gd name="T68" fmla="*/ 328 w 366"/>
                <a:gd name="T69" fmla="*/ 21 h 175"/>
                <a:gd name="T70" fmla="*/ 318 w 366"/>
                <a:gd name="T71" fmla="*/ 21 h 175"/>
                <a:gd name="T72" fmla="*/ 309 w 366"/>
                <a:gd name="T73" fmla="*/ 23 h 175"/>
                <a:gd name="T74" fmla="*/ 300 w 366"/>
                <a:gd name="T75" fmla="*/ 24 h 175"/>
                <a:gd name="T76" fmla="*/ 290 w 366"/>
                <a:gd name="T77" fmla="*/ 27 h 175"/>
                <a:gd name="T78" fmla="*/ 280 w 366"/>
                <a:gd name="T79" fmla="*/ 29 h 175"/>
                <a:gd name="T80" fmla="*/ 272 w 366"/>
                <a:gd name="T81" fmla="*/ 32 h 175"/>
                <a:gd name="T82" fmla="*/ 264 w 366"/>
                <a:gd name="T83" fmla="*/ 35 h 175"/>
                <a:gd name="T84" fmla="*/ 256 w 366"/>
                <a:gd name="T85" fmla="*/ 38 h 175"/>
                <a:gd name="T86" fmla="*/ 249 w 366"/>
                <a:gd name="T87" fmla="*/ 43 h 175"/>
                <a:gd name="T88" fmla="*/ 240 w 366"/>
                <a:gd name="T89" fmla="*/ 50 h 175"/>
                <a:gd name="T90" fmla="*/ 234 w 366"/>
                <a:gd name="T91" fmla="*/ 58 h 175"/>
                <a:gd name="T92" fmla="*/ 231 w 366"/>
                <a:gd name="T93" fmla="*/ 65 h 175"/>
                <a:gd name="T94" fmla="*/ 230 w 366"/>
                <a:gd name="T95" fmla="*/ 75 h 175"/>
                <a:gd name="T96" fmla="*/ 230 w 366"/>
                <a:gd name="T97" fmla="*/ 82 h 175"/>
                <a:gd name="T98" fmla="*/ 230 w 366"/>
                <a:gd name="T99" fmla="*/ 91 h 175"/>
                <a:gd name="T100" fmla="*/ 233 w 366"/>
                <a:gd name="T101" fmla="*/ 101 h 175"/>
                <a:gd name="T102" fmla="*/ 237 w 366"/>
                <a:gd name="T103" fmla="*/ 114 h 175"/>
                <a:gd name="T104" fmla="*/ 245 w 366"/>
                <a:gd name="T105" fmla="*/ 128 h 175"/>
                <a:gd name="T106" fmla="*/ 157 w 366"/>
                <a:gd name="T107" fmla="*/ 175 h 175"/>
                <a:gd name="T108" fmla="*/ 0 w 366"/>
                <a:gd name="T109" fmla="*/ 102 h 17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66"/>
                <a:gd name="T166" fmla="*/ 0 h 175"/>
                <a:gd name="T167" fmla="*/ 366 w 366"/>
                <a:gd name="T168" fmla="*/ 175 h 17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66" h="175">
                  <a:moveTo>
                    <a:pt x="0" y="102"/>
                  </a:moveTo>
                  <a:lnTo>
                    <a:pt x="1" y="102"/>
                  </a:lnTo>
                  <a:lnTo>
                    <a:pt x="3" y="101"/>
                  </a:lnTo>
                  <a:lnTo>
                    <a:pt x="4" y="101"/>
                  </a:lnTo>
                  <a:lnTo>
                    <a:pt x="7" y="100"/>
                  </a:lnTo>
                  <a:lnTo>
                    <a:pt x="8" y="100"/>
                  </a:lnTo>
                  <a:lnTo>
                    <a:pt x="12" y="99"/>
                  </a:lnTo>
                  <a:lnTo>
                    <a:pt x="14" y="97"/>
                  </a:lnTo>
                  <a:lnTo>
                    <a:pt x="17" y="97"/>
                  </a:lnTo>
                  <a:lnTo>
                    <a:pt x="19" y="96"/>
                  </a:lnTo>
                  <a:lnTo>
                    <a:pt x="24" y="94"/>
                  </a:lnTo>
                  <a:lnTo>
                    <a:pt x="26" y="92"/>
                  </a:lnTo>
                  <a:lnTo>
                    <a:pt x="30" y="91"/>
                  </a:lnTo>
                  <a:lnTo>
                    <a:pt x="34" y="89"/>
                  </a:lnTo>
                  <a:lnTo>
                    <a:pt x="38" y="88"/>
                  </a:lnTo>
                  <a:lnTo>
                    <a:pt x="42" y="85"/>
                  </a:lnTo>
                  <a:lnTo>
                    <a:pt x="46" y="83"/>
                  </a:lnTo>
                  <a:lnTo>
                    <a:pt x="49" y="80"/>
                  </a:lnTo>
                  <a:lnTo>
                    <a:pt x="53" y="77"/>
                  </a:lnTo>
                  <a:lnTo>
                    <a:pt x="56" y="74"/>
                  </a:lnTo>
                  <a:lnTo>
                    <a:pt x="60" y="71"/>
                  </a:lnTo>
                  <a:lnTo>
                    <a:pt x="64" y="68"/>
                  </a:lnTo>
                  <a:lnTo>
                    <a:pt x="67" y="64"/>
                  </a:lnTo>
                  <a:lnTo>
                    <a:pt x="70" y="60"/>
                  </a:lnTo>
                  <a:lnTo>
                    <a:pt x="73" y="55"/>
                  </a:lnTo>
                  <a:lnTo>
                    <a:pt x="75" y="51"/>
                  </a:lnTo>
                  <a:lnTo>
                    <a:pt x="78" y="47"/>
                  </a:lnTo>
                  <a:lnTo>
                    <a:pt x="81" y="42"/>
                  </a:lnTo>
                  <a:lnTo>
                    <a:pt x="83" y="38"/>
                  </a:lnTo>
                  <a:lnTo>
                    <a:pt x="84" y="35"/>
                  </a:lnTo>
                  <a:lnTo>
                    <a:pt x="85" y="32"/>
                  </a:lnTo>
                  <a:lnTo>
                    <a:pt x="85" y="30"/>
                  </a:lnTo>
                  <a:lnTo>
                    <a:pt x="86" y="27"/>
                  </a:lnTo>
                  <a:lnTo>
                    <a:pt x="88" y="27"/>
                  </a:lnTo>
                  <a:lnTo>
                    <a:pt x="89" y="25"/>
                  </a:lnTo>
                  <a:lnTo>
                    <a:pt x="93" y="25"/>
                  </a:lnTo>
                  <a:lnTo>
                    <a:pt x="94" y="24"/>
                  </a:lnTo>
                  <a:lnTo>
                    <a:pt x="96" y="23"/>
                  </a:lnTo>
                  <a:lnTo>
                    <a:pt x="99" y="22"/>
                  </a:lnTo>
                  <a:lnTo>
                    <a:pt x="101" y="21"/>
                  </a:lnTo>
                  <a:lnTo>
                    <a:pt x="103" y="21"/>
                  </a:lnTo>
                  <a:lnTo>
                    <a:pt x="106" y="21"/>
                  </a:lnTo>
                  <a:lnTo>
                    <a:pt x="109" y="20"/>
                  </a:lnTo>
                  <a:lnTo>
                    <a:pt x="112" y="19"/>
                  </a:lnTo>
                  <a:lnTo>
                    <a:pt x="115" y="18"/>
                  </a:lnTo>
                  <a:lnTo>
                    <a:pt x="118" y="18"/>
                  </a:lnTo>
                  <a:lnTo>
                    <a:pt x="122" y="16"/>
                  </a:lnTo>
                  <a:lnTo>
                    <a:pt x="125" y="16"/>
                  </a:lnTo>
                  <a:lnTo>
                    <a:pt x="130" y="15"/>
                  </a:lnTo>
                  <a:lnTo>
                    <a:pt x="134" y="13"/>
                  </a:lnTo>
                  <a:lnTo>
                    <a:pt x="137" y="12"/>
                  </a:lnTo>
                  <a:lnTo>
                    <a:pt x="142" y="12"/>
                  </a:lnTo>
                  <a:lnTo>
                    <a:pt x="146" y="11"/>
                  </a:lnTo>
                  <a:lnTo>
                    <a:pt x="151" y="10"/>
                  </a:lnTo>
                  <a:lnTo>
                    <a:pt x="154" y="10"/>
                  </a:lnTo>
                  <a:lnTo>
                    <a:pt x="159" y="10"/>
                  </a:lnTo>
                  <a:lnTo>
                    <a:pt x="164" y="8"/>
                  </a:lnTo>
                  <a:lnTo>
                    <a:pt x="169" y="8"/>
                  </a:lnTo>
                  <a:lnTo>
                    <a:pt x="174" y="7"/>
                  </a:lnTo>
                  <a:lnTo>
                    <a:pt x="181" y="6"/>
                  </a:lnTo>
                  <a:lnTo>
                    <a:pt x="185" y="5"/>
                  </a:lnTo>
                  <a:lnTo>
                    <a:pt x="190" y="4"/>
                  </a:lnTo>
                  <a:lnTo>
                    <a:pt x="196" y="4"/>
                  </a:lnTo>
                  <a:lnTo>
                    <a:pt x="202" y="4"/>
                  </a:lnTo>
                  <a:lnTo>
                    <a:pt x="207" y="2"/>
                  </a:lnTo>
                  <a:lnTo>
                    <a:pt x="213" y="2"/>
                  </a:lnTo>
                  <a:lnTo>
                    <a:pt x="218" y="1"/>
                  </a:lnTo>
                  <a:lnTo>
                    <a:pt x="224" y="1"/>
                  </a:lnTo>
                  <a:lnTo>
                    <a:pt x="230" y="1"/>
                  </a:lnTo>
                  <a:lnTo>
                    <a:pt x="237" y="1"/>
                  </a:lnTo>
                  <a:lnTo>
                    <a:pt x="243" y="1"/>
                  </a:lnTo>
                  <a:lnTo>
                    <a:pt x="249" y="1"/>
                  </a:lnTo>
                  <a:lnTo>
                    <a:pt x="255" y="0"/>
                  </a:lnTo>
                  <a:lnTo>
                    <a:pt x="261" y="0"/>
                  </a:lnTo>
                  <a:lnTo>
                    <a:pt x="268" y="1"/>
                  </a:lnTo>
                  <a:lnTo>
                    <a:pt x="274" y="1"/>
                  </a:lnTo>
                  <a:lnTo>
                    <a:pt x="280" y="1"/>
                  </a:lnTo>
                  <a:lnTo>
                    <a:pt x="287" y="1"/>
                  </a:lnTo>
                  <a:lnTo>
                    <a:pt x="293" y="1"/>
                  </a:lnTo>
                  <a:lnTo>
                    <a:pt x="300" y="2"/>
                  </a:lnTo>
                  <a:lnTo>
                    <a:pt x="306" y="2"/>
                  </a:lnTo>
                  <a:lnTo>
                    <a:pt x="313" y="4"/>
                  </a:lnTo>
                  <a:lnTo>
                    <a:pt x="320" y="4"/>
                  </a:lnTo>
                  <a:lnTo>
                    <a:pt x="327" y="5"/>
                  </a:lnTo>
                  <a:lnTo>
                    <a:pt x="332" y="7"/>
                  </a:lnTo>
                  <a:lnTo>
                    <a:pt x="339" y="8"/>
                  </a:lnTo>
                  <a:lnTo>
                    <a:pt x="346" y="10"/>
                  </a:lnTo>
                  <a:lnTo>
                    <a:pt x="353" y="10"/>
                  </a:lnTo>
                  <a:lnTo>
                    <a:pt x="359" y="12"/>
                  </a:lnTo>
                  <a:lnTo>
                    <a:pt x="366" y="13"/>
                  </a:lnTo>
                  <a:lnTo>
                    <a:pt x="364" y="18"/>
                  </a:lnTo>
                  <a:lnTo>
                    <a:pt x="360" y="18"/>
                  </a:lnTo>
                  <a:lnTo>
                    <a:pt x="357" y="18"/>
                  </a:lnTo>
                  <a:lnTo>
                    <a:pt x="355" y="18"/>
                  </a:lnTo>
                  <a:lnTo>
                    <a:pt x="353" y="18"/>
                  </a:lnTo>
                  <a:lnTo>
                    <a:pt x="350" y="18"/>
                  </a:lnTo>
                  <a:lnTo>
                    <a:pt x="348" y="18"/>
                  </a:lnTo>
                  <a:lnTo>
                    <a:pt x="345" y="18"/>
                  </a:lnTo>
                  <a:lnTo>
                    <a:pt x="342" y="19"/>
                  </a:lnTo>
                  <a:lnTo>
                    <a:pt x="340" y="19"/>
                  </a:lnTo>
                  <a:lnTo>
                    <a:pt x="336" y="19"/>
                  </a:lnTo>
                  <a:lnTo>
                    <a:pt x="334" y="19"/>
                  </a:lnTo>
                  <a:lnTo>
                    <a:pt x="330" y="20"/>
                  </a:lnTo>
                  <a:lnTo>
                    <a:pt x="328" y="21"/>
                  </a:lnTo>
                  <a:lnTo>
                    <a:pt x="325" y="21"/>
                  </a:lnTo>
                  <a:lnTo>
                    <a:pt x="321" y="21"/>
                  </a:lnTo>
                  <a:lnTo>
                    <a:pt x="318" y="21"/>
                  </a:lnTo>
                  <a:lnTo>
                    <a:pt x="315" y="22"/>
                  </a:lnTo>
                  <a:lnTo>
                    <a:pt x="312" y="22"/>
                  </a:lnTo>
                  <a:lnTo>
                    <a:pt x="309" y="23"/>
                  </a:lnTo>
                  <a:lnTo>
                    <a:pt x="306" y="23"/>
                  </a:lnTo>
                  <a:lnTo>
                    <a:pt x="303" y="24"/>
                  </a:lnTo>
                  <a:lnTo>
                    <a:pt x="300" y="24"/>
                  </a:lnTo>
                  <a:lnTo>
                    <a:pt x="297" y="25"/>
                  </a:lnTo>
                  <a:lnTo>
                    <a:pt x="293" y="26"/>
                  </a:lnTo>
                  <a:lnTo>
                    <a:pt x="290" y="27"/>
                  </a:lnTo>
                  <a:lnTo>
                    <a:pt x="287" y="27"/>
                  </a:lnTo>
                  <a:lnTo>
                    <a:pt x="284" y="28"/>
                  </a:lnTo>
                  <a:lnTo>
                    <a:pt x="280" y="29"/>
                  </a:lnTo>
                  <a:lnTo>
                    <a:pt x="278" y="30"/>
                  </a:lnTo>
                  <a:lnTo>
                    <a:pt x="275" y="30"/>
                  </a:lnTo>
                  <a:lnTo>
                    <a:pt x="272" y="32"/>
                  </a:lnTo>
                  <a:lnTo>
                    <a:pt x="269" y="33"/>
                  </a:lnTo>
                  <a:lnTo>
                    <a:pt x="266" y="35"/>
                  </a:lnTo>
                  <a:lnTo>
                    <a:pt x="264" y="35"/>
                  </a:lnTo>
                  <a:lnTo>
                    <a:pt x="261" y="36"/>
                  </a:lnTo>
                  <a:lnTo>
                    <a:pt x="259" y="37"/>
                  </a:lnTo>
                  <a:lnTo>
                    <a:pt x="256" y="38"/>
                  </a:lnTo>
                  <a:lnTo>
                    <a:pt x="254" y="40"/>
                  </a:lnTo>
                  <a:lnTo>
                    <a:pt x="251" y="41"/>
                  </a:lnTo>
                  <a:lnTo>
                    <a:pt x="249" y="43"/>
                  </a:lnTo>
                  <a:lnTo>
                    <a:pt x="248" y="44"/>
                  </a:lnTo>
                  <a:lnTo>
                    <a:pt x="244" y="47"/>
                  </a:lnTo>
                  <a:lnTo>
                    <a:pt x="240" y="50"/>
                  </a:lnTo>
                  <a:lnTo>
                    <a:pt x="237" y="53"/>
                  </a:lnTo>
                  <a:lnTo>
                    <a:pt x="235" y="58"/>
                  </a:lnTo>
                  <a:lnTo>
                    <a:pt x="234" y="58"/>
                  </a:lnTo>
                  <a:lnTo>
                    <a:pt x="233" y="61"/>
                  </a:lnTo>
                  <a:lnTo>
                    <a:pt x="231" y="63"/>
                  </a:lnTo>
                  <a:lnTo>
                    <a:pt x="231" y="65"/>
                  </a:lnTo>
                  <a:lnTo>
                    <a:pt x="230" y="68"/>
                  </a:lnTo>
                  <a:lnTo>
                    <a:pt x="230" y="72"/>
                  </a:lnTo>
                  <a:lnTo>
                    <a:pt x="230" y="75"/>
                  </a:lnTo>
                  <a:lnTo>
                    <a:pt x="230" y="77"/>
                  </a:lnTo>
                  <a:lnTo>
                    <a:pt x="230" y="80"/>
                  </a:lnTo>
                  <a:lnTo>
                    <a:pt x="230" y="82"/>
                  </a:lnTo>
                  <a:lnTo>
                    <a:pt x="230" y="85"/>
                  </a:lnTo>
                  <a:lnTo>
                    <a:pt x="230" y="88"/>
                  </a:lnTo>
                  <a:lnTo>
                    <a:pt x="230" y="91"/>
                  </a:lnTo>
                  <a:lnTo>
                    <a:pt x="231" y="94"/>
                  </a:lnTo>
                  <a:lnTo>
                    <a:pt x="232" y="97"/>
                  </a:lnTo>
                  <a:lnTo>
                    <a:pt x="233" y="101"/>
                  </a:lnTo>
                  <a:lnTo>
                    <a:pt x="234" y="106"/>
                  </a:lnTo>
                  <a:lnTo>
                    <a:pt x="236" y="109"/>
                  </a:lnTo>
                  <a:lnTo>
                    <a:pt x="237" y="114"/>
                  </a:lnTo>
                  <a:lnTo>
                    <a:pt x="240" y="118"/>
                  </a:lnTo>
                  <a:lnTo>
                    <a:pt x="242" y="123"/>
                  </a:lnTo>
                  <a:lnTo>
                    <a:pt x="245" y="128"/>
                  </a:lnTo>
                  <a:lnTo>
                    <a:pt x="236" y="140"/>
                  </a:lnTo>
                  <a:lnTo>
                    <a:pt x="166" y="157"/>
                  </a:lnTo>
                  <a:lnTo>
                    <a:pt x="157" y="175"/>
                  </a:lnTo>
                  <a:lnTo>
                    <a:pt x="61" y="114"/>
                  </a:lnTo>
                  <a:lnTo>
                    <a:pt x="13" y="129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3" name="Freeform 483"/>
            <p:cNvSpPr>
              <a:spLocks/>
            </p:cNvSpPr>
            <p:nvPr/>
          </p:nvSpPr>
          <p:spPr bwMode="auto">
            <a:xfrm rot="-1800000">
              <a:off x="705" y="3204"/>
              <a:ext cx="191" cy="105"/>
            </a:xfrm>
            <a:custGeom>
              <a:avLst/>
              <a:gdLst>
                <a:gd name="T0" fmla="*/ 55 w 191"/>
                <a:gd name="T1" fmla="*/ 14 h 105"/>
                <a:gd name="T2" fmla="*/ 58 w 191"/>
                <a:gd name="T3" fmla="*/ 13 h 105"/>
                <a:gd name="T4" fmla="*/ 62 w 191"/>
                <a:gd name="T5" fmla="*/ 10 h 105"/>
                <a:gd name="T6" fmla="*/ 67 w 191"/>
                <a:gd name="T7" fmla="*/ 9 h 105"/>
                <a:gd name="T8" fmla="*/ 74 w 191"/>
                <a:gd name="T9" fmla="*/ 6 h 105"/>
                <a:gd name="T10" fmla="*/ 81 w 191"/>
                <a:gd name="T11" fmla="*/ 4 h 105"/>
                <a:gd name="T12" fmla="*/ 89 w 191"/>
                <a:gd name="T13" fmla="*/ 2 h 105"/>
                <a:gd name="T14" fmla="*/ 98 w 191"/>
                <a:gd name="T15" fmla="*/ 1 h 105"/>
                <a:gd name="T16" fmla="*/ 104 w 191"/>
                <a:gd name="T17" fmla="*/ 0 h 105"/>
                <a:gd name="T18" fmla="*/ 109 w 191"/>
                <a:gd name="T19" fmla="*/ 0 h 105"/>
                <a:gd name="T20" fmla="*/ 113 w 191"/>
                <a:gd name="T21" fmla="*/ 0 h 105"/>
                <a:gd name="T22" fmla="*/ 118 w 191"/>
                <a:gd name="T23" fmla="*/ 0 h 105"/>
                <a:gd name="T24" fmla="*/ 123 w 191"/>
                <a:gd name="T25" fmla="*/ 1 h 105"/>
                <a:gd name="T26" fmla="*/ 128 w 191"/>
                <a:gd name="T27" fmla="*/ 1 h 105"/>
                <a:gd name="T28" fmla="*/ 133 w 191"/>
                <a:gd name="T29" fmla="*/ 3 h 105"/>
                <a:gd name="T30" fmla="*/ 138 w 191"/>
                <a:gd name="T31" fmla="*/ 4 h 105"/>
                <a:gd name="T32" fmla="*/ 143 w 191"/>
                <a:gd name="T33" fmla="*/ 6 h 105"/>
                <a:gd name="T34" fmla="*/ 147 w 191"/>
                <a:gd name="T35" fmla="*/ 9 h 105"/>
                <a:gd name="T36" fmla="*/ 152 w 191"/>
                <a:gd name="T37" fmla="*/ 12 h 105"/>
                <a:gd name="T38" fmla="*/ 157 w 191"/>
                <a:gd name="T39" fmla="*/ 15 h 105"/>
                <a:gd name="T40" fmla="*/ 161 w 191"/>
                <a:gd name="T41" fmla="*/ 18 h 105"/>
                <a:gd name="T42" fmla="*/ 167 w 191"/>
                <a:gd name="T43" fmla="*/ 23 h 105"/>
                <a:gd name="T44" fmla="*/ 191 w 191"/>
                <a:gd name="T45" fmla="*/ 59 h 105"/>
                <a:gd name="T46" fmla="*/ 174 w 191"/>
                <a:gd name="T47" fmla="*/ 96 h 105"/>
                <a:gd name="T48" fmla="*/ 171 w 191"/>
                <a:gd name="T49" fmla="*/ 91 h 105"/>
                <a:gd name="T50" fmla="*/ 164 w 191"/>
                <a:gd name="T51" fmla="*/ 83 h 105"/>
                <a:gd name="T52" fmla="*/ 159 w 191"/>
                <a:gd name="T53" fmla="*/ 77 h 105"/>
                <a:gd name="T54" fmla="*/ 154 w 191"/>
                <a:gd name="T55" fmla="*/ 72 h 105"/>
                <a:gd name="T56" fmla="*/ 149 w 191"/>
                <a:gd name="T57" fmla="*/ 67 h 105"/>
                <a:gd name="T58" fmla="*/ 143 w 191"/>
                <a:gd name="T59" fmla="*/ 63 h 105"/>
                <a:gd name="T60" fmla="*/ 137 w 191"/>
                <a:gd name="T61" fmla="*/ 57 h 105"/>
                <a:gd name="T62" fmla="*/ 132 w 191"/>
                <a:gd name="T63" fmla="*/ 54 h 105"/>
                <a:gd name="T64" fmla="*/ 126 w 191"/>
                <a:gd name="T65" fmla="*/ 51 h 105"/>
                <a:gd name="T66" fmla="*/ 120 w 191"/>
                <a:gd name="T67" fmla="*/ 49 h 105"/>
                <a:gd name="T68" fmla="*/ 114 w 191"/>
                <a:gd name="T69" fmla="*/ 48 h 105"/>
                <a:gd name="T70" fmla="*/ 109 w 191"/>
                <a:gd name="T71" fmla="*/ 48 h 105"/>
                <a:gd name="T72" fmla="*/ 103 w 191"/>
                <a:gd name="T73" fmla="*/ 50 h 105"/>
                <a:gd name="T74" fmla="*/ 98 w 191"/>
                <a:gd name="T75" fmla="*/ 51 h 105"/>
                <a:gd name="T76" fmla="*/ 92 w 191"/>
                <a:gd name="T77" fmla="*/ 53 h 105"/>
                <a:gd name="T78" fmla="*/ 88 w 191"/>
                <a:gd name="T79" fmla="*/ 54 h 105"/>
                <a:gd name="T80" fmla="*/ 82 w 191"/>
                <a:gd name="T81" fmla="*/ 56 h 105"/>
                <a:gd name="T82" fmla="*/ 76 w 191"/>
                <a:gd name="T83" fmla="*/ 59 h 105"/>
                <a:gd name="T84" fmla="*/ 71 w 191"/>
                <a:gd name="T85" fmla="*/ 62 h 105"/>
                <a:gd name="T86" fmla="*/ 69 w 191"/>
                <a:gd name="T87" fmla="*/ 63 h 105"/>
                <a:gd name="T88" fmla="*/ 65 w 191"/>
                <a:gd name="T89" fmla="*/ 65 h 105"/>
                <a:gd name="T90" fmla="*/ 15 w 191"/>
                <a:gd name="T91" fmla="*/ 105 h 105"/>
                <a:gd name="T92" fmla="*/ 48 w 191"/>
                <a:gd name="T93" fmla="*/ 27 h 10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91"/>
                <a:gd name="T142" fmla="*/ 0 h 105"/>
                <a:gd name="T143" fmla="*/ 191 w 191"/>
                <a:gd name="T144" fmla="*/ 105 h 10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91" h="105">
                  <a:moveTo>
                    <a:pt x="54" y="15"/>
                  </a:moveTo>
                  <a:lnTo>
                    <a:pt x="55" y="14"/>
                  </a:lnTo>
                  <a:lnTo>
                    <a:pt x="57" y="14"/>
                  </a:lnTo>
                  <a:lnTo>
                    <a:pt x="58" y="13"/>
                  </a:lnTo>
                  <a:lnTo>
                    <a:pt x="60" y="12"/>
                  </a:lnTo>
                  <a:lnTo>
                    <a:pt x="62" y="10"/>
                  </a:lnTo>
                  <a:lnTo>
                    <a:pt x="65" y="9"/>
                  </a:lnTo>
                  <a:lnTo>
                    <a:pt x="67" y="9"/>
                  </a:lnTo>
                  <a:lnTo>
                    <a:pt x="70" y="7"/>
                  </a:lnTo>
                  <a:lnTo>
                    <a:pt x="74" y="6"/>
                  </a:lnTo>
                  <a:lnTo>
                    <a:pt x="77" y="5"/>
                  </a:lnTo>
                  <a:lnTo>
                    <a:pt x="81" y="4"/>
                  </a:lnTo>
                  <a:lnTo>
                    <a:pt x="85" y="3"/>
                  </a:lnTo>
                  <a:lnTo>
                    <a:pt x="89" y="2"/>
                  </a:lnTo>
                  <a:lnTo>
                    <a:pt x="93" y="1"/>
                  </a:lnTo>
                  <a:lnTo>
                    <a:pt x="98" y="1"/>
                  </a:lnTo>
                  <a:lnTo>
                    <a:pt x="102" y="1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0" y="1"/>
                  </a:lnTo>
                  <a:lnTo>
                    <a:pt x="123" y="1"/>
                  </a:lnTo>
                  <a:lnTo>
                    <a:pt x="125" y="1"/>
                  </a:lnTo>
                  <a:lnTo>
                    <a:pt x="128" y="1"/>
                  </a:lnTo>
                  <a:lnTo>
                    <a:pt x="130" y="3"/>
                  </a:lnTo>
                  <a:lnTo>
                    <a:pt x="133" y="3"/>
                  </a:lnTo>
                  <a:lnTo>
                    <a:pt x="135" y="4"/>
                  </a:lnTo>
                  <a:lnTo>
                    <a:pt x="138" y="4"/>
                  </a:lnTo>
                  <a:lnTo>
                    <a:pt x="140" y="6"/>
                  </a:lnTo>
                  <a:lnTo>
                    <a:pt x="143" y="6"/>
                  </a:lnTo>
                  <a:lnTo>
                    <a:pt x="145" y="8"/>
                  </a:lnTo>
                  <a:lnTo>
                    <a:pt x="147" y="9"/>
                  </a:lnTo>
                  <a:lnTo>
                    <a:pt x="150" y="10"/>
                  </a:lnTo>
                  <a:lnTo>
                    <a:pt x="152" y="12"/>
                  </a:lnTo>
                  <a:lnTo>
                    <a:pt x="154" y="14"/>
                  </a:lnTo>
                  <a:lnTo>
                    <a:pt x="157" y="15"/>
                  </a:lnTo>
                  <a:lnTo>
                    <a:pt x="160" y="17"/>
                  </a:lnTo>
                  <a:lnTo>
                    <a:pt x="161" y="18"/>
                  </a:lnTo>
                  <a:lnTo>
                    <a:pt x="164" y="21"/>
                  </a:lnTo>
                  <a:lnTo>
                    <a:pt x="167" y="23"/>
                  </a:lnTo>
                  <a:lnTo>
                    <a:pt x="169" y="25"/>
                  </a:lnTo>
                  <a:lnTo>
                    <a:pt x="191" y="59"/>
                  </a:lnTo>
                  <a:lnTo>
                    <a:pt x="175" y="97"/>
                  </a:lnTo>
                  <a:lnTo>
                    <a:pt x="174" y="96"/>
                  </a:lnTo>
                  <a:lnTo>
                    <a:pt x="174" y="94"/>
                  </a:lnTo>
                  <a:lnTo>
                    <a:pt x="171" y="91"/>
                  </a:lnTo>
                  <a:lnTo>
                    <a:pt x="168" y="88"/>
                  </a:lnTo>
                  <a:lnTo>
                    <a:pt x="164" y="83"/>
                  </a:lnTo>
                  <a:lnTo>
                    <a:pt x="161" y="79"/>
                  </a:lnTo>
                  <a:lnTo>
                    <a:pt x="159" y="77"/>
                  </a:lnTo>
                  <a:lnTo>
                    <a:pt x="156" y="74"/>
                  </a:lnTo>
                  <a:lnTo>
                    <a:pt x="154" y="72"/>
                  </a:lnTo>
                  <a:lnTo>
                    <a:pt x="152" y="70"/>
                  </a:lnTo>
                  <a:lnTo>
                    <a:pt x="149" y="67"/>
                  </a:lnTo>
                  <a:lnTo>
                    <a:pt x="146" y="65"/>
                  </a:lnTo>
                  <a:lnTo>
                    <a:pt x="143" y="63"/>
                  </a:lnTo>
                  <a:lnTo>
                    <a:pt x="140" y="60"/>
                  </a:lnTo>
                  <a:lnTo>
                    <a:pt x="137" y="57"/>
                  </a:lnTo>
                  <a:lnTo>
                    <a:pt x="135" y="56"/>
                  </a:lnTo>
                  <a:lnTo>
                    <a:pt x="132" y="54"/>
                  </a:lnTo>
                  <a:lnTo>
                    <a:pt x="129" y="53"/>
                  </a:lnTo>
                  <a:lnTo>
                    <a:pt x="126" y="51"/>
                  </a:lnTo>
                  <a:lnTo>
                    <a:pt x="123" y="50"/>
                  </a:lnTo>
                  <a:lnTo>
                    <a:pt x="120" y="49"/>
                  </a:lnTo>
                  <a:lnTo>
                    <a:pt x="118" y="49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09" y="48"/>
                  </a:lnTo>
                  <a:lnTo>
                    <a:pt x="106" y="50"/>
                  </a:lnTo>
                  <a:lnTo>
                    <a:pt x="103" y="50"/>
                  </a:lnTo>
                  <a:lnTo>
                    <a:pt x="100" y="51"/>
                  </a:lnTo>
                  <a:lnTo>
                    <a:pt x="98" y="51"/>
                  </a:lnTo>
                  <a:lnTo>
                    <a:pt x="95" y="52"/>
                  </a:lnTo>
                  <a:lnTo>
                    <a:pt x="92" y="53"/>
                  </a:lnTo>
                  <a:lnTo>
                    <a:pt x="90" y="54"/>
                  </a:lnTo>
                  <a:lnTo>
                    <a:pt x="88" y="54"/>
                  </a:lnTo>
                  <a:lnTo>
                    <a:pt x="86" y="55"/>
                  </a:lnTo>
                  <a:lnTo>
                    <a:pt x="82" y="56"/>
                  </a:lnTo>
                  <a:lnTo>
                    <a:pt x="79" y="57"/>
                  </a:lnTo>
                  <a:lnTo>
                    <a:pt x="76" y="59"/>
                  </a:lnTo>
                  <a:lnTo>
                    <a:pt x="74" y="60"/>
                  </a:lnTo>
                  <a:lnTo>
                    <a:pt x="71" y="62"/>
                  </a:lnTo>
                  <a:lnTo>
                    <a:pt x="70" y="63"/>
                  </a:lnTo>
                  <a:lnTo>
                    <a:pt x="69" y="63"/>
                  </a:lnTo>
                  <a:lnTo>
                    <a:pt x="67" y="64"/>
                  </a:lnTo>
                  <a:lnTo>
                    <a:pt x="65" y="65"/>
                  </a:lnTo>
                  <a:lnTo>
                    <a:pt x="15" y="105"/>
                  </a:lnTo>
                  <a:lnTo>
                    <a:pt x="0" y="42"/>
                  </a:lnTo>
                  <a:lnTo>
                    <a:pt x="48" y="27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4" name="Freeform 484"/>
            <p:cNvSpPr>
              <a:spLocks/>
            </p:cNvSpPr>
            <p:nvPr/>
          </p:nvSpPr>
          <p:spPr bwMode="auto">
            <a:xfrm rot="-1800000">
              <a:off x="945" y="3153"/>
              <a:ext cx="198" cy="317"/>
            </a:xfrm>
            <a:custGeom>
              <a:avLst/>
              <a:gdLst>
                <a:gd name="T0" fmla="*/ 51 w 198"/>
                <a:gd name="T1" fmla="*/ 50 h 317"/>
                <a:gd name="T2" fmla="*/ 198 w 198"/>
                <a:gd name="T3" fmla="*/ 278 h 317"/>
                <a:gd name="T4" fmla="*/ 178 w 198"/>
                <a:gd name="T5" fmla="*/ 316 h 317"/>
                <a:gd name="T6" fmla="*/ 177 w 198"/>
                <a:gd name="T7" fmla="*/ 312 h 317"/>
                <a:gd name="T8" fmla="*/ 174 w 198"/>
                <a:gd name="T9" fmla="*/ 307 h 317"/>
                <a:gd name="T10" fmla="*/ 170 w 198"/>
                <a:gd name="T11" fmla="*/ 299 h 317"/>
                <a:gd name="T12" fmla="*/ 166 w 198"/>
                <a:gd name="T13" fmla="*/ 292 h 317"/>
                <a:gd name="T14" fmla="*/ 163 w 198"/>
                <a:gd name="T15" fmla="*/ 286 h 317"/>
                <a:gd name="T16" fmla="*/ 161 w 198"/>
                <a:gd name="T17" fmla="*/ 281 h 317"/>
                <a:gd name="T18" fmla="*/ 158 w 198"/>
                <a:gd name="T19" fmla="*/ 276 h 317"/>
                <a:gd name="T20" fmla="*/ 155 w 198"/>
                <a:gd name="T21" fmla="*/ 269 h 317"/>
                <a:gd name="T22" fmla="*/ 151 w 198"/>
                <a:gd name="T23" fmla="*/ 263 h 317"/>
                <a:gd name="T24" fmla="*/ 148 w 198"/>
                <a:gd name="T25" fmla="*/ 255 h 317"/>
                <a:gd name="T26" fmla="*/ 145 w 198"/>
                <a:gd name="T27" fmla="*/ 249 h 317"/>
                <a:gd name="T28" fmla="*/ 142 w 198"/>
                <a:gd name="T29" fmla="*/ 243 h 317"/>
                <a:gd name="T30" fmla="*/ 138 w 198"/>
                <a:gd name="T31" fmla="*/ 236 h 317"/>
                <a:gd name="T32" fmla="*/ 134 w 198"/>
                <a:gd name="T33" fmla="*/ 228 h 317"/>
                <a:gd name="T34" fmla="*/ 130 w 198"/>
                <a:gd name="T35" fmla="*/ 222 h 317"/>
                <a:gd name="T36" fmla="*/ 127 w 198"/>
                <a:gd name="T37" fmla="*/ 214 h 317"/>
                <a:gd name="T38" fmla="*/ 123 w 198"/>
                <a:gd name="T39" fmla="*/ 207 h 317"/>
                <a:gd name="T40" fmla="*/ 119 w 198"/>
                <a:gd name="T41" fmla="*/ 201 h 317"/>
                <a:gd name="T42" fmla="*/ 116 w 198"/>
                <a:gd name="T43" fmla="*/ 195 h 317"/>
                <a:gd name="T44" fmla="*/ 113 w 198"/>
                <a:gd name="T45" fmla="*/ 189 h 317"/>
                <a:gd name="T46" fmla="*/ 109 w 198"/>
                <a:gd name="T47" fmla="*/ 182 h 317"/>
                <a:gd name="T48" fmla="*/ 107 w 198"/>
                <a:gd name="T49" fmla="*/ 177 h 317"/>
                <a:gd name="T50" fmla="*/ 104 w 198"/>
                <a:gd name="T51" fmla="*/ 171 h 317"/>
                <a:gd name="T52" fmla="*/ 100 w 198"/>
                <a:gd name="T53" fmla="*/ 164 h 317"/>
                <a:gd name="T54" fmla="*/ 95 w 198"/>
                <a:gd name="T55" fmla="*/ 156 h 317"/>
                <a:gd name="T56" fmla="*/ 91 w 198"/>
                <a:gd name="T57" fmla="*/ 150 h 317"/>
                <a:gd name="T58" fmla="*/ 86 w 198"/>
                <a:gd name="T59" fmla="*/ 145 h 317"/>
                <a:gd name="T60" fmla="*/ 81 w 198"/>
                <a:gd name="T61" fmla="*/ 138 h 317"/>
                <a:gd name="T62" fmla="*/ 76 w 198"/>
                <a:gd name="T63" fmla="*/ 132 h 317"/>
                <a:gd name="T64" fmla="*/ 70 w 198"/>
                <a:gd name="T65" fmla="*/ 127 h 317"/>
                <a:gd name="T66" fmla="*/ 65 w 198"/>
                <a:gd name="T67" fmla="*/ 121 h 317"/>
                <a:gd name="T68" fmla="*/ 60 w 198"/>
                <a:gd name="T69" fmla="*/ 116 h 317"/>
                <a:gd name="T70" fmla="*/ 55 w 198"/>
                <a:gd name="T71" fmla="*/ 110 h 317"/>
                <a:gd name="T72" fmla="*/ 49 w 198"/>
                <a:gd name="T73" fmla="*/ 105 h 317"/>
                <a:gd name="T74" fmla="*/ 45 w 198"/>
                <a:gd name="T75" fmla="*/ 100 h 317"/>
                <a:gd name="T76" fmla="*/ 38 w 198"/>
                <a:gd name="T77" fmla="*/ 94 h 317"/>
                <a:gd name="T78" fmla="*/ 32 w 198"/>
                <a:gd name="T79" fmla="*/ 88 h 317"/>
                <a:gd name="T80" fmla="*/ 28 w 198"/>
                <a:gd name="T81" fmla="*/ 85 h 317"/>
                <a:gd name="T82" fmla="*/ 9 w 198"/>
                <a:gd name="T83" fmla="*/ 0 h 3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8"/>
                <a:gd name="T127" fmla="*/ 0 h 317"/>
                <a:gd name="T128" fmla="*/ 198 w 198"/>
                <a:gd name="T129" fmla="*/ 317 h 3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8" h="317">
                  <a:moveTo>
                    <a:pt x="9" y="0"/>
                  </a:moveTo>
                  <a:lnTo>
                    <a:pt x="51" y="50"/>
                  </a:lnTo>
                  <a:lnTo>
                    <a:pt x="129" y="149"/>
                  </a:lnTo>
                  <a:lnTo>
                    <a:pt x="198" y="278"/>
                  </a:lnTo>
                  <a:lnTo>
                    <a:pt x="178" y="317"/>
                  </a:lnTo>
                  <a:lnTo>
                    <a:pt x="178" y="316"/>
                  </a:lnTo>
                  <a:lnTo>
                    <a:pt x="178" y="314"/>
                  </a:lnTo>
                  <a:lnTo>
                    <a:pt x="177" y="312"/>
                  </a:lnTo>
                  <a:lnTo>
                    <a:pt x="175" y="310"/>
                  </a:lnTo>
                  <a:lnTo>
                    <a:pt x="174" y="307"/>
                  </a:lnTo>
                  <a:lnTo>
                    <a:pt x="172" y="303"/>
                  </a:lnTo>
                  <a:lnTo>
                    <a:pt x="170" y="299"/>
                  </a:lnTo>
                  <a:lnTo>
                    <a:pt x="168" y="295"/>
                  </a:lnTo>
                  <a:lnTo>
                    <a:pt x="166" y="292"/>
                  </a:lnTo>
                  <a:lnTo>
                    <a:pt x="165" y="289"/>
                  </a:lnTo>
                  <a:lnTo>
                    <a:pt x="163" y="286"/>
                  </a:lnTo>
                  <a:lnTo>
                    <a:pt x="163" y="284"/>
                  </a:lnTo>
                  <a:lnTo>
                    <a:pt x="161" y="281"/>
                  </a:lnTo>
                  <a:lnTo>
                    <a:pt x="160" y="278"/>
                  </a:lnTo>
                  <a:lnTo>
                    <a:pt x="158" y="276"/>
                  </a:lnTo>
                  <a:lnTo>
                    <a:pt x="157" y="272"/>
                  </a:lnTo>
                  <a:lnTo>
                    <a:pt x="155" y="269"/>
                  </a:lnTo>
                  <a:lnTo>
                    <a:pt x="154" y="266"/>
                  </a:lnTo>
                  <a:lnTo>
                    <a:pt x="151" y="263"/>
                  </a:lnTo>
                  <a:lnTo>
                    <a:pt x="150" y="260"/>
                  </a:lnTo>
                  <a:lnTo>
                    <a:pt x="148" y="255"/>
                  </a:lnTo>
                  <a:lnTo>
                    <a:pt x="147" y="253"/>
                  </a:lnTo>
                  <a:lnTo>
                    <a:pt x="145" y="249"/>
                  </a:lnTo>
                  <a:lnTo>
                    <a:pt x="144" y="247"/>
                  </a:lnTo>
                  <a:lnTo>
                    <a:pt x="142" y="243"/>
                  </a:lnTo>
                  <a:lnTo>
                    <a:pt x="140" y="239"/>
                  </a:lnTo>
                  <a:lnTo>
                    <a:pt x="138" y="236"/>
                  </a:lnTo>
                  <a:lnTo>
                    <a:pt x="136" y="232"/>
                  </a:lnTo>
                  <a:lnTo>
                    <a:pt x="134" y="228"/>
                  </a:lnTo>
                  <a:lnTo>
                    <a:pt x="133" y="225"/>
                  </a:lnTo>
                  <a:lnTo>
                    <a:pt x="130" y="222"/>
                  </a:lnTo>
                  <a:lnTo>
                    <a:pt x="129" y="219"/>
                  </a:lnTo>
                  <a:lnTo>
                    <a:pt x="127" y="214"/>
                  </a:lnTo>
                  <a:lnTo>
                    <a:pt x="126" y="211"/>
                  </a:lnTo>
                  <a:lnTo>
                    <a:pt x="123" y="207"/>
                  </a:lnTo>
                  <a:lnTo>
                    <a:pt x="122" y="204"/>
                  </a:lnTo>
                  <a:lnTo>
                    <a:pt x="119" y="201"/>
                  </a:lnTo>
                  <a:lnTo>
                    <a:pt x="119" y="198"/>
                  </a:lnTo>
                  <a:lnTo>
                    <a:pt x="116" y="195"/>
                  </a:lnTo>
                  <a:lnTo>
                    <a:pt x="115" y="192"/>
                  </a:lnTo>
                  <a:lnTo>
                    <a:pt x="113" y="189"/>
                  </a:lnTo>
                  <a:lnTo>
                    <a:pt x="112" y="186"/>
                  </a:lnTo>
                  <a:lnTo>
                    <a:pt x="109" y="182"/>
                  </a:lnTo>
                  <a:lnTo>
                    <a:pt x="108" y="180"/>
                  </a:lnTo>
                  <a:lnTo>
                    <a:pt x="107" y="177"/>
                  </a:lnTo>
                  <a:lnTo>
                    <a:pt x="105" y="174"/>
                  </a:lnTo>
                  <a:lnTo>
                    <a:pt x="104" y="171"/>
                  </a:lnTo>
                  <a:lnTo>
                    <a:pt x="102" y="170"/>
                  </a:lnTo>
                  <a:lnTo>
                    <a:pt x="100" y="164"/>
                  </a:lnTo>
                  <a:lnTo>
                    <a:pt x="97" y="161"/>
                  </a:lnTo>
                  <a:lnTo>
                    <a:pt x="95" y="156"/>
                  </a:lnTo>
                  <a:lnTo>
                    <a:pt x="93" y="154"/>
                  </a:lnTo>
                  <a:lnTo>
                    <a:pt x="91" y="150"/>
                  </a:lnTo>
                  <a:lnTo>
                    <a:pt x="88" y="148"/>
                  </a:lnTo>
                  <a:lnTo>
                    <a:pt x="86" y="145"/>
                  </a:lnTo>
                  <a:lnTo>
                    <a:pt x="84" y="141"/>
                  </a:lnTo>
                  <a:lnTo>
                    <a:pt x="81" y="138"/>
                  </a:lnTo>
                  <a:lnTo>
                    <a:pt x="79" y="136"/>
                  </a:lnTo>
                  <a:lnTo>
                    <a:pt x="76" y="132"/>
                  </a:lnTo>
                  <a:lnTo>
                    <a:pt x="74" y="130"/>
                  </a:lnTo>
                  <a:lnTo>
                    <a:pt x="70" y="127"/>
                  </a:lnTo>
                  <a:lnTo>
                    <a:pt x="67" y="124"/>
                  </a:lnTo>
                  <a:lnTo>
                    <a:pt x="65" y="121"/>
                  </a:lnTo>
                  <a:lnTo>
                    <a:pt x="63" y="118"/>
                  </a:lnTo>
                  <a:lnTo>
                    <a:pt x="60" y="116"/>
                  </a:lnTo>
                  <a:lnTo>
                    <a:pt x="57" y="113"/>
                  </a:lnTo>
                  <a:lnTo>
                    <a:pt x="55" y="110"/>
                  </a:lnTo>
                  <a:lnTo>
                    <a:pt x="52" y="108"/>
                  </a:lnTo>
                  <a:lnTo>
                    <a:pt x="49" y="105"/>
                  </a:lnTo>
                  <a:lnTo>
                    <a:pt x="47" y="103"/>
                  </a:lnTo>
                  <a:lnTo>
                    <a:pt x="45" y="100"/>
                  </a:lnTo>
                  <a:lnTo>
                    <a:pt x="42" y="99"/>
                  </a:lnTo>
                  <a:lnTo>
                    <a:pt x="38" y="94"/>
                  </a:lnTo>
                  <a:lnTo>
                    <a:pt x="35" y="92"/>
                  </a:lnTo>
                  <a:lnTo>
                    <a:pt x="32" y="88"/>
                  </a:lnTo>
                  <a:lnTo>
                    <a:pt x="30" y="87"/>
                  </a:lnTo>
                  <a:lnTo>
                    <a:pt x="28" y="85"/>
                  </a:lnTo>
                  <a:lnTo>
                    <a:pt x="0" y="3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65E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5" name="Freeform 485"/>
            <p:cNvSpPr>
              <a:spLocks/>
            </p:cNvSpPr>
            <p:nvPr/>
          </p:nvSpPr>
          <p:spPr bwMode="auto">
            <a:xfrm rot="-1800000">
              <a:off x="982" y="3104"/>
              <a:ext cx="178" cy="289"/>
            </a:xfrm>
            <a:custGeom>
              <a:avLst/>
              <a:gdLst>
                <a:gd name="T0" fmla="*/ 0 w 178"/>
                <a:gd name="T1" fmla="*/ 6 h 289"/>
                <a:gd name="T2" fmla="*/ 29 w 178"/>
                <a:gd name="T3" fmla="*/ 0 h 289"/>
                <a:gd name="T4" fmla="*/ 60 w 178"/>
                <a:gd name="T5" fmla="*/ 42 h 289"/>
                <a:gd name="T6" fmla="*/ 60 w 178"/>
                <a:gd name="T7" fmla="*/ 43 h 289"/>
                <a:gd name="T8" fmla="*/ 60 w 178"/>
                <a:gd name="T9" fmla="*/ 45 h 289"/>
                <a:gd name="T10" fmla="*/ 60 w 178"/>
                <a:gd name="T11" fmla="*/ 47 h 289"/>
                <a:gd name="T12" fmla="*/ 60 w 178"/>
                <a:gd name="T13" fmla="*/ 50 h 289"/>
                <a:gd name="T14" fmla="*/ 61 w 178"/>
                <a:gd name="T15" fmla="*/ 52 h 289"/>
                <a:gd name="T16" fmla="*/ 61 w 178"/>
                <a:gd name="T17" fmla="*/ 56 h 289"/>
                <a:gd name="T18" fmla="*/ 61 w 178"/>
                <a:gd name="T19" fmla="*/ 59 h 289"/>
                <a:gd name="T20" fmla="*/ 63 w 178"/>
                <a:gd name="T21" fmla="*/ 63 h 289"/>
                <a:gd name="T22" fmla="*/ 63 w 178"/>
                <a:gd name="T23" fmla="*/ 68 h 289"/>
                <a:gd name="T24" fmla="*/ 65 w 178"/>
                <a:gd name="T25" fmla="*/ 73 h 289"/>
                <a:gd name="T26" fmla="*/ 65 w 178"/>
                <a:gd name="T27" fmla="*/ 75 h 289"/>
                <a:gd name="T28" fmla="*/ 66 w 178"/>
                <a:gd name="T29" fmla="*/ 78 h 289"/>
                <a:gd name="T30" fmla="*/ 67 w 178"/>
                <a:gd name="T31" fmla="*/ 81 h 289"/>
                <a:gd name="T32" fmla="*/ 68 w 178"/>
                <a:gd name="T33" fmla="*/ 84 h 289"/>
                <a:gd name="T34" fmla="*/ 69 w 178"/>
                <a:gd name="T35" fmla="*/ 87 h 289"/>
                <a:gd name="T36" fmla="*/ 70 w 178"/>
                <a:gd name="T37" fmla="*/ 90 h 289"/>
                <a:gd name="T38" fmla="*/ 71 w 178"/>
                <a:gd name="T39" fmla="*/ 93 h 289"/>
                <a:gd name="T40" fmla="*/ 72 w 178"/>
                <a:gd name="T41" fmla="*/ 97 h 289"/>
                <a:gd name="T42" fmla="*/ 73 w 178"/>
                <a:gd name="T43" fmla="*/ 99 h 289"/>
                <a:gd name="T44" fmla="*/ 75 w 178"/>
                <a:gd name="T45" fmla="*/ 103 h 289"/>
                <a:gd name="T46" fmla="*/ 76 w 178"/>
                <a:gd name="T47" fmla="*/ 107 h 289"/>
                <a:gd name="T48" fmla="*/ 77 w 178"/>
                <a:gd name="T49" fmla="*/ 110 h 289"/>
                <a:gd name="T50" fmla="*/ 79 w 178"/>
                <a:gd name="T51" fmla="*/ 114 h 289"/>
                <a:gd name="T52" fmla="*/ 80 w 178"/>
                <a:gd name="T53" fmla="*/ 118 h 289"/>
                <a:gd name="T54" fmla="*/ 82 w 178"/>
                <a:gd name="T55" fmla="*/ 122 h 289"/>
                <a:gd name="T56" fmla="*/ 84 w 178"/>
                <a:gd name="T57" fmla="*/ 126 h 289"/>
                <a:gd name="T58" fmla="*/ 85 w 178"/>
                <a:gd name="T59" fmla="*/ 130 h 289"/>
                <a:gd name="T60" fmla="*/ 87 w 178"/>
                <a:gd name="T61" fmla="*/ 134 h 289"/>
                <a:gd name="T62" fmla="*/ 89 w 178"/>
                <a:gd name="T63" fmla="*/ 138 h 289"/>
                <a:gd name="T64" fmla="*/ 91 w 178"/>
                <a:gd name="T65" fmla="*/ 143 h 289"/>
                <a:gd name="T66" fmla="*/ 93 w 178"/>
                <a:gd name="T67" fmla="*/ 147 h 289"/>
                <a:gd name="T68" fmla="*/ 96 w 178"/>
                <a:gd name="T69" fmla="*/ 152 h 289"/>
                <a:gd name="T70" fmla="*/ 98 w 178"/>
                <a:gd name="T71" fmla="*/ 157 h 289"/>
                <a:gd name="T72" fmla="*/ 100 w 178"/>
                <a:gd name="T73" fmla="*/ 161 h 289"/>
                <a:gd name="T74" fmla="*/ 103 w 178"/>
                <a:gd name="T75" fmla="*/ 166 h 289"/>
                <a:gd name="T76" fmla="*/ 106 w 178"/>
                <a:gd name="T77" fmla="*/ 170 h 289"/>
                <a:gd name="T78" fmla="*/ 107 w 178"/>
                <a:gd name="T79" fmla="*/ 175 h 289"/>
                <a:gd name="T80" fmla="*/ 110 w 178"/>
                <a:gd name="T81" fmla="*/ 181 h 289"/>
                <a:gd name="T82" fmla="*/ 113 w 178"/>
                <a:gd name="T83" fmla="*/ 186 h 289"/>
                <a:gd name="T84" fmla="*/ 117 w 178"/>
                <a:gd name="T85" fmla="*/ 191 h 289"/>
                <a:gd name="T86" fmla="*/ 120 w 178"/>
                <a:gd name="T87" fmla="*/ 196 h 289"/>
                <a:gd name="T88" fmla="*/ 123 w 178"/>
                <a:gd name="T89" fmla="*/ 202 h 289"/>
                <a:gd name="T90" fmla="*/ 126 w 178"/>
                <a:gd name="T91" fmla="*/ 207 h 289"/>
                <a:gd name="T92" fmla="*/ 129 w 178"/>
                <a:gd name="T93" fmla="*/ 212 h 289"/>
                <a:gd name="T94" fmla="*/ 133 w 178"/>
                <a:gd name="T95" fmla="*/ 218 h 289"/>
                <a:gd name="T96" fmla="*/ 136 w 178"/>
                <a:gd name="T97" fmla="*/ 224 h 289"/>
                <a:gd name="T98" fmla="*/ 140 w 178"/>
                <a:gd name="T99" fmla="*/ 229 h 289"/>
                <a:gd name="T100" fmla="*/ 144 w 178"/>
                <a:gd name="T101" fmla="*/ 236 h 289"/>
                <a:gd name="T102" fmla="*/ 148 w 178"/>
                <a:gd name="T103" fmla="*/ 241 h 289"/>
                <a:gd name="T104" fmla="*/ 153 w 178"/>
                <a:gd name="T105" fmla="*/ 248 h 289"/>
                <a:gd name="T106" fmla="*/ 178 w 178"/>
                <a:gd name="T107" fmla="*/ 289 h 289"/>
                <a:gd name="T108" fmla="*/ 158 w 178"/>
                <a:gd name="T109" fmla="*/ 289 h 289"/>
                <a:gd name="T110" fmla="*/ 61 w 178"/>
                <a:gd name="T111" fmla="*/ 141 h 289"/>
                <a:gd name="T112" fmla="*/ 0 w 178"/>
                <a:gd name="T113" fmla="*/ 6 h 28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8"/>
                <a:gd name="T172" fmla="*/ 0 h 289"/>
                <a:gd name="T173" fmla="*/ 178 w 178"/>
                <a:gd name="T174" fmla="*/ 289 h 28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8" h="289">
                  <a:moveTo>
                    <a:pt x="0" y="6"/>
                  </a:moveTo>
                  <a:lnTo>
                    <a:pt x="29" y="0"/>
                  </a:lnTo>
                  <a:lnTo>
                    <a:pt x="60" y="42"/>
                  </a:lnTo>
                  <a:lnTo>
                    <a:pt x="60" y="43"/>
                  </a:lnTo>
                  <a:lnTo>
                    <a:pt x="60" y="45"/>
                  </a:lnTo>
                  <a:lnTo>
                    <a:pt x="60" y="47"/>
                  </a:lnTo>
                  <a:lnTo>
                    <a:pt x="60" y="50"/>
                  </a:lnTo>
                  <a:lnTo>
                    <a:pt x="61" y="52"/>
                  </a:lnTo>
                  <a:lnTo>
                    <a:pt x="61" y="56"/>
                  </a:lnTo>
                  <a:lnTo>
                    <a:pt x="61" y="59"/>
                  </a:lnTo>
                  <a:lnTo>
                    <a:pt x="63" y="63"/>
                  </a:lnTo>
                  <a:lnTo>
                    <a:pt x="63" y="68"/>
                  </a:lnTo>
                  <a:lnTo>
                    <a:pt x="65" y="73"/>
                  </a:lnTo>
                  <a:lnTo>
                    <a:pt x="65" y="75"/>
                  </a:lnTo>
                  <a:lnTo>
                    <a:pt x="66" y="78"/>
                  </a:lnTo>
                  <a:lnTo>
                    <a:pt x="67" y="81"/>
                  </a:lnTo>
                  <a:lnTo>
                    <a:pt x="68" y="84"/>
                  </a:lnTo>
                  <a:lnTo>
                    <a:pt x="69" y="87"/>
                  </a:lnTo>
                  <a:lnTo>
                    <a:pt x="70" y="90"/>
                  </a:lnTo>
                  <a:lnTo>
                    <a:pt x="71" y="93"/>
                  </a:lnTo>
                  <a:lnTo>
                    <a:pt x="72" y="97"/>
                  </a:lnTo>
                  <a:lnTo>
                    <a:pt x="73" y="99"/>
                  </a:lnTo>
                  <a:lnTo>
                    <a:pt x="75" y="103"/>
                  </a:lnTo>
                  <a:lnTo>
                    <a:pt x="76" y="107"/>
                  </a:lnTo>
                  <a:lnTo>
                    <a:pt x="77" y="110"/>
                  </a:lnTo>
                  <a:lnTo>
                    <a:pt x="79" y="114"/>
                  </a:lnTo>
                  <a:lnTo>
                    <a:pt x="80" y="118"/>
                  </a:lnTo>
                  <a:lnTo>
                    <a:pt x="82" y="122"/>
                  </a:lnTo>
                  <a:lnTo>
                    <a:pt x="84" y="126"/>
                  </a:lnTo>
                  <a:lnTo>
                    <a:pt x="85" y="130"/>
                  </a:lnTo>
                  <a:lnTo>
                    <a:pt x="87" y="134"/>
                  </a:lnTo>
                  <a:lnTo>
                    <a:pt x="89" y="138"/>
                  </a:lnTo>
                  <a:lnTo>
                    <a:pt x="91" y="143"/>
                  </a:lnTo>
                  <a:lnTo>
                    <a:pt x="93" y="147"/>
                  </a:lnTo>
                  <a:lnTo>
                    <a:pt x="96" y="152"/>
                  </a:lnTo>
                  <a:lnTo>
                    <a:pt x="98" y="157"/>
                  </a:lnTo>
                  <a:lnTo>
                    <a:pt x="100" y="161"/>
                  </a:lnTo>
                  <a:lnTo>
                    <a:pt x="103" y="166"/>
                  </a:lnTo>
                  <a:lnTo>
                    <a:pt x="106" y="170"/>
                  </a:lnTo>
                  <a:lnTo>
                    <a:pt x="107" y="175"/>
                  </a:lnTo>
                  <a:lnTo>
                    <a:pt x="110" y="181"/>
                  </a:lnTo>
                  <a:lnTo>
                    <a:pt x="113" y="186"/>
                  </a:lnTo>
                  <a:lnTo>
                    <a:pt x="117" y="191"/>
                  </a:lnTo>
                  <a:lnTo>
                    <a:pt x="120" y="196"/>
                  </a:lnTo>
                  <a:lnTo>
                    <a:pt x="123" y="202"/>
                  </a:lnTo>
                  <a:lnTo>
                    <a:pt x="126" y="207"/>
                  </a:lnTo>
                  <a:lnTo>
                    <a:pt x="129" y="212"/>
                  </a:lnTo>
                  <a:lnTo>
                    <a:pt x="133" y="218"/>
                  </a:lnTo>
                  <a:lnTo>
                    <a:pt x="136" y="224"/>
                  </a:lnTo>
                  <a:lnTo>
                    <a:pt x="140" y="229"/>
                  </a:lnTo>
                  <a:lnTo>
                    <a:pt x="144" y="236"/>
                  </a:lnTo>
                  <a:lnTo>
                    <a:pt x="148" y="241"/>
                  </a:lnTo>
                  <a:lnTo>
                    <a:pt x="153" y="248"/>
                  </a:lnTo>
                  <a:lnTo>
                    <a:pt x="178" y="289"/>
                  </a:lnTo>
                  <a:lnTo>
                    <a:pt x="158" y="289"/>
                  </a:lnTo>
                  <a:lnTo>
                    <a:pt x="61" y="141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5A87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6" name="Freeform 486"/>
            <p:cNvSpPr>
              <a:spLocks/>
            </p:cNvSpPr>
            <p:nvPr/>
          </p:nvSpPr>
          <p:spPr bwMode="auto">
            <a:xfrm rot="-1800000">
              <a:off x="942" y="3128"/>
              <a:ext cx="218" cy="308"/>
            </a:xfrm>
            <a:custGeom>
              <a:avLst/>
              <a:gdLst>
                <a:gd name="T0" fmla="*/ 101 w 218"/>
                <a:gd name="T1" fmla="*/ 37 h 308"/>
                <a:gd name="T2" fmla="*/ 101 w 218"/>
                <a:gd name="T3" fmla="*/ 43 h 308"/>
                <a:gd name="T4" fmla="*/ 103 w 218"/>
                <a:gd name="T5" fmla="*/ 52 h 308"/>
                <a:gd name="T6" fmla="*/ 106 w 218"/>
                <a:gd name="T7" fmla="*/ 66 h 308"/>
                <a:gd name="T8" fmla="*/ 109 w 218"/>
                <a:gd name="T9" fmla="*/ 73 h 308"/>
                <a:gd name="T10" fmla="*/ 112 w 218"/>
                <a:gd name="T11" fmla="*/ 82 h 308"/>
                <a:gd name="T12" fmla="*/ 116 w 218"/>
                <a:gd name="T13" fmla="*/ 92 h 308"/>
                <a:gd name="T14" fmla="*/ 120 w 218"/>
                <a:gd name="T15" fmla="*/ 103 h 308"/>
                <a:gd name="T16" fmla="*/ 125 w 218"/>
                <a:gd name="T17" fmla="*/ 115 h 308"/>
                <a:gd name="T18" fmla="*/ 130 w 218"/>
                <a:gd name="T19" fmla="*/ 128 h 308"/>
                <a:gd name="T20" fmla="*/ 137 w 218"/>
                <a:gd name="T21" fmla="*/ 142 h 308"/>
                <a:gd name="T22" fmla="*/ 145 w 218"/>
                <a:gd name="T23" fmla="*/ 158 h 308"/>
                <a:gd name="T24" fmla="*/ 154 w 218"/>
                <a:gd name="T25" fmla="*/ 174 h 308"/>
                <a:gd name="T26" fmla="*/ 163 w 218"/>
                <a:gd name="T27" fmla="*/ 191 h 308"/>
                <a:gd name="T28" fmla="*/ 174 w 218"/>
                <a:gd name="T29" fmla="*/ 209 h 308"/>
                <a:gd name="T30" fmla="*/ 186 w 218"/>
                <a:gd name="T31" fmla="*/ 230 h 308"/>
                <a:gd name="T32" fmla="*/ 199 w 218"/>
                <a:gd name="T33" fmla="*/ 250 h 308"/>
                <a:gd name="T34" fmla="*/ 217 w 218"/>
                <a:gd name="T35" fmla="*/ 277 h 308"/>
                <a:gd name="T36" fmla="*/ 210 w 218"/>
                <a:gd name="T37" fmla="*/ 277 h 308"/>
                <a:gd name="T38" fmla="*/ 202 w 218"/>
                <a:gd name="T39" fmla="*/ 280 h 308"/>
                <a:gd name="T40" fmla="*/ 193 w 218"/>
                <a:gd name="T41" fmla="*/ 284 h 308"/>
                <a:gd name="T42" fmla="*/ 184 w 218"/>
                <a:gd name="T43" fmla="*/ 293 h 308"/>
                <a:gd name="T44" fmla="*/ 176 w 218"/>
                <a:gd name="T45" fmla="*/ 308 h 308"/>
                <a:gd name="T46" fmla="*/ 173 w 218"/>
                <a:gd name="T47" fmla="*/ 301 h 308"/>
                <a:gd name="T48" fmla="*/ 168 w 218"/>
                <a:gd name="T49" fmla="*/ 290 h 308"/>
                <a:gd name="T50" fmla="*/ 165 w 218"/>
                <a:gd name="T51" fmla="*/ 282 h 308"/>
                <a:gd name="T52" fmla="*/ 160 w 218"/>
                <a:gd name="T53" fmla="*/ 272 h 308"/>
                <a:gd name="T54" fmla="*/ 155 w 218"/>
                <a:gd name="T55" fmla="*/ 262 h 308"/>
                <a:gd name="T56" fmla="*/ 150 w 218"/>
                <a:gd name="T57" fmla="*/ 250 h 308"/>
                <a:gd name="T58" fmla="*/ 144 w 218"/>
                <a:gd name="T59" fmla="*/ 238 h 308"/>
                <a:gd name="T60" fmla="*/ 137 w 218"/>
                <a:gd name="T61" fmla="*/ 225 h 308"/>
                <a:gd name="T62" fmla="*/ 130 w 218"/>
                <a:gd name="T63" fmla="*/ 211 h 308"/>
                <a:gd name="T64" fmla="*/ 123 w 218"/>
                <a:gd name="T65" fmla="*/ 198 h 308"/>
                <a:gd name="T66" fmla="*/ 115 w 218"/>
                <a:gd name="T67" fmla="*/ 184 h 308"/>
                <a:gd name="T68" fmla="*/ 106 w 218"/>
                <a:gd name="T69" fmla="*/ 169 h 308"/>
                <a:gd name="T70" fmla="*/ 98 w 218"/>
                <a:gd name="T71" fmla="*/ 156 h 308"/>
                <a:gd name="T72" fmla="*/ 89 w 218"/>
                <a:gd name="T73" fmla="*/ 143 h 308"/>
                <a:gd name="T74" fmla="*/ 79 w 218"/>
                <a:gd name="T75" fmla="*/ 130 h 308"/>
                <a:gd name="T76" fmla="*/ 69 w 218"/>
                <a:gd name="T77" fmla="*/ 118 h 308"/>
                <a:gd name="T78" fmla="*/ 59 w 218"/>
                <a:gd name="T79" fmla="*/ 106 h 308"/>
                <a:gd name="T80" fmla="*/ 50 w 218"/>
                <a:gd name="T81" fmla="*/ 95 h 308"/>
                <a:gd name="T82" fmla="*/ 40 w 218"/>
                <a:gd name="T83" fmla="*/ 86 h 308"/>
                <a:gd name="T84" fmla="*/ 12 w 218"/>
                <a:gd name="T85" fmla="*/ 5 h 30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8"/>
                <a:gd name="T130" fmla="*/ 0 h 308"/>
                <a:gd name="T131" fmla="*/ 218 w 218"/>
                <a:gd name="T132" fmla="*/ 308 h 30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8" h="308">
                  <a:moveTo>
                    <a:pt x="67" y="0"/>
                  </a:moveTo>
                  <a:lnTo>
                    <a:pt x="101" y="36"/>
                  </a:lnTo>
                  <a:lnTo>
                    <a:pt x="101" y="37"/>
                  </a:lnTo>
                  <a:lnTo>
                    <a:pt x="101" y="40"/>
                  </a:lnTo>
                  <a:lnTo>
                    <a:pt x="101" y="41"/>
                  </a:lnTo>
                  <a:lnTo>
                    <a:pt x="101" y="43"/>
                  </a:lnTo>
                  <a:lnTo>
                    <a:pt x="102" y="45"/>
                  </a:lnTo>
                  <a:lnTo>
                    <a:pt x="102" y="50"/>
                  </a:lnTo>
                  <a:lnTo>
                    <a:pt x="103" y="52"/>
                  </a:lnTo>
                  <a:lnTo>
                    <a:pt x="104" y="57"/>
                  </a:lnTo>
                  <a:lnTo>
                    <a:pt x="105" y="60"/>
                  </a:lnTo>
                  <a:lnTo>
                    <a:pt x="106" y="66"/>
                  </a:lnTo>
                  <a:lnTo>
                    <a:pt x="107" y="68"/>
                  </a:lnTo>
                  <a:lnTo>
                    <a:pt x="108" y="70"/>
                  </a:lnTo>
                  <a:lnTo>
                    <a:pt x="109" y="73"/>
                  </a:lnTo>
                  <a:lnTo>
                    <a:pt x="110" y="76"/>
                  </a:lnTo>
                  <a:lnTo>
                    <a:pt x="111" y="79"/>
                  </a:lnTo>
                  <a:lnTo>
                    <a:pt x="112" y="82"/>
                  </a:lnTo>
                  <a:lnTo>
                    <a:pt x="113" y="85"/>
                  </a:lnTo>
                  <a:lnTo>
                    <a:pt x="115" y="90"/>
                  </a:lnTo>
                  <a:lnTo>
                    <a:pt x="116" y="92"/>
                  </a:lnTo>
                  <a:lnTo>
                    <a:pt x="117" y="96"/>
                  </a:lnTo>
                  <a:lnTo>
                    <a:pt x="118" y="99"/>
                  </a:lnTo>
                  <a:lnTo>
                    <a:pt x="120" y="103"/>
                  </a:lnTo>
                  <a:lnTo>
                    <a:pt x="121" y="107"/>
                  </a:lnTo>
                  <a:lnTo>
                    <a:pt x="123" y="111"/>
                  </a:lnTo>
                  <a:lnTo>
                    <a:pt x="125" y="115"/>
                  </a:lnTo>
                  <a:lnTo>
                    <a:pt x="127" y="119"/>
                  </a:lnTo>
                  <a:lnTo>
                    <a:pt x="128" y="124"/>
                  </a:lnTo>
                  <a:lnTo>
                    <a:pt x="130" y="128"/>
                  </a:lnTo>
                  <a:lnTo>
                    <a:pt x="133" y="132"/>
                  </a:lnTo>
                  <a:lnTo>
                    <a:pt x="135" y="138"/>
                  </a:lnTo>
                  <a:lnTo>
                    <a:pt x="137" y="142"/>
                  </a:lnTo>
                  <a:lnTo>
                    <a:pt x="140" y="148"/>
                  </a:lnTo>
                  <a:lnTo>
                    <a:pt x="142" y="152"/>
                  </a:lnTo>
                  <a:lnTo>
                    <a:pt x="145" y="158"/>
                  </a:lnTo>
                  <a:lnTo>
                    <a:pt x="148" y="163"/>
                  </a:lnTo>
                  <a:lnTo>
                    <a:pt x="151" y="168"/>
                  </a:lnTo>
                  <a:lnTo>
                    <a:pt x="154" y="174"/>
                  </a:lnTo>
                  <a:lnTo>
                    <a:pt x="157" y="180"/>
                  </a:lnTo>
                  <a:lnTo>
                    <a:pt x="160" y="185"/>
                  </a:lnTo>
                  <a:lnTo>
                    <a:pt x="163" y="191"/>
                  </a:lnTo>
                  <a:lnTo>
                    <a:pt x="167" y="198"/>
                  </a:lnTo>
                  <a:lnTo>
                    <a:pt x="170" y="204"/>
                  </a:lnTo>
                  <a:lnTo>
                    <a:pt x="174" y="209"/>
                  </a:lnTo>
                  <a:lnTo>
                    <a:pt x="177" y="216"/>
                  </a:lnTo>
                  <a:lnTo>
                    <a:pt x="182" y="223"/>
                  </a:lnTo>
                  <a:lnTo>
                    <a:pt x="186" y="230"/>
                  </a:lnTo>
                  <a:lnTo>
                    <a:pt x="190" y="236"/>
                  </a:lnTo>
                  <a:lnTo>
                    <a:pt x="194" y="243"/>
                  </a:lnTo>
                  <a:lnTo>
                    <a:pt x="199" y="250"/>
                  </a:lnTo>
                  <a:lnTo>
                    <a:pt x="204" y="258"/>
                  </a:lnTo>
                  <a:lnTo>
                    <a:pt x="218" y="278"/>
                  </a:lnTo>
                  <a:lnTo>
                    <a:pt x="217" y="277"/>
                  </a:lnTo>
                  <a:lnTo>
                    <a:pt x="214" y="277"/>
                  </a:lnTo>
                  <a:lnTo>
                    <a:pt x="212" y="277"/>
                  </a:lnTo>
                  <a:lnTo>
                    <a:pt x="210" y="277"/>
                  </a:lnTo>
                  <a:lnTo>
                    <a:pt x="207" y="278"/>
                  </a:lnTo>
                  <a:lnTo>
                    <a:pt x="205" y="279"/>
                  </a:lnTo>
                  <a:lnTo>
                    <a:pt x="202" y="280"/>
                  </a:lnTo>
                  <a:lnTo>
                    <a:pt x="199" y="281"/>
                  </a:lnTo>
                  <a:lnTo>
                    <a:pt x="196" y="282"/>
                  </a:lnTo>
                  <a:lnTo>
                    <a:pt x="193" y="284"/>
                  </a:lnTo>
                  <a:lnTo>
                    <a:pt x="190" y="287"/>
                  </a:lnTo>
                  <a:lnTo>
                    <a:pt x="187" y="290"/>
                  </a:lnTo>
                  <a:lnTo>
                    <a:pt x="184" y="293"/>
                  </a:lnTo>
                  <a:lnTo>
                    <a:pt x="183" y="297"/>
                  </a:lnTo>
                  <a:lnTo>
                    <a:pt x="176" y="308"/>
                  </a:lnTo>
                  <a:lnTo>
                    <a:pt x="175" y="306"/>
                  </a:lnTo>
                  <a:lnTo>
                    <a:pt x="174" y="304"/>
                  </a:lnTo>
                  <a:lnTo>
                    <a:pt x="173" y="301"/>
                  </a:lnTo>
                  <a:lnTo>
                    <a:pt x="172" y="297"/>
                  </a:lnTo>
                  <a:lnTo>
                    <a:pt x="169" y="293"/>
                  </a:lnTo>
                  <a:lnTo>
                    <a:pt x="168" y="290"/>
                  </a:lnTo>
                  <a:lnTo>
                    <a:pt x="167" y="288"/>
                  </a:lnTo>
                  <a:lnTo>
                    <a:pt x="166" y="284"/>
                  </a:lnTo>
                  <a:lnTo>
                    <a:pt x="165" y="282"/>
                  </a:lnTo>
                  <a:lnTo>
                    <a:pt x="163" y="279"/>
                  </a:lnTo>
                  <a:lnTo>
                    <a:pt x="162" y="275"/>
                  </a:lnTo>
                  <a:lnTo>
                    <a:pt x="160" y="272"/>
                  </a:lnTo>
                  <a:lnTo>
                    <a:pt x="159" y="269"/>
                  </a:lnTo>
                  <a:lnTo>
                    <a:pt x="157" y="265"/>
                  </a:lnTo>
                  <a:lnTo>
                    <a:pt x="155" y="262"/>
                  </a:lnTo>
                  <a:lnTo>
                    <a:pt x="154" y="258"/>
                  </a:lnTo>
                  <a:lnTo>
                    <a:pt x="152" y="254"/>
                  </a:lnTo>
                  <a:lnTo>
                    <a:pt x="150" y="250"/>
                  </a:lnTo>
                  <a:lnTo>
                    <a:pt x="148" y="246"/>
                  </a:lnTo>
                  <a:lnTo>
                    <a:pt x="146" y="241"/>
                  </a:lnTo>
                  <a:lnTo>
                    <a:pt x="144" y="238"/>
                  </a:lnTo>
                  <a:lnTo>
                    <a:pt x="141" y="233"/>
                  </a:lnTo>
                  <a:lnTo>
                    <a:pt x="140" y="229"/>
                  </a:lnTo>
                  <a:lnTo>
                    <a:pt x="137" y="225"/>
                  </a:lnTo>
                  <a:lnTo>
                    <a:pt x="135" y="221"/>
                  </a:lnTo>
                  <a:lnTo>
                    <a:pt x="133" y="216"/>
                  </a:lnTo>
                  <a:lnTo>
                    <a:pt x="130" y="211"/>
                  </a:lnTo>
                  <a:lnTo>
                    <a:pt x="128" y="206"/>
                  </a:lnTo>
                  <a:lnTo>
                    <a:pt x="125" y="201"/>
                  </a:lnTo>
                  <a:lnTo>
                    <a:pt x="123" y="198"/>
                  </a:lnTo>
                  <a:lnTo>
                    <a:pt x="120" y="192"/>
                  </a:lnTo>
                  <a:lnTo>
                    <a:pt x="118" y="188"/>
                  </a:lnTo>
                  <a:lnTo>
                    <a:pt x="115" y="184"/>
                  </a:lnTo>
                  <a:lnTo>
                    <a:pt x="112" y="179"/>
                  </a:lnTo>
                  <a:lnTo>
                    <a:pt x="109" y="174"/>
                  </a:lnTo>
                  <a:lnTo>
                    <a:pt x="106" y="169"/>
                  </a:lnTo>
                  <a:lnTo>
                    <a:pt x="104" y="165"/>
                  </a:lnTo>
                  <a:lnTo>
                    <a:pt x="101" y="160"/>
                  </a:lnTo>
                  <a:lnTo>
                    <a:pt x="98" y="156"/>
                  </a:lnTo>
                  <a:lnTo>
                    <a:pt x="95" y="151"/>
                  </a:lnTo>
                  <a:lnTo>
                    <a:pt x="92" y="148"/>
                  </a:lnTo>
                  <a:lnTo>
                    <a:pt x="89" y="143"/>
                  </a:lnTo>
                  <a:lnTo>
                    <a:pt x="85" y="138"/>
                  </a:lnTo>
                  <a:lnTo>
                    <a:pt x="82" y="134"/>
                  </a:lnTo>
                  <a:lnTo>
                    <a:pt x="79" y="130"/>
                  </a:lnTo>
                  <a:lnTo>
                    <a:pt x="76" y="126"/>
                  </a:lnTo>
                  <a:lnTo>
                    <a:pt x="73" y="121"/>
                  </a:lnTo>
                  <a:lnTo>
                    <a:pt x="69" y="118"/>
                  </a:lnTo>
                  <a:lnTo>
                    <a:pt x="67" y="114"/>
                  </a:lnTo>
                  <a:lnTo>
                    <a:pt x="63" y="110"/>
                  </a:lnTo>
                  <a:lnTo>
                    <a:pt x="59" y="106"/>
                  </a:lnTo>
                  <a:lnTo>
                    <a:pt x="56" y="102"/>
                  </a:lnTo>
                  <a:lnTo>
                    <a:pt x="53" y="99"/>
                  </a:lnTo>
                  <a:lnTo>
                    <a:pt x="50" y="95"/>
                  </a:lnTo>
                  <a:lnTo>
                    <a:pt x="46" y="92"/>
                  </a:lnTo>
                  <a:lnTo>
                    <a:pt x="43" y="90"/>
                  </a:lnTo>
                  <a:lnTo>
                    <a:pt x="40" y="86"/>
                  </a:lnTo>
                  <a:lnTo>
                    <a:pt x="27" y="81"/>
                  </a:lnTo>
                  <a:lnTo>
                    <a:pt x="0" y="32"/>
                  </a:lnTo>
                  <a:lnTo>
                    <a:pt x="12" y="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7" name="Freeform 487"/>
            <p:cNvSpPr>
              <a:spLocks/>
            </p:cNvSpPr>
            <p:nvPr/>
          </p:nvSpPr>
          <p:spPr bwMode="auto">
            <a:xfrm rot="-1800000">
              <a:off x="976" y="3003"/>
              <a:ext cx="97" cy="37"/>
            </a:xfrm>
            <a:custGeom>
              <a:avLst/>
              <a:gdLst>
                <a:gd name="T0" fmla="*/ 11 w 97"/>
                <a:gd name="T1" fmla="*/ 2 h 37"/>
                <a:gd name="T2" fmla="*/ 12 w 97"/>
                <a:gd name="T3" fmla="*/ 2 h 37"/>
                <a:gd name="T4" fmla="*/ 14 w 97"/>
                <a:gd name="T5" fmla="*/ 2 h 37"/>
                <a:gd name="T6" fmla="*/ 16 w 97"/>
                <a:gd name="T7" fmla="*/ 3 h 37"/>
                <a:gd name="T8" fmla="*/ 19 w 97"/>
                <a:gd name="T9" fmla="*/ 4 h 37"/>
                <a:gd name="T10" fmla="*/ 23 w 97"/>
                <a:gd name="T11" fmla="*/ 4 h 37"/>
                <a:gd name="T12" fmla="*/ 26 w 97"/>
                <a:gd name="T13" fmla="*/ 5 h 37"/>
                <a:gd name="T14" fmla="*/ 28 w 97"/>
                <a:gd name="T15" fmla="*/ 6 h 37"/>
                <a:gd name="T16" fmla="*/ 30 w 97"/>
                <a:gd name="T17" fmla="*/ 6 h 37"/>
                <a:gd name="T18" fmla="*/ 33 w 97"/>
                <a:gd name="T19" fmla="*/ 8 h 37"/>
                <a:gd name="T20" fmla="*/ 35 w 97"/>
                <a:gd name="T21" fmla="*/ 8 h 37"/>
                <a:gd name="T22" fmla="*/ 39 w 97"/>
                <a:gd name="T23" fmla="*/ 9 h 37"/>
                <a:gd name="T24" fmla="*/ 42 w 97"/>
                <a:gd name="T25" fmla="*/ 11 h 37"/>
                <a:gd name="T26" fmla="*/ 45 w 97"/>
                <a:gd name="T27" fmla="*/ 12 h 37"/>
                <a:gd name="T28" fmla="*/ 49 w 97"/>
                <a:gd name="T29" fmla="*/ 12 h 37"/>
                <a:gd name="T30" fmla="*/ 52 w 97"/>
                <a:gd name="T31" fmla="*/ 14 h 37"/>
                <a:gd name="T32" fmla="*/ 56 w 97"/>
                <a:gd name="T33" fmla="*/ 16 h 37"/>
                <a:gd name="T34" fmla="*/ 60 w 97"/>
                <a:gd name="T35" fmla="*/ 18 h 37"/>
                <a:gd name="T36" fmla="*/ 64 w 97"/>
                <a:gd name="T37" fmla="*/ 20 h 37"/>
                <a:gd name="T38" fmla="*/ 68 w 97"/>
                <a:gd name="T39" fmla="*/ 21 h 37"/>
                <a:gd name="T40" fmla="*/ 70 w 97"/>
                <a:gd name="T41" fmla="*/ 22 h 37"/>
                <a:gd name="T42" fmla="*/ 72 w 97"/>
                <a:gd name="T43" fmla="*/ 23 h 37"/>
                <a:gd name="T44" fmla="*/ 74 w 97"/>
                <a:gd name="T45" fmla="*/ 24 h 37"/>
                <a:gd name="T46" fmla="*/ 77 w 97"/>
                <a:gd name="T47" fmla="*/ 26 h 37"/>
                <a:gd name="T48" fmla="*/ 79 w 97"/>
                <a:gd name="T49" fmla="*/ 27 h 37"/>
                <a:gd name="T50" fmla="*/ 81 w 97"/>
                <a:gd name="T51" fmla="*/ 28 h 37"/>
                <a:gd name="T52" fmla="*/ 84 w 97"/>
                <a:gd name="T53" fmla="*/ 29 h 37"/>
                <a:gd name="T54" fmla="*/ 86 w 97"/>
                <a:gd name="T55" fmla="*/ 31 h 37"/>
                <a:gd name="T56" fmla="*/ 89 w 97"/>
                <a:gd name="T57" fmla="*/ 32 h 37"/>
                <a:gd name="T58" fmla="*/ 91 w 97"/>
                <a:gd name="T59" fmla="*/ 33 h 37"/>
                <a:gd name="T60" fmla="*/ 94 w 97"/>
                <a:gd name="T61" fmla="*/ 35 h 37"/>
                <a:gd name="T62" fmla="*/ 97 w 97"/>
                <a:gd name="T63" fmla="*/ 37 h 37"/>
                <a:gd name="T64" fmla="*/ 90 w 97"/>
                <a:gd name="T65" fmla="*/ 37 h 37"/>
                <a:gd name="T66" fmla="*/ 89 w 97"/>
                <a:gd name="T67" fmla="*/ 37 h 37"/>
                <a:gd name="T68" fmla="*/ 88 w 97"/>
                <a:gd name="T69" fmla="*/ 36 h 37"/>
                <a:gd name="T70" fmla="*/ 85 w 97"/>
                <a:gd name="T71" fmla="*/ 34 h 37"/>
                <a:gd name="T72" fmla="*/ 82 w 97"/>
                <a:gd name="T73" fmla="*/ 33 h 37"/>
                <a:gd name="T74" fmla="*/ 80 w 97"/>
                <a:gd name="T75" fmla="*/ 32 h 37"/>
                <a:gd name="T76" fmla="*/ 78 w 97"/>
                <a:gd name="T77" fmla="*/ 31 h 37"/>
                <a:gd name="T78" fmla="*/ 76 w 97"/>
                <a:gd name="T79" fmla="*/ 30 h 37"/>
                <a:gd name="T80" fmla="*/ 74 w 97"/>
                <a:gd name="T81" fmla="*/ 29 h 37"/>
                <a:gd name="T82" fmla="*/ 71 w 97"/>
                <a:gd name="T83" fmla="*/ 28 h 37"/>
                <a:gd name="T84" fmla="*/ 68 w 97"/>
                <a:gd name="T85" fmla="*/ 26 h 37"/>
                <a:gd name="T86" fmla="*/ 65 w 97"/>
                <a:gd name="T87" fmla="*/ 25 h 37"/>
                <a:gd name="T88" fmla="*/ 63 w 97"/>
                <a:gd name="T89" fmla="*/ 24 h 37"/>
                <a:gd name="T90" fmla="*/ 59 w 97"/>
                <a:gd name="T91" fmla="*/ 23 h 37"/>
                <a:gd name="T92" fmla="*/ 56 w 97"/>
                <a:gd name="T93" fmla="*/ 21 h 37"/>
                <a:gd name="T94" fmla="*/ 52 w 97"/>
                <a:gd name="T95" fmla="*/ 20 h 37"/>
                <a:gd name="T96" fmla="*/ 49 w 97"/>
                <a:gd name="T97" fmla="*/ 19 h 37"/>
                <a:gd name="T98" fmla="*/ 45 w 97"/>
                <a:gd name="T99" fmla="*/ 17 h 37"/>
                <a:gd name="T100" fmla="*/ 42 w 97"/>
                <a:gd name="T101" fmla="*/ 16 h 37"/>
                <a:gd name="T102" fmla="*/ 37 w 97"/>
                <a:gd name="T103" fmla="*/ 14 h 37"/>
                <a:gd name="T104" fmla="*/ 34 w 97"/>
                <a:gd name="T105" fmla="*/ 12 h 37"/>
                <a:gd name="T106" fmla="*/ 30 w 97"/>
                <a:gd name="T107" fmla="*/ 12 h 37"/>
                <a:gd name="T108" fmla="*/ 26 w 97"/>
                <a:gd name="T109" fmla="*/ 10 h 37"/>
                <a:gd name="T110" fmla="*/ 21 w 97"/>
                <a:gd name="T111" fmla="*/ 8 h 37"/>
                <a:gd name="T112" fmla="*/ 17 w 97"/>
                <a:gd name="T113" fmla="*/ 8 h 37"/>
                <a:gd name="T114" fmla="*/ 13 w 97"/>
                <a:gd name="T115" fmla="*/ 6 h 37"/>
                <a:gd name="T116" fmla="*/ 9 w 97"/>
                <a:gd name="T117" fmla="*/ 4 h 37"/>
                <a:gd name="T118" fmla="*/ 5 w 97"/>
                <a:gd name="T119" fmla="*/ 4 h 37"/>
                <a:gd name="T120" fmla="*/ 0 w 97"/>
                <a:gd name="T121" fmla="*/ 3 h 37"/>
                <a:gd name="T122" fmla="*/ 6 w 97"/>
                <a:gd name="T123" fmla="*/ 0 h 37"/>
                <a:gd name="T124" fmla="*/ 11 w 97"/>
                <a:gd name="T125" fmla="*/ 2 h 3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7"/>
                <a:gd name="T190" fmla="*/ 0 h 37"/>
                <a:gd name="T191" fmla="*/ 97 w 97"/>
                <a:gd name="T192" fmla="*/ 37 h 3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7" h="37">
                  <a:moveTo>
                    <a:pt x="11" y="2"/>
                  </a:moveTo>
                  <a:lnTo>
                    <a:pt x="12" y="2"/>
                  </a:lnTo>
                  <a:lnTo>
                    <a:pt x="14" y="2"/>
                  </a:lnTo>
                  <a:lnTo>
                    <a:pt x="16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6"/>
                  </a:lnTo>
                  <a:lnTo>
                    <a:pt x="30" y="6"/>
                  </a:lnTo>
                  <a:lnTo>
                    <a:pt x="33" y="8"/>
                  </a:lnTo>
                  <a:lnTo>
                    <a:pt x="35" y="8"/>
                  </a:lnTo>
                  <a:lnTo>
                    <a:pt x="39" y="9"/>
                  </a:lnTo>
                  <a:lnTo>
                    <a:pt x="42" y="11"/>
                  </a:lnTo>
                  <a:lnTo>
                    <a:pt x="45" y="12"/>
                  </a:lnTo>
                  <a:lnTo>
                    <a:pt x="49" y="12"/>
                  </a:lnTo>
                  <a:lnTo>
                    <a:pt x="52" y="14"/>
                  </a:lnTo>
                  <a:lnTo>
                    <a:pt x="56" y="16"/>
                  </a:lnTo>
                  <a:lnTo>
                    <a:pt x="60" y="18"/>
                  </a:lnTo>
                  <a:lnTo>
                    <a:pt x="64" y="20"/>
                  </a:lnTo>
                  <a:lnTo>
                    <a:pt x="68" y="21"/>
                  </a:lnTo>
                  <a:lnTo>
                    <a:pt x="70" y="22"/>
                  </a:lnTo>
                  <a:lnTo>
                    <a:pt x="72" y="23"/>
                  </a:lnTo>
                  <a:lnTo>
                    <a:pt x="74" y="24"/>
                  </a:lnTo>
                  <a:lnTo>
                    <a:pt x="77" y="26"/>
                  </a:lnTo>
                  <a:lnTo>
                    <a:pt x="79" y="27"/>
                  </a:lnTo>
                  <a:lnTo>
                    <a:pt x="81" y="28"/>
                  </a:lnTo>
                  <a:lnTo>
                    <a:pt x="84" y="29"/>
                  </a:lnTo>
                  <a:lnTo>
                    <a:pt x="86" y="31"/>
                  </a:lnTo>
                  <a:lnTo>
                    <a:pt x="89" y="32"/>
                  </a:lnTo>
                  <a:lnTo>
                    <a:pt x="91" y="33"/>
                  </a:lnTo>
                  <a:lnTo>
                    <a:pt x="94" y="35"/>
                  </a:lnTo>
                  <a:lnTo>
                    <a:pt x="97" y="37"/>
                  </a:lnTo>
                  <a:lnTo>
                    <a:pt x="90" y="37"/>
                  </a:lnTo>
                  <a:lnTo>
                    <a:pt x="89" y="37"/>
                  </a:lnTo>
                  <a:lnTo>
                    <a:pt x="88" y="36"/>
                  </a:lnTo>
                  <a:lnTo>
                    <a:pt x="85" y="34"/>
                  </a:lnTo>
                  <a:lnTo>
                    <a:pt x="82" y="33"/>
                  </a:lnTo>
                  <a:lnTo>
                    <a:pt x="80" y="32"/>
                  </a:lnTo>
                  <a:lnTo>
                    <a:pt x="78" y="31"/>
                  </a:lnTo>
                  <a:lnTo>
                    <a:pt x="76" y="30"/>
                  </a:lnTo>
                  <a:lnTo>
                    <a:pt x="74" y="29"/>
                  </a:lnTo>
                  <a:lnTo>
                    <a:pt x="71" y="28"/>
                  </a:lnTo>
                  <a:lnTo>
                    <a:pt x="68" y="26"/>
                  </a:lnTo>
                  <a:lnTo>
                    <a:pt x="65" y="25"/>
                  </a:lnTo>
                  <a:lnTo>
                    <a:pt x="63" y="24"/>
                  </a:lnTo>
                  <a:lnTo>
                    <a:pt x="59" y="23"/>
                  </a:lnTo>
                  <a:lnTo>
                    <a:pt x="56" y="21"/>
                  </a:lnTo>
                  <a:lnTo>
                    <a:pt x="52" y="20"/>
                  </a:lnTo>
                  <a:lnTo>
                    <a:pt x="49" y="19"/>
                  </a:lnTo>
                  <a:lnTo>
                    <a:pt x="45" y="17"/>
                  </a:lnTo>
                  <a:lnTo>
                    <a:pt x="42" y="16"/>
                  </a:lnTo>
                  <a:lnTo>
                    <a:pt x="37" y="14"/>
                  </a:lnTo>
                  <a:lnTo>
                    <a:pt x="34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1" y="8"/>
                  </a:lnTo>
                  <a:lnTo>
                    <a:pt x="17" y="8"/>
                  </a:lnTo>
                  <a:lnTo>
                    <a:pt x="13" y="6"/>
                  </a:lnTo>
                  <a:lnTo>
                    <a:pt x="9" y="4"/>
                  </a:lnTo>
                  <a:lnTo>
                    <a:pt x="5" y="4"/>
                  </a:lnTo>
                  <a:lnTo>
                    <a:pt x="0" y="3"/>
                  </a:lnTo>
                  <a:lnTo>
                    <a:pt x="6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8" name="Freeform 488"/>
            <p:cNvSpPr>
              <a:spLocks/>
            </p:cNvSpPr>
            <p:nvPr/>
          </p:nvSpPr>
          <p:spPr bwMode="auto">
            <a:xfrm rot="-1800000">
              <a:off x="1005" y="3092"/>
              <a:ext cx="164" cy="298"/>
            </a:xfrm>
            <a:custGeom>
              <a:avLst/>
              <a:gdLst>
                <a:gd name="T0" fmla="*/ 41 w 164"/>
                <a:gd name="T1" fmla="*/ 45 h 298"/>
                <a:gd name="T2" fmla="*/ 40 w 164"/>
                <a:gd name="T3" fmla="*/ 48 h 298"/>
                <a:gd name="T4" fmla="*/ 41 w 164"/>
                <a:gd name="T5" fmla="*/ 52 h 298"/>
                <a:gd name="T6" fmla="*/ 41 w 164"/>
                <a:gd name="T7" fmla="*/ 58 h 298"/>
                <a:gd name="T8" fmla="*/ 42 w 164"/>
                <a:gd name="T9" fmla="*/ 66 h 298"/>
                <a:gd name="T10" fmla="*/ 44 w 164"/>
                <a:gd name="T11" fmla="*/ 71 h 298"/>
                <a:gd name="T12" fmla="*/ 44 w 164"/>
                <a:gd name="T13" fmla="*/ 76 h 298"/>
                <a:gd name="T14" fmla="*/ 46 w 164"/>
                <a:gd name="T15" fmla="*/ 82 h 298"/>
                <a:gd name="T16" fmla="*/ 48 w 164"/>
                <a:gd name="T17" fmla="*/ 87 h 298"/>
                <a:gd name="T18" fmla="*/ 51 w 164"/>
                <a:gd name="T19" fmla="*/ 95 h 298"/>
                <a:gd name="T20" fmla="*/ 54 w 164"/>
                <a:gd name="T21" fmla="*/ 102 h 298"/>
                <a:gd name="T22" fmla="*/ 55 w 164"/>
                <a:gd name="T23" fmla="*/ 109 h 298"/>
                <a:gd name="T24" fmla="*/ 60 w 164"/>
                <a:gd name="T25" fmla="*/ 118 h 298"/>
                <a:gd name="T26" fmla="*/ 62 w 164"/>
                <a:gd name="T27" fmla="*/ 126 h 298"/>
                <a:gd name="T28" fmla="*/ 67 w 164"/>
                <a:gd name="T29" fmla="*/ 136 h 298"/>
                <a:gd name="T30" fmla="*/ 72 w 164"/>
                <a:gd name="T31" fmla="*/ 146 h 298"/>
                <a:gd name="T32" fmla="*/ 77 w 164"/>
                <a:gd name="T33" fmla="*/ 155 h 298"/>
                <a:gd name="T34" fmla="*/ 83 w 164"/>
                <a:gd name="T35" fmla="*/ 167 h 298"/>
                <a:gd name="T36" fmla="*/ 89 w 164"/>
                <a:gd name="T37" fmla="*/ 179 h 298"/>
                <a:gd name="T38" fmla="*/ 95 w 164"/>
                <a:gd name="T39" fmla="*/ 191 h 298"/>
                <a:gd name="T40" fmla="*/ 103 w 164"/>
                <a:gd name="T41" fmla="*/ 204 h 298"/>
                <a:gd name="T42" fmla="*/ 110 w 164"/>
                <a:gd name="T43" fmla="*/ 217 h 298"/>
                <a:gd name="T44" fmla="*/ 120 w 164"/>
                <a:gd name="T45" fmla="*/ 232 h 298"/>
                <a:gd name="T46" fmla="*/ 129 w 164"/>
                <a:gd name="T47" fmla="*/ 246 h 298"/>
                <a:gd name="T48" fmla="*/ 139 w 164"/>
                <a:gd name="T49" fmla="*/ 261 h 298"/>
                <a:gd name="T50" fmla="*/ 150 w 164"/>
                <a:gd name="T51" fmla="*/ 277 h 298"/>
                <a:gd name="T52" fmla="*/ 162 w 164"/>
                <a:gd name="T53" fmla="*/ 294 h 298"/>
                <a:gd name="T54" fmla="*/ 164 w 164"/>
                <a:gd name="T55" fmla="*/ 298 h 298"/>
                <a:gd name="T56" fmla="*/ 161 w 164"/>
                <a:gd name="T57" fmla="*/ 298 h 298"/>
                <a:gd name="T58" fmla="*/ 156 w 164"/>
                <a:gd name="T59" fmla="*/ 297 h 298"/>
                <a:gd name="T60" fmla="*/ 153 w 164"/>
                <a:gd name="T61" fmla="*/ 294 h 298"/>
                <a:gd name="T62" fmla="*/ 150 w 164"/>
                <a:gd name="T63" fmla="*/ 291 h 298"/>
                <a:gd name="T64" fmla="*/ 146 w 164"/>
                <a:gd name="T65" fmla="*/ 284 h 298"/>
                <a:gd name="T66" fmla="*/ 141 w 164"/>
                <a:gd name="T67" fmla="*/ 276 h 298"/>
                <a:gd name="T68" fmla="*/ 136 w 164"/>
                <a:gd name="T69" fmla="*/ 271 h 298"/>
                <a:gd name="T70" fmla="*/ 133 w 164"/>
                <a:gd name="T71" fmla="*/ 265 h 298"/>
                <a:gd name="T72" fmla="*/ 128 w 164"/>
                <a:gd name="T73" fmla="*/ 258 h 298"/>
                <a:gd name="T74" fmla="*/ 123 w 164"/>
                <a:gd name="T75" fmla="*/ 251 h 298"/>
                <a:gd name="T76" fmla="*/ 118 w 164"/>
                <a:gd name="T77" fmla="*/ 244 h 298"/>
                <a:gd name="T78" fmla="*/ 113 w 164"/>
                <a:gd name="T79" fmla="*/ 236 h 298"/>
                <a:gd name="T80" fmla="*/ 107 w 164"/>
                <a:gd name="T81" fmla="*/ 227 h 298"/>
                <a:gd name="T82" fmla="*/ 102 w 164"/>
                <a:gd name="T83" fmla="*/ 218 h 298"/>
                <a:gd name="T84" fmla="*/ 96 w 164"/>
                <a:gd name="T85" fmla="*/ 209 h 298"/>
                <a:gd name="T86" fmla="*/ 91 w 164"/>
                <a:gd name="T87" fmla="*/ 200 h 298"/>
                <a:gd name="T88" fmla="*/ 86 w 164"/>
                <a:gd name="T89" fmla="*/ 190 h 298"/>
                <a:gd name="T90" fmla="*/ 80 w 164"/>
                <a:gd name="T91" fmla="*/ 179 h 298"/>
                <a:gd name="T92" fmla="*/ 74 w 164"/>
                <a:gd name="T93" fmla="*/ 169 h 298"/>
                <a:gd name="T94" fmla="*/ 69 w 164"/>
                <a:gd name="T95" fmla="*/ 160 h 298"/>
                <a:gd name="T96" fmla="*/ 64 w 164"/>
                <a:gd name="T97" fmla="*/ 149 h 298"/>
                <a:gd name="T98" fmla="*/ 58 w 164"/>
                <a:gd name="T99" fmla="*/ 139 h 298"/>
                <a:gd name="T100" fmla="*/ 54 w 164"/>
                <a:gd name="T101" fmla="*/ 129 h 298"/>
                <a:gd name="T102" fmla="*/ 49 w 164"/>
                <a:gd name="T103" fmla="*/ 119 h 298"/>
                <a:gd name="T104" fmla="*/ 45 w 164"/>
                <a:gd name="T105" fmla="*/ 109 h 298"/>
                <a:gd name="T106" fmla="*/ 41 w 164"/>
                <a:gd name="T107" fmla="*/ 98 h 298"/>
                <a:gd name="T108" fmla="*/ 38 w 164"/>
                <a:gd name="T109" fmla="*/ 89 h 298"/>
                <a:gd name="T110" fmla="*/ 35 w 164"/>
                <a:gd name="T111" fmla="*/ 79 h 298"/>
                <a:gd name="T112" fmla="*/ 33 w 164"/>
                <a:gd name="T113" fmla="*/ 71 h 298"/>
                <a:gd name="T114" fmla="*/ 31 w 164"/>
                <a:gd name="T115" fmla="*/ 62 h 298"/>
                <a:gd name="T116" fmla="*/ 30 w 164"/>
                <a:gd name="T117" fmla="*/ 54 h 298"/>
                <a:gd name="T118" fmla="*/ 0 w 164"/>
                <a:gd name="T119" fmla="*/ 6 h 29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64"/>
                <a:gd name="T181" fmla="*/ 0 h 298"/>
                <a:gd name="T182" fmla="*/ 164 w 164"/>
                <a:gd name="T183" fmla="*/ 298 h 29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64" h="298">
                  <a:moveTo>
                    <a:pt x="12" y="0"/>
                  </a:moveTo>
                  <a:lnTo>
                    <a:pt x="41" y="45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41" y="52"/>
                  </a:lnTo>
                  <a:lnTo>
                    <a:pt x="41" y="55"/>
                  </a:lnTo>
                  <a:lnTo>
                    <a:pt x="41" y="58"/>
                  </a:lnTo>
                  <a:lnTo>
                    <a:pt x="41" y="62"/>
                  </a:lnTo>
                  <a:lnTo>
                    <a:pt x="42" y="66"/>
                  </a:lnTo>
                  <a:lnTo>
                    <a:pt x="43" y="68"/>
                  </a:lnTo>
                  <a:lnTo>
                    <a:pt x="44" y="71"/>
                  </a:lnTo>
                  <a:lnTo>
                    <a:pt x="44" y="73"/>
                  </a:lnTo>
                  <a:lnTo>
                    <a:pt x="44" y="76"/>
                  </a:lnTo>
                  <a:lnTo>
                    <a:pt x="45" y="79"/>
                  </a:lnTo>
                  <a:lnTo>
                    <a:pt x="46" y="82"/>
                  </a:lnTo>
                  <a:lnTo>
                    <a:pt x="47" y="84"/>
                  </a:lnTo>
                  <a:lnTo>
                    <a:pt x="48" y="87"/>
                  </a:lnTo>
                  <a:lnTo>
                    <a:pt x="49" y="90"/>
                  </a:lnTo>
                  <a:lnTo>
                    <a:pt x="51" y="95"/>
                  </a:lnTo>
                  <a:lnTo>
                    <a:pt x="51" y="98"/>
                  </a:lnTo>
                  <a:lnTo>
                    <a:pt x="54" y="102"/>
                  </a:lnTo>
                  <a:lnTo>
                    <a:pt x="54" y="105"/>
                  </a:lnTo>
                  <a:lnTo>
                    <a:pt x="55" y="109"/>
                  </a:lnTo>
                  <a:lnTo>
                    <a:pt x="58" y="113"/>
                  </a:lnTo>
                  <a:lnTo>
                    <a:pt x="60" y="118"/>
                  </a:lnTo>
                  <a:lnTo>
                    <a:pt x="61" y="122"/>
                  </a:lnTo>
                  <a:lnTo>
                    <a:pt x="62" y="126"/>
                  </a:lnTo>
                  <a:lnTo>
                    <a:pt x="65" y="131"/>
                  </a:lnTo>
                  <a:lnTo>
                    <a:pt x="67" y="136"/>
                  </a:lnTo>
                  <a:lnTo>
                    <a:pt x="69" y="140"/>
                  </a:lnTo>
                  <a:lnTo>
                    <a:pt x="72" y="146"/>
                  </a:lnTo>
                  <a:lnTo>
                    <a:pt x="74" y="150"/>
                  </a:lnTo>
                  <a:lnTo>
                    <a:pt x="77" y="155"/>
                  </a:lnTo>
                  <a:lnTo>
                    <a:pt x="79" y="162"/>
                  </a:lnTo>
                  <a:lnTo>
                    <a:pt x="83" y="167"/>
                  </a:lnTo>
                  <a:lnTo>
                    <a:pt x="86" y="173"/>
                  </a:lnTo>
                  <a:lnTo>
                    <a:pt x="89" y="179"/>
                  </a:lnTo>
                  <a:lnTo>
                    <a:pt x="92" y="185"/>
                  </a:lnTo>
                  <a:lnTo>
                    <a:pt x="95" y="191"/>
                  </a:lnTo>
                  <a:lnTo>
                    <a:pt x="99" y="196"/>
                  </a:lnTo>
                  <a:lnTo>
                    <a:pt x="103" y="204"/>
                  </a:lnTo>
                  <a:lnTo>
                    <a:pt x="106" y="210"/>
                  </a:lnTo>
                  <a:lnTo>
                    <a:pt x="110" y="217"/>
                  </a:lnTo>
                  <a:lnTo>
                    <a:pt x="115" y="224"/>
                  </a:lnTo>
                  <a:lnTo>
                    <a:pt x="120" y="232"/>
                  </a:lnTo>
                  <a:lnTo>
                    <a:pt x="124" y="238"/>
                  </a:lnTo>
                  <a:lnTo>
                    <a:pt x="129" y="246"/>
                  </a:lnTo>
                  <a:lnTo>
                    <a:pt x="134" y="253"/>
                  </a:lnTo>
                  <a:lnTo>
                    <a:pt x="139" y="261"/>
                  </a:lnTo>
                  <a:lnTo>
                    <a:pt x="144" y="268"/>
                  </a:lnTo>
                  <a:lnTo>
                    <a:pt x="150" y="277"/>
                  </a:lnTo>
                  <a:lnTo>
                    <a:pt x="156" y="285"/>
                  </a:lnTo>
                  <a:lnTo>
                    <a:pt x="162" y="294"/>
                  </a:lnTo>
                  <a:lnTo>
                    <a:pt x="163" y="297"/>
                  </a:lnTo>
                  <a:lnTo>
                    <a:pt x="164" y="298"/>
                  </a:lnTo>
                  <a:lnTo>
                    <a:pt x="162" y="298"/>
                  </a:lnTo>
                  <a:lnTo>
                    <a:pt x="161" y="298"/>
                  </a:lnTo>
                  <a:lnTo>
                    <a:pt x="158" y="298"/>
                  </a:lnTo>
                  <a:lnTo>
                    <a:pt x="156" y="297"/>
                  </a:lnTo>
                  <a:lnTo>
                    <a:pt x="154" y="296"/>
                  </a:lnTo>
                  <a:lnTo>
                    <a:pt x="153" y="294"/>
                  </a:lnTo>
                  <a:lnTo>
                    <a:pt x="153" y="293"/>
                  </a:lnTo>
                  <a:lnTo>
                    <a:pt x="150" y="291"/>
                  </a:lnTo>
                  <a:lnTo>
                    <a:pt x="148" y="288"/>
                  </a:lnTo>
                  <a:lnTo>
                    <a:pt x="146" y="284"/>
                  </a:lnTo>
                  <a:lnTo>
                    <a:pt x="143" y="280"/>
                  </a:lnTo>
                  <a:lnTo>
                    <a:pt x="141" y="276"/>
                  </a:lnTo>
                  <a:lnTo>
                    <a:pt x="139" y="274"/>
                  </a:lnTo>
                  <a:lnTo>
                    <a:pt x="136" y="271"/>
                  </a:lnTo>
                  <a:lnTo>
                    <a:pt x="135" y="268"/>
                  </a:lnTo>
                  <a:lnTo>
                    <a:pt x="133" y="265"/>
                  </a:lnTo>
                  <a:lnTo>
                    <a:pt x="130" y="262"/>
                  </a:lnTo>
                  <a:lnTo>
                    <a:pt x="128" y="258"/>
                  </a:lnTo>
                  <a:lnTo>
                    <a:pt x="126" y="255"/>
                  </a:lnTo>
                  <a:lnTo>
                    <a:pt x="123" y="251"/>
                  </a:lnTo>
                  <a:lnTo>
                    <a:pt x="121" y="247"/>
                  </a:lnTo>
                  <a:lnTo>
                    <a:pt x="118" y="244"/>
                  </a:lnTo>
                  <a:lnTo>
                    <a:pt x="116" y="240"/>
                  </a:lnTo>
                  <a:lnTo>
                    <a:pt x="113" y="236"/>
                  </a:lnTo>
                  <a:lnTo>
                    <a:pt x="110" y="232"/>
                  </a:lnTo>
                  <a:lnTo>
                    <a:pt x="107" y="227"/>
                  </a:lnTo>
                  <a:lnTo>
                    <a:pt x="105" y="223"/>
                  </a:lnTo>
                  <a:lnTo>
                    <a:pt x="102" y="218"/>
                  </a:lnTo>
                  <a:lnTo>
                    <a:pt x="99" y="213"/>
                  </a:lnTo>
                  <a:lnTo>
                    <a:pt x="96" y="209"/>
                  </a:lnTo>
                  <a:lnTo>
                    <a:pt x="95" y="204"/>
                  </a:lnTo>
                  <a:lnTo>
                    <a:pt x="91" y="200"/>
                  </a:lnTo>
                  <a:lnTo>
                    <a:pt x="88" y="195"/>
                  </a:lnTo>
                  <a:lnTo>
                    <a:pt x="86" y="190"/>
                  </a:lnTo>
                  <a:lnTo>
                    <a:pt x="83" y="185"/>
                  </a:lnTo>
                  <a:lnTo>
                    <a:pt x="80" y="179"/>
                  </a:lnTo>
                  <a:lnTo>
                    <a:pt x="77" y="175"/>
                  </a:lnTo>
                  <a:lnTo>
                    <a:pt x="74" y="169"/>
                  </a:lnTo>
                  <a:lnTo>
                    <a:pt x="72" y="165"/>
                  </a:lnTo>
                  <a:lnTo>
                    <a:pt x="69" y="160"/>
                  </a:lnTo>
                  <a:lnTo>
                    <a:pt x="66" y="155"/>
                  </a:lnTo>
                  <a:lnTo>
                    <a:pt x="64" y="149"/>
                  </a:lnTo>
                  <a:lnTo>
                    <a:pt x="61" y="144"/>
                  </a:lnTo>
                  <a:lnTo>
                    <a:pt x="58" y="139"/>
                  </a:lnTo>
                  <a:lnTo>
                    <a:pt x="56" y="134"/>
                  </a:lnTo>
                  <a:lnTo>
                    <a:pt x="54" y="129"/>
                  </a:lnTo>
                  <a:lnTo>
                    <a:pt x="52" y="124"/>
                  </a:lnTo>
                  <a:lnTo>
                    <a:pt x="49" y="119"/>
                  </a:lnTo>
                  <a:lnTo>
                    <a:pt x="47" y="114"/>
                  </a:lnTo>
                  <a:lnTo>
                    <a:pt x="45" y="109"/>
                  </a:lnTo>
                  <a:lnTo>
                    <a:pt x="44" y="104"/>
                  </a:lnTo>
                  <a:lnTo>
                    <a:pt x="41" y="98"/>
                  </a:lnTo>
                  <a:lnTo>
                    <a:pt x="40" y="94"/>
                  </a:lnTo>
                  <a:lnTo>
                    <a:pt x="38" y="89"/>
                  </a:lnTo>
                  <a:lnTo>
                    <a:pt x="37" y="85"/>
                  </a:lnTo>
                  <a:lnTo>
                    <a:pt x="35" y="79"/>
                  </a:lnTo>
                  <a:lnTo>
                    <a:pt x="34" y="74"/>
                  </a:lnTo>
                  <a:lnTo>
                    <a:pt x="33" y="71"/>
                  </a:lnTo>
                  <a:lnTo>
                    <a:pt x="32" y="66"/>
                  </a:lnTo>
                  <a:lnTo>
                    <a:pt x="31" y="62"/>
                  </a:lnTo>
                  <a:lnTo>
                    <a:pt x="31" y="58"/>
                  </a:lnTo>
                  <a:lnTo>
                    <a:pt x="30" y="54"/>
                  </a:lnTo>
                  <a:lnTo>
                    <a:pt x="30" y="50"/>
                  </a:lnTo>
                  <a:lnTo>
                    <a:pt x="0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69" name="Freeform 489"/>
            <p:cNvSpPr>
              <a:spLocks/>
            </p:cNvSpPr>
            <p:nvPr/>
          </p:nvSpPr>
          <p:spPr bwMode="auto">
            <a:xfrm rot="-1800000">
              <a:off x="935" y="3144"/>
              <a:ext cx="207" cy="299"/>
            </a:xfrm>
            <a:custGeom>
              <a:avLst/>
              <a:gdLst>
                <a:gd name="T0" fmla="*/ 53 w 207"/>
                <a:gd name="T1" fmla="*/ 51 h 299"/>
                <a:gd name="T2" fmla="*/ 57 w 207"/>
                <a:gd name="T3" fmla="*/ 53 h 299"/>
                <a:gd name="T4" fmla="*/ 62 w 207"/>
                <a:gd name="T5" fmla="*/ 58 h 299"/>
                <a:gd name="T6" fmla="*/ 67 w 207"/>
                <a:gd name="T7" fmla="*/ 63 h 299"/>
                <a:gd name="T8" fmla="*/ 73 w 207"/>
                <a:gd name="T9" fmla="*/ 69 h 299"/>
                <a:gd name="T10" fmla="*/ 77 w 207"/>
                <a:gd name="T11" fmla="*/ 75 h 299"/>
                <a:gd name="T12" fmla="*/ 81 w 207"/>
                <a:gd name="T13" fmla="*/ 80 h 299"/>
                <a:gd name="T14" fmla="*/ 87 w 207"/>
                <a:gd name="T15" fmla="*/ 86 h 299"/>
                <a:gd name="T16" fmla="*/ 91 w 207"/>
                <a:gd name="T17" fmla="*/ 91 h 299"/>
                <a:gd name="T18" fmla="*/ 95 w 207"/>
                <a:gd name="T19" fmla="*/ 98 h 299"/>
                <a:gd name="T20" fmla="*/ 101 w 207"/>
                <a:gd name="T21" fmla="*/ 105 h 299"/>
                <a:gd name="T22" fmla="*/ 107 w 207"/>
                <a:gd name="T23" fmla="*/ 113 h 299"/>
                <a:gd name="T24" fmla="*/ 113 w 207"/>
                <a:gd name="T25" fmla="*/ 122 h 299"/>
                <a:gd name="T26" fmla="*/ 119 w 207"/>
                <a:gd name="T27" fmla="*/ 132 h 299"/>
                <a:gd name="T28" fmla="*/ 127 w 207"/>
                <a:gd name="T29" fmla="*/ 142 h 299"/>
                <a:gd name="T30" fmla="*/ 135 w 207"/>
                <a:gd name="T31" fmla="*/ 154 h 299"/>
                <a:gd name="T32" fmla="*/ 143 w 207"/>
                <a:gd name="T33" fmla="*/ 166 h 299"/>
                <a:gd name="T34" fmla="*/ 151 w 207"/>
                <a:gd name="T35" fmla="*/ 179 h 299"/>
                <a:gd name="T36" fmla="*/ 160 w 207"/>
                <a:gd name="T37" fmla="*/ 192 h 299"/>
                <a:gd name="T38" fmla="*/ 170 w 207"/>
                <a:gd name="T39" fmla="*/ 208 h 299"/>
                <a:gd name="T40" fmla="*/ 179 w 207"/>
                <a:gd name="T41" fmla="*/ 224 h 299"/>
                <a:gd name="T42" fmla="*/ 190 w 207"/>
                <a:gd name="T43" fmla="*/ 241 h 299"/>
                <a:gd name="T44" fmla="*/ 201 w 207"/>
                <a:gd name="T45" fmla="*/ 259 h 299"/>
                <a:gd name="T46" fmla="*/ 207 w 207"/>
                <a:gd name="T47" fmla="*/ 272 h 299"/>
                <a:gd name="T48" fmla="*/ 205 w 207"/>
                <a:gd name="T49" fmla="*/ 279 h 299"/>
                <a:gd name="T50" fmla="*/ 203 w 207"/>
                <a:gd name="T51" fmla="*/ 283 h 299"/>
                <a:gd name="T52" fmla="*/ 199 w 207"/>
                <a:gd name="T53" fmla="*/ 291 h 299"/>
                <a:gd name="T54" fmla="*/ 194 w 207"/>
                <a:gd name="T55" fmla="*/ 297 h 299"/>
                <a:gd name="T56" fmla="*/ 193 w 207"/>
                <a:gd name="T57" fmla="*/ 298 h 299"/>
                <a:gd name="T58" fmla="*/ 191 w 207"/>
                <a:gd name="T59" fmla="*/ 293 h 299"/>
                <a:gd name="T60" fmla="*/ 189 w 207"/>
                <a:gd name="T61" fmla="*/ 288 h 299"/>
                <a:gd name="T62" fmla="*/ 186 w 207"/>
                <a:gd name="T63" fmla="*/ 283 h 299"/>
                <a:gd name="T64" fmla="*/ 185 w 207"/>
                <a:gd name="T65" fmla="*/ 279 h 299"/>
                <a:gd name="T66" fmla="*/ 182 w 207"/>
                <a:gd name="T67" fmla="*/ 273 h 299"/>
                <a:gd name="T68" fmla="*/ 178 w 207"/>
                <a:gd name="T69" fmla="*/ 266 h 299"/>
                <a:gd name="T70" fmla="*/ 175 w 207"/>
                <a:gd name="T71" fmla="*/ 258 h 299"/>
                <a:gd name="T72" fmla="*/ 171 w 207"/>
                <a:gd name="T73" fmla="*/ 251 h 299"/>
                <a:gd name="T74" fmla="*/ 167 w 207"/>
                <a:gd name="T75" fmla="*/ 244 h 299"/>
                <a:gd name="T76" fmla="*/ 163 w 207"/>
                <a:gd name="T77" fmla="*/ 235 h 299"/>
                <a:gd name="T78" fmla="*/ 158 w 207"/>
                <a:gd name="T79" fmla="*/ 226 h 299"/>
                <a:gd name="T80" fmla="*/ 154 w 207"/>
                <a:gd name="T81" fmla="*/ 217 h 299"/>
                <a:gd name="T82" fmla="*/ 150 w 207"/>
                <a:gd name="T83" fmla="*/ 208 h 299"/>
                <a:gd name="T84" fmla="*/ 144 w 207"/>
                <a:gd name="T85" fmla="*/ 199 h 299"/>
                <a:gd name="T86" fmla="*/ 138 w 207"/>
                <a:gd name="T87" fmla="*/ 189 h 299"/>
                <a:gd name="T88" fmla="*/ 133 w 207"/>
                <a:gd name="T89" fmla="*/ 180 h 299"/>
                <a:gd name="T90" fmla="*/ 128 w 207"/>
                <a:gd name="T91" fmla="*/ 170 h 299"/>
                <a:gd name="T92" fmla="*/ 122 w 207"/>
                <a:gd name="T93" fmla="*/ 160 h 299"/>
                <a:gd name="T94" fmla="*/ 116 w 207"/>
                <a:gd name="T95" fmla="*/ 150 h 299"/>
                <a:gd name="T96" fmla="*/ 109 w 207"/>
                <a:gd name="T97" fmla="*/ 141 h 299"/>
                <a:gd name="T98" fmla="*/ 104 w 207"/>
                <a:gd name="T99" fmla="*/ 132 h 299"/>
                <a:gd name="T100" fmla="*/ 98 w 207"/>
                <a:gd name="T101" fmla="*/ 123 h 299"/>
                <a:gd name="T102" fmla="*/ 92 w 207"/>
                <a:gd name="T103" fmla="*/ 115 h 299"/>
                <a:gd name="T104" fmla="*/ 87 w 207"/>
                <a:gd name="T105" fmla="*/ 106 h 299"/>
                <a:gd name="T106" fmla="*/ 80 w 207"/>
                <a:gd name="T107" fmla="*/ 99 h 299"/>
                <a:gd name="T108" fmla="*/ 74 w 207"/>
                <a:gd name="T109" fmla="*/ 91 h 299"/>
                <a:gd name="T110" fmla="*/ 68 w 207"/>
                <a:gd name="T111" fmla="*/ 85 h 299"/>
                <a:gd name="T112" fmla="*/ 63 w 207"/>
                <a:gd name="T113" fmla="*/ 80 h 299"/>
                <a:gd name="T114" fmla="*/ 57 w 207"/>
                <a:gd name="T115" fmla="*/ 74 h 299"/>
                <a:gd name="T116" fmla="*/ 43 w 207"/>
                <a:gd name="T117" fmla="*/ 111 h 299"/>
                <a:gd name="T118" fmla="*/ 0 w 207"/>
                <a:gd name="T119" fmla="*/ 55 h 299"/>
                <a:gd name="T120" fmla="*/ 29 w 207"/>
                <a:gd name="T121" fmla="*/ 83 h 299"/>
                <a:gd name="T122" fmla="*/ 15 w 207"/>
                <a:gd name="T123" fmla="*/ 16 h 29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07"/>
                <a:gd name="T187" fmla="*/ 0 h 299"/>
                <a:gd name="T188" fmla="*/ 207 w 207"/>
                <a:gd name="T189" fmla="*/ 299 h 29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07" h="299">
                  <a:moveTo>
                    <a:pt x="24" y="0"/>
                  </a:moveTo>
                  <a:lnTo>
                    <a:pt x="53" y="51"/>
                  </a:lnTo>
                  <a:lnTo>
                    <a:pt x="55" y="52"/>
                  </a:lnTo>
                  <a:lnTo>
                    <a:pt x="57" y="53"/>
                  </a:lnTo>
                  <a:lnTo>
                    <a:pt x="61" y="56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7" y="63"/>
                  </a:lnTo>
                  <a:lnTo>
                    <a:pt x="70" y="66"/>
                  </a:lnTo>
                  <a:lnTo>
                    <a:pt x="73" y="69"/>
                  </a:lnTo>
                  <a:lnTo>
                    <a:pt x="76" y="73"/>
                  </a:lnTo>
                  <a:lnTo>
                    <a:pt x="77" y="75"/>
                  </a:lnTo>
                  <a:lnTo>
                    <a:pt x="80" y="78"/>
                  </a:lnTo>
                  <a:lnTo>
                    <a:pt x="81" y="80"/>
                  </a:lnTo>
                  <a:lnTo>
                    <a:pt x="84" y="83"/>
                  </a:lnTo>
                  <a:lnTo>
                    <a:pt x="87" y="86"/>
                  </a:lnTo>
                  <a:lnTo>
                    <a:pt x="88" y="88"/>
                  </a:lnTo>
                  <a:lnTo>
                    <a:pt x="91" y="91"/>
                  </a:lnTo>
                  <a:lnTo>
                    <a:pt x="93" y="95"/>
                  </a:lnTo>
                  <a:lnTo>
                    <a:pt x="95" y="98"/>
                  </a:lnTo>
                  <a:lnTo>
                    <a:pt x="98" y="102"/>
                  </a:lnTo>
                  <a:lnTo>
                    <a:pt x="101" y="105"/>
                  </a:lnTo>
                  <a:lnTo>
                    <a:pt x="104" y="110"/>
                  </a:lnTo>
                  <a:lnTo>
                    <a:pt x="107" y="113"/>
                  </a:lnTo>
                  <a:lnTo>
                    <a:pt x="109" y="117"/>
                  </a:lnTo>
                  <a:lnTo>
                    <a:pt x="113" y="122"/>
                  </a:lnTo>
                  <a:lnTo>
                    <a:pt x="116" y="127"/>
                  </a:lnTo>
                  <a:lnTo>
                    <a:pt x="119" y="132"/>
                  </a:lnTo>
                  <a:lnTo>
                    <a:pt x="123" y="137"/>
                  </a:lnTo>
                  <a:lnTo>
                    <a:pt x="127" y="142"/>
                  </a:lnTo>
                  <a:lnTo>
                    <a:pt x="131" y="148"/>
                  </a:lnTo>
                  <a:lnTo>
                    <a:pt x="135" y="154"/>
                  </a:lnTo>
                  <a:lnTo>
                    <a:pt x="138" y="159"/>
                  </a:lnTo>
                  <a:lnTo>
                    <a:pt x="143" y="166"/>
                  </a:lnTo>
                  <a:lnTo>
                    <a:pt x="147" y="172"/>
                  </a:lnTo>
                  <a:lnTo>
                    <a:pt x="151" y="179"/>
                  </a:lnTo>
                  <a:lnTo>
                    <a:pt x="156" y="186"/>
                  </a:lnTo>
                  <a:lnTo>
                    <a:pt x="160" y="192"/>
                  </a:lnTo>
                  <a:lnTo>
                    <a:pt x="165" y="200"/>
                  </a:lnTo>
                  <a:lnTo>
                    <a:pt x="170" y="208"/>
                  </a:lnTo>
                  <a:lnTo>
                    <a:pt x="175" y="216"/>
                  </a:lnTo>
                  <a:lnTo>
                    <a:pt x="179" y="224"/>
                  </a:lnTo>
                  <a:lnTo>
                    <a:pt x="185" y="232"/>
                  </a:lnTo>
                  <a:lnTo>
                    <a:pt x="190" y="241"/>
                  </a:lnTo>
                  <a:lnTo>
                    <a:pt x="196" y="249"/>
                  </a:lnTo>
                  <a:lnTo>
                    <a:pt x="201" y="259"/>
                  </a:lnTo>
                  <a:lnTo>
                    <a:pt x="207" y="269"/>
                  </a:lnTo>
                  <a:lnTo>
                    <a:pt x="207" y="272"/>
                  </a:lnTo>
                  <a:lnTo>
                    <a:pt x="207" y="276"/>
                  </a:lnTo>
                  <a:lnTo>
                    <a:pt x="205" y="279"/>
                  </a:lnTo>
                  <a:lnTo>
                    <a:pt x="205" y="281"/>
                  </a:lnTo>
                  <a:lnTo>
                    <a:pt x="203" y="283"/>
                  </a:lnTo>
                  <a:lnTo>
                    <a:pt x="202" y="287"/>
                  </a:lnTo>
                  <a:lnTo>
                    <a:pt x="199" y="291"/>
                  </a:lnTo>
                  <a:lnTo>
                    <a:pt x="196" y="295"/>
                  </a:lnTo>
                  <a:lnTo>
                    <a:pt x="194" y="297"/>
                  </a:lnTo>
                  <a:lnTo>
                    <a:pt x="194" y="299"/>
                  </a:lnTo>
                  <a:lnTo>
                    <a:pt x="193" y="298"/>
                  </a:lnTo>
                  <a:lnTo>
                    <a:pt x="193" y="296"/>
                  </a:lnTo>
                  <a:lnTo>
                    <a:pt x="191" y="293"/>
                  </a:lnTo>
                  <a:lnTo>
                    <a:pt x="190" y="291"/>
                  </a:lnTo>
                  <a:lnTo>
                    <a:pt x="189" y="288"/>
                  </a:lnTo>
                  <a:lnTo>
                    <a:pt x="188" y="286"/>
                  </a:lnTo>
                  <a:lnTo>
                    <a:pt x="186" y="283"/>
                  </a:lnTo>
                  <a:lnTo>
                    <a:pt x="186" y="281"/>
                  </a:lnTo>
                  <a:lnTo>
                    <a:pt x="185" y="279"/>
                  </a:lnTo>
                  <a:lnTo>
                    <a:pt x="183" y="275"/>
                  </a:lnTo>
                  <a:lnTo>
                    <a:pt x="182" y="273"/>
                  </a:lnTo>
                  <a:lnTo>
                    <a:pt x="180" y="270"/>
                  </a:lnTo>
                  <a:lnTo>
                    <a:pt x="178" y="266"/>
                  </a:lnTo>
                  <a:lnTo>
                    <a:pt x="177" y="263"/>
                  </a:lnTo>
                  <a:lnTo>
                    <a:pt x="175" y="258"/>
                  </a:lnTo>
                  <a:lnTo>
                    <a:pt x="174" y="255"/>
                  </a:lnTo>
                  <a:lnTo>
                    <a:pt x="171" y="251"/>
                  </a:lnTo>
                  <a:lnTo>
                    <a:pt x="170" y="247"/>
                  </a:lnTo>
                  <a:lnTo>
                    <a:pt x="167" y="244"/>
                  </a:lnTo>
                  <a:lnTo>
                    <a:pt x="165" y="240"/>
                  </a:lnTo>
                  <a:lnTo>
                    <a:pt x="163" y="235"/>
                  </a:lnTo>
                  <a:lnTo>
                    <a:pt x="161" y="231"/>
                  </a:lnTo>
                  <a:lnTo>
                    <a:pt x="158" y="226"/>
                  </a:lnTo>
                  <a:lnTo>
                    <a:pt x="157" y="222"/>
                  </a:lnTo>
                  <a:lnTo>
                    <a:pt x="154" y="217"/>
                  </a:lnTo>
                  <a:lnTo>
                    <a:pt x="151" y="213"/>
                  </a:lnTo>
                  <a:lnTo>
                    <a:pt x="150" y="208"/>
                  </a:lnTo>
                  <a:lnTo>
                    <a:pt x="147" y="204"/>
                  </a:lnTo>
                  <a:lnTo>
                    <a:pt x="144" y="199"/>
                  </a:lnTo>
                  <a:lnTo>
                    <a:pt x="141" y="194"/>
                  </a:lnTo>
                  <a:lnTo>
                    <a:pt x="138" y="189"/>
                  </a:lnTo>
                  <a:lnTo>
                    <a:pt x="136" y="184"/>
                  </a:lnTo>
                  <a:lnTo>
                    <a:pt x="133" y="180"/>
                  </a:lnTo>
                  <a:lnTo>
                    <a:pt x="130" y="174"/>
                  </a:lnTo>
                  <a:lnTo>
                    <a:pt x="128" y="170"/>
                  </a:lnTo>
                  <a:lnTo>
                    <a:pt x="125" y="166"/>
                  </a:lnTo>
                  <a:lnTo>
                    <a:pt x="122" y="160"/>
                  </a:lnTo>
                  <a:lnTo>
                    <a:pt x="119" y="155"/>
                  </a:lnTo>
                  <a:lnTo>
                    <a:pt x="116" y="150"/>
                  </a:lnTo>
                  <a:lnTo>
                    <a:pt x="113" y="146"/>
                  </a:lnTo>
                  <a:lnTo>
                    <a:pt x="109" y="141"/>
                  </a:lnTo>
                  <a:lnTo>
                    <a:pt x="108" y="137"/>
                  </a:lnTo>
                  <a:lnTo>
                    <a:pt x="104" y="132"/>
                  </a:lnTo>
                  <a:lnTo>
                    <a:pt x="102" y="128"/>
                  </a:lnTo>
                  <a:lnTo>
                    <a:pt x="98" y="123"/>
                  </a:lnTo>
                  <a:lnTo>
                    <a:pt x="95" y="119"/>
                  </a:lnTo>
                  <a:lnTo>
                    <a:pt x="92" y="115"/>
                  </a:lnTo>
                  <a:lnTo>
                    <a:pt x="89" y="111"/>
                  </a:lnTo>
                  <a:lnTo>
                    <a:pt x="87" y="106"/>
                  </a:lnTo>
                  <a:lnTo>
                    <a:pt x="84" y="103"/>
                  </a:lnTo>
                  <a:lnTo>
                    <a:pt x="80" y="99"/>
                  </a:lnTo>
                  <a:lnTo>
                    <a:pt x="77" y="96"/>
                  </a:lnTo>
                  <a:lnTo>
                    <a:pt x="74" y="91"/>
                  </a:lnTo>
                  <a:lnTo>
                    <a:pt x="72" y="88"/>
                  </a:lnTo>
                  <a:lnTo>
                    <a:pt x="68" y="85"/>
                  </a:lnTo>
                  <a:lnTo>
                    <a:pt x="66" y="82"/>
                  </a:lnTo>
                  <a:lnTo>
                    <a:pt x="63" y="80"/>
                  </a:lnTo>
                  <a:lnTo>
                    <a:pt x="60" y="76"/>
                  </a:lnTo>
                  <a:lnTo>
                    <a:pt x="57" y="74"/>
                  </a:lnTo>
                  <a:lnTo>
                    <a:pt x="55" y="71"/>
                  </a:lnTo>
                  <a:lnTo>
                    <a:pt x="43" y="111"/>
                  </a:lnTo>
                  <a:lnTo>
                    <a:pt x="29" y="105"/>
                  </a:lnTo>
                  <a:lnTo>
                    <a:pt x="0" y="55"/>
                  </a:lnTo>
                  <a:lnTo>
                    <a:pt x="6" y="43"/>
                  </a:lnTo>
                  <a:lnTo>
                    <a:pt x="29" y="83"/>
                  </a:lnTo>
                  <a:lnTo>
                    <a:pt x="38" y="53"/>
                  </a:lnTo>
                  <a:lnTo>
                    <a:pt x="15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0" name="Freeform 490"/>
            <p:cNvSpPr>
              <a:spLocks/>
            </p:cNvSpPr>
            <p:nvPr/>
          </p:nvSpPr>
          <p:spPr bwMode="auto">
            <a:xfrm rot="-1800000">
              <a:off x="996" y="3227"/>
              <a:ext cx="152" cy="245"/>
            </a:xfrm>
            <a:custGeom>
              <a:avLst/>
              <a:gdLst>
                <a:gd name="T0" fmla="*/ 14 w 152"/>
                <a:gd name="T1" fmla="*/ 4 h 245"/>
                <a:gd name="T2" fmla="*/ 22 w 152"/>
                <a:gd name="T3" fmla="*/ 12 h 245"/>
                <a:gd name="T4" fmla="*/ 31 w 152"/>
                <a:gd name="T5" fmla="*/ 20 h 245"/>
                <a:gd name="T6" fmla="*/ 38 w 152"/>
                <a:gd name="T7" fmla="*/ 29 h 245"/>
                <a:gd name="T8" fmla="*/ 45 w 152"/>
                <a:gd name="T9" fmla="*/ 37 h 245"/>
                <a:gd name="T10" fmla="*/ 53 w 152"/>
                <a:gd name="T11" fmla="*/ 49 h 245"/>
                <a:gd name="T12" fmla="*/ 62 w 152"/>
                <a:gd name="T13" fmla="*/ 62 h 245"/>
                <a:gd name="T14" fmla="*/ 70 w 152"/>
                <a:gd name="T15" fmla="*/ 75 h 245"/>
                <a:gd name="T16" fmla="*/ 80 w 152"/>
                <a:gd name="T17" fmla="*/ 89 h 245"/>
                <a:gd name="T18" fmla="*/ 88 w 152"/>
                <a:gd name="T19" fmla="*/ 103 h 245"/>
                <a:gd name="T20" fmla="*/ 96 w 152"/>
                <a:gd name="T21" fmla="*/ 117 h 245"/>
                <a:gd name="T22" fmla="*/ 105 w 152"/>
                <a:gd name="T23" fmla="*/ 130 h 245"/>
                <a:gd name="T24" fmla="*/ 113 w 152"/>
                <a:gd name="T25" fmla="*/ 145 h 245"/>
                <a:gd name="T26" fmla="*/ 121 w 152"/>
                <a:gd name="T27" fmla="*/ 159 h 245"/>
                <a:gd name="T28" fmla="*/ 129 w 152"/>
                <a:gd name="T29" fmla="*/ 173 h 245"/>
                <a:gd name="T30" fmla="*/ 135 w 152"/>
                <a:gd name="T31" fmla="*/ 188 h 245"/>
                <a:gd name="T32" fmla="*/ 143 w 152"/>
                <a:gd name="T33" fmla="*/ 203 h 245"/>
                <a:gd name="T34" fmla="*/ 149 w 152"/>
                <a:gd name="T35" fmla="*/ 215 h 245"/>
                <a:gd name="T36" fmla="*/ 152 w 152"/>
                <a:gd name="T37" fmla="*/ 224 h 245"/>
                <a:gd name="T38" fmla="*/ 151 w 152"/>
                <a:gd name="T39" fmla="*/ 243 h 245"/>
                <a:gd name="T40" fmla="*/ 147 w 152"/>
                <a:gd name="T41" fmla="*/ 235 h 245"/>
                <a:gd name="T42" fmla="*/ 140 w 152"/>
                <a:gd name="T43" fmla="*/ 221 h 245"/>
                <a:gd name="T44" fmla="*/ 135 w 152"/>
                <a:gd name="T45" fmla="*/ 212 h 245"/>
                <a:gd name="T46" fmla="*/ 131 w 152"/>
                <a:gd name="T47" fmla="*/ 203 h 245"/>
                <a:gd name="T48" fmla="*/ 126 w 152"/>
                <a:gd name="T49" fmla="*/ 193 h 245"/>
                <a:gd name="T50" fmla="*/ 120 w 152"/>
                <a:gd name="T51" fmla="*/ 181 h 245"/>
                <a:gd name="T52" fmla="*/ 115 w 152"/>
                <a:gd name="T53" fmla="*/ 170 h 245"/>
                <a:gd name="T54" fmla="*/ 108 w 152"/>
                <a:gd name="T55" fmla="*/ 159 h 245"/>
                <a:gd name="T56" fmla="*/ 102 w 152"/>
                <a:gd name="T57" fmla="*/ 147 h 245"/>
                <a:gd name="T58" fmla="*/ 96 w 152"/>
                <a:gd name="T59" fmla="*/ 136 h 245"/>
                <a:gd name="T60" fmla="*/ 90 w 152"/>
                <a:gd name="T61" fmla="*/ 124 h 245"/>
                <a:gd name="T62" fmla="*/ 84 w 152"/>
                <a:gd name="T63" fmla="*/ 114 h 245"/>
                <a:gd name="T64" fmla="*/ 78 w 152"/>
                <a:gd name="T65" fmla="*/ 103 h 245"/>
                <a:gd name="T66" fmla="*/ 73 w 152"/>
                <a:gd name="T67" fmla="*/ 93 h 245"/>
                <a:gd name="T68" fmla="*/ 67 w 152"/>
                <a:gd name="T69" fmla="*/ 84 h 245"/>
                <a:gd name="T70" fmla="*/ 60 w 152"/>
                <a:gd name="T71" fmla="*/ 73 h 245"/>
                <a:gd name="T72" fmla="*/ 53 w 152"/>
                <a:gd name="T73" fmla="*/ 62 h 245"/>
                <a:gd name="T74" fmla="*/ 46 w 152"/>
                <a:gd name="T75" fmla="*/ 54 h 245"/>
                <a:gd name="T76" fmla="*/ 38 w 152"/>
                <a:gd name="T77" fmla="*/ 46 h 245"/>
                <a:gd name="T78" fmla="*/ 31 w 152"/>
                <a:gd name="T79" fmla="*/ 39 h 245"/>
                <a:gd name="T80" fmla="*/ 22 w 152"/>
                <a:gd name="T81" fmla="*/ 31 h 245"/>
                <a:gd name="T82" fmla="*/ 11 w 152"/>
                <a:gd name="T83" fmla="*/ 20 h 245"/>
                <a:gd name="T84" fmla="*/ 3 w 152"/>
                <a:gd name="T85" fmla="*/ 15 h 245"/>
                <a:gd name="T86" fmla="*/ 10 w 152"/>
                <a:gd name="T87" fmla="*/ 0 h 24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2"/>
                <a:gd name="T133" fmla="*/ 0 h 245"/>
                <a:gd name="T134" fmla="*/ 152 w 152"/>
                <a:gd name="T135" fmla="*/ 245 h 24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2" h="245">
                  <a:moveTo>
                    <a:pt x="10" y="0"/>
                  </a:moveTo>
                  <a:lnTo>
                    <a:pt x="10" y="1"/>
                  </a:lnTo>
                  <a:lnTo>
                    <a:pt x="14" y="4"/>
                  </a:lnTo>
                  <a:lnTo>
                    <a:pt x="16" y="6"/>
                  </a:lnTo>
                  <a:lnTo>
                    <a:pt x="19" y="9"/>
                  </a:lnTo>
                  <a:lnTo>
                    <a:pt x="22" y="12"/>
                  </a:lnTo>
                  <a:lnTo>
                    <a:pt x="27" y="16"/>
                  </a:lnTo>
                  <a:lnTo>
                    <a:pt x="28" y="18"/>
                  </a:lnTo>
                  <a:lnTo>
                    <a:pt x="31" y="20"/>
                  </a:lnTo>
                  <a:lnTo>
                    <a:pt x="33" y="23"/>
                  </a:lnTo>
                  <a:lnTo>
                    <a:pt x="35" y="25"/>
                  </a:lnTo>
                  <a:lnTo>
                    <a:pt x="38" y="29"/>
                  </a:lnTo>
                  <a:lnTo>
                    <a:pt x="39" y="31"/>
                  </a:lnTo>
                  <a:lnTo>
                    <a:pt x="42" y="34"/>
                  </a:lnTo>
                  <a:lnTo>
                    <a:pt x="45" y="37"/>
                  </a:lnTo>
                  <a:lnTo>
                    <a:pt x="47" y="41"/>
                  </a:lnTo>
                  <a:lnTo>
                    <a:pt x="50" y="45"/>
                  </a:lnTo>
                  <a:lnTo>
                    <a:pt x="53" y="49"/>
                  </a:lnTo>
                  <a:lnTo>
                    <a:pt x="56" y="53"/>
                  </a:lnTo>
                  <a:lnTo>
                    <a:pt x="59" y="57"/>
                  </a:lnTo>
                  <a:lnTo>
                    <a:pt x="62" y="62"/>
                  </a:lnTo>
                  <a:lnTo>
                    <a:pt x="65" y="65"/>
                  </a:lnTo>
                  <a:lnTo>
                    <a:pt x="68" y="70"/>
                  </a:lnTo>
                  <a:lnTo>
                    <a:pt x="70" y="75"/>
                  </a:lnTo>
                  <a:lnTo>
                    <a:pt x="74" y="79"/>
                  </a:lnTo>
                  <a:lnTo>
                    <a:pt x="76" y="84"/>
                  </a:lnTo>
                  <a:lnTo>
                    <a:pt x="80" y="89"/>
                  </a:lnTo>
                  <a:lnTo>
                    <a:pt x="81" y="94"/>
                  </a:lnTo>
                  <a:lnTo>
                    <a:pt x="85" y="98"/>
                  </a:lnTo>
                  <a:lnTo>
                    <a:pt x="88" y="103"/>
                  </a:lnTo>
                  <a:lnTo>
                    <a:pt x="91" y="108"/>
                  </a:lnTo>
                  <a:lnTo>
                    <a:pt x="94" y="112"/>
                  </a:lnTo>
                  <a:lnTo>
                    <a:pt x="96" y="117"/>
                  </a:lnTo>
                  <a:lnTo>
                    <a:pt x="99" y="121"/>
                  </a:lnTo>
                  <a:lnTo>
                    <a:pt x="102" y="127"/>
                  </a:lnTo>
                  <a:lnTo>
                    <a:pt x="105" y="130"/>
                  </a:lnTo>
                  <a:lnTo>
                    <a:pt x="108" y="136"/>
                  </a:lnTo>
                  <a:lnTo>
                    <a:pt x="110" y="140"/>
                  </a:lnTo>
                  <a:lnTo>
                    <a:pt x="113" y="145"/>
                  </a:lnTo>
                  <a:lnTo>
                    <a:pt x="116" y="150"/>
                  </a:lnTo>
                  <a:lnTo>
                    <a:pt x="118" y="154"/>
                  </a:lnTo>
                  <a:lnTo>
                    <a:pt x="121" y="159"/>
                  </a:lnTo>
                  <a:lnTo>
                    <a:pt x="123" y="163"/>
                  </a:lnTo>
                  <a:lnTo>
                    <a:pt x="126" y="169"/>
                  </a:lnTo>
                  <a:lnTo>
                    <a:pt x="129" y="173"/>
                  </a:lnTo>
                  <a:lnTo>
                    <a:pt x="131" y="178"/>
                  </a:lnTo>
                  <a:lnTo>
                    <a:pt x="134" y="184"/>
                  </a:lnTo>
                  <a:lnTo>
                    <a:pt x="135" y="188"/>
                  </a:lnTo>
                  <a:lnTo>
                    <a:pt x="138" y="194"/>
                  </a:lnTo>
                  <a:lnTo>
                    <a:pt x="140" y="198"/>
                  </a:lnTo>
                  <a:lnTo>
                    <a:pt x="143" y="203"/>
                  </a:lnTo>
                  <a:lnTo>
                    <a:pt x="145" y="208"/>
                  </a:lnTo>
                  <a:lnTo>
                    <a:pt x="147" y="212"/>
                  </a:lnTo>
                  <a:lnTo>
                    <a:pt x="149" y="215"/>
                  </a:lnTo>
                  <a:lnTo>
                    <a:pt x="150" y="218"/>
                  </a:lnTo>
                  <a:lnTo>
                    <a:pt x="151" y="221"/>
                  </a:lnTo>
                  <a:lnTo>
                    <a:pt x="152" y="224"/>
                  </a:lnTo>
                  <a:lnTo>
                    <a:pt x="152" y="245"/>
                  </a:lnTo>
                  <a:lnTo>
                    <a:pt x="151" y="244"/>
                  </a:lnTo>
                  <a:lnTo>
                    <a:pt x="151" y="243"/>
                  </a:lnTo>
                  <a:lnTo>
                    <a:pt x="150" y="241"/>
                  </a:lnTo>
                  <a:lnTo>
                    <a:pt x="149" y="238"/>
                  </a:lnTo>
                  <a:lnTo>
                    <a:pt x="147" y="235"/>
                  </a:lnTo>
                  <a:lnTo>
                    <a:pt x="144" y="230"/>
                  </a:lnTo>
                  <a:lnTo>
                    <a:pt x="142" y="226"/>
                  </a:lnTo>
                  <a:lnTo>
                    <a:pt x="140" y="221"/>
                  </a:lnTo>
                  <a:lnTo>
                    <a:pt x="139" y="218"/>
                  </a:lnTo>
                  <a:lnTo>
                    <a:pt x="137" y="215"/>
                  </a:lnTo>
                  <a:lnTo>
                    <a:pt x="135" y="212"/>
                  </a:lnTo>
                  <a:lnTo>
                    <a:pt x="134" y="210"/>
                  </a:lnTo>
                  <a:lnTo>
                    <a:pt x="132" y="206"/>
                  </a:lnTo>
                  <a:lnTo>
                    <a:pt x="131" y="203"/>
                  </a:lnTo>
                  <a:lnTo>
                    <a:pt x="129" y="199"/>
                  </a:lnTo>
                  <a:lnTo>
                    <a:pt x="128" y="196"/>
                  </a:lnTo>
                  <a:lnTo>
                    <a:pt x="126" y="193"/>
                  </a:lnTo>
                  <a:lnTo>
                    <a:pt x="123" y="188"/>
                  </a:lnTo>
                  <a:lnTo>
                    <a:pt x="122" y="185"/>
                  </a:lnTo>
                  <a:lnTo>
                    <a:pt x="120" y="181"/>
                  </a:lnTo>
                  <a:lnTo>
                    <a:pt x="118" y="178"/>
                  </a:lnTo>
                  <a:lnTo>
                    <a:pt x="116" y="174"/>
                  </a:lnTo>
                  <a:lnTo>
                    <a:pt x="115" y="170"/>
                  </a:lnTo>
                  <a:lnTo>
                    <a:pt x="112" y="167"/>
                  </a:lnTo>
                  <a:lnTo>
                    <a:pt x="110" y="163"/>
                  </a:lnTo>
                  <a:lnTo>
                    <a:pt x="108" y="159"/>
                  </a:lnTo>
                  <a:lnTo>
                    <a:pt x="106" y="155"/>
                  </a:lnTo>
                  <a:lnTo>
                    <a:pt x="105" y="151"/>
                  </a:lnTo>
                  <a:lnTo>
                    <a:pt x="102" y="147"/>
                  </a:lnTo>
                  <a:lnTo>
                    <a:pt x="100" y="143"/>
                  </a:lnTo>
                  <a:lnTo>
                    <a:pt x="98" y="139"/>
                  </a:lnTo>
                  <a:lnTo>
                    <a:pt x="96" y="136"/>
                  </a:lnTo>
                  <a:lnTo>
                    <a:pt x="94" y="131"/>
                  </a:lnTo>
                  <a:lnTo>
                    <a:pt x="91" y="128"/>
                  </a:lnTo>
                  <a:lnTo>
                    <a:pt x="90" y="124"/>
                  </a:lnTo>
                  <a:lnTo>
                    <a:pt x="88" y="120"/>
                  </a:lnTo>
                  <a:lnTo>
                    <a:pt x="86" y="117"/>
                  </a:lnTo>
                  <a:lnTo>
                    <a:pt x="84" y="114"/>
                  </a:lnTo>
                  <a:lnTo>
                    <a:pt x="81" y="110"/>
                  </a:lnTo>
                  <a:lnTo>
                    <a:pt x="80" y="106"/>
                  </a:lnTo>
                  <a:lnTo>
                    <a:pt x="78" y="103"/>
                  </a:lnTo>
                  <a:lnTo>
                    <a:pt x="76" y="100"/>
                  </a:lnTo>
                  <a:lnTo>
                    <a:pt x="74" y="96"/>
                  </a:lnTo>
                  <a:lnTo>
                    <a:pt x="73" y="93"/>
                  </a:lnTo>
                  <a:lnTo>
                    <a:pt x="70" y="90"/>
                  </a:lnTo>
                  <a:lnTo>
                    <a:pt x="69" y="87"/>
                  </a:lnTo>
                  <a:lnTo>
                    <a:pt x="67" y="84"/>
                  </a:lnTo>
                  <a:lnTo>
                    <a:pt x="66" y="81"/>
                  </a:lnTo>
                  <a:lnTo>
                    <a:pt x="63" y="77"/>
                  </a:lnTo>
                  <a:lnTo>
                    <a:pt x="60" y="73"/>
                  </a:lnTo>
                  <a:lnTo>
                    <a:pt x="57" y="69"/>
                  </a:lnTo>
                  <a:lnTo>
                    <a:pt x="56" y="66"/>
                  </a:lnTo>
                  <a:lnTo>
                    <a:pt x="53" y="62"/>
                  </a:lnTo>
                  <a:lnTo>
                    <a:pt x="51" y="60"/>
                  </a:lnTo>
                  <a:lnTo>
                    <a:pt x="48" y="57"/>
                  </a:lnTo>
                  <a:lnTo>
                    <a:pt x="46" y="54"/>
                  </a:lnTo>
                  <a:lnTo>
                    <a:pt x="43" y="51"/>
                  </a:lnTo>
                  <a:lnTo>
                    <a:pt x="40" y="49"/>
                  </a:lnTo>
                  <a:lnTo>
                    <a:pt x="38" y="46"/>
                  </a:lnTo>
                  <a:lnTo>
                    <a:pt x="36" y="44"/>
                  </a:lnTo>
                  <a:lnTo>
                    <a:pt x="34" y="41"/>
                  </a:lnTo>
                  <a:lnTo>
                    <a:pt x="31" y="39"/>
                  </a:lnTo>
                  <a:lnTo>
                    <a:pt x="29" y="37"/>
                  </a:lnTo>
                  <a:lnTo>
                    <a:pt x="27" y="35"/>
                  </a:lnTo>
                  <a:lnTo>
                    <a:pt x="22" y="31"/>
                  </a:lnTo>
                  <a:lnTo>
                    <a:pt x="18" y="28"/>
                  </a:lnTo>
                  <a:lnTo>
                    <a:pt x="14" y="24"/>
                  </a:lnTo>
                  <a:lnTo>
                    <a:pt x="11" y="20"/>
                  </a:lnTo>
                  <a:lnTo>
                    <a:pt x="8" y="18"/>
                  </a:lnTo>
                  <a:lnTo>
                    <a:pt x="5" y="16"/>
                  </a:lnTo>
                  <a:lnTo>
                    <a:pt x="3" y="15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1" name="Freeform 491"/>
            <p:cNvSpPr>
              <a:spLocks/>
            </p:cNvSpPr>
            <p:nvPr/>
          </p:nvSpPr>
          <p:spPr bwMode="auto">
            <a:xfrm rot="-1800000">
              <a:off x="1268" y="3225"/>
              <a:ext cx="376" cy="544"/>
            </a:xfrm>
            <a:custGeom>
              <a:avLst/>
              <a:gdLst>
                <a:gd name="T0" fmla="*/ 1 w 376"/>
                <a:gd name="T1" fmla="*/ 48 h 544"/>
                <a:gd name="T2" fmla="*/ 6 w 376"/>
                <a:gd name="T3" fmla="*/ 31 h 544"/>
                <a:gd name="T4" fmla="*/ 18 w 376"/>
                <a:gd name="T5" fmla="*/ 14 h 544"/>
                <a:gd name="T6" fmla="*/ 37 w 376"/>
                <a:gd name="T7" fmla="*/ 2 h 544"/>
                <a:gd name="T8" fmla="*/ 51 w 376"/>
                <a:gd name="T9" fmla="*/ 0 h 544"/>
                <a:gd name="T10" fmla="*/ 77 w 376"/>
                <a:gd name="T11" fmla="*/ 5 h 544"/>
                <a:gd name="T12" fmla="*/ 87 w 376"/>
                <a:gd name="T13" fmla="*/ 17 h 544"/>
                <a:gd name="T14" fmla="*/ 104 w 376"/>
                <a:gd name="T15" fmla="*/ 39 h 544"/>
                <a:gd name="T16" fmla="*/ 130 w 376"/>
                <a:gd name="T17" fmla="*/ 70 h 544"/>
                <a:gd name="T18" fmla="*/ 160 w 376"/>
                <a:gd name="T19" fmla="*/ 108 h 544"/>
                <a:gd name="T20" fmla="*/ 193 w 376"/>
                <a:gd name="T21" fmla="*/ 151 h 544"/>
                <a:gd name="T22" fmla="*/ 228 w 376"/>
                <a:gd name="T23" fmla="*/ 198 h 544"/>
                <a:gd name="T24" fmla="*/ 263 w 376"/>
                <a:gd name="T25" fmla="*/ 249 h 544"/>
                <a:gd name="T26" fmla="*/ 296 w 376"/>
                <a:gd name="T27" fmla="*/ 300 h 544"/>
                <a:gd name="T28" fmla="*/ 327 w 376"/>
                <a:gd name="T29" fmla="*/ 350 h 544"/>
                <a:gd name="T30" fmla="*/ 354 w 376"/>
                <a:gd name="T31" fmla="*/ 400 h 544"/>
                <a:gd name="T32" fmla="*/ 367 w 376"/>
                <a:gd name="T33" fmla="*/ 425 h 544"/>
                <a:gd name="T34" fmla="*/ 374 w 376"/>
                <a:gd name="T35" fmla="*/ 446 h 544"/>
                <a:gd name="T36" fmla="*/ 367 w 376"/>
                <a:gd name="T37" fmla="*/ 450 h 544"/>
                <a:gd name="T38" fmla="*/ 349 w 376"/>
                <a:gd name="T39" fmla="*/ 429 h 544"/>
                <a:gd name="T40" fmla="*/ 342 w 376"/>
                <a:gd name="T41" fmla="*/ 417 h 544"/>
                <a:gd name="T42" fmla="*/ 329 w 376"/>
                <a:gd name="T43" fmla="*/ 395 h 544"/>
                <a:gd name="T44" fmla="*/ 311 w 376"/>
                <a:gd name="T45" fmla="*/ 364 h 544"/>
                <a:gd name="T46" fmla="*/ 288 w 376"/>
                <a:gd name="T47" fmla="*/ 325 h 544"/>
                <a:gd name="T48" fmla="*/ 262 w 376"/>
                <a:gd name="T49" fmla="*/ 281 h 544"/>
                <a:gd name="T50" fmla="*/ 230 w 376"/>
                <a:gd name="T51" fmla="*/ 232 h 544"/>
                <a:gd name="T52" fmla="*/ 197 w 376"/>
                <a:gd name="T53" fmla="*/ 181 h 544"/>
                <a:gd name="T54" fmla="*/ 162 w 376"/>
                <a:gd name="T55" fmla="*/ 131 h 544"/>
                <a:gd name="T56" fmla="*/ 125 w 376"/>
                <a:gd name="T57" fmla="*/ 82 h 544"/>
                <a:gd name="T58" fmla="*/ 87 w 376"/>
                <a:gd name="T59" fmla="*/ 35 h 544"/>
                <a:gd name="T60" fmla="*/ 66 w 376"/>
                <a:gd name="T61" fmla="*/ 18 h 544"/>
                <a:gd name="T62" fmla="*/ 52 w 376"/>
                <a:gd name="T63" fmla="*/ 16 h 544"/>
                <a:gd name="T64" fmla="*/ 35 w 376"/>
                <a:gd name="T65" fmla="*/ 21 h 544"/>
                <a:gd name="T66" fmla="*/ 20 w 376"/>
                <a:gd name="T67" fmla="*/ 38 h 544"/>
                <a:gd name="T68" fmla="*/ 13 w 376"/>
                <a:gd name="T69" fmla="*/ 57 h 544"/>
                <a:gd name="T70" fmla="*/ 12 w 376"/>
                <a:gd name="T71" fmla="*/ 73 h 544"/>
                <a:gd name="T72" fmla="*/ 18 w 376"/>
                <a:gd name="T73" fmla="*/ 86 h 544"/>
                <a:gd name="T74" fmla="*/ 31 w 376"/>
                <a:gd name="T75" fmla="*/ 110 h 544"/>
                <a:gd name="T76" fmla="*/ 47 w 376"/>
                <a:gd name="T77" fmla="*/ 142 h 544"/>
                <a:gd name="T78" fmla="*/ 67 w 376"/>
                <a:gd name="T79" fmla="*/ 180 h 544"/>
                <a:gd name="T80" fmla="*/ 90 w 376"/>
                <a:gd name="T81" fmla="*/ 225 h 544"/>
                <a:gd name="T82" fmla="*/ 117 w 376"/>
                <a:gd name="T83" fmla="*/ 273 h 544"/>
                <a:gd name="T84" fmla="*/ 145 w 376"/>
                <a:gd name="T85" fmla="*/ 324 h 544"/>
                <a:gd name="T86" fmla="*/ 174 w 376"/>
                <a:gd name="T87" fmla="*/ 376 h 544"/>
                <a:gd name="T88" fmla="*/ 204 w 376"/>
                <a:gd name="T89" fmla="*/ 427 h 544"/>
                <a:gd name="T90" fmla="*/ 235 w 376"/>
                <a:gd name="T91" fmla="*/ 477 h 544"/>
                <a:gd name="T92" fmla="*/ 249 w 376"/>
                <a:gd name="T93" fmla="*/ 502 h 544"/>
                <a:gd name="T94" fmla="*/ 252 w 376"/>
                <a:gd name="T95" fmla="*/ 522 h 544"/>
                <a:gd name="T96" fmla="*/ 244 w 376"/>
                <a:gd name="T97" fmla="*/ 541 h 544"/>
                <a:gd name="T98" fmla="*/ 236 w 376"/>
                <a:gd name="T99" fmla="*/ 537 h 544"/>
                <a:gd name="T100" fmla="*/ 224 w 376"/>
                <a:gd name="T101" fmla="*/ 517 h 544"/>
                <a:gd name="T102" fmla="*/ 207 w 376"/>
                <a:gd name="T103" fmla="*/ 486 h 544"/>
                <a:gd name="T104" fmla="*/ 184 w 376"/>
                <a:gd name="T105" fmla="*/ 447 h 544"/>
                <a:gd name="T106" fmla="*/ 158 w 376"/>
                <a:gd name="T107" fmla="*/ 400 h 544"/>
                <a:gd name="T108" fmla="*/ 130 w 376"/>
                <a:gd name="T109" fmla="*/ 346 h 544"/>
                <a:gd name="T110" fmla="*/ 100 w 376"/>
                <a:gd name="T111" fmla="*/ 290 h 544"/>
                <a:gd name="T112" fmla="*/ 71 w 376"/>
                <a:gd name="T113" fmla="*/ 231 h 544"/>
                <a:gd name="T114" fmla="*/ 42 w 376"/>
                <a:gd name="T115" fmla="*/ 172 h 544"/>
                <a:gd name="T116" fmla="*/ 17 w 376"/>
                <a:gd name="T117" fmla="*/ 114 h 54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76"/>
                <a:gd name="T178" fmla="*/ 0 h 544"/>
                <a:gd name="T179" fmla="*/ 376 w 376"/>
                <a:gd name="T180" fmla="*/ 544 h 54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76" h="544">
                  <a:moveTo>
                    <a:pt x="0" y="61"/>
                  </a:moveTo>
                  <a:lnTo>
                    <a:pt x="0" y="60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1" y="50"/>
                  </a:lnTo>
                  <a:lnTo>
                    <a:pt x="1" y="48"/>
                  </a:lnTo>
                  <a:lnTo>
                    <a:pt x="1" y="45"/>
                  </a:lnTo>
                  <a:lnTo>
                    <a:pt x="2" y="42"/>
                  </a:lnTo>
                  <a:lnTo>
                    <a:pt x="3" y="40"/>
                  </a:lnTo>
                  <a:lnTo>
                    <a:pt x="4" y="36"/>
                  </a:lnTo>
                  <a:lnTo>
                    <a:pt x="4" y="34"/>
                  </a:lnTo>
                  <a:lnTo>
                    <a:pt x="6" y="31"/>
                  </a:lnTo>
                  <a:lnTo>
                    <a:pt x="8" y="28"/>
                  </a:lnTo>
                  <a:lnTo>
                    <a:pt x="9" y="25"/>
                  </a:lnTo>
                  <a:lnTo>
                    <a:pt x="11" y="22"/>
                  </a:lnTo>
                  <a:lnTo>
                    <a:pt x="13" y="19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7" y="7"/>
                  </a:lnTo>
                  <a:lnTo>
                    <a:pt x="31" y="5"/>
                  </a:lnTo>
                  <a:lnTo>
                    <a:pt x="35" y="3"/>
                  </a:lnTo>
                  <a:lnTo>
                    <a:pt x="37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4" y="2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7" y="2"/>
                  </a:lnTo>
                  <a:lnTo>
                    <a:pt x="77" y="5"/>
                  </a:lnTo>
                  <a:lnTo>
                    <a:pt x="78" y="7"/>
                  </a:lnTo>
                  <a:lnTo>
                    <a:pt x="80" y="8"/>
                  </a:lnTo>
                  <a:lnTo>
                    <a:pt x="81" y="11"/>
                  </a:lnTo>
                  <a:lnTo>
                    <a:pt x="82" y="12"/>
                  </a:lnTo>
                  <a:lnTo>
                    <a:pt x="85" y="16"/>
                  </a:lnTo>
                  <a:lnTo>
                    <a:pt x="87" y="17"/>
                  </a:lnTo>
                  <a:lnTo>
                    <a:pt x="89" y="20"/>
                  </a:lnTo>
                  <a:lnTo>
                    <a:pt x="92" y="23"/>
                  </a:lnTo>
                  <a:lnTo>
                    <a:pt x="95" y="27"/>
                  </a:lnTo>
                  <a:lnTo>
                    <a:pt x="98" y="31"/>
                  </a:lnTo>
                  <a:lnTo>
                    <a:pt x="101" y="34"/>
                  </a:lnTo>
                  <a:lnTo>
                    <a:pt x="104" y="39"/>
                  </a:lnTo>
                  <a:lnTo>
                    <a:pt x="109" y="44"/>
                  </a:lnTo>
                  <a:lnTo>
                    <a:pt x="112" y="48"/>
                  </a:lnTo>
                  <a:lnTo>
                    <a:pt x="117" y="53"/>
                  </a:lnTo>
                  <a:lnTo>
                    <a:pt x="121" y="59"/>
                  </a:lnTo>
                  <a:lnTo>
                    <a:pt x="125" y="65"/>
                  </a:lnTo>
                  <a:lnTo>
                    <a:pt x="130" y="70"/>
                  </a:lnTo>
                  <a:lnTo>
                    <a:pt x="134" y="76"/>
                  </a:lnTo>
                  <a:lnTo>
                    <a:pt x="139" y="82"/>
                  </a:lnTo>
                  <a:lnTo>
                    <a:pt x="145" y="89"/>
                  </a:lnTo>
                  <a:lnTo>
                    <a:pt x="149" y="94"/>
                  </a:lnTo>
                  <a:lnTo>
                    <a:pt x="154" y="101"/>
                  </a:lnTo>
                  <a:lnTo>
                    <a:pt x="160" y="108"/>
                  </a:lnTo>
                  <a:lnTo>
                    <a:pt x="165" y="114"/>
                  </a:lnTo>
                  <a:lnTo>
                    <a:pt x="170" y="122"/>
                  </a:lnTo>
                  <a:lnTo>
                    <a:pt x="176" y="128"/>
                  </a:lnTo>
                  <a:lnTo>
                    <a:pt x="181" y="136"/>
                  </a:lnTo>
                  <a:lnTo>
                    <a:pt x="187" y="144"/>
                  </a:lnTo>
                  <a:lnTo>
                    <a:pt x="193" y="151"/>
                  </a:lnTo>
                  <a:lnTo>
                    <a:pt x="198" y="159"/>
                  </a:lnTo>
                  <a:lnTo>
                    <a:pt x="204" y="166"/>
                  </a:lnTo>
                  <a:lnTo>
                    <a:pt x="210" y="175"/>
                  </a:lnTo>
                  <a:lnTo>
                    <a:pt x="216" y="182"/>
                  </a:lnTo>
                  <a:lnTo>
                    <a:pt x="221" y="190"/>
                  </a:lnTo>
                  <a:lnTo>
                    <a:pt x="228" y="198"/>
                  </a:lnTo>
                  <a:lnTo>
                    <a:pt x="234" y="207"/>
                  </a:lnTo>
                  <a:lnTo>
                    <a:pt x="239" y="215"/>
                  </a:lnTo>
                  <a:lnTo>
                    <a:pt x="245" y="223"/>
                  </a:lnTo>
                  <a:lnTo>
                    <a:pt x="251" y="232"/>
                  </a:lnTo>
                  <a:lnTo>
                    <a:pt x="257" y="240"/>
                  </a:lnTo>
                  <a:lnTo>
                    <a:pt x="263" y="249"/>
                  </a:lnTo>
                  <a:lnTo>
                    <a:pt x="268" y="257"/>
                  </a:lnTo>
                  <a:lnTo>
                    <a:pt x="274" y="266"/>
                  </a:lnTo>
                  <a:lnTo>
                    <a:pt x="280" y="275"/>
                  </a:lnTo>
                  <a:lnTo>
                    <a:pt x="286" y="283"/>
                  </a:lnTo>
                  <a:lnTo>
                    <a:pt x="291" y="292"/>
                  </a:lnTo>
                  <a:lnTo>
                    <a:pt x="296" y="300"/>
                  </a:lnTo>
                  <a:lnTo>
                    <a:pt x="302" y="308"/>
                  </a:lnTo>
                  <a:lnTo>
                    <a:pt x="307" y="317"/>
                  </a:lnTo>
                  <a:lnTo>
                    <a:pt x="312" y="325"/>
                  </a:lnTo>
                  <a:lnTo>
                    <a:pt x="317" y="334"/>
                  </a:lnTo>
                  <a:lnTo>
                    <a:pt x="323" y="342"/>
                  </a:lnTo>
                  <a:lnTo>
                    <a:pt x="327" y="350"/>
                  </a:lnTo>
                  <a:lnTo>
                    <a:pt x="332" y="359"/>
                  </a:lnTo>
                  <a:lnTo>
                    <a:pt x="337" y="367"/>
                  </a:lnTo>
                  <a:lnTo>
                    <a:pt x="342" y="375"/>
                  </a:lnTo>
                  <a:lnTo>
                    <a:pt x="346" y="383"/>
                  </a:lnTo>
                  <a:lnTo>
                    <a:pt x="350" y="391"/>
                  </a:lnTo>
                  <a:lnTo>
                    <a:pt x="354" y="400"/>
                  </a:lnTo>
                  <a:lnTo>
                    <a:pt x="358" y="408"/>
                  </a:lnTo>
                  <a:lnTo>
                    <a:pt x="360" y="411"/>
                  </a:lnTo>
                  <a:lnTo>
                    <a:pt x="362" y="415"/>
                  </a:lnTo>
                  <a:lnTo>
                    <a:pt x="363" y="418"/>
                  </a:lnTo>
                  <a:lnTo>
                    <a:pt x="365" y="423"/>
                  </a:lnTo>
                  <a:lnTo>
                    <a:pt x="367" y="425"/>
                  </a:lnTo>
                  <a:lnTo>
                    <a:pt x="368" y="428"/>
                  </a:lnTo>
                  <a:lnTo>
                    <a:pt x="370" y="432"/>
                  </a:lnTo>
                  <a:lnTo>
                    <a:pt x="370" y="435"/>
                  </a:lnTo>
                  <a:lnTo>
                    <a:pt x="372" y="439"/>
                  </a:lnTo>
                  <a:lnTo>
                    <a:pt x="374" y="443"/>
                  </a:lnTo>
                  <a:lnTo>
                    <a:pt x="374" y="446"/>
                  </a:lnTo>
                  <a:lnTo>
                    <a:pt x="376" y="450"/>
                  </a:lnTo>
                  <a:lnTo>
                    <a:pt x="376" y="453"/>
                  </a:lnTo>
                  <a:lnTo>
                    <a:pt x="375" y="455"/>
                  </a:lnTo>
                  <a:lnTo>
                    <a:pt x="373" y="454"/>
                  </a:lnTo>
                  <a:lnTo>
                    <a:pt x="370" y="453"/>
                  </a:lnTo>
                  <a:lnTo>
                    <a:pt x="367" y="450"/>
                  </a:lnTo>
                  <a:lnTo>
                    <a:pt x="363" y="446"/>
                  </a:lnTo>
                  <a:lnTo>
                    <a:pt x="360" y="442"/>
                  </a:lnTo>
                  <a:lnTo>
                    <a:pt x="356" y="438"/>
                  </a:lnTo>
                  <a:lnTo>
                    <a:pt x="353" y="434"/>
                  </a:lnTo>
                  <a:lnTo>
                    <a:pt x="350" y="432"/>
                  </a:lnTo>
                  <a:lnTo>
                    <a:pt x="349" y="429"/>
                  </a:lnTo>
                  <a:lnTo>
                    <a:pt x="348" y="428"/>
                  </a:lnTo>
                  <a:lnTo>
                    <a:pt x="346" y="426"/>
                  </a:lnTo>
                  <a:lnTo>
                    <a:pt x="345" y="424"/>
                  </a:lnTo>
                  <a:lnTo>
                    <a:pt x="344" y="422"/>
                  </a:lnTo>
                  <a:lnTo>
                    <a:pt x="343" y="419"/>
                  </a:lnTo>
                  <a:lnTo>
                    <a:pt x="342" y="417"/>
                  </a:lnTo>
                  <a:lnTo>
                    <a:pt x="340" y="414"/>
                  </a:lnTo>
                  <a:lnTo>
                    <a:pt x="338" y="411"/>
                  </a:lnTo>
                  <a:lnTo>
                    <a:pt x="336" y="407"/>
                  </a:lnTo>
                  <a:lnTo>
                    <a:pt x="334" y="403"/>
                  </a:lnTo>
                  <a:lnTo>
                    <a:pt x="332" y="399"/>
                  </a:lnTo>
                  <a:lnTo>
                    <a:pt x="329" y="395"/>
                  </a:lnTo>
                  <a:lnTo>
                    <a:pt x="327" y="390"/>
                  </a:lnTo>
                  <a:lnTo>
                    <a:pt x="324" y="386"/>
                  </a:lnTo>
                  <a:lnTo>
                    <a:pt x="321" y="380"/>
                  </a:lnTo>
                  <a:lnTo>
                    <a:pt x="318" y="375"/>
                  </a:lnTo>
                  <a:lnTo>
                    <a:pt x="314" y="370"/>
                  </a:lnTo>
                  <a:lnTo>
                    <a:pt x="311" y="364"/>
                  </a:lnTo>
                  <a:lnTo>
                    <a:pt x="307" y="358"/>
                  </a:lnTo>
                  <a:lnTo>
                    <a:pt x="304" y="351"/>
                  </a:lnTo>
                  <a:lnTo>
                    <a:pt x="300" y="345"/>
                  </a:lnTo>
                  <a:lnTo>
                    <a:pt x="297" y="339"/>
                  </a:lnTo>
                  <a:lnTo>
                    <a:pt x="292" y="332"/>
                  </a:lnTo>
                  <a:lnTo>
                    <a:pt x="288" y="325"/>
                  </a:lnTo>
                  <a:lnTo>
                    <a:pt x="284" y="317"/>
                  </a:lnTo>
                  <a:lnTo>
                    <a:pt x="279" y="310"/>
                  </a:lnTo>
                  <a:lnTo>
                    <a:pt x="275" y="303"/>
                  </a:lnTo>
                  <a:lnTo>
                    <a:pt x="270" y="295"/>
                  </a:lnTo>
                  <a:lnTo>
                    <a:pt x="266" y="288"/>
                  </a:lnTo>
                  <a:lnTo>
                    <a:pt x="262" y="281"/>
                  </a:lnTo>
                  <a:lnTo>
                    <a:pt x="256" y="273"/>
                  </a:lnTo>
                  <a:lnTo>
                    <a:pt x="251" y="265"/>
                  </a:lnTo>
                  <a:lnTo>
                    <a:pt x="246" y="257"/>
                  </a:lnTo>
                  <a:lnTo>
                    <a:pt x="241" y="249"/>
                  </a:lnTo>
                  <a:lnTo>
                    <a:pt x="235" y="240"/>
                  </a:lnTo>
                  <a:lnTo>
                    <a:pt x="230" y="232"/>
                  </a:lnTo>
                  <a:lnTo>
                    <a:pt x="225" y="223"/>
                  </a:lnTo>
                  <a:lnTo>
                    <a:pt x="219" y="215"/>
                  </a:lnTo>
                  <a:lnTo>
                    <a:pt x="214" y="207"/>
                  </a:lnTo>
                  <a:lnTo>
                    <a:pt x="208" y="198"/>
                  </a:lnTo>
                  <a:lnTo>
                    <a:pt x="202" y="190"/>
                  </a:lnTo>
                  <a:lnTo>
                    <a:pt x="197" y="181"/>
                  </a:lnTo>
                  <a:lnTo>
                    <a:pt x="191" y="173"/>
                  </a:lnTo>
                  <a:lnTo>
                    <a:pt x="185" y="164"/>
                  </a:lnTo>
                  <a:lnTo>
                    <a:pt x="180" y="156"/>
                  </a:lnTo>
                  <a:lnTo>
                    <a:pt x="174" y="148"/>
                  </a:lnTo>
                  <a:lnTo>
                    <a:pt x="167" y="139"/>
                  </a:lnTo>
                  <a:lnTo>
                    <a:pt x="162" y="131"/>
                  </a:lnTo>
                  <a:lnTo>
                    <a:pt x="156" y="123"/>
                  </a:lnTo>
                  <a:lnTo>
                    <a:pt x="149" y="114"/>
                  </a:lnTo>
                  <a:lnTo>
                    <a:pt x="143" y="106"/>
                  </a:lnTo>
                  <a:lnTo>
                    <a:pt x="137" y="97"/>
                  </a:lnTo>
                  <a:lnTo>
                    <a:pt x="131" y="89"/>
                  </a:lnTo>
                  <a:lnTo>
                    <a:pt x="125" y="82"/>
                  </a:lnTo>
                  <a:lnTo>
                    <a:pt x="118" y="73"/>
                  </a:lnTo>
                  <a:lnTo>
                    <a:pt x="112" y="66"/>
                  </a:lnTo>
                  <a:lnTo>
                    <a:pt x="106" y="57"/>
                  </a:lnTo>
                  <a:lnTo>
                    <a:pt x="100" y="50"/>
                  </a:lnTo>
                  <a:lnTo>
                    <a:pt x="93" y="43"/>
                  </a:lnTo>
                  <a:lnTo>
                    <a:pt x="87" y="35"/>
                  </a:lnTo>
                  <a:lnTo>
                    <a:pt x="81" y="28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72" y="20"/>
                  </a:lnTo>
                  <a:lnTo>
                    <a:pt x="70" y="19"/>
                  </a:lnTo>
                  <a:lnTo>
                    <a:pt x="66" y="18"/>
                  </a:lnTo>
                  <a:lnTo>
                    <a:pt x="63" y="17"/>
                  </a:lnTo>
                  <a:lnTo>
                    <a:pt x="62" y="17"/>
                  </a:lnTo>
                  <a:lnTo>
                    <a:pt x="59" y="16"/>
                  </a:lnTo>
                  <a:lnTo>
                    <a:pt x="57" y="16"/>
                  </a:lnTo>
                  <a:lnTo>
                    <a:pt x="53" y="16"/>
                  </a:lnTo>
                  <a:lnTo>
                    <a:pt x="52" y="16"/>
                  </a:lnTo>
                  <a:lnTo>
                    <a:pt x="49" y="16"/>
                  </a:lnTo>
                  <a:lnTo>
                    <a:pt x="46" y="17"/>
                  </a:lnTo>
                  <a:lnTo>
                    <a:pt x="43" y="17"/>
                  </a:lnTo>
                  <a:lnTo>
                    <a:pt x="41" y="18"/>
                  </a:lnTo>
                  <a:lnTo>
                    <a:pt x="38" y="19"/>
                  </a:lnTo>
                  <a:lnTo>
                    <a:pt x="35" y="21"/>
                  </a:lnTo>
                  <a:lnTo>
                    <a:pt x="32" y="23"/>
                  </a:lnTo>
                  <a:lnTo>
                    <a:pt x="30" y="25"/>
                  </a:lnTo>
                  <a:lnTo>
                    <a:pt x="27" y="27"/>
                  </a:lnTo>
                  <a:lnTo>
                    <a:pt x="25" y="31"/>
                  </a:lnTo>
                  <a:lnTo>
                    <a:pt x="23" y="33"/>
                  </a:lnTo>
                  <a:lnTo>
                    <a:pt x="20" y="38"/>
                  </a:lnTo>
                  <a:lnTo>
                    <a:pt x="18" y="41"/>
                  </a:lnTo>
                  <a:lnTo>
                    <a:pt x="17" y="47"/>
                  </a:lnTo>
                  <a:lnTo>
                    <a:pt x="15" y="49"/>
                  </a:lnTo>
                  <a:lnTo>
                    <a:pt x="14" y="51"/>
                  </a:lnTo>
                  <a:lnTo>
                    <a:pt x="14" y="54"/>
                  </a:lnTo>
                  <a:lnTo>
                    <a:pt x="13" y="57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7"/>
                  </a:lnTo>
                  <a:lnTo>
                    <a:pt x="12" y="71"/>
                  </a:lnTo>
                  <a:lnTo>
                    <a:pt x="12" y="72"/>
                  </a:lnTo>
                  <a:lnTo>
                    <a:pt x="12" y="73"/>
                  </a:lnTo>
                  <a:lnTo>
                    <a:pt x="13" y="75"/>
                  </a:lnTo>
                  <a:lnTo>
                    <a:pt x="14" y="77"/>
                  </a:lnTo>
                  <a:lnTo>
                    <a:pt x="15" y="78"/>
                  </a:lnTo>
                  <a:lnTo>
                    <a:pt x="17" y="82"/>
                  </a:lnTo>
                  <a:lnTo>
                    <a:pt x="18" y="84"/>
                  </a:lnTo>
                  <a:lnTo>
                    <a:pt x="18" y="86"/>
                  </a:lnTo>
                  <a:lnTo>
                    <a:pt x="21" y="90"/>
                  </a:lnTo>
                  <a:lnTo>
                    <a:pt x="23" y="93"/>
                  </a:lnTo>
                  <a:lnTo>
                    <a:pt x="24" y="97"/>
                  </a:lnTo>
                  <a:lnTo>
                    <a:pt x="26" y="101"/>
                  </a:lnTo>
                  <a:lnTo>
                    <a:pt x="28" y="106"/>
                  </a:lnTo>
                  <a:lnTo>
                    <a:pt x="31" y="110"/>
                  </a:lnTo>
                  <a:lnTo>
                    <a:pt x="33" y="114"/>
                  </a:lnTo>
                  <a:lnTo>
                    <a:pt x="35" y="119"/>
                  </a:lnTo>
                  <a:lnTo>
                    <a:pt x="38" y="125"/>
                  </a:lnTo>
                  <a:lnTo>
                    <a:pt x="41" y="131"/>
                  </a:lnTo>
                  <a:lnTo>
                    <a:pt x="44" y="136"/>
                  </a:lnTo>
                  <a:lnTo>
                    <a:pt x="47" y="142"/>
                  </a:lnTo>
                  <a:lnTo>
                    <a:pt x="50" y="148"/>
                  </a:lnTo>
                  <a:lnTo>
                    <a:pt x="53" y="154"/>
                  </a:lnTo>
                  <a:lnTo>
                    <a:pt x="57" y="160"/>
                  </a:lnTo>
                  <a:lnTo>
                    <a:pt x="60" y="167"/>
                  </a:lnTo>
                  <a:lnTo>
                    <a:pt x="63" y="173"/>
                  </a:lnTo>
                  <a:lnTo>
                    <a:pt x="67" y="180"/>
                  </a:lnTo>
                  <a:lnTo>
                    <a:pt x="71" y="188"/>
                  </a:lnTo>
                  <a:lnTo>
                    <a:pt x="74" y="195"/>
                  </a:lnTo>
                  <a:lnTo>
                    <a:pt x="79" y="202"/>
                  </a:lnTo>
                  <a:lnTo>
                    <a:pt x="83" y="210"/>
                  </a:lnTo>
                  <a:lnTo>
                    <a:pt x="86" y="217"/>
                  </a:lnTo>
                  <a:lnTo>
                    <a:pt x="90" y="225"/>
                  </a:lnTo>
                  <a:lnTo>
                    <a:pt x="95" y="232"/>
                  </a:lnTo>
                  <a:lnTo>
                    <a:pt x="99" y="241"/>
                  </a:lnTo>
                  <a:lnTo>
                    <a:pt x="103" y="248"/>
                  </a:lnTo>
                  <a:lnTo>
                    <a:pt x="108" y="256"/>
                  </a:lnTo>
                  <a:lnTo>
                    <a:pt x="111" y="265"/>
                  </a:lnTo>
                  <a:lnTo>
                    <a:pt x="117" y="273"/>
                  </a:lnTo>
                  <a:lnTo>
                    <a:pt x="121" y="281"/>
                  </a:lnTo>
                  <a:lnTo>
                    <a:pt x="125" y="290"/>
                  </a:lnTo>
                  <a:lnTo>
                    <a:pt x="131" y="298"/>
                  </a:lnTo>
                  <a:lnTo>
                    <a:pt x="135" y="307"/>
                  </a:lnTo>
                  <a:lnTo>
                    <a:pt x="140" y="315"/>
                  </a:lnTo>
                  <a:lnTo>
                    <a:pt x="145" y="324"/>
                  </a:lnTo>
                  <a:lnTo>
                    <a:pt x="150" y="333"/>
                  </a:lnTo>
                  <a:lnTo>
                    <a:pt x="155" y="342"/>
                  </a:lnTo>
                  <a:lnTo>
                    <a:pt x="160" y="350"/>
                  </a:lnTo>
                  <a:lnTo>
                    <a:pt x="165" y="358"/>
                  </a:lnTo>
                  <a:lnTo>
                    <a:pt x="170" y="367"/>
                  </a:lnTo>
                  <a:lnTo>
                    <a:pt x="174" y="376"/>
                  </a:lnTo>
                  <a:lnTo>
                    <a:pt x="180" y="384"/>
                  </a:lnTo>
                  <a:lnTo>
                    <a:pt x="184" y="393"/>
                  </a:lnTo>
                  <a:lnTo>
                    <a:pt x="189" y="401"/>
                  </a:lnTo>
                  <a:lnTo>
                    <a:pt x="195" y="410"/>
                  </a:lnTo>
                  <a:lnTo>
                    <a:pt x="200" y="418"/>
                  </a:lnTo>
                  <a:lnTo>
                    <a:pt x="204" y="427"/>
                  </a:lnTo>
                  <a:lnTo>
                    <a:pt x="209" y="435"/>
                  </a:lnTo>
                  <a:lnTo>
                    <a:pt x="215" y="443"/>
                  </a:lnTo>
                  <a:lnTo>
                    <a:pt x="220" y="452"/>
                  </a:lnTo>
                  <a:lnTo>
                    <a:pt x="225" y="460"/>
                  </a:lnTo>
                  <a:lnTo>
                    <a:pt x="230" y="468"/>
                  </a:lnTo>
                  <a:lnTo>
                    <a:pt x="235" y="477"/>
                  </a:lnTo>
                  <a:lnTo>
                    <a:pt x="238" y="482"/>
                  </a:lnTo>
                  <a:lnTo>
                    <a:pt x="241" y="485"/>
                  </a:lnTo>
                  <a:lnTo>
                    <a:pt x="243" y="491"/>
                  </a:lnTo>
                  <a:lnTo>
                    <a:pt x="246" y="495"/>
                  </a:lnTo>
                  <a:lnTo>
                    <a:pt x="246" y="498"/>
                  </a:lnTo>
                  <a:lnTo>
                    <a:pt x="249" y="502"/>
                  </a:lnTo>
                  <a:lnTo>
                    <a:pt x="250" y="507"/>
                  </a:lnTo>
                  <a:lnTo>
                    <a:pt x="251" y="510"/>
                  </a:lnTo>
                  <a:lnTo>
                    <a:pt x="251" y="513"/>
                  </a:lnTo>
                  <a:lnTo>
                    <a:pt x="252" y="515"/>
                  </a:lnTo>
                  <a:lnTo>
                    <a:pt x="252" y="518"/>
                  </a:lnTo>
                  <a:lnTo>
                    <a:pt x="252" y="522"/>
                  </a:lnTo>
                  <a:lnTo>
                    <a:pt x="252" y="526"/>
                  </a:lnTo>
                  <a:lnTo>
                    <a:pt x="251" y="531"/>
                  </a:lnTo>
                  <a:lnTo>
                    <a:pt x="249" y="534"/>
                  </a:lnTo>
                  <a:lnTo>
                    <a:pt x="248" y="537"/>
                  </a:lnTo>
                  <a:lnTo>
                    <a:pt x="246" y="539"/>
                  </a:lnTo>
                  <a:lnTo>
                    <a:pt x="244" y="541"/>
                  </a:lnTo>
                  <a:lnTo>
                    <a:pt x="241" y="543"/>
                  </a:lnTo>
                  <a:lnTo>
                    <a:pt x="240" y="544"/>
                  </a:lnTo>
                  <a:lnTo>
                    <a:pt x="239" y="543"/>
                  </a:lnTo>
                  <a:lnTo>
                    <a:pt x="238" y="540"/>
                  </a:lnTo>
                  <a:lnTo>
                    <a:pt x="237" y="539"/>
                  </a:lnTo>
                  <a:lnTo>
                    <a:pt x="236" y="537"/>
                  </a:lnTo>
                  <a:lnTo>
                    <a:pt x="234" y="534"/>
                  </a:lnTo>
                  <a:lnTo>
                    <a:pt x="233" y="532"/>
                  </a:lnTo>
                  <a:lnTo>
                    <a:pt x="231" y="528"/>
                  </a:lnTo>
                  <a:lnTo>
                    <a:pt x="229" y="525"/>
                  </a:lnTo>
                  <a:lnTo>
                    <a:pt x="226" y="521"/>
                  </a:lnTo>
                  <a:lnTo>
                    <a:pt x="224" y="517"/>
                  </a:lnTo>
                  <a:lnTo>
                    <a:pt x="221" y="512"/>
                  </a:lnTo>
                  <a:lnTo>
                    <a:pt x="219" y="508"/>
                  </a:lnTo>
                  <a:lnTo>
                    <a:pt x="216" y="502"/>
                  </a:lnTo>
                  <a:lnTo>
                    <a:pt x="214" y="498"/>
                  </a:lnTo>
                  <a:lnTo>
                    <a:pt x="210" y="492"/>
                  </a:lnTo>
                  <a:lnTo>
                    <a:pt x="207" y="486"/>
                  </a:lnTo>
                  <a:lnTo>
                    <a:pt x="203" y="480"/>
                  </a:lnTo>
                  <a:lnTo>
                    <a:pt x="200" y="475"/>
                  </a:lnTo>
                  <a:lnTo>
                    <a:pt x="195" y="467"/>
                  </a:lnTo>
                  <a:lnTo>
                    <a:pt x="192" y="461"/>
                  </a:lnTo>
                  <a:lnTo>
                    <a:pt x="188" y="453"/>
                  </a:lnTo>
                  <a:lnTo>
                    <a:pt x="184" y="447"/>
                  </a:lnTo>
                  <a:lnTo>
                    <a:pt x="180" y="439"/>
                  </a:lnTo>
                  <a:lnTo>
                    <a:pt x="176" y="432"/>
                  </a:lnTo>
                  <a:lnTo>
                    <a:pt x="171" y="424"/>
                  </a:lnTo>
                  <a:lnTo>
                    <a:pt x="167" y="416"/>
                  </a:lnTo>
                  <a:lnTo>
                    <a:pt x="163" y="408"/>
                  </a:lnTo>
                  <a:lnTo>
                    <a:pt x="158" y="400"/>
                  </a:lnTo>
                  <a:lnTo>
                    <a:pt x="153" y="391"/>
                  </a:lnTo>
                  <a:lnTo>
                    <a:pt x="149" y="383"/>
                  </a:lnTo>
                  <a:lnTo>
                    <a:pt x="145" y="374"/>
                  </a:lnTo>
                  <a:lnTo>
                    <a:pt x="139" y="365"/>
                  </a:lnTo>
                  <a:lnTo>
                    <a:pt x="135" y="356"/>
                  </a:lnTo>
                  <a:lnTo>
                    <a:pt x="130" y="346"/>
                  </a:lnTo>
                  <a:lnTo>
                    <a:pt x="125" y="337"/>
                  </a:lnTo>
                  <a:lnTo>
                    <a:pt x="120" y="327"/>
                  </a:lnTo>
                  <a:lnTo>
                    <a:pt x="115" y="318"/>
                  </a:lnTo>
                  <a:lnTo>
                    <a:pt x="110" y="309"/>
                  </a:lnTo>
                  <a:lnTo>
                    <a:pt x="104" y="299"/>
                  </a:lnTo>
                  <a:lnTo>
                    <a:pt x="100" y="290"/>
                  </a:lnTo>
                  <a:lnTo>
                    <a:pt x="95" y="280"/>
                  </a:lnTo>
                  <a:lnTo>
                    <a:pt x="90" y="270"/>
                  </a:lnTo>
                  <a:lnTo>
                    <a:pt x="85" y="261"/>
                  </a:lnTo>
                  <a:lnTo>
                    <a:pt x="80" y="251"/>
                  </a:lnTo>
                  <a:lnTo>
                    <a:pt x="75" y="241"/>
                  </a:lnTo>
                  <a:lnTo>
                    <a:pt x="71" y="231"/>
                  </a:lnTo>
                  <a:lnTo>
                    <a:pt x="66" y="221"/>
                  </a:lnTo>
                  <a:lnTo>
                    <a:pt x="61" y="211"/>
                  </a:lnTo>
                  <a:lnTo>
                    <a:pt x="56" y="201"/>
                  </a:lnTo>
                  <a:lnTo>
                    <a:pt x="52" y="192"/>
                  </a:lnTo>
                  <a:lnTo>
                    <a:pt x="47" y="181"/>
                  </a:lnTo>
                  <a:lnTo>
                    <a:pt x="42" y="172"/>
                  </a:lnTo>
                  <a:lnTo>
                    <a:pt x="38" y="162"/>
                  </a:lnTo>
                  <a:lnTo>
                    <a:pt x="34" y="152"/>
                  </a:lnTo>
                  <a:lnTo>
                    <a:pt x="29" y="143"/>
                  </a:lnTo>
                  <a:lnTo>
                    <a:pt x="25" y="133"/>
                  </a:lnTo>
                  <a:lnTo>
                    <a:pt x="21" y="124"/>
                  </a:lnTo>
                  <a:lnTo>
                    <a:pt x="17" y="114"/>
                  </a:lnTo>
                  <a:lnTo>
                    <a:pt x="14" y="105"/>
                  </a:lnTo>
                  <a:lnTo>
                    <a:pt x="10" y="96"/>
                  </a:lnTo>
                  <a:lnTo>
                    <a:pt x="6" y="86"/>
                  </a:lnTo>
                  <a:lnTo>
                    <a:pt x="3" y="78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2" name="Freeform 492"/>
            <p:cNvSpPr>
              <a:spLocks/>
            </p:cNvSpPr>
            <p:nvPr/>
          </p:nvSpPr>
          <p:spPr bwMode="auto">
            <a:xfrm rot="-1800000">
              <a:off x="929" y="3190"/>
              <a:ext cx="80" cy="37"/>
            </a:xfrm>
            <a:custGeom>
              <a:avLst/>
              <a:gdLst>
                <a:gd name="T0" fmla="*/ 0 w 80"/>
                <a:gd name="T1" fmla="*/ 20 h 37"/>
                <a:gd name="T2" fmla="*/ 73 w 80"/>
                <a:gd name="T3" fmla="*/ 0 h 37"/>
                <a:gd name="T4" fmla="*/ 80 w 80"/>
                <a:gd name="T5" fmla="*/ 8 h 37"/>
                <a:gd name="T6" fmla="*/ 9 w 80"/>
                <a:gd name="T7" fmla="*/ 37 h 37"/>
                <a:gd name="T8" fmla="*/ 2 w 80"/>
                <a:gd name="T9" fmla="*/ 32 h 37"/>
                <a:gd name="T10" fmla="*/ 0 w 80"/>
                <a:gd name="T11" fmla="*/ 2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37"/>
                <a:gd name="T20" fmla="*/ 80 w 80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37">
                  <a:moveTo>
                    <a:pt x="0" y="20"/>
                  </a:moveTo>
                  <a:lnTo>
                    <a:pt x="73" y="0"/>
                  </a:lnTo>
                  <a:lnTo>
                    <a:pt x="80" y="8"/>
                  </a:lnTo>
                  <a:lnTo>
                    <a:pt x="9" y="37"/>
                  </a:lnTo>
                  <a:lnTo>
                    <a:pt x="2" y="32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3" name="Freeform 493"/>
            <p:cNvSpPr>
              <a:spLocks/>
            </p:cNvSpPr>
            <p:nvPr/>
          </p:nvSpPr>
          <p:spPr bwMode="auto">
            <a:xfrm rot="-1800000">
              <a:off x="1587" y="3544"/>
              <a:ext cx="147" cy="153"/>
            </a:xfrm>
            <a:custGeom>
              <a:avLst/>
              <a:gdLst>
                <a:gd name="T0" fmla="*/ 2 w 147"/>
                <a:gd name="T1" fmla="*/ 85 h 153"/>
                <a:gd name="T2" fmla="*/ 4 w 147"/>
                <a:gd name="T3" fmla="*/ 71 h 153"/>
                <a:gd name="T4" fmla="*/ 8 w 147"/>
                <a:gd name="T5" fmla="*/ 53 h 153"/>
                <a:gd name="T6" fmla="*/ 18 w 147"/>
                <a:gd name="T7" fmla="*/ 34 h 153"/>
                <a:gd name="T8" fmla="*/ 29 w 147"/>
                <a:gd name="T9" fmla="*/ 18 h 153"/>
                <a:gd name="T10" fmla="*/ 39 w 147"/>
                <a:gd name="T11" fmla="*/ 12 h 153"/>
                <a:gd name="T12" fmla="*/ 50 w 147"/>
                <a:gd name="T13" fmla="*/ 5 h 153"/>
                <a:gd name="T14" fmla="*/ 63 w 147"/>
                <a:gd name="T15" fmla="*/ 1 h 153"/>
                <a:gd name="T16" fmla="*/ 78 w 147"/>
                <a:gd name="T17" fmla="*/ 0 h 153"/>
                <a:gd name="T18" fmla="*/ 96 w 147"/>
                <a:gd name="T19" fmla="*/ 0 h 153"/>
                <a:gd name="T20" fmla="*/ 112 w 147"/>
                <a:gd name="T21" fmla="*/ 4 h 153"/>
                <a:gd name="T22" fmla="*/ 124 w 147"/>
                <a:gd name="T23" fmla="*/ 14 h 153"/>
                <a:gd name="T24" fmla="*/ 137 w 147"/>
                <a:gd name="T25" fmla="*/ 29 h 153"/>
                <a:gd name="T26" fmla="*/ 146 w 147"/>
                <a:gd name="T27" fmla="*/ 46 h 153"/>
                <a:gd name="T28" fmla="*/ 147 w 147"/>
                <a:gd name="T29" fmla="*/ 62 h 153"/>
                <a:gd name="T30" fmla="*/ 145 w 147"/>
                <a:gd name="T31" fmla="*/ 72 h 153"/>
                <a:gd name="T32" fmla="*/ 141 w 147"/>
                <a:gd name="T33" fmla="*/ 84 h 153"/>
                <a:gd name="T34" fmla="*/ 134 w 147"/>
                <a:gd name="T35" fmla="*/ 96 h 153"/>
                <a:gd name="T36" fmla="*/ 124 w 147"/>
                <a:gd name="T37" fmla="*/ 108 h 153"/>
                <a:gd name="T38" fmla="*/ 109 w 147"/>
                <a:gd name="T39" fmla="*/ 121 h 153"/>
                <a:gd name="T40" fmla="*/ 99 w 147"/>
                <a:gd name="T41" fmla="*/ 128 h 153"/>
                <a:gd name="T42" fmla="*/ 89 w 147"/>
                <a:gd name="T43" fmla="*/ 135 h 153"/>
                <a:gd name="T44" fmla="*/ 78 w 147"/>
                <a:gd name="T45" fmla="*/ 142 h 153"/>
                <a:gd name="T46" fmla="*/ 65 w 147"/>
                <a:gd name="T47" fmla="*/ 146 h 153"/>
                <a:gd name="T48" fmla="*/ 55 w 147"/>
                <a:gd name="T49" fmla="*/ 151 h 153"/>
                <a:gd name="T50" fmla="*/ 45 w 147"/>
                <a:gd name="T51" fmla="*/ 153 h 153"/>
                <a:gd name="T52" fmla="*/ 32 w 147"/>
                <a:gd name="T53" fmla="*/ 152 h 153"/>
                <a:gd name="T54" fmla="*/ 19 w 147"/>
                <a:gd name="T55" fmla="*/ 147 h 153"/>
                <a:gd name="T56" fmla="*/ 8 w 147"/>
                <a:gd name="T57" fmla="*/ 138 h 153"/>
                <a:gd name="T58" fmla="*/ 1 w 147"/>
                <a:gd name="T59" fmla="*/ 121 h 153"/>
                <a:gd name="T60" fmla="*/ 15 w 147"/>
                <a:gd name="T61" fmla="*/ 93 h 153"/>
                <a:gd name="T62" fmla="*/ 21 w 147"/>
                <a:gd name="T63" fmla="*/ 103 h 153"/>
                <a:gd name="T64" fmla="*/ 34 w 147"/>
                <a:gd name="T65" fmla="*/ 115 h 153"/>
                <a:gd name="T66" fmla="*/ 43 w 147"/>
                <a:gd name="T67" fmla="*/ 121 h 153"/>
                <a:gd name="T68" fmla="*/ 54 w 147"/>
                <a:gd name="T69" fmla="*/ 124 h 153"/>
                <a:gd name="T70" fmla="*/ 67 w 147"/>
                <a:gd name="T71" fmla="*/ 125 h 153"/>
                <a:gd name="T72" fmla="*/ 81 w 147"/>
                <a:gd name="T73" fmla="*/ 121 h 153"/>
                <a:gd name="T74" fmla="*/ 93 w 147"/>
                <a:gd name="T75" fmla="*/ 113 h 153"/>
                <a:gd name="T76" fmla="*/ 103 w 147"/>
                <a:gd name="T77" fmla="*/ 102 h 153"/>
                <a:gd name="T78" fmla="*/ 112 w 147"/>
                <a:gd name="T79" fmla="*/ 90 h 153"/>
                <a:gd name="T80" fmla="*/ 116 w 147"/>
                <a:gd name="T81" fmla="*/ 76 h 153"/>
                <a:gd name="T82" fmla="*/ 117 w 147"/>
                <a:gd name="T83" fmla="*/ 62 h 153"/>
                <a:gd name="T84" fmla="*/ 114 w 147"/>
                <a:gd name="T85" fmla="*/ 50 h 153"/>
                <a:gd name="T86" fmla="*/ 107 w 147"/>
                <a:gd name="T87" fmla="*/ 40 h 153"/>
                <a:gd name="T88" fmla="*/ 96 w 147"/>
                <a:gd name="T89" fmla="*/ 32 h 153"/>
                <a:gd name="T90" fmla="*/ 83 w 147"/>
                <a:gd name="T91" fmla="*/ 28 h 153"/>
                <a:gd name="T92" fmla="*/ 70 w 147"/>
                <a:gd name="T93" fmla="*/ 27 h 153"/>
                <a:gd name="T94" fmla="*/ 57 w 147"/>
                <a:gd name="T95" fmla="*/ 29 h 153"/>
                <a:gd name="T96" fmla="*/ 43 w 147"/>
                <a:gd name="T97" fmla="*/ 35 h 153"/>
                <a:gd name="T98" fmla="*/ 33 w 147"/>
                <a:gd name="T99" fmla="*/ 46 h 153"/>
                <a:gd name="T100" fmla="*/ 24 w 147"/>
                <a:gd name="T101" fmla="*/ 59 h 153"/>
                <a:gd name="T102" fmla="*/ 18 w 147"/>
                <a:gd name="T103" fmla="*/ 76 h 15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7"/>
                <a:gd name="T157" fmla="*/ 0 h 153"/>
                <a:gd name="T158" fmla="*/ 147 w 147"/>
                <a:gd name="T159" fmla="*/ 153 h 15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7" h="153">
                  <a:moveTo>
                    <a:pt x="2" y="93"/>
                  </a:moveTo>
                  <a:lnTo>
                    <a:pt x="1" y="91"/>
                  </a:lnTo>
                  <a:lnTo>
                    <a:pt x="2" y="88"/>
                  </a:lnTo>
                  <a:lnTo>
                    <a:pt x="2" y="85"/>
                  </a:lnTo>
                  <a:lnTo>
                    <a:pt x="2" y="82"/>
                  </a:lnTo>
                  <a:lnTo>
                    <a:pt x="2" y="79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6" y="62"/>
                  </a:lnTo>
                  <a:lnTo>
                    <a:pt x="7" y="58"/>
                  </a:lnTo>
                  <a:lnTo>
                    <a:pt x="8" y="53"/>
                  </a:lnTo>
                  <a:lnTo>
                    <a:pt x="11" y="48"/>
                  </a:lnTo>
                  <a:lnTo>
                    <a:pt x="12" y="43"/>
                  </a:lnTo>
                  <a:lnTo>
                    <a:pt x="16" y="39"/>
                  </a:lnTo>
                  <a:lnTo>
                    <a:pt x="18" y="34"/>
                  </a:lnTo>
                  <a:lnTo>
                    <a:pt x="21" y="29"/>
                  </a:lnTo>
                  <a:lnTo>
                    <a:pt x="24" y="26"/>
                  </a:lnTo>
                  <a:lnTo>
                    <a:pt x="28" y="21"/>
                  </a:lnTo>
                  <a:lnTo>
                    <a:pt x="29" y="18"/>
                  </a:lnTo>
                  <a:lnTo>
                    <a:pt x="32" y="17"/>
                  </a:lnTo>
                  <a:lnTo>
                    <a:pt x="34" y="15"/>
                  </a:lnTo>
                  <a:lnTo>
                    <a:pt x="37" y="13"/>
                  </a:lnTo>
                  <a:lnTo>
                    <a:pt x="39" y="12"/>
                  </a:lnTo>
                  <a:lnTo>
                    <a:pt x="42" y="10"/>
                  </a:lnTo>
                  <a:lnTo>
                    <a:pt x="44" y="9"/>
                  </a:lnTo>
                  <a:lnTo>
                    <a:pt x="48" y="7"/>
                  </a:lnTo>
                  <a:lnTo>
                    <a:pt x="50" y="5"/>
                  </a:lnTo>
                  <a:lnTo>
                    <a:pt x="53" y="4"/>
                  </a:lnTo>
                  <a:lnTo>
                    <a:pt x="56" y="3"/>
                  </a:lnTo>
                  <a:lnTo>
                    <a:pt x="60" y="2"/>
                  </a:lnTo>
                  <a:lnTo>
                    <a:pt x="63" y="1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101" y="1"/>
                  </a:lnTo>
                  <a:lnTo>
                    <a:pt x="106" y="1"/>
                  </a:lnTo>
                  <a:lnTo>
                    <a:pt x="111" y="3"/>
                  </a:lnTo>
                  <a:lnTo>
                    <a:pt x="112" y="4"/>
                  </a:lnTo>
                  <a:lnTo>
                    <a:pt x="116" y="7"/>
                  </a:lnTo>
                  <a:lnTo>
                    <a:pt x="119" y="8"/>
                  </a:lnTo>
                  <a:lnTo>
                    <a:pt x="121" y="11"/>
                  </a:lnTo>
                  <a:lnTo>
                    <a:pt x="124" y="14"/>
                  </a:lnTo>
                  <a:lnTo>
                    <a:pt x="128" y="18"/>
                  </a:lnTo>
                  <a:lnTo>
                    <a:pt x="130" y="21"/>
                  </a:lnTo>
                  <a:lnTo>
                    <a:pt x="134" y="24"/>
                  </a:lnTo>
                  <a:lnTo>
                    <a:pt x="137" y="29"/>
                  </a:lnTo>
                  <a:lnTo>
                    <a:pt x="141" y="33"/>
                  </a:lnTo>
                  <a:lnTo>
                    <a:pt x="142" y="37"/>
                  </a:lnTo>
                  <a:lnTo>
                    <a:pt x="144" y="41"/>
                  </a:lnTo>
                  <a:lnTo>
                    <a:pt x="146" y="46"/>
                  </a:lnTo>
                  <a:lnTo>
                    <a:pt x="147" y="51"/>
                  </a:lnTo>
                  <a:lnTo>
                    <a:pt x="147" y="54"/>
                  </a:lnTo>
                  <a:lnTo>
                    <a:pt x="147" y="60"/>
                  </a:lnTo>
                  <a:lnTo>
                    <a:pt x="147" y="62"/>
                  </a:lnTo>
                  <a:lnTo>
                    <a:pt x="147" y="64"/>
                  </a:lnTo>
                  <a:lnTo>
                    <a:pt x="147" y="67"/>
                  </a:lnTo>
                  <a:lnTo>
                    <a:pt x="146" y="70"/>
                  </a:lnTo>
                  <a:lnTo>
                    <a:pt x="145" y="72"/>
                  </a:lnTo>
                  <a:lnTo>
                    <a:pt x="145" y="75"/>
                  </a:lnTo>
                  <a:lnTo>
                    <a:pt x="143" y="78"/>
                  </a:lnTo>
                  <a:lnTo>
                    <a:pt x="142" y="80"/>
                  </a:lnTo>
                  <a:lnTo>
                    <a:pt x="141" y="84"/>
                  </a:lnTo>
                  <a:lnTo>
                    <a:pt x="140" y="87"/>
                  </a:lnTo>
                  <a:lnTo>
                    <a:pt x="138" y="90"/>
                  </a:lnTo>
                  <a:lnTo>
                    <a:pt x="137" y="93"/>
                  </a:lnTo>
                  <a:lnTo>
                    <a:pt x="134" y="96"/>
                  </a:lnTo>
                  <a:lnTo>
                    <a:pt x="132" y="99"/>
                  </a:lnTo>
                  <a:lnTo>
                    <a:pt x="129" y="102"/>
                  </a:lnTo>
                  <a:lnTo>
                    <a:pt x="127" y="104"/>
                  </a:lnTo>
                  <a:lnTo>
                    <a:pt x="124" y="108"/>
                  </a:lnTo>
                  <a:lnTo>
                    <a:pt x="121" y="111"/>
                  </a:lnTo>
                  <a:lnTo>
                    <a:pt x="117" y="114"/>
                  </a:lnTo>
                  <a:lnTo>
                    <a:pt x="114" y="118"/>
                  </a:lnTo>
                  <a:lnTo>
                    <a:pt x="109" y="121"/>
                  </a:lnTo>
                  <a:lnTo>
                    <a:pt x="106" y="124"/>
                  </a:lnTo>
                  <a:lnTo>
                    <a:pt x="103" y="125"/>
                  </a:lnTo>
                  <a:lnTo>
                    <a:pt x="101" y="127"/>
                  </a:lnTo>
                  <a:lnTo>
                    <a:pt x="99" y="128"/>
                  </a:lnTo>
                  <a:lnTo>
                    <a:pt x="97" y="130"/>
                  </a:lnTo>
                  <a:lnTo>
                    <a:pt x="94" y="132"/>
                  </a:lnTo>
                  <a:lnTo>
                    <a:pt x="91" y="133"/>
                  </a:lnTo>
                  <a:lnTo>
                    <a:pt x="89" y="135"/>
                  </a:lnTo>
                  <a:lnTo>
                    <a:pt x="86" y="137"/>
                  </a:lnTo>
                  <a:lnTo>
                    <a:pt x="84" y="138"/>
                  </a:lnTo>
                  <a:lnTo>
                    <a:pt x="81" y="139"/>
                  </a:lnTo>
                  <a:lnTo>
                    <a:pt x="78" y="142"/>
                  </a:lnTo>
                  <a:lnTo>
                    <a:pt x="75" y="143"/>
                  </a:lnTo>
                  <a:lnTo>
                    <a:pt x="71" y="144"/>
                  </a:lnTo>
                  <a:lnTo>
                    <a:pt x="69" y="146"/>
                  </a:lnTo>
                  <a:lnTo>
                    <a:pt x="65" y="146"/>
                  </a:lnTo>
                  <a:lnTo>
                    <a:pt x="63" y="148"/>
                  </a:lnTo>
                  <a:lnTo>
                    <a:pt x="61" y="149"/>
                  </a:lnTo>
                  <a:lnTo>
                    <a:pt x="58" y="150"/>
                  </a:lnTo>
                  <a:lnTo>
                    <a:pt x="55" y="151"/>
                  </a:lnTo>
                  <a:lnTo>
                    <a:pt x="53" y="152"/>
                  </a:lnTo>
                  <a:lnTo>
                    <a:pt x="50" y="152"/>
                  </a:lnTo>
                  <a:lnTo>
                    <a:pt x="48" y="152"/>
                  </a:lnTo>
                  <a:lnTo>
                    <a:pt x="45" y="153"/>
                  </a:lnTo>
                  <a:lnTo>
                    <a:pt x="43" y="153"/>
                  </a:lnTo>
                  <a:lnTo>
                    <a:pt x="39" y="153"/>
                  </a:lnTo>
                  <a:lnTo>
                    <a:pt x="35" y="153"/>
                  </a:lnTo>
                  <a:lnTo>
                    <a:pt x="32" y="152"/>
                  </a:lnTo>
                  <a:lnTo>
                    <a:pt x="28" y="152"/>
                  </a:lnTo>
                  <a:lnTo>
                    <a:pt x="25" y="151"/>
                  </a:lnTo>
                  <a:lnTo>
                    <a:pt x="22" y="149"/>
                  </a:lnTo>
                  <a:lnTo>
                    <a:pt x="19" y="147"/>
                  </a:lnTo>
                  <a:lnTo>
                    <a:pt x="17" y="146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8" y="138"/>
                  </a:lnTo>
                  <a:lnTo>
                    <a:pt x="7" y="134"/>
                  </a:lnTo>
                  <a:lnTo>
                    <a:pt x="4" y="129"/>
                  </a:lnTo>
                  <a:lnTo>
                    <a:pt x="2" y="125"/>
                  </a:lnTo>
                  <a:lnTo>
                    <a:pt x="1" y="121"/>
                  </a:lnTo>
                  <a:lnTo>
                    <a:pt x="1" y="118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15" y="93"/>
                  </a:lnTo>
                  <a:lnTo>
                    <a:pt x="16" y="93"/>
                  </a:lnTo>
                  <a:lnTo>
                    <a:pt x="18" y="97"/>
                  </a:lnTo>
                  <a:lnTo>
                    <a:pt x="19" y="100"/>
                  </a:lnTo>
                  <a:lnTo>
                    <a:pt x="21" y="103"/>
                  </a:lnTo>
                  <a:lnTo>
                    <a:pt x="23" y="106"/>
                  </a:lnTo>
                  <a:lnTo>
                    <a:pt x="27" y="110"/>
                  </a:lnTo>
                  <a:lnTo>
                    <a:pt x="29" y="113"/>
                  </a:lnTo>
                  <a:lnTo>
                    <a:pt x="34" y="115"/>
                  </a:lnTo>
                  <a:lnTo>
                    <a:pt x="36" y="117"/>
                  </a:lnTo>
                  <a:lnTo>
                    <a:pt x="38" y="118"/>
                  </a:lnTo>
                  <a:lnTo>
                    <a:pt x="40" y="119"/>
                  </a:lnTo>
                  <a:lnTo>
                    <a:pt x="43" y="121"/>
                  </a:lnTo>
                  <a:lnTo>
                    <a:pt x="46" y="122"/>
                  </a:lnTo>
                  <a:lnTo>
                    <a:pt x="48" y="122"/>
                  </a:lnTo>
                  <a:lnTo>
                    <a:pt x="50" y="123"/>
                  </a:lnTo>
                  <a:lnTo>
                    <a:pt x="54" y="124"/>
                  </a:lnTo>
                  <a:lnTo>
                    <a:pt x="57" y="124"/>
                  </a:lnTo>
                  <a:lnTo>
                    <a:pt x="61" y="125"/>
                  </a:lnTo>
                  <a:lnTo>
                    <a:pt x="64" y="125"/>
                  </a:lnTo>
                  <a:lnTo>
                    <a:pt x="67" y="125"/>
                  </a:lnTo>
                  <a:lnTo>
                    <a:pt x="71" y="124"/>
                  </a:lnTo>
                  <a:lnTo>
                    <a:pt x="75" y="124"/>
                  </a:lnTo>
                  <a:lnTo>
                    <a:pt x="78" y="122"/>
                  </a:lnTo>
                  <a:lnTo>
                    <a:pt x="81" y="121"/>
                  </a:lnTo>
                  <a:lnTo>
                    <a:pt x="84" y="119"/>
                  </a:lnTo>
                  <a:lnTo>
                    <a:pt x="87" y="117"/>
                  </a:lnTo>
                  <a:lnTo>
                    <a:pt x="90" y="115"/>
                  </a:lnTo>
                  <a:lnTo>
                    <a:pt x="93" y="113"/>
                  </a:lnTo>
                  <a:lnTo>
                    <a:pt x="96" y="110"/>
                  </a:lnTo>
                  <a:lnTo>
                    <a:pt x="99" y="108"/>
                  </a:lnTo>
                  <a:lnTo>
                    <a:pt x="101" y="104"/>
                  </a:lnTo>
                  <a:lnTo>
                    <a:pt x="103" y="102"/>
                  </a:lnTo>
                  <a:lnTo>
                    <a:pt x="105" y="99"/>
                  </a:lnTo>
                  <a:lnTo>
                    <a:pt x="107" y="96"/>
                  </a:lnTo>
                  <a:lnTo>
                    <a:pt x="109" y="93"/>
                  </a:lnTo>
                  <a:lnTo>
                    <a:pt x="112" y="90"/>
                  </a:lnTo>
                  <a:lnTo>
                    <a:pt x="112" y="86"/>
                  </a:lnTo>
                  <a:lnTo>
                    <a:pt x="114" y="83"/>
                  </a:lnTo>
                  <a:lnTo>
                    <a:pt x="114" y="79"/>
                  </a:lnTo>
                  <a:lnTo>
                    <a:pt x="116" y="76"/>
                  </a:lnTo>
                  <a:lnTo>
                    <a:pt x="117" y="71"/>
                  </a:lnTo>
                  <a:lnTo>
                    <a:pt x="117" y="69"/>
                  </a:lnTo>
                  <a:lnTo>
                    <a:pt x="117" y="65"/>
                  </a:lnTo>
                  <a:lnTo>
                    <a:pt x="117" y="62"/>
                  </a:lnTo>
                  <a:lnTo>
                    <a:pt x="117" y="59"/>
                  </a:lnTo>
                  <a:lnTo>
                    <a:pt x="116" y="55"/>
                  </a:lnTo>
                  <a:lnTo>
                    <a:pt x="115" y="52"/>
                  </a:lnTo>
                  <a:lnTo>
                    <a:pt x="114" y="50"/>
                  </a:lnTo>
                  <a:lnTo>
                    <a:pt x="112" y="46"/>
                  </a:lnTo>
                  <a:lnTo>
                    <a:pt x="111" y="44"/>
                  </a:lnTo>
                  <a:lnTo>
                    <a:pt x="109" y="42"/>
                  </a:lnTo>
                  <a:lnTo>
                    <a:pt x="107" y="40"/>
                  </a:lnTo>
                  <a:lnTo>
                    <a:pt x="104" y="37"/>
                  </a:lnTo>
                  <a:lnTo>
                    <a:pt x="101" y="35"/>
                  </a:lnTo>
                  <a:lnTo>
                    <a:pt x="99" y="34"/>
                  </a:lnTo>
                  <a:lnTo>
                    <a:pt x="96" y="32"/>
                  </a:lnTo>
                  <a:lnTo>
                    <a:pt x="92" y="30"/>
                  </a:lnTo>
                  <a:lnTo>
                    <a:pt x="89" y="29"/>
                  </a:lnTo>
                  <a:lnTo>
                    <a:pt x="86" y="29"/>
                  </a:lnTo>
                  <a:lnTo>
                    <a:pt x="83" y="28"/>
                  </a:lnTo>
                  <a:lnTo>
                    <a:pt x="79" y="27"/>
                  </a:lnTo>
                  <a:lnTo>
                    <a:pt x="76" y="27"/>
                  </a:lnTo>
                  <a:lnTo>
                    <a:pt x="72" y="27"/>
                  </a:lnTo>
                  <a:lnTo>
                    <a:pt x="70" y="27"/>
                  </a:lnTo>
                  <a:lnTo>
                    <a:pt x="66" y="27"/>
                  </a:lnTo>
                  <a:lnTo>
                    <a:pt x="63" y="28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3" y="30"/>
                  </a:lnTo>
                  <a:lnTo>
                    <a:pt x="50" y="32"/>
                  </a:lnTo>
                  <a:lnTo>
                    <a:pt x="47" y="34"/>
                  </a:lnTo>
                  <a:lnTo>
                    <a:pt x="43" y="35"/>
                  </a:lnTo>
                  <a:lnTo>
                    <a:pt x="41" y="37"/>
                  </a:lnTo>
                  <a:lnTo>
                    <a:pt x="38" y="40"/>
                  </a:lnTo>
                  <a:lnTo>
                    <a:pt x="36" y="43"/>
                  </a:lnTo>
                  <a:lnTo>
                    <a:pt x="33" y="46"/>
                  </a:lnTo>
                  <a:lnTo>
                    <a:pt x="30" y="48"/>
                  </a:lnTo>
                  <a:lnTo>
                    <a:pt x="28" y="51"/>
                  </a:lnTo>
                  <a:lnTo>
                    <a:pt x="26" y="54"/>
                  </a:lnTo>
                  <a:lnTo>
                    <a:pt x="24" y="59"/>
                  </a:lnTo>
                  <a:lnTo>
                    <a:pt x="22" y="62"/>
                  </a:lnTo>
                  <a:lnTo>
                    <a:pt x="21" y="67"/>
                  </a:lnTo>
                  <a:lnTo>
                    <a:pt x="19" y="71"/>
                  </a:lnTo>
                  <a:lnTo>
                    <a:pt x="18" y="76"/>
                  </a:lnTo>
                  <a:lnTo>
                    <a:pt x="2" y="93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4" name="Freeform 494"/>
            <p:cNvSpPr>
              <a:spLocks/>
            </p:cNvSpPr>
            <p:nvPr/>
          </p:nvSpPr>
          <p:spPr bwMode="auto">
            <a:xfrm rot="-1800000">
              <a:off x="1602" y="3612"/>
              <a:ext cx="37" cy="83"/>
            </a:xfrm>
            <a:custGeom>
              <a:avLst/>
              <a:gdLst>
                <a:gd name="T0" fmla="*/ 26 w 37"/>
                <a:gd name="T1" fmla="*/ 1 h 83"/>
                <a:gd name="T2" fmla="*/ 25 w 37"/>
                <a:gd name="T3" fmla="*/ 1 h 83"/>
                <a:gd name="T4" fmla="*/ 25 w 37"/>
                <a:gd name="T5" fmla="*/ 2 h 83"/>
                <a:gd name="T6" fmla="*/ 23 w 37"/>
                <a:gd name="T7" fmla="*/ 4 h 83"/>
                <a:gd name="T8" fmla="*/ 22 w 37"/>
                <a:gd name="T9" fmla="*/ 8 h 83"/>
                <a:gd name="T10" fmla="*/ 19 w 37"/>
                <a:gd name="T11" fmla="*/ 12 h 83"/>
                <a:gd name="T12" fmla="*/ 18 w 37"/>
                <a:gd name="T13" fmla="*/ 16 h 83"/>
                <a:gd name="T14" fmla="*/ 17 w 37"/>
                <a:gd name="T15" fmla="*/ 18 h 83"/>
                <a:gd name="T16" fmla="*/ 16 w 37"/>
                <a:gd name="T17" fmla="*/ 21 h 83"/>
                <a:gd name="T18" fmla="*/ 15 w 37"/>
                <a:gd name="T19" fmla="*/ 24 h 83"/>
                <a:gd name="T20" fmla="*/ 15 w 37"/>
                <a:gd name="T21" fmla="*/ 27 h 83"/>
                <a:gd name="T22" fmla="*/ 15 w 37"/>
                <a:gd name="T23" fmla="*/ 29 h 83"/>
                <a:gd name="T24" fmla="*/ 14 w 37"/>
                <a:gd name="T25" fmla="*/ 33 h 83"/>
                <a:gd name="T26" fmla="*/ 13 w 37"/>
                <a:gd name="T27" fmla="*/ 35 h 83"/>
                <a:gd name="T28" fmla="*/ 14 w 37"/>
                <a:gd name="T29" fmla="*/ 38 h 83"/>
                <a:gd name="T30" fmla="*/ 14 w 37"/>
                <a:gd name="T31" fmla="*/ 42 h 83"/>
                <a:gd name="T32" fmla="*/ 15 w 37"/>
                <a:gd name="T33" fmla="*/ 45 h 83"/>
                <a:gd name="T34" fmla="*/ 15 w 37"/>
                <a:gd name="T35" fmla="*/ 48 h 83"/>
                <a:gd name="T36" fmla="*/ 17 w 37"/>
                <a:gd name="T37" fmla="*/ 51 h 83"/>
                <a:gd name="T38" fmla="*/ 18 w 37"/>
                <a:gd name="T39" fmla="*/ 54 h 83"/>
                <a:gd name="T40" fmla="*/ 19 w 37"/>
                <a:gd name="T41" fmla="*/ 58 h 83"/>
                <a:gd name="T42" fmla="*/ 21 w 37"/>
                <a:gd name="T43" fmla="*/ 60 h 83"/>
                <a:gd name="T44" fmla="*/ 23 w 37"/>
                <a:gd name="T45" fmla="*/ 63 h 83"/>
                <a:gd name="T46" fmla="*/ 25 w 37"/>
                <a:gd name="T47" fmla="*/ 67 h 83"/>
                <a:gd name="T48" fmla="*/ 29 w 37"/>
                <a:gd name="T49" fmla="*/ 70 h 83"/>
                <a:gd name="T50" fmla="*/ 32 w 37"/>
                <a:gd name="T51" fmla="*/ 73 h 83"/>
                <a:gd name="T52" fmla="*/ 37 w 37"/>
                <a:gd name="T53" fmla="*/ 76 h 83"/>
                <a:gd name="T54" fmla="*/ 13 w 37"/>
                <a:gd name="T55" fmla="*/ 83 h 83"/>
                <a:gd name="T56" fmla="*/ 0 w 37"/>
                <a:gd name="T57" fmla="*/ 42 h 83"/>
                <a:gd name="T58" fmla="*/ 18 w 37"/>
                <a:gd name="T59" fmla="*/ 0 h 83"/>
                <a:gd name="T60" fmla="*/ 26 w 37"/>
                <a:gd name="T61" fmla="*/ 1 h 8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7"/>
                <a:gd name="T94" fmla="*/ 0 h 83"/>
                <a:gd name="T95" fmla="*/ 37 w 37"/>
                <a:gd name="T96" fmla="*/ 83 h 8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7" h="83">
                  <a:moveTo>
                    <a:pt x="26" y="1"/>
                  </a:moveTo>
                  <a:lnTo>
                    <a:pt x="25" y="1"/>
                  </a:lnTo>
                  <a:lnTo>
                    <a:pt x="25" y="2"/>
                  </a:lnTo>
                  <a:lnTo>
                    <a:pt x="23" y="4"/>
                  </a:lnTo>
                  <a:lnTo>
                    <a:pt x="22" y="8"/>
                  </a:lnTo>
                  <a:lnTo>
                    <a:pt x="19" y="12"/>
                  </a:lnTo>
                  <a:lnTo>
                    <a:pt x="18" y="16"/>
                  </a:lnTo>
                  <a:lnTo>
                    <a:pt x="17" y="18"/>
                  </a:lnTo>
                  <a:lnTo>
                    <a:pt x="16" y="21"/>
                  </a:lnTo>
                  <a:lnTo>
                    <a:pt x="15" y="24"/>
                  </a:lnTo>
                  <a:lnTo>
                    <a:pt x="15" y="27"/>
                  </a:lnTo>
                  <a:lnTo>
                    <a:pt x="15" y="29"/>
                  </a:lnTo>
                  <a:lnTo>
                    <a:pt x="14" y="33"/>
                  </a:lnTo>
                  <a:lnTo>
                    <a:pt x="13" y="35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5" y="45"/>
                  </a:lnTo>
                  <a:lnTo>
                    <a:pt x="15" y="48"/>
                  </a:lnTo>
                  <a:lnTo>
                    <a:pt x="17" y="51"/>
                  </a:lnTo>
                  <a:lnTo>
                    <a:pt x="18" y="54"/>
                  </a:lnTo>
                  <a:lnTo>
                    <a:pt x="19" y="58"/>
                  </a:lnTo>
                  <a:lnTo>
                    <a:pt x="21" y="60"/>
                  </a:lnTo>
                  <a:lnTo>
                    <a:pt x="23" y="63"/>
                  </a:lnTo>
                  <a:lnTo>
                    <a:pt x="25" y="67"/>
                  </a:lnTo>
                  <a:lnTo>
                    <a:pt x="29" y="70"/>
                  </a:lnTo>
                  <a:lnTo>
                    <a:pt x="32" y="73"/>
                  </a:lnTo>
                  <a:lnTo>
                    <a:pt x="37" y="76"/>
                  </a:lnTo>
                  <a:lnTo>
                    <a:pt x="13" y="83"/>
                  </a:lnTo>
                  <a:lnTo>
                    <a:pt x="0" y="42"/>
                  </a:lnTo>
                  <a:lnTo>
                    <a:pt x="18" y="0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5" name="Freeform 495"/>
            <p:cNvSpPr>
              <a:spLocks/>
            </p:cNvSpPr>
            <p:nvPr/>
          </p:nvSpPr>
          <p:spPr bwMode="auto">
            <a:xfrm rot="-1800000">
              <a:off x="620" y="3264"/>
              <a:ext cx="64" cy="65"/>
            </a:xfrm>
            <a:custGeom>
              <a:avLst/>
              <a:gdLst>
                <a:gd name="T0" fmla="*/ 0 w 64"/>
                <a:gd name="T1" fmla="*/ 27 h 65"/>
                <a:gd name="T2" fmla="*/ 0 w 64"/>
                <a:gd name="T3" fmla="*/ 26 h 65"/>
                <a:gd name="T4" fmla="*/ 1 w 64"/>
                <a:gd name="T5" fmla="*/ 22 h 65"/>
                <a:gd name="T6" fmla="*/ 3 w 64"/>
                <a:gd name="T7" fmla="*/ 18 h 65"/>
                <a:gd name="T8" fmla="*/ 4 w 64"/>
                <a:gd name="T9" fmla="*/ 16 h 65"/>
                <a:gd name="T10" fmla="*/ 6 w 64"/>
                <a:gd name="T11" fmla="*/ 13 h 65"/>
                <a:gd name="T12" fmla="*/ 7 w 64"/>
                <a:gd name="T13" fmla="*/ 10 h 65"/>
                <a:gd name="T14" fmla="*/ 10 w 64"/>
                <a:gd name="T15" fmla="*/ 7 h 65"/>
                <a:gd name="T16" fmla="*/ 13 w 64"/>
                <a:gd name="T17" fmla="*/ 5 h 65"/>
                <a:gd name="T18" fmla="*/ 15 w 64"/>
                <a:gd name="T19" fmla="*/ 2 h 65"/>
                <a:gd name="T20" fmla="*/ 19 w 64"/>
                <a:gd name="T21" fmla="*/ 2 h 65"/>
                <a:gd name="T22" fmla="*/ 22 w 64"/>
                <a:gd name="T23" fmla="*/ 0 h 65"/>
                <a:gd name="T24" fmla="*/ 27 w 64"/>
                <a:gd name="T25" fmla="*/ 0 h 65"/>
                <a:gd name="T26" fmla="*/ 28 w 64"/>
                <a:gd name="T27" fmla="*/ 0 h 65"/>
                <a:gd name="T28" fmla="*/ 30 w 64"/>
                <a:gd name="T29" fmla="*/ 1 h 65"/>
                <a:gd name="T30" fmla="*/ 33 w 64"/>
                <a:gd name="T31" fmla="*/ 1 h 65"/>
                <a:gd name="T32" fmla="*/ 35 w 64"/>
                <a:gd name="T33" fmla="*/ 2 h 65"/>
                <a:gd name="T34" fmla="*/ 64 w 64"/>
                <a:gd name="T35" fmla="*/ 38 h 65"/>
                <a:gd name="T36" fmla="*/ 63 w 64"/>
                <a:gd name="T37" fmla="*/ 37 h 65"/>
                <a:gd name="T38" fmla="*/ 62 w 64"/>
                <a:gd name="T39" fmla="*/ 35 h 65"/>
                <a:gd name="T40" fmla="*/ 60 w 64"/>
                <a:gd name="T41" fmla="*/ 35 h 65"/>
                <a:gd name="T42" fmla="*/ 57 w 64"/>
                <a:gd name="T43" fmla="*/ 33 h 65"/>
                <a:gd name="T44" fmla="*/ 55 w 64"/>
                <a:gd name="T45" fmla="*/ 32 h 65"/>
                <a:gd name="T46" fmla="*/ 53 w 64"/>
                <a:gd name="T47" fmla="*/ 32 h 65"/>
                <a:gd name="T48" fmla="*/ 51 w 64"/>
                <a:gd name="T49" fmla="*/ 30 h 65"/>
                <a:gd name="T50" fmla="*/ 48 w 64"/>
                <a:gd name="T51" fmla="*/ 30 h 65"/>
                <a:gd name="T52" fmla="*/ 47 w 64"/>
                <a:gd name="T53" fmla="*/ 29 h 65"/>
                <a:gd name="T54" fmla="*/ 44 w 64"/>
                <a:gd name="T55" fmla="*/ 29 h 65"/>
                <a:gd name="T56" fmla="*/ 41 w 64"/>
                <a:gd name="T57" fmla="*/ 28 h 65"/>
                <a:gd name="T58" fmla="*/ 40 w 64"/>
                <a:gd name="T59" fmla="*/ 28 h 65"/>
                <a:gd name="T60" fmla="*/ 37 w 64"/>
                <a:gd name="T61" fmla="*/ 28 h 65"/>
                <a:gd name="T62" fmla="*/ 35 w 64"/>
                <a:gd name="T63" fmla="*/ 28 h 65"/>
                <a:gd name="T64" fmla="*/ 32 w 64"/>
                <a:gd name="T65" fmla="*/ 28 h 65"/>
                <a:gd name="T66" fmla="*/ 30 w 64"/>
                <a:gd name="T67" fmla="*/ 29 h 65"/>
                <a:gd name="T68" fmla="*/ 27 w 64"/>
                <a:gd name="T69" fmla="*/ 30 h 65"/>
                <a:gd name="T70" fmla="*/ 25 w 64"/>
                <a:gd name="T71" fmla="*/ 32 h 65"/>
                <a:gd name="T72" fmla="*/ 22 w 64"/>
                <a:gd name="T73" fmla="*/ 32 h 65"/>
                <a:gd name="T74" fmla="*/ 20 w 64"/>
                <a:gd name="T75" fmla="*/ 35 h 65"/>
                <a:gd name="T76" fmla="*/ 17 w 64"/>
                <a:gd name="T77" fmla="*/ 35 h 65"/>
                <a:gd name="T78" fmla="*/ 15 w 64"/>
                <a:gd name="T79" fmla="*/ 39 h 65"/>
                <a:gd name="T80" fmla="*/ 13 w 64"/>
                <a:gd name="T81" fmla="*/ 41 h 65"/>
                <a:gd name="T82" fmla="*/ 11 w 64"/>
                <a:gd name="T83" fmla="*/ 45 h 65"/>
                <a:gd name="T84" fmla="*/ 10 w 64"/>
                <a:gd name="T85" fmla="*/ 49 h 65"/>
                <a:gd name="T86" fmla="*/ 7 w 64"/>
                <a:gd name="T87" fmla="*/ 54 h 65"/>
                <a:gd name="T88" fmla="*/ 6 w 64"/>
                <a:gd name="T89" fmla="*/ 57 h 65"/>
                <a:gd name="T90" fmla="*/ 6 w 64"/>
                <a:gd name="T91" fmla="*/ 59 h 65"/>
                <a:gd name="T92" fmla="*/ 6 w 64"/>
                <a:gd name="T93" fmla="*/ 61 h 65"/>
                <a:gd name="T94" fmla="*/ 5 w 64"/>
                <a:gd name="T95" fmla="*/ 65 h 65"/>
                <a:gd name="T96" fmla="*/ 0 w 64"/>
                <a:gd name="T97" fmla="*/ 40 h 65"/>
                <a:gd name="T98" fmla="*/ 0 w 64"/>
                <a:gd name="T99" fmla="*/ 27 h 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5"/>
                <a:gd name="T152" fmla="*/ 64 w 64"/>
                <a:gd name="T153" fmla="*/ 65 h 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5">
                  <a:moveTo>
                    <a:pt x="0" y="27"/>
                  </a:moveTo>
                  <a:lnTo>
                    <a:pt x="0" y="26"/>
                  </a:lnTo>
                  <a:lnTo>
                    <a:pt x="1" y="22"/>
                  </a:lnTo>
                  <a:lnTo>
                    <a:pt x="3" y="18"/>
                  </a:lnTo>
                  <a:lnTo>
                    <a:pt x="4" y="16"/>
                  </a:lnTo>
                  <a:lnTo>
                    <a:pt x="6" y="13"/>
                  </a:lnTo>
                  <a:lnTo>
                    <a:pt x="7" y="10"/>
                  </a:lnTo>
                  <a:lnTo>
                    <a:pt x="10" y="7"/>
                  </a:lnTo>
                  <a:lnTo>
                    <a:pt x="13" y="5"/>
                  </a:lnTo>
                  <a:lnTo>
                    <a:pt x="15" y="2"/>
                  </a:lnTo>
                  <a:lnTo>
                    <a:pt x="19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30" y="1"/>
                  </a:lnTo>
                  <a:lnTo>
                    <a:pt x="33" y="1"/>
                  </a:lnTo>
                  <a:lnTo>
                    <a:pt x="35" y="2"/>
                  </a:lnTo>
                  <a:lnTo>
                    <a:pt x="64" y="38"/>
                  </a:lnTo>
                  <a:lnTo>
                    <a:pt x="63" y="37"/>
                  </a:lnTo>
                  <a:lnTo>
                    <a:pt x="62" y="35"/>
                  </a:lnTo>
                  <a:lnTo>
                    <a:pt x="60" y="35"/>
                  </a:lnTo>
                  <a:lnTo>
                    <a:pt x="57" y="33"/>
                  </a:lnTo>
                  <a:lnTo>
                    <a:pt x="55" y="32"/>
                  </a:lnTo>
                  <a:lnTo>
                    <a:pt x="53" y="32"/>
                  </a:lnTo>
                  <a:lnTo>
                    <a:pt x="51" y="30"/>
                  </a:lnTo>
                  <a:lnTo>
                    <a:pt x="48" y="30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1" y="28"/>
                  </a:lnTo>
                  <a:lnTo>
                    <a:pt x="40" y="28"/>
                  </a:lnTo>
                  <a:lnTo>
                    <a:pt x="37" y="28"/>
                  </a:lnTo>
                  <a:lnTo>
                    <a:pt x="35" y="28"/>
                  </a:lnTo>
                  <a:lnTo>
                    <a:pt x="32" y="28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2"/>
                  </a:lnTo>
                  <a:lnTo>
                    <a:pt x="22" y="32"/>
                  </a:lnTo>
                  <a:lnTo>
                    <a:pt x="20" y="35"/>
                  </a:lnTo>
                  <a:lnTo>
                    <a:pt x="17" y="35"/>
                  </a:lnTo>
                  <a:lnTo>
                    <a:pt x="15" y="39"/>
                  </a:lnTo>
                  <a:lnTo>
                    <a:pt x="13" y="41"/>
                  </a:lnTo>
                  <a:lnTo>
                    <a:pt x="11" y="45"/>
                  </a:lnTo>
                  <a:lnTo>
                    <a:pt x="10" y="49"/>
                  </a:lnTo>
                  <a:lnTo>
                    <a:pt x="7" y="54"/>
                  </a:lnTo>
                  <a:lnTo>
                    <a:pt x="6" y="57"/>
                  </a:lnTo>
                  <a:lnTo>
                    <a:pt x="6" y="59"/>
                  </a:lnTo>
                  <a:lnTo>
                    <a:pt x="6" y="61"/>
                  </a:lnTo>
                  <a:lnTo>
                    <a:pt x="5" y="65"/>
                  </a:lnTo>
                  <a:lnTo>
                    <a:pt x="0" y="4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6" name="Freeform 496"/>
            <p:cNvSpPr>
              <a:spLocks/>
            </p:cNvSpPr>
            <p:nvPr/>
          </p:nvSpPr>
          <p:spPr bwMode="auto">
            <a:xfrm rot="-1800000">
              <a:off x="1201" y="3346"/>
              <a:ext cx="91" cy="76"/>
            </a:xfrm>
            <a:custGeom>
              <a:avLst/>
              <a:gdLst>
                <a:gd name="T0" fmla="*/ 0 w 91"/>
                <a:gd name="T1" fmla="*/ 59 h 76"/>
                <a:gd name="T2" fmla="*/ 0 w 91"/>
                <a:gd name="T3" fmla="*/ 54 h 76"/>
                <a:gd name="T4" fmla="*/ 0 w 91"/>
                <a:gd name="T5" fmla="*/ 50 h 76"/>
                <a:gd name="T6" fmla="*/ 1 w 91"/>
                <a:gd name="T7" fmla="*/ 44 h 76"/>
                <a:gd name="T8" fmla="*/ 3 w 91"/>
                <a:gd name="T9" fmla="*/ 38 h 76"/>
                <a:gd name="T10" fmla="*/ 5 w 91"/>
                <a:gd name="T11" fmla="*/ 32 h 76"/>
                <a:gd name="T12" fmla="*/ 8 w 91"/>
                <a:gd name="T13" fmla="*/ 26 h 76"/>
                <a:gd name="T14" fmla="*/ 11 w 91"/>
                <a:gd name="T15" fmla="*/ 19 h 76"/>
                <a:gd name="T16" fmla="*/ 16 w 91"/>
                <a:gd name="T17" fmla="*/ 12 h 76"/>
                <a:gd name="T18" fmla="*/ 22 w 91"/>
                <a:gd name="T19" fmla="*/ 8 h 76"/>
                <a:gd name="T20" fmla="*/ 29 w 91"/>
                <a:gd name="T21" fmla="*/ 3 h 76"/>
                <a:gd name="T22" fmla="*/ 35 w 91"/>
                <a:gd name="T23" fmla="*/ 1 h 76"/>
                <a:gd name="T24" fmla="*/ 39 w 91"/>
                <a:gd name="T25" fmla="*/ 0 h 76"/>
                <a:gd name="T26" fmla="*/ 44 w 91"/>
                <a:gd name="T27" fmla="*/ 0 h 76"/>
                <a:gd name="T28" fmla="*/ 49 w 91"/>
                <a:gd name="T29" fmla="*/ 0 h 76"/>
                <a:gd name="T30" fmla="*/ 54 w 91"/>
                <a:gd name="T31" fmla="*/ 0 h 76"/>
                <a:gd name="T32" fmla="*/ 60 w 91"/>
                <a:gd name="T33" fmla="*/ 0 h 76"/>
                <a:gd name="T34" fmla="*/ 67 w 91"/>
                <a:gd name="T35" fmla="*/ 2 h 76"/>
                <a:gd name="T36" fmla="*/ 74 w 91"/>
                <a:gd name="T37" fmla="*/ 4 h 76"/>
                <a:gd name="T38" fmla="*/ 91 w 91"/>
                <a:gd name="T39" fmla="*/ 20 h 76"/>
                <a:gd name="T40" fmla="*/ 87 w 91"/>
                <a:gd name="T41" fmla="*/ 18 h 76"/>
                <a:gd name="T42" fmla="*/ 83 w 91"/>
                <a:gd name="T43" fmla="*/ 16 h 76"/>
                <a:gd name="T44" fmla="*/ 78 w 91"/>
                <a:gd name="T45" fmla="*/ 14 h 76"/>
                <a:gd name="T46" fmla="*/ 72 w 91"/>
                <a:gd name="T47" fmla="*/ 12 h 76"/>
                <a:gd name="T48" fmla="*/ 65 w 91"/>
                <a:gd name="T49" fmla="*/ 10 h 76"/>
                <a:gd name="T50" fmla="*/ 58 w 91"/>
                <a:gd name="T51" fmla="*/ 8 h 76"/>
                <a:gd name="T52" fmla="*/ 50 w 91"/>
                <a:gd name="T53" fmla="*/ 8 h 76"/>
                <a:gd name="T54" fmla="*/ 42 w 91"/>
                <a:gd name="T55" fmla="*/ 9 h 76"/>
                <a:gd name="T56" fmla="*/ 35 w 91"/>
                <a:gd name="T57" fmla="*/ 12 h 76"/>
                <a:gd name="T58" fmla="*/ 28 w 91"/>
                <a:gd name="T59" fmla="*/ 16 h 76"/>
                <a:gd name="T60" fmla="*/ 21 w 91"/>
                <a:gd name="T61" fmla="*/ 23 h 76"/>
                <a:gd name="T62" fmla="*/ 15 w 91"/>
                <a:gd name="T63" fmla="*/ 31 h 76"/>
                <a:gd name="T64" fmla="*/ 13 w 91"/>
                <a:gd name="T65" fmla="*/ 37 h 76"/>
                <a:gd name="T66" fmla="*/ 11 w 91"/>
                <a:gd name="T67" fmla="*/ 42 h 76"/>
                <a:gd name="T68" fmla="*/ 8 w 91"/>
                <a:gd name="T69" fmla="*/ 49 h 76"/>
                <a:gd name="T70" fmla="*/ 7 w 91"/>
                <a:gd name="T71" fmla="*/ 57 h 76"/>
                <a:gd name="T72" fmla="*/ 6 w 91"/>
                <a:gd name="T73" fmla="*/ 66 h 76"/>
                <a:gd name="T74" fmla="*/ 6 w 91"/>
                <a:gd name="T75" fmla="*/ 76 h 76"/>
                <a:gd name="T76" fmla="*/ 0 w 91"/>
                <a:gd name="T77" fmla="*/ 60 h 7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1"/>
                <a:gd name="T118" fmla="*/ 0 h 76"/>
                <a:gd name="T119" fmla="*/ 91 w 91"/>
                <a:gd name="T120" fmla="*/ 76 h 7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1" h="76">
                  <a:moveTo>
                    <a:pt x="0" y="60"/>
                  </a:moveTo>
                  <a:lnTo>
                    <a:pt x="0" y="59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1" y="44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" y="35"/>
                  </a:lnTo>
                  <a:lnTo>
                    <a:pt x="5" y="32"/>
                  </a:lnTo>
                  <a:lnTo>
                    <a:pt x="7" y="29"/>
                  </a:lnTo>
                  <a:lnTo>
                    <a:pt x="8" y="26"/>
                  </a:lnTo>
                  <a:lnTo>
                    <a:pt x="10" y="22"/>
                  </a:lnTo>
                  <a:lnTo>
                    <a:pt x="11" y="19"/>
                  </a:lnTo>
                  <a:lnTo>
                    <a:pt x="14" y="16"/>
                  </a:lnTo>
                  <a:lnTo>
                    <a:pt x="16" y="12"/>
                  </a:lnTo>
                  <a:lnTo>
                    <a:pt x="19" y="10"/>
                  </a:lnTo>
                  <a:lnTo>
                    <a:pt x="22" y="8"/>
                  </a:lnTo>
                  <a:lnTo>
                    <a:pt x="25" y="6"/>
                  </a:lnTo>
                  <a:lnTo>
                    <a:pt x="29" y="3"/>
                  </a:lnTo>
                  <a:lnTo>
                    <a:pt x="33" y="2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4" y="1"/>
                  </a:lnTo>
                  <a:lnTo>
                    <a:pt x="67" y="2"/>
                  </a:lnTo>
                  <a:lnTo>
                    <a:pt x="70" y="2"/>
                  </a:lnTo>
                  <a:lnTo>
                    <a:pt x="74" y="4"/>
                  </a:lnTo>
                  <a:lnTo>
                    <a:pt x="78" y="6"/>
                  </a:lnTo>
                  <a:lnTo>
                    <a:pt x="91" y="20"/>
                  </a:lnTo>
                  <a:lnTo>
                    <a:pt x="89" y="19"/>
                  </a:lnTo>
                  <a:lnTo>
                    <a:pt x="87" y="18"/>
                  </a:lnTo>
                  <a:lnTo>
                    <a:pt x="85" y="17"/>
                  </a:lnTo>
                  <a:lnTo>
                    <a:pt x="83" y="16"/>
                  </a:lnTo>
                  <a:lnTo>
                    <a:pt x="80" y="15"/>
                  </a:lnTo>
                  <a:lnTo>
                    <a:pt x="78" y="14"/>
                  </a:lnTo>
                  <a:lnTo>
                    <a:pt x="75" y="12"/>
                  </a:lnTo>
                  <a:lnTo>
                    <a:pt x="72" y="12"/>
                  </a:lnTo>
                  <a:lnTo>
                    <a:pt x="68" y="10"/>
                  </a:lnTo>
                  <a:lnTo>
                    <a:pt x="65" y="10"/>
                  </a:lnTo>
                  <a:lnTo>
                    <a:pt x="61" y="8"/>
                  </a:lnTo>
                  <a:lnTo>
                    <a:pt x="58" y="8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2" y="9"/>
                  </a:lnTo>
                  <a:lnTo>
                    <a:pt x="38" y="10"/>
                  </a:lnTo>
                  <a:lnTo>
                    <a:pt x="35" y="12"/>
                  </a:lnTo>
                  <a:lnTo>
                    <a:pt x="31" y="13"/>
                  </a:lnTo>
                  <a:lnTo>
                    <a:pt x="28" y="16"/>
                  </a:lnTo>
                  <a:lnTo>
                    <a:pt x="24" y="18"/>
                  </a:lnTo>
                  <a:lnTo>
                    <a:pt x="21" y="23"/>
                  </a:lnTo>
                  <a:lnTo>
                    <a:pt x="18" y="26"/>
                  </a:lnTo>
                  <a:lnTo>
                    <a:pt x="15" y="31"/>
                  </a:lnTo>
                  <a:lnTo>
                    <a:pt x="14" y="34"/>
                  </a:lnTo>
                  <a:lnTo>
                    <a:pt x="13" y="37"/>
                  </a:lnTo>
                  <a:lnTo>
                    <a:pt x="11" y="39"/>
                  </a:lnTo>
                  <a:lnTo>
                    <a:pt x="11" y="42"/>
                  </a:lnTo>
                  <a:lnTo>
                    <a:pt x="9" y="46"/>
                  </a:lnTo>
                  <a:lnTo>
                    <a:pt x="8" y="49"/>
                  </a:lnTo>
                  <a:lnTo>
                    <a:pt x="8" y="53"/>
                  </a:lnTo>
                  <a:lnTo>
                    <a:pt x="7" y="57"/>
                  </a:lnTo>
                  <a:lnTo>
                    <a:pt x="7" y="62"/>
                  </a:lnTo>
                  <a:lnTo>
                    <a:pt x="6" y="66"/>
                  </a:lnTo>
                  <a:lnTo>
                    <a:pt x="6" y="71"/>
                  </a:lnTo>
                  <a:lnTo>
                    <a:pt x="6" y="76"/>
                  </a:lnTo>
                  <a:lnTo>
                    <a:pt x="0" y="73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7" name="Freeform 497"/>
            <p:cNvSpPr>
              <a:spLocks/>
            </p:cNvSpPr>
            <p:nvPr/>
          </p:nvSpPr>
          <p:spPr bwMode="auto">
            <a:xfrm rot="-1800000">
              <a:off x="1533" y="3520"/>
              <a:ext cx="133" cy="120"/>
            </a:xfrm>
            <a:custGeom>
              <a:avLst/>
              <a:gdLst>
                <a:gd name="T0" fmla="*/ 0 w 133"/>
                <a:gd name="T1" fmla="*/ 87 h 120"/>
                <a:gd name="T2" fmla="*/ 2 w 133"/>
                <a:gd name="T3" fmla="*/ 80 h 120"/>
                <a:gd name="T4" fmla="*/ 3 w 133"/>
                <a:gd name="T5" fmla="*/ 73 h 120"/>
                <a:gd name="T6" fmla="*/ 7 w 133"/>
                <a:gd name="T7" fmla="*/ 64 h 120"/>
                <a:gd name="T8" fmla="*/ 10 w 133"/>
                <a:gd name="T9" fmla="*/ 54 h 120"/>
                <a:gd name="T10" fmla="*/ 14 w 133"/>
                <a:gd name="T11" fmla="*/ 45 h 120"/>
                <a:gd name="T12" fmla="*/ 20 w 133"/>
                <a:gd name="T13" fmla="*/ 36 h 120"/>
                <a:gd name="T14" fmla="*/ 26 w 133"/>
                <a:gd name="T15" fmla="*/ 26 h 120"/>
                <a:gd name="T16" fmla="*/ 32 w 133"/>
                <a:gd name="T17" fmla="*/ 19 h 120"/>
                <a:gd name="T18" fmla="*/ 36 w 133"/>
                <a:gd name="T19" fmla="*/ 15 h 120"/>
                <a:gd name="T20" fmla="*/ 41 w 133"/>
                <a:gd name="T21" fmla="*/ 12 h 120"/>
                <a:gd name="T22" fmla="*/ 45 w 133"/>
                <a:gd name="T23" fmla="*/ 8 h 120"/>
                <a:gd name="T24" fmla="*/ 51 w 133"/>
                <a:gd name="T25" fmla="*/ 5 h 120"/>
                <a:gd name="T26" fmla="*/ 56 w 133"/>
                <a:gd name="T27" fmla="*/ 3 h 120"/>
                <a:gd name="T28" fmla="*/ 61 w 133"/>
                <a:gd name="T29" fmla="*/ 1 h 120"/>
                <a:gd name="T30" fmla="*/ 67 w 133"/>
                <a:gd name="T31" fmla="*/ 1 h 120"/>
                <a:gd name="T32" fmla="*/ 74 w 133"/>
                <a:gd name="T33" fmla="*/ 0 h 120"/>
                <a:gd name="T34" fmla="*/ 81 w 133"/>
                <a:gd name="T35" fmla="*/ 0 h 120"/>
                <a:gd name="T36" fmla="*/ 88 w 133"/>
                <a:gd name="T37" fmla="*/ 1 h 120"/>
                <a:gd name="T38" fmla="*/ 96 w 133"/>
                <a:gd name="T39" fmla="*/ 3 h 120"/>
                <a:gd name="T40" fmla="*/ 104 w 133"/>
                <a:gd name="T41" fmla="*/ 6 h 120"/>
                <a:gd name="T42" fmla="*/ 112 w 133"/>
                <a:gd name="T43" fmla="*/ 9 h 120"/>
                <a:gd name="T44" fmla="*/ 133 w 133"/>
                <a:gd name="T45" fmla="*/ 38 h 120"/>
                <a:gd name="T46" fmla="*/ 130 w 133"/>
                <a:gd name="T47" fmla="*/ 35 h 120"/>
                <a:gd name="T48" fmla="*/ 125 w 133"/>
                <a:gd name="T49" fmla="*/ 30 h 120"/>
                <a:gd name="T50" fmla="*/ 119 w 133"/>
                <a:gd name="T51" fmla="*/ 26 h 120"/>
                <a:gd name="T52" fmla="*/ 115 w 133"/>
                <a:gd name="T53" fmla="*/ 22 h 120"/>
                <a:gd name="T54" fmla="*/ 109 w 133"/>
                <a:gd name="T55" fmla="*/ 19 h 120"/>
                <a:gd name="T56" fmla="*/ 103 w 133"/>
                <a:gd name="T57" fmla="*/ 17 h 120"/>
                <a:gd name="T58" fmla="*/ 96 w 133"/>
                <a:gd name="T59" fmla="*/ 13 h 120"/>
                <a:gd name="T60" fmla="*/ 89 w 133"/>
                <a:gd name="T61" fmla="*/ 12 h 120"/>
                <a:gd name="T62" fmla="*/ 81 w 133"/>
                <a:gd name="T63" fmla="*/ 11 h 120"/>
                <a:gd name="T64" fmla="*/ 74 w 133"/>
                <a:gd name="T65" fmla="*/ 12 h 120"/>
                <a:gd name="T66" fmla="*/ 66 w 133"/>
                <a:gd name="T67" fmla="*/ 14 h 120"/>
                <a:gd name="T68" fmla="*/ 59 w 133"/>
                <a:gd name="T69" fmla="*/ 19 h 120"/>
                <a:gd name="T70" fmla="*/ 51 w 133"/>
                <a:gd name="T71" fmla="*/ 25 h 120"/>
                <a:gd name="T72" fmla="*/ 44 w 133"/>
                <a:gd name="T73" fmla="*/ 34 h 120"/>
                <a:gd name="T74" fmla="*/ 37 w 133"/>
                <a:gd name="T75" fmla="*/ 43 h 120"/>
                <a:gd name="T76" fmla="*/ 31 w 133"/>
                <a:gd name="T77" fmla="*/ 52 h 120"/>
                <a:gd name="T78" fmla="*/ 26 w 133"/>
                <a:gd name="T79" fmla="*/ 61 h 120"/>
                <a:gd name="T80" fmla="*/ 24 w 133"/>
                <a:gd name="T81" fmla="*/ 70 h 120"/>
                <a:gd name="T82" fmla="*/ 19 w 133"/>
                <a:gd name="T83" fmla="*/ 77 h 120"/>
                <a:gd name="T84" fmla="*/ 17 w 133"/>
                <a:gd name="T85" fmla="*/ 85 h 120"/>
                <a:gd name="T86" fmla="*/ 15 w 133"/>
                <a:gd name="T87" fmla="*/ 93 h 120"/>
                <a:gd name="T88" fmla="*/ 14 w 133"/>
                <a:gd name="T89" fmla="*/ 99 h 120"/>
                <a:gd name="T90" fmla="*/ 13 w 133"/>
                <a:gd name="T91" fmla="*/ 105 h 120"/>
                <a:gd name="T92" fmla="*/ 13 w 133"/>
                <a:gd name="T93" fmla="*/ 110 h 120"/>
                <a:gd name="T94" fmla="*/ 13 w 133"/>
                <a:gd name="T95" fmla="*/ 120 h 1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3"/>
                <a:gd name="T145" fmla="*/ 0 h 120"/>
                <a:gd name="T146" fmla="*/ 133 w 133"/>
                <a:gd name="T147" fmla="*/ 120 h 1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3" h="120">
                  <a:moveTo>
                    <a:pt x="0" y="88"/>
                  </a:moveTo>
                  <a:lnTo>
                    <a:pt x="0" y="87"/>
                  </a:lnTo>
                  <a:lnTo>
                    <a:pt x="1" y="83"/>
                  </a:lnTo>
                  <a:lnTo>
                    <a:pt x="2" y="80"/>
                  </a:lnTo>
                  <a:lnTo>
                    <a:pt x="3" y="76"/>
                  </a:lnTo>
                  <a:lnTo>
                    <a:pt x="3" y="73"/>
                  </a:lnTo>
                  <a:lnTo>
                    <a:pt x="5" y="69"/>
                  </a:lnTo>
                  <a:lnTo>
                    <a:pt x="7" y="64"/>
                  </a:lnTo>
                  <a:lnTo>
                    <a:pt x="8" y="59"/>
                  </a:lnTo>
                  <a:lnTo>
                    <a:pt x="10" y="54"/>
                  </a:lnTo>
                  <a:lnTo>
                    <a:pt x="12" y="50"/>
                  </a:lnTo>
                  <a:lnTo>
                    <a:pt x="14" y="45"/>
                  </a:lnTo>
                  <a:lnTo>
                    <a:pt x="17" y="41"/>
                  </a:lnTo>
                  <a:lnTo>
                    <a:pt x="20" y="36"/>
                  </a:lnTo>
                  <a:lnTo>
                    <a:pt x="24" y="31"/>
                  </a:lnTo>
                  <a:lnTo>
                    <a:pt x="26" y="26"/>
                  </a:lnTo>
                  <a:lnTo>
                    <a:pt x="30" y="22"/>
                  </a:lnTo>
                  <a:lnTo>
                    <a:pt x="32" y="19"/>
                  </a:lnTo>
                  <a:lnTo>
                    <a:pt x="34" y="17"/>
                  </a:lnTo>
                  <a:lnTo>
                    <a:pt x="36" y="15"/>
                  </a:lnTo>
                  <a:lnTo>
                    <a:pt x="39" y="14"/>
                  </a:lnTo>
                  <a:lnTo>
                    <a:pt x="41" y="12"/>
                  </a:lnTo>
                  <a:lnTo>
                    <a:pt x="42" y="9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51" y="5"/>
                  </a:lnTo>
                  <a:lnTo>
                    <a:pt x="53" y="4"/>
                  </a:lnTo>
                  <a:lnTo>
                    <a:pt x="56" y="3"/>
                  </a:lnTo>
                  <a:lnTo>
                    <a:pt x="59" y="3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71" y="1"/>
                  </a:lnTo>
                  <a:lnTo>
                    <a:pt x="74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1"/>
                  </a:lnTo>
                  <a:lnTo>
                    <a:pt x="88" y="1"/>
                  </a:lnTo>
                  <a:lnTo>
                    <a:pt x="92" y="1"/>
                  </a:lnTo>
                  <a:lnTo>
                    <a:pt x="96" y="3"/>
                  </a:lnTo>
                  <a:lnTo>
                    <a:pt x="100" y="4"/>
                  </a:lnTo>
                  <a:lnTo>
                    <a:pt x="104" y="6"/>
                  </a:lnTo>
                  <a:lnTo>
                    <a:pt x="108" y="8"/>
                  </a:lnTo>
                  <a:lnTo>
                    <a:pt x="112" y="9"/>
                  </a:lnTo>
                  <a:lnTo>
                    <a:pt x="117" y="12"/>
                  </a:lnTo>
                  <a:lnTo>
                    <a:pt x="133" y="38"/>
                  </a:lnTo>
                  <a:lnTo>
                    <a:pt x="132" y="36"/>
                  </a:lnTo>
                  <a:lnTo>
                    <a:pt x="130" y="35"/>
                  </a:lnTo>
                  <a:lnTo>
                    <a:pt x="127" y="32"/>
                  </a:lnTo>
                  <a:lnTo>
                    <a:pt x="125" y="30"/>
                  </a:lnTo>
                  <a:lnTo>
                    <a:pt x="122" y="28"/>
                  </a:lnTo>
                  <a:lnTo>
                    <a:pt x="119" y="26"/>
                  </a:lnTo>
                  <a:lnTo>
                    <a:pt x="117" y="24"/>
                  </a:lnTo>
                  <a:lnTo>
                    <a:pt x="115" y="22"/>
                  </a:lnTo>
                  <a:lnTo>
                    <a:pt x="111" y="20"/>
                  </a:lnTo>
                  <a:lnTo>
                    <a:pt x="109" y="19"/>
                  </a:lnTo>
                  <a:lnTo>
                    <a:pt x="106" y="17"/>
                  </a:lnTo>
                  <a:lnTo>
                    <a:pt x="103" y="17"/>
                  </a:lnTo>
                  <a:lnTo>
                    <a:pt x="98" y="15"/>
                  </a:lnTo>
                  <a:lnTo>
                    <a:pt x="96" y="13"/>
                  </a:lnTo>
                  <a:lnTo>
                    <a:pt x="92" y="12"/>
                  </a:lnTo>
                  <a:lnTo>
                    <a:pt x="89" y="12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4" y="12"/>
                  </a:lnTo>
                  <a:lnTo>
                    <a:pt x="70" y="12"/>
                  </a:lnTo>
                  <a:lnTo>
                    <a:pt x="66" y="14"/>
                  </a:lnTo>
                  <a:lnTo>
                    <a:pt x="62" y="16"/>
                  </a:lnTo>
                  <a:lnTo>
                    <a:pt x="59" y="19"/>
                  </a:lnTo>
                  <a:lnTo>
                    <a:pt x="54" y="20"/>
                  </a:lnTo>
                  <a:lnTo>
                    <a:pt x="51" y="25"/>
                  </a:lnTo>
                  <a:lnTo>
                    <a:pt x="47" y="29"/>
                  </a:lnTo>
                  <a:lnTo>
                    <a:pt x="44" y="34"/>
                  </a:lnTo>
                  <a:lnTo>
                    <a:pt x="40" y="37"/>
                  </a:lnTo>
                  <a:lnTo>
                    <a:pt x="37" y="43"/>
                  </a:lnTo>
                  <a:lnTo>
                    <a:pt x="34" y="47"/>
                  </a:lnTo>
                  <a:lnTo>
                    <a:pt x="31" y="52"/>
                  </a:lnTo>
                  <a:lnTo>
                    <a:pt x="29" y="56"/>
                  </a:lnTo>
                  <a:lnTo>
                    <a:pt x="26" y="61"/>
                  </a:lnTo>
                  <a:lnTo>
                    <a:pt x="24" y="65"/>
                  </a:lnTo>
                  <a:lnTo>
                    <a:pt x="24" y="70"/>
                  </a:lnTo>
                  <a:lnTo>
                    <a:pt x="21" y="73"/>
                  </a:lnTo>
                  <a:lnTo>
                    <a:pt x="19" y="77"/>
                  </a:lnTo>
                  <a:lnTo>
                    <a:pt x="18" y="81"/>
                  </a:lnTo>
                  <a:lnTo>
                    <a:pt x="17" y="85"/>
                  </a:lnTo>
                  <a:lnTo>
                    <a:pt x="16" y="88"/>
                  </a:lnTo>
                  <a:lnTo>
                    <a:pt x="15" y="93"/>
                  </a:lnTo>
                  <a:lnTo>
                    <a:pt x="14" y="96"/>
                  </a:lnTo>
                  <a:lnTo>
                    <a:pt x="14" y="99"/>
                  </a:lnTo>
                  <a:lnTo>
                    <a:pt x="14" y="102"/>
                  </a:lnTo>
                  <a:lnTo>
                    <a:pt x="13" y="105"/>
                  </a:lnTo>
                  <a:lnTo>
                    <a:pt x="13" y="108"/>
                  </a:lnTo>
                  <a:lnTo>
                    <a:pt x="13" y="110"/>
                  </a:lnTo>
                  <a:lnTo>
                    <a:pt x="13" y="115"/>
                  </a:lnTo>
                  <a:lnTo>
                    <a:pt x="13" y="12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8" name="Freeform 498"/>
            <p:cNvSpPr>
              <a:spLocks/>
            </p:cNvSpPr>
            <p:nvPr/>
          </p:nvSpPr>
          <p:spPr bwMode="auto">
            <a:xfrm rot="-1800000">
              <a:off x="732" y="3273"/>
              <a:ext cx="44" cy="69"/>
            </a:xfrm>
            <a:custGeom>
              <a:avLst/>
              <a:gdLst>
                <a:gd name="T0" fmla="*/ 0 w 44"/>
                <a:gd name="T1" fmla="*/ 27 h 69"/>
                <a:gd name="T2" fmla="*/ 44 w 44"/>
                <a:gd name="T3" fmla="*/ 0 h 69"/>
                <a:gd name="T4" fmla="*/ 44 w 44"/>
                <a:gd name="T5" fmla="*/ 47 h 69"/>
                <a:gd name="T6" fmla="*/ 2 w 44"/>
                <a:gd name="T7" fmla="*/ 69 h 69"/>
                <a:gd name="T8" fmla="*/ 0 w 44"/>
                <a:gd name="T9" fmla="*/ 40 h 69"/>
                <a:gd name="T10" fmla="*/ 0 w 44"/>
                <a:gd name="T11" fmla="*/ 27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69"/>
                <a:gd name="T20" fmla="*/ 44 w 44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69">
                  <a:moveTo>
                    <a:pt x="0" y="27"/>
                  </a:moveTo>
                  <a:lnTo>
                    <a:pt x="44" y="0"/>
                  </a:lnTo>
                  <a:lnTo>
                    <a:pt x="44" y="47"/>
                  </a:lnTo>
                  <a:lnTo>
                    <a:pt x="2" y="69"/>
                  </a:lnTo>
                  <a:lnTo>
                    <a:pt x="0" y="4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79" name="Freeform 499"/>
            <p:cNvSpPr>
              <a:spLocks/>
            </p:cNvSpPr>
            <p:nvPr/>
          </p:nvSpPr>
          <p:spPr bwMode="auto">
            <a:xfrm rot="-1800000">
              <a:off x="634" y="3252"/>
              <a:ext cx="107" cy="161"/>
            </a:xfrm>
            <a:custGeom>
              <a:avLst/>
              <a:gdLst>
                <a:gd name="T0" fmla="*/ 41 w 107"/>
                <a:gd name="T1" fmla="*/ 0 h 161"/>
                <a:gd name="T2" fmla="*/ 52 w 107"/>
                <a:gd name="T3" fmla="*/ 4 h 161"/>
                <a:gd name="T4" fmla="*/ 63 w 107"/>
                <a:gd name="T5" fmla="*/ 9 h 161"/>
                <a:gd name="T6" fmla="*/ 75 w 107"/>
                <a:gd name="T7" fmla="*/ 20 h 161"/>
                <a:gd name="T8" fmla="*/ 87 w 107"/>
                <a:gd name="T9" fmla="*/ 34 h 161"/>
                <a:gd name="T10" fmla="*/ 94 w 107"/>
                <a:gd name="T11" fmla="*/ 48 h 161"/>
                <a:gd name="T12" fmla="*/ 99 w 107"/>
                <a:gd name="T13" fmla="*/ 59 h 161"/>
                <a:gd name="T14" fmla="*/ 103 w 107"/>
                <a:gd name="T15" fmla="*/ 72 h 161"/>
                <a:gd name="T16" fmla="*/ 106 w 107"/>
                <a:gd name="T17" fmla="*/ 89 h 161"/>
                <a:gd name="T18" fmla="*/ 107 w 107"/>
                <a:gd name="T19" fmla="*/ 105 h 161"/>
                <a:gd name="T20" fmla="*/ 107 w 107"/>
                <a:gd name="T21" fmla="*/ 118 h 161"/>
                <a:gd name="T22" fmla="*/ 106 w 107"/>
                <a:gd name="T23" fmla="*/ 130 h 161"/>
                <a:gd name="T24" fmla="*/ 100 w 107"/>
                <a:gd name="T25" fmla="*/ 145 h 161"/>
                <a:gd name="T26" fmla="*/ 91 w 107"/>
                <a:gd name="T27" fmla="*/ 155 h 161"/>
                <a:gd name="T28" fmla="*/ 79 w 107"/>
                <a:gd name="T29" fmla="*/ 159 h 161"/>
                <a:gd name="T30" fmla="*/ 66 w 107"/>
                <a:gd name="T31" fmla="*/ 160 h 161"/>
                <a:gd name="T32" fmla="*/ 56 w 107"/>
                <a:gd name="T33" fmla="*/ 158 h 161"/>
                <a:gd name="T34" fmla="*/ 49 w 107"/>
                <a:gd name="T35" fmla="*/ 157 h 161"/>
                <a:gd name="T36" fmla="*/ 43 w 107"/>
                <a:gd name="T37" fmla="*/ 154 h 161"/>
                <a:gd name="T38" fmla="*/ 29 w 107"/>
                <a:gd name="T39" fmla="*/ 141 h 161"/>
                <a:gd name="T40" fmla="*/ 18 w 107"/>
                <a:gd name="T41" fmla="*/ 130 h 161"/>
                <a:gd name="T42" fmla="*/ 10 w 107"/>
                <a:gd name="T43" fmla="*/ 116 h 161"/>
                <a:gd name="T44" fmla="*/ 4 w 107"/>
                <a:gd name="T45" fmla="*/ 101 h 161"/>
                <a:gd name="T46" fmla="*/ 0 w 107"/>
                <a:gd name="T47" fmla="*/ 83 h 161"/>
                <a:gd name="T48" fmla="*/ 0 w 107"/>
                <a:gd name="T49" fmla="*/ 65 h 161"/>
                <a:gd name="T50" fmla="*/ 1 w 107"/>
                <a:gd name="T51" fmla="*/ 48 h 161"/>
                <a:gd name="T52" fmla="*/ 3 w 107"/>
                <a:gd name="T53" fmla="*/ 34 h 161"/>
                <a:gd name="T54" fmla="*/ 7 w 107"/>
                <a:gd name="T55" fmla="*/ 24 h 161"/>
                <a:gd name="T56" fmla="*/ 14 w 107"/>
                <a:gd name="T57" fmla="*/ 11 h 161"/>
                <a:gd name="T58" fmla="*/ 40 w 107"/>
                <a:gd name="T59" fmla="*/ 17 h 161"/>
                <a:gd name="T60" fmla="*/ 34 w 107"/>
                <a:gd name="T61" fmla="*/ 22 h 161"/>
                <a:gd name="T62" fmla="*/ 22 w 107"/>
                <a:gd name="T63" fmla="*/ 36 h 161"/>
                <a:gd name="T64" fmla="*/ 17 w 107"/>
                <a:gd name="T65" fmla="*/ 47 h 161"/>
                <a:gd name="T66" fmla="*/ 14 w 107"/>
                <a:gd name="T67" fmla="*/ 60 h 161"/>
                <a:gd name="T68" fmla="*/ 13 w 107"/>
                <a:gd name="T69" fmla="*/ 76 h 161"/>
                <a:gd name="T70" fmla="*/ 15 w 107"/>
                <a:gd name="T71" fmla="*/ 90 h 161"/>
                <a:gd name="T72" fmla="*/ 19 w 107"/>
                <a:gd name="T73" fmla="*/ 100 h 161"/>
                <a:gd name="T74" fmla="*/ 28 w 107"/>
                <a:gd name="T75" fmla="*/ 117 h 161"/>
                <a:gd name="T76" fmla="*/ 38 w 107"/>
                <a:gd name="T77" fmla="*/ 129 h 161"/>
                <a:gd name="T78" fmla="*/ 49 w 107"/>
                <a:gd name="T79" fmla="*/ 136 h 161"/>
                <a:gd name="T80" fmla="*/ 59 w 107"/>
                <a:gd name="T81" fmla="*/ 139 h 161"/>
                <a:gd name="T82" fmla="*/ 71 w 107"/>
                <a:gd name="T83" fmla="*/ 138 h 161"/>
                <a:gd name="T84" fmla="*/ 83 w 107"/>
                <a:gd name="T85" fmla="*/ 130 h 161"/>
                <a:gd name="T86" fmla="*/ 91 w 107"/>
                <a:gd name="T87" fmla="*/ 120 h 161"/>
                <a:gd name="T88" fmla="*/ 93 w 107"/>
                <a:gd name="T89" fmla="*/ 106 h 161"/>
                <a:gd name="T90" fmla="*/ 93 w 107"/>
                <a:gd name="T91" fmla="*/ 91 h 161"/>
                <a:gd name="T92" fmla="*/ 91 w 107"/>
                <a:gd name="T93" fmla="*/ 76 h 161"/>
                <a:gd name="T94" fmla="*/ 86 w 107"/>
                <a:gd name="T95" fmla="*/ 62 h 161"/>
                <a:gd name="T96" fmla="*/ 81 w 107"/>
                <a:gd name="T97" fmla="*/ 50 h 161"/>
                <a:gd name="T98" fmla="*/ 71 w 107"/>
                <a:gd name="T99" fmla="*/ 37 h 161"/>
                <a:gd name="T100" fmla="*/ 60 w 107"/>
                <a:gd name="T101" fmla="*/ 29 h 161"/>
                <a:gd name="T102" fmla="*/ 50 w 107"/>
                <a:gd name="T103" fmla="*/ 26 h 161"/>
                <a:gd name="T104" fmla="*/ 41 w 107"/>
                <a:gd name="T105" fmla="*/ 28 h 16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7"/>
                <a:gd name="T160" fmla="*/ 0 h 161"/>
                <a:gd name="T161" fmla="*/ 107 w 107"/>
                <a:gd name="T162" fmla="*/ 161 h 16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7" h="161">
                  <a:moveTo>
                    <a:pt x="36" y="0"/>
                  </a:moveTo>
                  <a:lnTo>
                    <a:pt x="36" y="0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7" y="2"/>
                  </a:lnTo>
                  <a:lnTo>
                    <a:pt x="49" y="3"/>
                  </a:lnTo>
                  <a:lnTo>
                    <a:pt x="52" y="4"/>
                  </a:lnTo>
                  <a:lnTo>
                    <a:pt x="54" y="6"/>
                  </a:lnTo>
                  <a:lnTo>
                    <a:pt x="57" y="6"/>
                  </a:lnTo>
                  <a:lnTo>
                    <a:pt x="60" y="8"/>
                  </a:lnTo>
                  <a:lnTo>
                    <a:pt x="63" y="9"/>
                  </a:lnTo>
                  <a:lnTo>
                    <a:pt x="66" y="12"/>
                  </a:lnTo>
                  <a:lnTo>
                    <a:pt x="70" y="15"/>
                  </a:lnTo>
                  <a:lnTo>
                    <a:pt x="72" y="17"/>
                  </a:lnTo>
                  <a:lnTo>
                    <a:pt x="75" y="20"/>
                  </a:lnTo>
                  <a:lnTo>
                    <a:pt x="78" y="23"/>
                  </a:lnTo>
                  <a:lnTo>
                    <a:pt x="81" y="26"/>
                  </a:lnTo>
                  <a:lnTo>
                    <a:pt x="84" y="31"/>
                  </a:lnTo>
                  <a:lnTo>
                    <a:pt x="87" y="34"/>
                  </a:lnTo>
                  <a:lnTo>
                    <a:pt x="90" y="40"/>
                  </a:lnTo>
                  <a:lnTo>
                    <a:pt x="91" y="42"/>
                  </a:lnTo>
                  <a:lnTo>
                    <a:pt x="93" y="45"/>
                  </a:lnTo>
                  <a:lnTo>
                    <a:pt x="94" y="48"/>
                  </a:lnTo>
                  <a:lnTo>
                    <a:pt x="95" y="50"/>
                  </a:lnTo>
                  <a:lnTo>
                    <a:pt x="96" y="53"/>
                  </a:lnTo>
                  <a:lnTo>
                    <a:pt x="98" y="56"/>
                  </a:lnTo>
                  <a:lnTo>
                    <a:pt x="99" y="59"/>
                  </a:lnTo>
                  <a:lnTo>
                    <a:pt x="100" y="63"/>
                  </a:lnTo>
                  <a:lnTo>
                    <a:pt x="100" y="65"/>
                  </a:lnTo>
                  <a:lnTo>
                    <a:pt x="102" y="69"/>
                  </a:lnTo>
                  <a:lnTo>
                    <a:pt x="103" y="72"/>
                  </a:lnTo>
                  <a:lnTo>
                    <a:pt x="104" y="76"/>
                  </a:lnTo>
                  <a:lnTo>
                    <a:pt x="105" y="81"/>
                  </a:lnTo>
                  <a:lnTo>
                    <a:pt x="106" y="84"/>
                  </a:lnTo>
                  <a:lnTo>
                    <a:pt x="106" y="89"/>
                  </a:lnTo>
                  <a:lnTo>
                    <a:pt x="107" y="93"/>
                  </a:lnTo>
                  <a:lnTo>
                    <a:pt x="107" y="97"/>
                  </a:lnTo>
                  <a:lnTo>
                    <a:pt x="107" y="101"/>
                  </a:lnTo>
                  <a:lnTo>
                    <a:pt x="107" y="105"/>
                  </a:lnTo>
                  <a:lnTo>
                    <a:pt x="107" y="108"/>
                  </a:lnTo>
                  <a:lnTo>
                    <a:pt x="107" y="112"/>
                  </a:lnTo>
                  <a:lnTo>
                    <a:pt x="107" y="115"/>
                  </a:lnTo>
                  <a:lnTo>
                    <a:pt x="107" y="118"/>
                  </a:lnTo>
                  <a:lnTo>
                    <a:pt x="107" y="122"/>
                  </a:lnTo>
                  <a:lnTo>
                    <a:pt x="107" y="124"/>
                  </a:lnTo>
                  <a:lnTo>
                    <a:pt x="107" y="127"/>
                  </a:lnTo>
                  <a:lnTo>
                    <a:pt x="106" y="130"/>
                  </a:lnTo>
                  <a:lnTo>
                    <a:pt x="106" y="133"/>
                  </a:lnTo>
                  <a:lnTo>
                    <a:pt x="104" y="137"/>
                  </a:lnTo>
                  <a:lnTo>
                    <a:pt x="103" y="141"/>
                  </a:lnTo>
                  <a:lnTo>
                    <a:pt x="100" y="145"/>
                  </a:lnTo>
                  <a:lnTo>
                    <a:pt x="99" y="148"/>
                  </a:lnTo>
                  <a:lnTo>
                    <a:pt x="96" y="150"/>
                  </a:lnTo>
                  <a:lnTo>
                    <a:pt x="93" y="153"/>
                  </a:lnTo>
                  <a:lnTo>
                    <a:pt x="91" y="155"/>
                  </a:lnTo>
                  <a:lnTo>
                    <a:pt x="88" y="156"/>
                  </a:lnTo>
                  <a:lnTo>
                    <a:pt x="85" y="157"/>
                  </a:lnTo>
                  <a:lnTo>
                    <a:pt x="82" y="159"/>
                  </a:lnTo>
                  <a:lnTo>
                    <a:pt x="79" y="159"/>
                  </a:lnTo>
                  <a:lnTo>
                    <a:pt x="75" y="160"/>
                  </a:lnTo>
                  <a:lnTo>
                    <a:pt x="72" y="160"/>
                  </a:lnTo>
                  <a:lnTo>
                    <a:pt x="70" y="161"/>
                  </a:lnTo>
                  <a:lnTo>
                    <a:pt x="66" y="160"/>
                  </a:lnTo>
                  <a:lnTo>
                    <a:pt x="63" y="160"/>
                  </a:lnTo>
                  <a:lnTo>
                    <a:pt x="61" y="159"/>
                  </a:lnTo>
                  <a:lnTo>
                    <a:pt x="58" y="159"/>
                  </a:lnTo>
                  <a:lnTo>
                    <a:pt x="56" y="158"/>
                  </a:lnTo>
                  <a:lnTo>
                    <a:pt x="54" y="158"/>
                  </a:lnTo>
                  <a:lnTo>
                    <a:pt x="52" y="157"/>
                  </a:lnTo>
                  <a:lnTo>
                    <a:pt x="50" y="157"/>
                  </a:lnTo>
                  <a:lnTo>
                    <a:pt x="49" y="157"/>
                  </a:lnTo>
                  <a:lnTo>
                    <a:pt x="48" y="157"/>
                  </a:lnTo>
                  <a:lnTo>
                    <a:pt x="47" y="157"/>
                  </a:lnTo>
                  <a:lnTo>
                    <a:pt x="46" y="156"/>
                  </a:lnTo>
                  <a:lnTo>
                    <a:pt x="43" y="154"/>
                  </a:lnTo>
                  <a:lnTo>
                    <a:pt x="41" y="152"/>
                  </a:lnTo>
                  <a:lnTo>
                    <a:pt x="37" y="149"/>
                  </a:lnTo>
                  <a:lnTo>
                    <a:pt x="34" y="146"/>
                  </a:lnTo>
                  <a:lnTo>
                    <a:pt x="29" y="141"/>
                  </a:lnTo>
                  <a:lnTo>
                    <a:pt x="25" y="138"/>
                  </a:lnTo>
                  <a:lnTo>
                    <a:pt x="23" y="135"/>
                  </a:lnTo>
                  <a:lnTo>
                    <a:pt x="21" y="132"/>
                  </a:lnTo>
                  <a:lnTo>
                    <a:pt x="18" y="130"/>
                  </a:lnTo>
                  <a:lnTo>
                    <a:pt x="16" y="126"/>
                  </a:lnTo>
                  <a:lnTo>
                    <a:pt x="14" y="123"/>
                  </a:lnTo>
                  <a:lnTo>
                    <a:pt x="12" y="120"/>
                  </a:lnTo>
                  <a:lnTo>
                    <a:pt x="10" y="116"/>
                  </a:lnTo>
                  <a:lnTo>
                    <a:pt x="9" y="114"/>
                  </a:lnTo>
                  <a:lnTo>
                    <a:pt x="7" y="109"/>
                  </a:lnTo>
                  <a:lnTo>
                    <a:pt x="5" y="105"/>
                  </a:lnTo>
                  <a:lnTo>
                    <a:pt x="4" y="101"/>
                  </a:lnTo>
                  <a:lnTo>
                    <a:pt x="3" y="97"/>
                  </a:lnTo>
                  <a:lnTo>
                    <a:pt x="2" y="92"/>
                  </a:lnTo>
                  <a:lnTo>
                    <a:pt x="1" y="89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4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61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2" y="42"/>
                  </a:lnTo>
                  <a:lnTo>
                    <a:pt x="3" y="39"/>
                  </a:lnTo>
                  <a:lnTo>
                    <a:pt x="3" y="34"/>
                  </a:lnTo>
                  <a:lnTo>
                    <a:pt x="5" y="32"/>
                  </a:lnTo>
                  <a:lnTo>
                    <a:pt x="6" y="29"/>
                  </a:lnTo>
                  <a:lnTo>
                    <a:pt x="6" y="26"/>
                  </a:lnTo>
                  <a:lnTo>
                    <a:pt x="7" y="24"/>
                  </a:lnTo>
                  <a:lnTo>
                    <a:pt x="9" y="23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4" y="11"/>
                  </a:lnTo>
                  <a:lnTo>
                    <a:pt x="17" y="9"/>
                  </a:lnTo>
                  <a:lnTo>
                    <a:pt x="21" y="5"/>
                  </a:lnTo>
                  <a:lnTo>
                    <a:pt x="24" y="3"/>
                  </a:lnTo>
                  <a:lnTo>
                    <a:pt x="40" y="17"/>
                  </a:lnTo>
                  <a:lnTo>
                    <a:pt x="39" y="17"/>
                  </a:lnTo>
                  <a:lnTo>
                    <a:pt x="38" y="18"/>
                  </a:lnTo>
                  <a:lnTo>
                    <a:pt x="36" y="19"/>
                  </a:lnTo>
                  <a:lnTo>
                    <a:pt x="34" y="22"/>
                  </a:lnTo>
                  <a:lnTo>
                    <a:pt x="31" y="24"/>
                  </a:lnTo>
                  <a:lnTo>
                    <a:pt x="28" y="27"/>
                  </a:lnTo>
                  <a:lnTo>
                    <a:pt x="24" y="31"/>
                  </a:lnTo>
                  <a:lnTo>
                    <a:pt x="22" y="36"/>
                  </a:lnTo>
                  <a:lnTo>
                    <a:pt x="21" y="39"/>
                  </a:lnTo>
                  <a:lnTo>
                    <a:pt x="20" y="41"/>
                  </a:lnTo>
                  <a:lnTo>
                    <a:pt x="18" y="44"/>
                  </a:lnTo>
                  <a:lnTo>
                    <a:pt x="17" y="47"/>
                  </a:lnTo>
                  <a:lnTo>
                    <a:pt x="16" y="50"/>
                  </a:lnTo>
                  <a:lnTo>
                    <a:pt x="14" y="53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3" y="64"/>
                  </a:lnTo>
                  <a:lnTo>
                    <a:pt x="13" y="67"/>
                  </a:lnTo>
                  <a:lnTo>
                    <a:pt x="13" y="72"/>
                  </a:lnTo>
                  <a:lnTo>
                    <a:pt x="13" y="76"/>
                  </a:lnTo>
                  <a:lnTo>
                    <a:pt x="13" y="81"/>
                  </a:lnTo>
                  <a:lnTo>
                    <a:pt x="14" y="86"/>
                  </a:lnTo>
                  <a:lnTo>
                    <a:pt x="14" y="88"/>
                  </a:lnTo>
                  <a:lnTo>
                    <a:pt x="15" y="90"/>
                  </a:lnTo>
                  <a:lnTo>
                    <a:pt x="16" y="93"/>
                  </a:lnTo>
                  <a:lnTo>
                    <a:pt x="17" y="96"/>
                  </a:lnTo>
                  <a:lnTo>
                    <a:pt x="18" y="98"/>
                  </a:lnTo>
                  <a:lnTo>
                    <a:pt x="19" y="100"/>
                  </a:lnTo>
                  <a:lnTo>
                    <a:pt x="21" y="105"/>
                  </a:lnTo>
                  <a:lnTo>
                    <a:pt x="23" y="108"/>
                  </a:lnTo>
                  <a:lnTo>
                    <a:pt x="26" y="113"/>
                  </a:lnTo>
                  <a:lnTo>
                    <a:pt x="28" y="117"/>
                  </a:lnTo>
                  <a:lnTo>
                    <a:pt x="33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38" y="129"/>
                  </a:lnTo>
                  <a:lnTo>
                    <a:pt x="41" y="131"/>
                  </a:lnTo>
                  <a:lnTo>
                    <a:pt x="43" y="132"/>
                  </a:lnTo>
                  <a:lnTo>
                    <a:pt x="46" y="134"/>
                  </a:lnTo>
                  <a:lnTo>
                    <a:pt x="49" y="136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6" y="138"/>
                  </a:lnTo>
                  <a:lnTo>
                    <a:pt x="59" y="139"/>
                  </a:lnTo>
                  <a:lnTo>
                    <a:pt x="63" y="139"/>
                  </a:lnTo>
                  <a:lnTo>
                    <a:pt x="65" y="139"/>
                  </a:lnTo>
                  <a:lnTo>
                    <a:pt x="68" y="139"/>
                  </a:lnTo>
                  <a:lnTo>
                    <a:pt x="71" y="138"/>
                  </a:lnTo>
                  <a:lnTo>
                    <a:pt x="75" y="137"/>
                  </a:lnTo>
                  <a:lnTo>
                    <a:pt x="78" y="134"/>
                  </a:lnTo>
                  <a:lnTo>
                    <a:pt x="81" y="133"/>
                  </a:lnTo>
                  <a:lnTo>
                    <a:pt x="83" y="130"/>
                  </a:lnTo>
                  <a:lnTo>
                    <a:pt x="86" y="129"/>
                  </a:lnTo>
                  <a:lnTo>
                    <a:pt x="87" y="125"/>
                  </a:lnTo>
                  <a:lnTo>
                    <a:pt x="89" y="123"/>
                  </a:lnTo>
                  <a:lnTo>
                    <a:pt x="91" y="120"/>
                  </a:lnTo>
                  <a:lnTo>
                    <a:pt x="92" y="117"/>
                  </a:lnTo>
                  <a:lnTo>
                    <a:pt x="92" y="114"/>
                  </a:lnTo>
                  <a:lnTo>
                    <a:pt x="93" y="110"/>
                  </a:lnTo>
                  <a:lnTo>
                    <a:pt x="93" y="106"/>
                  </a:lnTo>
                  <a:lnTo>
                    <a:pt x="94" y="103"/>
                  </a:lnTo>
                  <a:lnTo>
                    <a:pt x="94" y="100"/>
                  </a:lnTo>
                  <a:lnTo>
                    <a:pt x="94" y="96"/>
                  </a:lnTo>
                  <a:lnTo>
                    <a:pt x="93" y="91"/>
                  </a:lnTo>
                  <a:lnTo>
                    <a:pt x="93" y="89"/>
                  </a:lnTo>
                  <a:lnTo>
                    <a:pt x="93" y="84"/>
                  </a:lnTo>
                  <a:lnTo>
                    <a:pt x="92" y="81"/>
                  </a:lnTo>
                  <a:lnTo>
                    <a:pt x="91" y="76"/>
                  </a:lnTo>
                  <a:lnTo>
                    <a:pt x="90" y="73"/>
                  </a:lnTo>
                  <a:lnTo>
                    <a:pt x="89" y="69"/>
                  </a:lnTo>
                  <a:lnTo>
                    <a:pt x="88" y="66"/>
                  </a:lnTo>
                  <a:lnTo>
                    <a:pt x="86" y="62"/>
                  </a:lnTo>
                  <a:lnTo>
                    <a:pt x="86" y="59"/>
                  </a:lnTo>
                  <a:lnTo>
                    <a:pt x="84" y="56"/>
                  </a:lnTo>
                  <a:lnTo>
                    <a:pt x="83" y="53"/>
                  </a:lnTo>
                  <a:lnTo>
                    <a:pt x="81" y="50"/>
                  </a:lnTo>
                  <a:lnTo>
                    <a:pt x="80" y="48"/>
                  </a:lnTo>
                  <a:lnTo>
                    <a:pt x="77" y="42"/>
                  </a:lnTo>
                  <a:lnTo>
                    <a:pt x="74" y="40"/>
                  </a:lnTo>
                  <a:lnTo>
                    <a:pt x="71" y="37"/>
                  </a:lnTo>
                  <a:lnTo>
                    <a:pt x="68" y="34"/>
                  </a:lnTo>
                  <a:lnTo>
                    <a:pt x="65" y="32"/>
                  </a:lnTo>
                  <a:lnTo>
                    <a:pt x="63" y="31"/>
                  </a:lnTo>
                  <a:lnTo>
                    <a:pt x="60" y="29"/>
                  </a:lnTo>
                  <a:lnTo>
                    <a:pt x="58" y="28"/>
                  </a:lnTo>
                  <a:lnTo>
                    <a:pt x="56" y="27"/>
                  </a:lnTo>
                  <a:lnTo>
                    <a:pt x="53" y="27"/>
                  </a:lnTo>
                  <a:lnTo>
                    <a:pt x="50" y="26"/>
                  </a:lnTo>
                  <a:lnTo>
                    <a:pt x="49" y="26"/>
                  </a:lnTo>
                  <a:lnTo>
                    <a:pt x="46" y="26"/>
                  </a:lnTo>
                  <a:lnTo>
                    <a:pt x="44" y="27"/>
                  </a:lnTo>
                  <a:lnTo>
                    <a:pt x="41" y="28"/>
                  </a:lnTo>
                  <a:lnTo>
                    <a:pt x="37" y="30"/>
                  </a:lnTo>
                  <a:lnTo>
                    <a:pt x="48" y="1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0" name="Freeform 500"/>
            <p:cNvSpPr>
              <a:spLocks/>
            </p:cNvSpPr>
            <p:nvPr/>
          </p:nvSpPr>
          <p:spPr bwMode="auto">
            <a:xfrm rot="-1800000">
              <a:off x="885" y="2983"/>
              <a:ext cx="235" cy="81"/>
            </a:xfrm>
            <a:custGeom>
              <a:avLst/>
              <a:gdLst>
                <a:gd name="T0" fmla="*/ 2 w 235"/>
                <a:gd name="T1" fmla="*/ 80 h 81"/>
                <a:gd name="T2" fmla="*/ 0 w 235"/>
                <a:gd name="T3" fmla="*/ 73 h 81"/>
                <a:gd name="T4" fmla="*/ 0 w 235"/>
                <a:gd name="T5" fmla="*/ 61 h 81"/>
                <a:gd name="T6" fmla="*/ 0 w 235"/>
                <a:gd name="T7" fmla="*/ 51 h 81"/>
                <a:gd name="T8" fmla="*/ 3 w 235"/>
                <a:gd name="T9" fmla="*/ 43 h 81"/>
                <a:gd name="T10" fmla="*/ 7 w 235"/>
                <a:gd name="T11" fmla="*/ 35 h 81"/>
                <a:gd name="T12" fmla="*/ 14 w 235"/>
                <a:gd name="T13" fmla="*/ 27 h 81"/>
                <a:gd name="T14" fmla="*/ 22 w 235"/>
                <a:gd name="T15" fmla="*/ 20 h 81"/>
                <a:gd name="T16" fmla="*/ 33 w 235"/>
                <a:gd name="T17" fmla="*/ 14 h 81"/>
                <a:gd name="T18" fmla="*/ 41 w 235"/>
                <a:gd name="T19" fmla="*/ 11 h 81"/>
                <a:gd name="T20" fmla="*/ 48 w 235"/>
                <a:gd name="T21" fmla="*/ 9 h 81"/>
                <a:gd name="T22" fmla="*/ 55 w 235"/>
                <a:gd name="T23" fmla="*/ 7 h 81"/>
                <a:gd name="T24" fmla="*/ 63 w 235"/>
                <a:gd name="T25" fmla="*/ 6 h 81"/>
                <a:gd name="T26" fmla="*/ 70 w 235"/>
                <a:gd name="T27" fmla="*/ 4 h 81"/>
                <a:gd name="T28" fmla="*/ 78 w 235"/>
                <a:gd name="T29" fmla="*/ 3 h 81"/>
                <a:gd name="T30" fmla="*/ 85 w 235"/>
                <a:gd name="T31" fmla="*/ 2 h 81"/>
                <a:gd name="T32" fmla="*/ 92 w 235"/>
                <a:gd name="T33" fmla="*/ 2 h 81"/>
                <a:gd name="T34" fmla="*/ 99 w 235"/>
                <a:gd name="T35" fmla="*/ 1 h 81"/>
                <a:gd name="T36" fmla="*/ 107 w 235"/>
                <a:gd name="T37" fmla="*/ 1 h 81"/>
                <a:gd name="T38" fmla="*/ 114 w 235"/>
                <a:gd name="T39" fmla="*/ 0 h 81"/>
                <a:gd name="T40" fmla="*/ 126 w 235"/>
                <a:gd name="T41" fmla="*/ 0 h 81"/>
                <a:gd name="T42" fmla="*/ 137 w 235"/>
                <a:gd name="T43" fmla="*/ 0 h 81"/>
                <a:gd name="T44" fmla="*/ 144 w 235"/>
                <a:gd name="T45" fmla="*/ 0 h 81"/>
                <a:gd name="T46" fmla="*/ 151 w 235"/>
                <a:gd name="T47" fmla="*/ 1 h 81"/>
                <a:gd name="T48" fmla="*/ 224 w 235"/>
                <a:gd name="T49" fmla="*/ 14 h 81"/>
                <a:gd name="T50" fmla="*/ 217 w 235"/>
                <a:gd name="T51" fmla="*/ 13 h 81"/>
                <a:gd name="T52" fmla="*/ 211 w 235"/>
                <a:gd name="T53" fmla="*/ 12 h 81"/>
                <a:gd name="T54" fmla="*/ 204 w 235"/>
                <a:gd name="T55" fmla="*/ 11 h 81"/>
                <a:gd name="T56" fmla="*/ 195 w 235"/>
                <a:gd name="T57" fmla="*/ 10 h 81"/>
                <a:gd name="T58" fmla="*/ 185 w 235"/>
                <a:gd name="T59" fmla="*/ 10 h 81"/>
                <a:gd name="T60" fmla="*/ 175 w 235"/>
                <a:gd name="T61" fmla="*/ 9 h 81"/>
                <a:gd name="T62" fmla="*/ 164 w 235"/>
                <a:gd name="T63" fmla="*/ 9 h 81"/>
                <a:gd name="T64" fmla="*/ 153 w 235"/>
                <a:gd name="T65" fmla="*/ 8 h 81"/>
                <a:gd name="T66" fmla="*/ 141 w 235"/>
                <a:gd name="T67" fmla="*/ 9 h 81"/>
                <a:gd name="T68" fmla="*/ 127 w 235"/>
                <a:gd name="T69" fmla="*/ 9 h 81"/>
                <a:gd name="T70" fmla="*/ 115 w 235"/>
                <a:gd name="T71" fmla="*/ 9 h 81"/>
                <a:gd name="T72" fmla="*/ 102 w 235"/>
                <a:gd name="T73" fmla="*/ 10 h 81"/>
                <a:gd name="T74" fmla="*/ 90 w 235"/>
                <a:gd name="T75" fmla="*/ 12 h 81"/>
                <a:gd name="T76" fmla="*/ 79 w 235"/>
                <a:gd name="T77" fmla="*/ 14 h 81"/>
                <a:gd name="T78" fmla="*/ 67 w 235"/>
                <a:gd name="T79" fmla="*/ 18 h 81"/>
                <a:gd name="T80" fmla="*/ 57 w 235"/>
                <a:gd name="T81" fmla="*/ 21 h 81"/>
                <a:gd name="T82" fmla="*/ 48 w 235"/>
                <a:gd name="T83" fmla="*/ 27 h 81"/>
                <a:gd name="T84" fmla="*/ 40 w 235"/>
                <a:gd name="T85" fmla="*/ 31 h 81"/>
                <a:gd name="T86" fmla="*/ 33 w 235"/>
                <a:gd name="T87" fmla="*/ 38 h 81"/>
                <a:gd name="T88" fmla="*/ 29 w 235"/>
                <a:gd name="T89" fmla="*/ 44 h 81"/>
                <a:gd name="T90" fmla="*/ 25 w 235"/>
                <a:gd name="T91" fmla="*/ 53 h 81"/>
                <a:gd name="T92" fmla="*/ 21 w 235"/>
                <a:gd name="T93" fmla="*/ 62 h 81"/>
                <a:gd name="T94" fmla="*/ 19 w 235"/>
                <a:gd name="T95" fmla="*/ 70 h 8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5"/>
                <a:gd name="T145" fmla="*/ 0 h 81"/>
                <a:gd name="T146" fmla="*/ 235 w 235"/>
                <a:gd name="T147" fmla="*/ 81 h 8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5" h="81">
                  <a:moveTo>
                    <a:pt x="19" y="74"/>
                  </a:moveTo>
                  <a:lnTo>
                    <a:pt x="2" y="81"/>
                  </a:lnTo>
                  <a:lnTo>
                    <a:pt x="2" y="80"/>
                  </a:lnTo>
                  <a:lnTo>
                    <a:pt x="2" y="79"/>
                  </a:lnTo>
                  <a:lnTo>
                    <a:pt x="1" y="76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61"/>
                  </a:lnTo>
                  <a:lnTo>
                    <a:pt x="0" y="56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1" y="47"/>
                  </a:lnTo>
                  <a:lnTo>
                    <a:pt x="2" y="45"/>
                  </a:lnTo>
                  <a:lnTo>
                    <a:pt x="3" y="43"/>
                  </a:lnTo>
                  <a:lnTo>
                    <a:pt x="4" y="39"/>
                  </a:lnTo>
                  <a:lnTo>
                    <a:pt x="5" y="37"/>
                  </a:lnTo>
                  <a:lnTo>
                    <a:pt x="7" y="35"/>
                  </a:lnTo>
                  <a:lnTo>
                    <a:pt x="9" y="31"/>
                  </a:lnTo>
                  <a:lnTo>
                    <a:pt x="12" y="29"/>
                  </a:lnTo>
                  <a:lnTo>
                    <a:pt x="14" y="27"/>
                  </a:lnTo>
                  <a:lnTo>
                    <a:pt x="16" y="25"/>
                  </a:lnTo>
                  <a:lnTo>
                    <a:pt x="19" y="22"/>
                  </a:lnTo>
                  <a:lnTo>
                    <a:pt x="22" y="20"/>
                  </a:lnTo>
                  <a:lnTo>
                    <a:pt x="26" y="18"/>
                  </a:lnTo>
                  <a:lnTo>
                    <a:pt x="30" y="17"/>
                  </a:lnTo>
                  <a:lnTo>
                    <a:pt x="33" y="14"/>
                  </a:lnTo>
                  <a:lnTo>
                    <a:pt x="37" y="13"/>
                  </a:lnTo>
                  <a:lnTo>
                    <a:pt x="40" y="12"/>
                  </a:lnTo>
                  <a:lnTo>
                    <a:pt x="41" y="11"/>
                  </a:lnTo>
                  <a:lnTo>
                    <a:pt x="44" y="10"/>
                  </a:lnTo>
                  <a:lnTo>
                    <a:pt x="47" y="10"/>
                  </a:lnTo>
                  <a:lnTo>
                    <a:pt x="48" y="9"/>
                  </a:lnTo>
                  <a:lnTo>
                    <a:pt x="51" y="9"/>
                  </a:lnTo>
                  <a:lnTo>
                    <a:pt x="54" y="8"/>
                  </a:lnTo>
                  <a:lnTo>
                    <a:pt x="55" y="7"/>
                  </a:lnTo>
                  <a:lnTo>
                    <a:pt x="58" y="6"/>
                  </a:lnTo>
                  <a:lnTo>
                    <a:pt x="61" y="6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68" y="5"/>
                  </a:lnTo>
                  <a:lnTo>
                    <a:pt x="70" y="4"/>
                  </a:lnTo>
                  <a:lnTo>
                    <a:pt x="73" y="4"/>
                  </a:lnTo>
                  <a:lnTo>
                    <a:pt x="75" y="4"/>
                  </a:lnTo>
                  <a:lnTo>
                    <a:pt x="78" y="3"/>
                  </a:lnTo>
                  <a:lnTo>
                    <a:pt x="80" y="3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8" y="2"/>
                  </a:lnTo>
                  <a:lnTo>
                    <a:pt x="90" y="2"/>
                  </a:lnTo>
                  <a:lnTo>
                    <a:pt x="92" y="2"/>
                  </a:lnTo>
                  <a:lnTo>
                    <a:pt x="95" y="2"/>
                  </a:lnTo>
                  <a:lnTo>
                    <a:pt x="97" y="1"/>
                  </a:lnTo>
                  <a:lnTo>
                    <a:pt x="99" y="1"/>
                  </a:lnTo>
                  <a:lnTo>
                    <a:pt x="102" y="1"/>
                  </a:lnTo>
                  <a:lnTo>
                    <a:pt x="105" y="1"/>
                  </a:lnTo>
                  <a:lnTo>
                    <a:pt x="107" y="1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9" y="0"/>
                  </a:lnTo>
                  <a:lnTo>
                    <a:pt x="151" y="1"/>
                  </a:lnTo>
                  <a:lnTo>
                    <a:pt x="235" y="5"/>
                  </a:lnTo>
                  <a:lnTo>
                    <a:pt x="224" y="14"/>
                  </a:lnTo>
                  <a:lnTo>
                    <a:pt x="223" y="14"/>
                  </a:lnTo>
                  <a:lnTo>
                    <a:pt x="220" y="14"/>
                  </a:lnTo>
                  <a:lnTo>
                    <a:pt x="217" y="13"/>
                  </a:lnTo>
                  <a:lnTo>
                    <a:pt x="215" y="12"/>
                  </a:lnTo>
                  <a:lnTo>
                    <a:pt x="213" y="12"/>
                  </a:lnTo>
                  <a:lnTo>
                    <a:pt x="211" y="12"/>
                  </a:lnTo>
                  <a:lnTo>
                    <a:pt x="209" y="12"/>
                  </a:lnTo>
                  <a:lnTo>
                    <a:pt x="206" y="11"/>
                  </a:lnTo>
                  <a:lnTo>
                    <a:pt x="204" y="11"/>
                  </a:lnTo>
                  <a:lnTo>
                    <a:pt x="202" y="11"/>
                  </a:lnTo>
                  <a:lnTo>
                    <a:pt x="199" y="11"/>
                  </a:lnTo>
                  <a:lnTo>
                    <a:pt x="195" y="10"/>
                  </a:lnTo>
                  <a:lnTo>
                    <a:pt x="192" y="10"/>
                  </a:lnTo>
                  <a:lnTo>
                    <a:pt x="189" y="10"/>
                  </a:lnTo>
                  <a:lnTo>
                    <a:pt x="185" y="10"/>
                  </a:lnTo>
                  <a:lnTo>
                    <a:pt x="182" y="9"/>
                  </a:lnTo>
                  <a:lnTo>
                    <a:pt x="179" y="9"/>
                  </a:lnTo>
                  <a:lnTo>
                    <a:pt x="175" y="9"/>
                  </a:lnTo>
                  <a:lnTo>
                    <a:pt x="172" y="9"/>
                  </a:lnTo>
                  <a:lnTo>
                    <a:pt x="168" y="9"/>
                  </a:lnTo>
                  <a:lnTo>
                    <a:pt x="164" y="9"/>
                  </a:lnTo>
                  <a:lnTo>
                    <a:pt x="160" y="8"/>
                  </a:lnTo>
                  <a:lnTo>
                    <a:pt x="156" y="8"/>
                  </a:lnTo>
                  <a:lnTo>
                    <a:pt x="153" y="8"/>
                  </a:lnTo>
                  <a:lnTo>
                    <a:pt x="148" y="8"/>
                  </a:lnTo>
                  <a:lnTo>
                    <a:pt x="144" y="8"/>
                  </a:lnTo>
                  <a:lnTo>
                    <a:pt x="141" y="9"/>
                  </a:lnTo>
                  <a:lnTo>
                    <a:pt x="136" y="9"/>
                  </a:lnTo>
                  <a:lnTo>
                    <a:pt x="132" y="9"/>
                  </a:lnTo>
                  <a:lnTo>
                    <a:pt x="127" y="9"/>
                  </a:lnTo>
                  <a:lnTo>
                    <a:pt x="124" y="9"/>
                  </a:lnTo>
                  <a:lnTo>
                    <a:pt x="119" y="9"/>
                  </a:lnTo>
                  <a:lnTo>
                    <a:pt x="115" y="9"/>
                  </a:lnTo>
                  <a:lnTo>
                    <a:pt x="111" y="10"/>
                  </a:lnTo>
                  <a:lnTo>
                    <a:pt x="107" y="10"/>
                  </a:lnTo>
                  <a:lnTo>
                    <a:pt x="102" y="10"/>
                  </a:lnTo>
                  <a:lnTo>
                    <a:pt x="98" y="11"/>
                  </a:lnTo>
                  <a:lnTo>
                    <a:pt x="95" y="11"/>
                  </a:lnTo>
                  <a:lnTo>
                    <a:pt x="90" y="12"/>
                  </a:lnTo>
                  <a:lnTo>
                    <a:pt x="86" y="13"/>
                  </a:lnTo>
                  <a:lnTo>
                    <a:pt x="83" y="14"/>
                  </a:lnTo>
                  <a:lnTo>
                    <a:pt x="79" y="14"/>
                  </a:lnTo>
                  <a:lnTo>
                    <a:pt x="75" y="16"/>
                  </a:lnTo>
                  <a:lnTo>
                    <a:pt x="71" y="17"/>
                  </a:lnTo>
                  <a:lnTo>
                    <a:pt x="67" y="18"/>
                  </a:lnTo>
                  <a:lnTo>
                    <a:pt x="64" y="19"/>
                  </a:lnTo>
                  <a:lnTo>
                    <a:pt x="61" y="20"/>
                  </a:lnTo>
                  <a:lnTo>
                    <a:pt x="57" y="21"/>
                  </a:lnTo>
                  <a:lnTo>
                    <a:pt x="54" y="22"/>
                  </a:lnTo>
                  <a:lnTo>
                    <a:pt x="51" y="25"/>
                  </a:lnTo>
                  <a:lnTo>
                    <a:pt x="48" y="27"/>
                  </a:lnTo>
                  <a:lnTo>
                    <a:pt x="44" y="28"/>
                  </a:lnTo>
                  <a:lnTo>
                    <a:pt x="42" y="29"/>
                  </a:lnTo>
                  <a:lnTo>
                    <a:pt x="40" y="31"/>
                  </a:lnTo>
                  <a:lnTo>
                    <a:pt x="37" y="34"/>
                  </a:lnTo>
                  <a:lnTo>
                    <a:pt x="35" y="35"/>
                  </a:lnTo>
                  <a:lnTo>
                    <a:pt x="33" y="38"/>
                  </a:lnTo>
                  <a:lnTo>
                    <a:pt x="31" y="40"/>
                  </a:lnTo>
                  <a:lnTo>
                    <a:pt x="30" y="43"/>
                  </a:lnTo>
                  <a:lnTo>
                    <a:pt x="29" y="44"/>
                  </a:lnTo>
                  <a:lnTo>
                    <a:pt x="27" y="48"/>
                  </a:lnTo>
                  <a:lnTo>
                    <a:pt x="26" y="51"/>
                  </a:lnTo>
                  <a:lnTo>
                    <a:pt x="25" y="53"/>
                  </a:lnTo>
                  <a:lnTo>
                    <a:pt x="23" y="56"/>
                  </a:lnTo>
                  <a:lnTo>
                    <a:pt x="23" y="60"/>
                  </a:lnTo>
                  <a:lnTo>
                    <a:pt x="21" y="62"/>
                  </a:lnTo>
                  <a:lnTo>
                    <a:pt x="20" y="64"/>
                  </a:lnTo>
                  <a:lnTo>
                    <a:pt x="19" y="67"/>
                  </a:lnTo>
                  <a:lnTo>
                    <a:pt x="19" y="70"/>
                  </a:lnTo>
                  <a:lnTo>
                    <a:pt x="19" y="73"/>
                  </a:lnTo>
                  <a:lnTo>
                    <a:pt x="19" y="74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1" name="Freeform 501"/>
            <p:cNvSpPr>
              <a:spLocks/>
            </p:cNvSpPr>
            <p:nvPr/>
          </p:nvSpPr>
          <p:spPr bwMode="auto">
            <a:xfrm rot="-1800000">
              <a:off x="881" y="2978"/>
              <a:ext cx="250" cy="117"/>
            </a:xfrm>
            <a:custGeom>
              <a:avLst/>
              <a:gdLst>
                <a:gd name="T0" fmla="*/ 17 w 250"/>
                <a:gd name="T1" fmla="*/ 115 h 117"/>
                <a:gd name="T2" fmla="*/ 11 w 250"/>
                <a:gd name="T3" fmla="*/ 101 h 117"/>
                <a:gd name="T4" fmla="*/ 8 w 250"/>
                <a:gd name="T5" fmla="*/ 90 h 117"/>
                <a:gd name="T6" fmla="*/ 4 w 250"/>
                <a:gd name="T7" fmla="*/ 78 h 117"/>
                <a:gd name="T8" fmla="*/ 1 w 250"/>
                <a:gd name="T9" fmla="*/ 67 h 117"/>
                <a:gd name="T10" fmla="*/ 0 w 250"/>
                <a:gd name="T11" fmla="*/ 55 h 117"/>
                <a:gd name="T12" fmla="*/ 4 w 250"/>
                <a:gd name="T13" fmla="*/ 38 h 117"/>
                <a:gd name="T14" fmla="*/ 14 w 250"/>
                <a:gd name="T15" fmla="*/ 28 h 117"/>
                <a:gd name="T16" fmla="*/ 24 w 250"/>
                <a:gd name="T17" fmla="*/ 22 h 117"/>
                <a:gd name="T18" fmla="*/ 36 w 250"/>
                <a:gd name="T19" fmla="*/ 17 h 117"/>
                <a:gd name="T20" fmla="*/ 51 w 250"/>
                <a:gd name="T21" fmla="*/ 11 h 117"/>
                <a:gd name="T22" fmla="*/ 60 w 250"/>
                <a:gd name="T23" fmla="*/ 10 h 117"/>
                <a:gd name="T24" fmla="*/ 74 w 250"/>
                <a:gd name="T25" fmla="*/ 6 h 117"/>
                <a:gd name="T26" fmla="*/ 84 w 250"/>
                <a:gd name="T27" fmla="*/ 5 h 117"/>
                <a:gd name="T28" fmla="*/ 94 w 250"/>
                <a:gd name="T29" fmla="*/ 3 h 117"/>
                <a:gd name="T30" fmla="*/ 105 w 250"/>
                <a:gd name="T31" fmla="*/ 2 h 117"/>
                <a:gd name="T32" fmla="*/ 117 w 250"/>
                <a:gd name="T33" fmla="*/ 1 h 117"/>
                <a:gd name="T34" fmla="*/ 130 w 250"/>
                <a:gd name="T35" fmla="*/ 0 h 117"/>
                <a:gd name="T36" fmla="*/ 142 w 250"/>
                <a:gd name="T37" fmla="*/ 0 h 117"/>
                <a:gd name="T38" fmla="*/ 155 w 250"/>
                <a:gd name="T39" fmla="*/ 0 h 117"/>
                <a:gd name="T40" fmla="*/ 167 w 250"/>
                <a:gd name="T41" fmla="*/ 0 h 117"/>
                <a:gd name="T42" fmla="*/ 179 w 250"/>
                <a:gd name="T43" fmla="*/ 1 h 117"/>
                <a:gd name="T44" fmla="*/ 191 w 250"/>
                <a:gd name="T45" fmla="*/ 2 h 117"/>
                <a:gd name="T46" fmla="*/ 203 w 250"/>
                <a:gd name="T47" fmla="*/ 2 h 117"/>
                <a:gd name="T48" fmla="*/ 213 w 250"/>
                <a:gd name="T49" fmla="*/ 3 h 117"/>
                <a:gd name="T50" fmla="*/ 226 w 250"/>
                <a:gd name="T51" fmla="*/ 5 h 117"/>
                <a:gd name="T52" fmla="*/ 241 w 250"/>
                <a:gd name="T53" fmla="*/ 6 h 117"/>
                <a:gd name="T54" fmla="*/ 250 w 250"/>
                <a:gd name="T55" fmla="*/ 8 h 117"/>
                <a:gd name="T56" fmla="*/ 239 w 250"/>
                <a:gd name="T57" fmla="*/ 13 h 117"/>
                <a:gd name="T58" fmla="*/ 230 w 250"/>
                <a:gd name="T59" fmla="*/ 11 h 117"/>
                <a:gd name="T60" fmla="*/ 221 w 250"/>
                <a:gd name="T61" fmla="*/ 10 h 117"/>
                <a:gd name="T62" fmla="*/ 208 w 250"/>
                <a:gd name="T63" fmla="*/ 9 h 117"/>
                <a:gd name="T64" fmla="*/ 195 w 250"/>
                <a:gd name="T65" fmla="*/ 8 h 117"/>
                <a:gd name="T66" fmla="*/ 180 w 250"/>
                <a:gd name="T67" fmla="*/ 7 h 117"/>
                <a:gd name="T68" fmla="*/ 164 w 250"/>
                <a:gd name="T69" fmla="*/ 7 h 117"/>
                <a:gd name="T70" fmla="*/ 146 w 250"/>
                <a:gd name="T71" fmla="*/ 7 h 117"/>
                <a:gd name="T72" fmla="*/ 128 w 250"/>
                <a:gd name="T73" fmla="*/ 7 h 117"/>
                <a:gd name="T74" fmla="*/ 110 w 250"/>
                <a:gd name="T75" fmla="*/ 8 h 117"/>
                <a:gd name="T76" fmla="*/ 93 w 250"/>
                <a:gd name="T77" fmla="*/ 10 h 117"/>
                <a:gd name="T78" fmla="*/ 75 w 250"/>
                <a:gd name="T79" fmla="*/ 13 h 117"/>
                <a:gd name="T80" fmla="*/ 59 w 250"/>
                <a:gd name="T81" fmla="*/ 18 h 117"/>
                <a:gd name="T82" fmla="*/ 44 w 250"/>
                <a:gd name="T83" fmla="*/ 23 h 117"/>
                <a:gd name="T84" fmla="*/ 31 w 250"/>
                <a:gd name="T85" fmla="*/ 30 h 117"/>
                <a:gd name="T86" fmla="*/ 23 w 250"/>
                <a:gd name="T87" fmla="*/ 37 h 117"/>
                <a:gd name="T88" fmla="*/ 17 w 250"/>
                <a:gd name="T89" fmla="*/ 51 h 117"/>
                <a:gd name="T90" fmla="*/ 15 w 250"/>
                <a:gd name="T91" fmla="*/ 64 h 117"/>
                <a:gd name="T92" fmla="*/ 15 w 250"/>
                <a:gd name="T93" fmla="*/ 77 h 117"/>
                <a:gd name="T94" fmla="*/ 20 w 250"/>
                <a:gd name="T95" fmla="*/ 92 h 1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0"/>
                <a:gd name="T145" fmla="*/ 0 h 117"/>
                <a:gd name="T146" fmla="*/ 250 w 250"/>
                <a:gd name="T147" fmla="*/ 117 h 11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0" h="117">
                  <a:moveTo>
                    <a:pt x="32" y="117"/>
                  </a:moveTo>
                  <a:lnTo>
                    <a:pt x="18" y="117"/>
                  </a:lnTo>
                  <a:lnTo>
                    <a:pt x="17" y="115"/>
                  </a:lnTo>
                  <a:lnTo>
                    <a:pt x="15" y="112"/>
                  </a:lnTo>
                  <a:lnTo>
                    <a:pt x="14" y="109"/>
                  </a:lnTo>
                  <a:lnTo>
                    <a:pt x="12" y="105"/>
                  </a:lnTo>
                  <a:lnTo>
                    <a:pt x="11" y="101"/>
                  </a:lnTo>
                  <a:lnTo>
                    <a:pt x="10" y="98"/>
                  </a:lnTo>
                  <a:lnTo>
                    <a:pt x="9" y="95"/>
                  </a:lnTo>
                  <a:lnTo>
                    <a:pt x="8" y="92"/>
                  </a:lnTo>
                  <a:lnTo>
                    <a:pt x="8" y="90"/>
                  </a:lnTo>
                  <a:lnTo>
                    <a:pt x="7" y="87"/>
                  </a:lnTo>
                  <a:lnTo>
                    <a:pt x="6" y="84"/>
                  </a:lnTo>
                  <a:lnTo>
                    <a:pt x="5" y="81"/>
                  </a:lnTo>
                  <a:lnTo>
                    <a:pt x="4" y="78"/>
                  </a:lnTo>
                  <a:lnTo>
                    <a:pt x="3" y="75"/>
                  </a:lnTo>
                  <a:lnTo>
                    <a:pt x="2" y="72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0" y="61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1" y="47"/>
                  </a:lnTo>
                  <a:lnTo>
                    <a:pt x="2" y="44"/>
                  </a:lnTo>
                  <a:lnTo>
                    <a:pt x="4" y="38"/>
                  </a:lnTo>
                  <a:lnTo>
                    <a:pt x="7" y="35"/>
                  </a:lnTo>
                  <a:lnTo>
                    <a:pt x="10" y="31"/>
                  </a:lnTo>
                  <a:lnTo>
                    <a:pt x="12" y="30"/>
                  </a:lnTo>
                  <a:lnTo>
                    <a:pt x="14" y="28"/>
                  </a:lnTo>
                  <a:lnTo>
                    <a:pt x="16" y="27"/>
                  </a:lnTo>
                  <a:lnTo>
                    <a:pt x="19" y="25"/>
                  </a:lnTo>
                  <a:lnTo>
                    <a:pt x="21" y="24"/>
                  </a:lnTo>
                  <a:lnTo>
                    <a:pt x="24" y="22"/>
                  </a:lnTo>
                  <a:lnTo>
                    <a:pt x="27" y="21"/>
                  </a:lnTo>
                  <a:lnTo>
                    <a:pt x="29" y="19"/>
                  </a:lnTo>
                  <a:lnTo>
                    <a:pt x="32" y="19"/>
                  </a:lnTo>
                  <a:lnTo>
                    <a:pt x="36" y="17"/>
                  </a:lnTo>
                  <a:lnTo>
                    <a:pt x="39" y="15"/>
                  </a:lnTo>
                  <a:lnTo>
                    <a:pt x="43" y="13"/>
                  </a:lnTo>
                  <a:lnTo>
                    <a:pt x="47" y="13"/>
                  </a:lnTo>
                  <a:lnTo>
                    <a:pt x="51" y="11"/>
                  </a:lnTo>
                  <a:lnTo>
                    <a:pt x="53" y="10"/>
                  </a:lnTo>
                  <a:lnTo>
                    <a:pt x="55" y="10"/>
                  </a:lnTo>
                  <a:lnTo>
                    <a:pt x="57" y="10"/>
                  </a:lnTo>
                  <a:lnTo>
                    <a:pt x="60" y="10"/>
                  </a:lnTo>
                  <a:lnTo>
                    <a:pt x="64" y="8"/>
                  </a:lnTo>
                  <a:lnTo>
                    <a:pt x="69" y="7"/>
                  </a:lnTo>
                  <a:lnTo>
                    <a:pt x="71" y="6"/>
                  </a:lnTo>
                  <a:lnTo>
                    <a:pt x="74" y="6"/>
                  </a:lnTo>
                  <a:lnTo>
                    <a:pt x="76" y="5"/>
                  </a:lnTo>
                  <a:lnTo>
                    <a:pt x="79" y="5"/>
                  </a:lnTo>
                  <a:lnTo>
                    <a:pt x="81" y="5"/>
                  </a:lnTo>
                  <a:lnTo>
                    <a:pt x="84" y="5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91" y="3"/>
                  </a:lnTo>
                  <a:lnTo>
                    <a:pt x="94" y="3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3" y="2"/>
                  </a:lnTo>
                  <a:lnTo>
                    <a:pt x="105" y="2"/>
                  </a:lnTo>
                  <a:lnTo>
                    <a:pt x="108" y="2"/>
                  </a:lnTo>
                  <a:lnTo>
                    <a:pt x="111" y="2"/>
                  </a:lnTo>
                  <a:lnTo>
                    <a:pt x="114" y="1"/>
                  </a:lnTo>
                  <a:lnTo>
                    <a:pt x="117" y="1"/>
                  </a:lnTo>
                  <a:lnTo>
                    <a:pt x="120" y="1"/>
                  </a:lnTo>
                  <a:lnTo>
                    <a:pt x="124" y="1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3" y="1"/>
                  </a:lnTo>
                  <a:lnTo>
                    <a:pt x="176" y="1"/>
                  </a:lnTo>
                  <a:lnTo>
                    <a:pt x="179" y="1"/>
                  </a:lnTo>
                  <a:lnTo>
                    <a:pt x="182" y="1"/>
                  </a:lnTo>
                  <a:lnTo>
                    <a:pt x="185" y="1"/>
                  </a:lnTo>
                  <a:lnTo>
                    <a:pt x="188" y="1"/>
                  </a:lnTo>
                  <a:lnTo>
                    <a:pt x="191" y="2"/>
                  </a:lnTo>
                  <a:lnTo>
                    <a:pt x="194" y="2"/>
                  </a:lnTo>
                  <a:lnTo>
                    <a:pt x="197" y="2"/>
                  </a:lnTo>
                  <a:lnTo>
                    <a:pt x="199" y="2"/>
                  </a:lnTo>
                  <a:lnTo>
                    <a:pt x="203" y="2"/>
                  </a:lnTo>
                  <a:lnTo>
                    <a:pt x="205" y="2"/>
                  </a:lnTo>
                  <a:lnTo>
                    <a:pt x="208" y="3"/>
                  </a:lnTo>
                  <a:lnTo>
                    <a:pt x="211" y="3"/>
                  </a:lnTo>
                  <a:lnTo>
                    <a:pt x="213" y="3"/>
                  </a:lnTo>
                  <a:lnTo>
                    <a:pt x="215" y="3"/>
                  </a:lnTo>
                  <a:lnTo>
                    <a:pt x="218" y="4"/>
                  </a:lnTo>
                  <a:lnTo>
                    <a:pt x="222" y="4"/>
                  </a:lnTo>
                  <a:lnTo>
                    <a:pt x="226" y="5"/>
                  </a:lnTo>
                  <a:lnTo>
                    <a:pt x="230" y="5"/>
                  </a:lnTo>
                  <a:lnTo>
                    <a:pt x="235" y="5"/>
                  </a:lnTo>
                  <a:lnTo>
                    <a:pt x="237" y="5"/>
                  </a:lnTo>
                  <a:lnTo>
                    <a:pt x="241" y="6"/>
                  </a:lnTo>
                  <a:lnTo>
                    <a:pt x="243" y="6"/>
                  </a:lnTo>
                  <a:lnTo>
                    <a:pt x="246" y="7"/>
                  </a:lnTo>
                  <a:lnTo>
                    <a:pt x="249" y="7"/>
                  </a:lnTo>
                  <a:lnTo>
                    <a:pt x="250" y="8"/>
                  </a:lnTo>
                  <a:lnTo>
                    <a:pt x="243" y="14"/>
                  </a:lnTo>
                  <a:lnTo>
                    <a:pt x="243" y="13"/>
                  </a:lnTo>
                  <a:lnTo>
                    <a:pt x="242" y="13"/>
                  </a:lnTo>
                  <a:lnTo>
                    <a:pt x="239" y="13"/>
                  </a:lnTo>
                  <a:lnTo>
                    <a:pt x="236" y="13"/>
                  </a:lnTo>
                  <a:lnTo>
                    <a:pt x="235" y="13"/>
                  </a:lnTo>
                  <a:lnTo>
                    <a:pt x="232" y="12"/>
                  </a:lnTo>
                  <a:lnTo>
                    <a:pt x="230" y="11"/>
                  </a:lnTo>
                  <a:lnTo>
                    <a:pt x="228" y="11"/>
                  </a:lnTo>
                  <a:lnTo>
                    <a:pt x="226" y="11"/>
                  </a:lnTo>
                  <a:lnTo>
                    <a:pt x="223" y="11"/>
                  </a:lnTo>
                  <a:lnTo>
                    <a:pt x="221" y="10"/>
                  </a:lnTo>
                  <a:lnTo>
                    <a:pt x="218" y="10"/>
                  </a:lnTo>
                  <a:lnTo>
                    <a:pt x="215" y="10"/>
                  </a:lnTo>
                  <a:lnTo>
                    <a:pt x="212" y="10"/>
                  </a:lnTo>
                  <a:lnTo>
                    <a:pt x="208" y="9"/>
                  </a:lnTo>
                  <a:lnTo>
                    <a:pt x="206" y="9"/>
                  </a:lnTo>
                  <a:lnTo>
                    <a:pt x="202" y="9"/>
                  </a:lnTo>
                  <a:lnTo>
                    <a:pt x="199" y="8"/>
                  </a:lnTo>
                  <a:lnTo>
                    <a:pt x="195" y="8"/>
                  </a:lnTo>
                  <a:lnTo>
                    <a:pt x="192" y="8"/>
                  </a:lnTo>
                  <a:lnTo>
                    <a:pt x="188" y="8"/>
                  </a:lnTo>
                  <a:lnTo>
                    <a:pt x="184" y="8"/>
                  </a:lnTo>
                  <a:lnTo>
                    <a:pt x="180" y="7"/>
                  </a:lnTo>
                  <a:lnTo>
                    <a:pt x="176" y="7"/>
                  </a:lnTo>
                  <a:lnTo>
                    <a:pt x="172" y="7"/>
                  </a:lnTo>
                  <a:lnTo>
                    <a:pt x="168" y="7"/>
                  </a:lnTo>
                  <a:lnTo>
                    <a:pt x="164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0" y="7"/>
                  </a:lnTo>
                  <a:lnTo>
                    <a:pt x="146" y="7"/>
                  </a:lnTo>
                  <a:lnTo>
                    <a:pt x="142" y="7"/>
                  </a:lnTo>
                  <a:lnTo>
                    <a:pt x="137" y="7"/>
                  </a:lnTo>
                  <a:lnTo>
                    <a:pt x="133" y="7"/>
                  </a:lnTo>
                  <a:lnTo>
                    <a:pt x="128" y="7"/>
                  </a:lnTo>
                  <a:lnTo>
                    <a:pt x="124" y="8"/>
                  </a:lnTo>
                  <a:lnTo>
                    <a:pt x="119" y="8"/>
                  </a:lnTo>
                  <a:lnTo>
                    <a:pt x="114" y="8"/>
                  </a:lnTo>
                  <a:lnTo>
                    <a:pt x="110" y="8"/>
                  </a:lnTo>
                  <a:lnTo>
                    <a:pt x="106" y="9"/>
                  </a:lnTo>
                  <a:lnTo>
                    <a:pt x="101" y="9"/>
                  </a:lnTo>
                  <a:lnTo>
                    <a:pt x="97" y="10"/>
                  </a:lnTo>
                  <a:lnTo>
                    <a:pt x="93" y="10"/>
                  </a:lnTo>
                  <a:lnTo>
                    <a:pt x="88" y="11"/>
                  </a:lnTo>
                  <a:lnTo>
                    <a:pt x="84" y="12"/>
                  </a:lnTo>
                  <a:lnTo>
                    <a:pt x="80" y="13"/>
                  </a:lnTo>
                  <a:lnTo>
                    <a:pt x="75" y="13"/>
                  </a:lnTo>
                  <a:lnTo>
                    <a:pt x="71" y="14"/>
                  </a:lnTo>
                  <a:lnTo>
                    <a:pt x="67" y="15"/>
                  </a:lnTo>
                  <a:lnTo>
                    <a:pt x="63" y="16"/>
                  </a:lnTo>
                  <a:lnTo>
                    <a:pt x="59" y="18"/>
                  </a:lnTo>
                  <a:lnTo>
                    <a:pt x="56" y="19"/>
                  </a:lnTo>
                  <a:lnTo>
                    <a:pt x="51" y="20"/>
                  </a:lnTo>
                  <a:lnTo>
                    <a:pt x="48" y="21"/>
                  </a:lnTo>
                  <a:lnTo>
                    <a:pt x="44" y="23"/>
                  </a:lnTo>
                  <a:lnTo>
                    <a:pt x="41" y="25"/>
                  </a:lnTo>
                  <a:lnTo>
                    <a:pt x="37" y="27"/>
                  </a:lnTo>
                  <a:lnTo>
                    <a:pt x="35" y="28"/>
                  </a:lnTo>
                  <a:lnTo>
                    <a:pt x="31" y="30"/>
                  </a:lnTo>
                  <a:lnTo>
                    <a:pt x="29" y="33"/>
                  </a:lnTo>
                  <a:lnTo>
                    <a:pt x="28" y="33"/>
                  </a:lnTo>
                  <a:lnTo>
                    <a:pt x="25" y="36"/>
                  </a:lnTo>
                  <a:lnTo>
                    <a:pt x="23" y="37"/>
                  </a:lnTo>
                  <a:lnTo>
                    <a:pt x="22" y="40"/>
                  </a:lnTo>
                  <a:lnTo>
                    <a:pt x="20" y="44"/>
                  </a:lnTo>
                  <a:lnTo>
                    <a:pt x="19" y="47"/>
                  </a:lnTo>
                  <a:lnTo>
                    <a:pt x="17" y="51"/>
                  </a:lnTo>
                  <a:lnTo>
                    <a:pt x="16" y="55"/>
                  </a:lnTo>
                  <a:lnTo>
                    <a:pt x="15" y="59"/>
                  </a:lnTo>
                  <a:lnTo>
                    <a:pt x="15" y="61"/>
                  </a:lnTo>
                  <a:lnTo>
                    <a:pt x="15" y="64"/>
                  </a:lnTo>
                  <a:lnTo>
                    <a:pt x="15" y="68"/>
                  </a:lnTo>
                  <a:lnTo>
                    <a:pt x="15" y="70"/>
                  </a:lnTo>
                  <a:lnTo>
                    <a:pt x="15" y="73"/>
                  </a:lnTo>
                  <a:lnTo>
                    <a:pt x="15" y="77"/>
                  </a:lnTo>
                  <a:lnTo>
                    <a:pt x="17" y="81"/>
                  </a:lnTo>
                  <a:lnTo>
                    <a:pt x="18" y="84"/>
                  </a:lnTo>
                  <a:lnTo>
                    <a:pt x="19" y="89"/>
                  </a:lnTo>
                  <a:lnTo>
                    <a:pt x="20" y="92"/>
                  </a:lnTo>
                  <a:lnTo>
                    <a:pt x="22" y="98"/>
                  </a:lnTo>
                  <a:lnTo>
                    <a:pt x="32" y="11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2" name="Freeform 502"/>
            <p:cNvSpPr>
              <a:spLocks/>
            </p:cNvSpPr>
            <p:nvPr/>
          </p:nvSpPr>
          <p:spPr bwMode="auto">
            <a:xfrm rot="-1800000">
              <a:off x="905" y="3030"/>
              <a:ext cx="187" cy="59"/>
            </a:xfrm>
            <a:custGeom>
              <a:avLst/>
              <a:gdLst>
                <a:gd name="T0" fmla="*/ 53 w 187"/>
                <a:gd name="T1" fmla="*/ 0 h 59"/>
                <a:gd name="T2" fmla="*/ 64 w 187"/>
                <a:gd name="T3" fmla="*/ 0 h 59"/>
                <a:gd name="T4" fmla="*/ 78 w 187"/>
                <a:gd name="T5" fmla="*/ 1 h 59"/>
                <a:gd name="T6" fmla="*/ 90 w 187"/>
                <a:gd name="T7" fmla="*/ 3 h 59"/>
                <a:gd name="T8" fmla="*/ 100 w 187"/>
                <a:gd name="T9" fmla="*/ 6 h 59"/>
                <a:gd name="T10" fmla="*/ 110 w 187"/>
                <a:gd name="T11" fmla="*/ 6 h 59"/>
                <a:gd name="T12" fmla="*/ 122 w 187"/>
                <a:gd name="T13" fmla="*/ 8 h 59"/>
                <a:gd name="T14" fmla="*/ 134 w 187"/>
                <a:gd name="T15" fmla="*/ 11 h 59"/>
                <a:gd name="T16" fmla="*/ 146 w 187"/>
                <a:gd name="T17" fmla="*/ 14 h 59"/>
                <a:gd name="T18" fmla="*/ 158 w 187"/>
                <a:gd name="T19" fmla="*/ 17 h 59"/>
                <a:gd name="T20" fmla="*/ 171 w 187"/>
                <a:gd name="T21" fmla="*/ 22 h 59"/>
                <a:gd name="T22" fmla="*/ 183 w 187"/>
                <a:gd name="T23" fmla="*/ 26 h 59"/>
                <a:gd name="T24" fmla="*/ 157 w 187"/>
                <a:gd name="T25" fmla="*/ 58 h 59"/>
                <a:gd name="T26" fmla="*/ 146 w 187"/>
                <a:gd name="T27" fmla="*/ 53 h 59"/>
                <a:gd name="T28" fmla="*/ 132 w 187"/>
                <a:gd name="T29" fmla="*/ 49 h 59"/>
                <a:gd name="T30" fmla="*/ 122 w 187"/>
                <a:gd name="T31" fmla="*/ 46 h 59"/>
                <a:gd name="T32" fmla="*/ 110 w 187"/>
                <a:gd name="T33" fmla="*/ 43 h 59"/>
                <a:gd name="T34" fmla="*/ 97 w 187"/>
                <a:gd name="T35" fmla="*/ 40 h 59"/>
                <a:gd name="T36" fmla="*/ 84 w 187"/>
                <a:gd name="T37" fmla="*/ 37 h 59"/>
                <a:gd name="T38" fmla="*/ 70 w 187"/>
                <a:gd name="T39" fmla="*/ 35 h 59"/>
                <a:gd name="T40" fmla="*/ 57 w 187"/>
                <a:gd name="T41" fmla="*/ 33 h 59"/>
                <a:gd name="T42" fmla="*/ 44 w 187"/>
                <a:gd name="T43" fmla="*/ 33 h 59"/>
                <a:gd name="T44" fmla="*/ 33 w 187"/>
                <a:gd name="T45" fmla="*/ 33 h 59"/>
                <a:gd name="T46" fmla="*/ 22 w 187"/>
                <a:gd name="T47" fmla="*/ 36 h 59"/>
                <a:gd name="T48" fmla="*/ 9 w 187"/>
                <a:gd name="T49" fmla="*/ 43 h 59"/>
                <a:gd name="T50" fmla="*/ 0 w 187"/>
                <a:gd name="T51" fmla="*/ 40 h 59"/>
                <a:gd name="T52" fmla="*/ 7 w 187"/>
                <a:gd name="T53" fmla="*/ 35 h 59"/>
                <a:gd name="T54" fmla="*/ 16 w 187"/>
                <a:gd name="T55" fmla="*/ 30 h 59"/>
                <a:gd name="T56" fmla="*/ 28 w 187"/>
                <a:gd name="T57" fmla="*/ 28 h 59"/>
                <a:gd name="T58" fmla="*/ 36 w 187"/>
                <a:gd name="T59" fmla="*/ 26 h 59"/>
                <a:gd name="T60" fmla="*/ 47 w 187"/>
                <a:gd name="T61" fmla="*/ 25 h 59"/>
                <a:gd name="T62" fmla="*/ 58 w 187"/>
                <a:gd name="T63" fmla="*/ 26 h 59"/>
                <a:gd name="T64" fmla="*/ 72 w 187"/>
                <a:gd name="T65" fmla="*/ 28 h 59"/>
                <a:gd name="T66" fmla="*/ 87 w 187"/>
                <a:gd name="T67" fmla="*/ 30 h 59"/>
                <a:gd name="T68" fmla="*/ 105 w 187"/>
                <a:gd name="T69" fmla="*/ 35 h 59"/>
                <a:gd name="T70" fmla="*/ 124 w 187"/>
                <a:gd name="T71" fmla="*/ 40 h 59"/>
                <a:gd name="T72" fmla="*/ 155 w 187"/>
                <a:gd name="T73" fmla="*/ 52 h 59"/>
                <a:gd name="T74" fmla="*/ 166 w 187"/>
                <a:gd name="T75" fmla="*/ 27 h 59"/>
                <a:gd name="T76" fmla="*/ 155 w 187"/>
                <a:gd name="T77" fmla="*/ 24 h 59"/>
                <a:gd name="T78" fmla="*/ 140 w 187"/>
                <a:gd name="T79" fmla="*/ 20 h 59"/>
                <a:gd name="T80" fmla="*/ 129 w 187"/>
                <a:gd name="T81" fmla="*/ 16 h 59"/>
                <a:gd name="T82" fmla="*/ 118 w 187"/>
                <a:gd name="T83" fmla="*/ 14 h 59"/>
                <a:gd name="T84" fmla="*/ 108 w 187"/>
                <a:gd name="T85" fmla="*/ 12 h 59"/>
                <a:gd name="T86" fmla="*/ 96 w 187"/>
                <a:gd name="T87" fmla="*/ 10 h 59"/>
                <a:gd name="T88" fmla="*/ 85 w 187"/>
                <a:gd name="T89" fmla="*/ 9 h 59"/>
                <a:gd name="T90" fmla="*/ 73 w 187"/>
                <a:gd name="T91" fmla="*/ 8 h 59"/>
                <a:gd name="T92" fmla="*/ 61 w 187"/>
                <a:gd name="T93" fmla="*/ 8 h 59"/>
                <a:gd name="T94" fmla="*/ 50 w 187"/>
                <a:gd name="T95" fmla="*/ 8 h 59"/>
                <a:gd name="T96" fmla="*/ 39 w 187"/>
                <a:gd name="T97" fmla="*/ 8 h 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7"/>
                <a:gd name="T148" fmla="*/ 0 h 59"/>
                <a:gd name="T149" fmla="*/ 187 w 187"/>
                <a:gd name="T150" fmla="*/ 59 h 5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7" h="59">
                  <a:moveTo>
                    <a:pt x="49" y="0"/>
                  </a:move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7" y="1"/>
                  </a:lnTo>
                  <a:lnTo>
                    <a:pt x="71" y="1"/>
                  </a:lnTo>
                  <a:lnTo>
                    <a:pt x="75" y="1"/>
                  </a:lnTo>
                  <a:lnTo>
                    <a:pt x="78" y="1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8" y="3"/>
                  </a:lnTo>
                  <a:lnTo>
                    <a:pt x="90" y="3"/>
                  </a:lnTo>
                  <a:lnTo>
                    <a:pt x="93" y="4"/>
                  </a:lnTo>
                  <a:lnTo>
                    <a:pt x="95" y="4"/>
                  </a:lnTo>
                  <a:lnTo>
                    <a:pt x="98" y="5"/>
                  </a:lnTo>
                  <a:lnTo>
                    <a:pt x="100" y="6"/>
                  </a:lnTo>
                  <a:lnTo>
                    <a:pt x="103" y="6"/>
                  </a:lnTo>
                  <a:lnTo>
                    <a:pt x="105" y="6"/>
                  </a:lnTo>
                  <a:lnTo>
                    <a:pt x="108" y="6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9" y="8"/>
                  </a:lnTo>
                  <a:lnTo>
                    <a:pt x="122" y="8"/>
                  </a:lnTo>
                  <a:lnTo>
                    <a:pt x="124" y="9"/>
                  </a:lnTo>
                  <a:lnTo>
                    <a:pt x="127" y="10"/>
                  </a:lnTo>
                  <a:lnTo>
                    <a:pt x="131" y="11"/>
                  </a:lnTo>
                  <a:lnTo>
                    <a:pt x="134" y="11"/>
                  </a:lnTo>
                  <a:lnTo>
                    <a:pt x="137" y="12"/>
                  </a:lnTo>
                  <a:lnTo>
                    <a:pt x="140" y="13"/>
                  </a:lnTo>
                  <a:lnTo>
                    <a:pt x="144" y="14"/>
                  </a:lnTo>
                  <a:lnTo>
                    <a:pt x="146" y="14"/>
                  </a:lnTo>
                  <a:lnTo>
                    <a:pt x="149" y="15"/>
                  </a:lnTo>
                  <a:lnTo>
                    <a:pt x="152" y="16"/>
                  </a:lnTo>
                  <a:lnTo>
                    <a:pt x="155" y="16"/>
                  </a:lnTo>
                  <a:lnTo>
                    <a:pt x="158" y="17"/>
                  </a:lnTo>
                  <a:lnTo>
                    <a:pt x="162" y="19"/>
                  </a:lnTo>
                  <a:lnTo>
                    <a:pt x="165" y="20"/>
                  </a:lnTo>
                  <a:lnTo>
                    <a:pt x="168" y="21"/>
                  </a:lnTo>
                  <a:lnTo>
                    <a:pt x="171" y="22"/>
                  </a:lnTo>
                  <a:lnTo>
                    <a:pt x="174" y="23"/>
                  </a:lnTo>
                  <a:lnTo>
                    <a:pt x="177" y="24"/>
                  </a:lnTo>
                  <a:lnTo>
                    <a:pt x="180" y="25"/>
                  </a:lnTo>
                  <a:lnTo>
                    <a:pt x="183" y="26"/>
                  </a:lnTo>
                  <a:lnTo>
                    <a:pt x="187" y="28"/>
                  </a:lnTo>
                  <a:lnTo>
                    <a:pt x="159" y="59"/>
                  </a:lnTo>
                  <a:lnTo>
                    <a:pt x="158" y="58"/>
                  </a:lnTo>
                  <a:lnTo>
                    <a:pt x="157" y="58"/>
                  </a:lnTo>
                  <a:lnTo>
                    <a:pt x="155" y="57"/>
                  </a:lnTo>
                  <a:lnTo>
                    <a:pt x="153" y="56"/>
                  </a:lnTo>
                  <a:lnTo>
                    <a:pt x="150" y="55"/>
                  </a:lnTo>
                  <a:lnTo>
                    <a:pt x="146" y="53"/>
                  </a:lnTo>
                  <a:lnTo>
                    <a:pt x="142" y="53"/>
                  </a:lnTo>
                  <a:lnTo>
                    <a:pt x="138" y="52"/>
                  </a:lnTo>
                  <a:lnTo>
                    <a:pt x="135" y="50"/>
                  </a:lnTo>
                  <a:lnTo>
                    <a:pt x="132" y="49"/>
                  </a:lnTo>
                  <a:lnTo>
                    <a:pt x="130" y="48"/>
                  </a:lnTo>
                  <a:lnTo>
                    <a:pt x="127" y="48"/>
                  </a:lnTo>
                  <a:lnTo>
                    <a:pt x="124" y="47"/>
                  </a:lnTo>
                  <a:lnTo>
                    <a:pt x="122" y="46"/>
                  </a:lnTo>
                  <a:lnTo>
                    <a:pt x="119" y="45"/>
                  </a:lnTo>
                  <a:lnTo>
                    <a:pt x="116" y="45"/>
                  </a:lnTo>
                  <a:lnTo>
                    <a:pt x="113" y="44"/>
                  </a:lnTo>
                  <a:lnTo>
                    <a:pt x="110" y="43"/>
                  </a:lnTo>
                  <a:lnTo>
                    <a:pt x="106" y="42"/>
                  </a:lnTo>
                  <a:lnTo>
                    <a:pt x="103" y="41"/>
                  </a:lnTo>
                  <a:lnTo>
                    <a:pt x="100" y="40"/>
                  </a:lnTo>
                  <a:lnTo>
                    <a:pt x="97" y="40"/>
                  </a:lnTo>
                  <a:lnTo>
                    <a:pt x="94" y="39"/>
                  </a:lnTo>
                  <a:lnTo>
                    <a:pt x="91" y="39"/>
                  </a:lnTo>
                  <a:lnTo>
                    <a:pt x="87" y="38"/>
                  </a:lnTo>
                  <a:lnTo>
                    <a:pt x="84" y="37"/>
                  </a:lnTo>
                  <a:lnTo>
                    <a:pt x="80" y="37"/>
                  </a:lnTo>
                  <a:lnTo>
                    <a:pt x="77" y="36"/>
                  </a:lnTo>
                  <a:lnTo>
                    <a:pt x="73" y="35"/>
                  </a:lnTo>
                  <a:lnTo>
                    <a:pt x="70" y="35"/>
                  </a:lnTo>
                  <a:lnTo>
                    <a:pt x="67" y="34"/>
                  </a:lnTo>
                  <a:lnTo>
                    <a:pt x="64" y="34"/>
                  </a:lnTo>
                  <a:lnTo>
                    <a:pt x="60" y="33"/>
                  </a:lnTo>
                  <a:lnTo>
                    <a:pt x="57" y="33"/>
                  </a:lnTo>
                  <a:lnTo>
                    <a:pt x="54" y="33"/>
                  </a:lnTo>
                  <a:lnTo>
                    <a:pt x="50" y="33"/>
                  </a:lnTo>
                  <a:lnTo>
                    <a:pt x="47" y="33"/>
                  </a:lnTo>
                  <a:lnTo>
                    <a:pt x="44" y="33"/>
                  </a:lnTo>
                  <a:lnTo>
                    <a:pt x="41" y="33"/>
                  </a:lnTo>
                  <a:lnTo>
                    <a:pt x="38" y="33"/>
                  </a:lnTo>
                  <a:lnTo>
                    <a:pt x="36" y="33"/>
                  </a:lnTo>
                  <a:lnTo>
                    <a:pt x="33" y="33"/>
                  </a:lnTo>
                  <a:lnTo>
                    <a:pt x="29" y="34"/>
                  </a:lnTo>
                  <a:lnTo>
                    <a:pt x="27" y="35"/>
                  </a:lnTo>
                  <a:lnTo>
                    <a:pt x="24" y="35"/>
                  </a:lnTo>
                  <a:lnTo>
                    <a:pt x="22" y="36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2" y="40"/>
                  </a:lnTo>
                  <a:lnTo>
                    <a:pt x="9" y="43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7" y="35"/>
                  </a:lnTo>
                  <a:lnTo>
                    <a:pt x="9" y="33"/>
                  </a:lnTo>
                  <a:lnTo>
                    <a:pt x="11" y="32"/>
                  </a:lnTo>
                  <a:lnTo>
                    <a:pt x="14" y="31"/>
                  </a:lnTo>
                  <a:lnTo>
                    <a:pt x="16" y="30"/>
                  </a:lnTo>
                  <a:lnTo>
                    <a:pt x="19" y="29"/>
                  </a:lnTo>
                  <a:lnTo>
                    <a:pt x="22" y="29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30" y="27"/>
                  </a:lnTo>
                  <a:lnTo>
                    <a:pt x="32" y="27"/>
                  </a:lnTo>
                  <a:lnTo>
                    <a:pt x="34" y="27"/>
                  </a:lnTo>
                  <a:lnTo>
                    <a:pt x="36" y="26"/>
                  </a:lnTo>
                  <a:lnTo>
                    <a:pt x="39" y="26"/>
                  </a:lnTo>
                  <a:lnTo>
                    <a:pt x="41" y="26"/>
                  </a:lnTo>
                  <a:lnTo>
                    <a:pt x="44" y="26"/>
                  </a:lnTo>
                  <a:lnTo>
                    <a:pt x="47" y="25"/>
                  </a:lnTo>
                  <a:lnTo>
                    <a:pt x="49" y="25"/>
                  </a:lnTo>
                  <a:lnTo>
                    <a:pt x="51" y="25"/>
                  </a:lnTo>
                  <a:lnTo>
                    <a:pt x="55" y="26"/>
                  </a:lnTo>
                  <a:lnTo>
                    <a:pt x="58" y="26"/>
                  </a:lnTo>
                  <a:lnTo>
                    <a:pt x="61" y="26"/>
                  </a:lnTo>
                  <a:lnTo>
                    <a:pt x="65" y="27"/>
                  </a:lnTo>
                  <a:lnTo>
                    <a:pt x="68" y="28"/>
                  </a:lnTo>
                  <a:lnTo>
                    <a:pt x="72" y="28"/>
                  </a:lnTo>
                  <a:lnTo>
                    <a:pt x="75" y="28"/>
                  </a:lnTo>
                  <a:lnTo>
                    <a:pt x="80" y="29"/>
                  </a:lnTo>
                  <a:lnTo>
                    <a:pt x="83" y="29"/>
                  </a:lnTo>
                  <a:lnTo>
                    <a:pt x="87" y="30"/>
                  </a:lnTo>
                  <a:lnTo>
                    <a:pt x="92" y="31"/>
                  </a:lnTo>
                  <a:lnTo>
                    <a:pt x="96" y="32"/>
                  </a:lnTo>
                  <a:lnTo>
                    <a:pt x="101" y="33"/>
                  </a:lnTo>
                  <a:lnTo>
                    <a:pt x="105" y="35"/>
                  </a:lnTo>
                  <a:lnTo>
                    <a:pt x="110" y="36"/>
                  </a:lnTo>
                  <a:lnTo>
                    <a:pt x="115" y="37"/>
                  </a:lnTo>
                  <a:lnTo>
                    <a:pt x="120" y="39"/>
                  </a:lnTo>
                  <a:lnTo>
                    <a:pt x="124" y="40"/>
                  </a:lnTo>
                  <a:lnTo>
                    <a:pt x="130" y="42"/>
                  </a:lnTo>
                  <a:lnTo>
                    <a:pt x="135" y="44"/>
                  </a:lnTo>
                  <a:lnTo>
                    <a:pt x="141" y="46"/>
                  </a:lnTo>
                  <a:lnTo>
                    <a:pt x="155" y="52"/>
                  </a:lnTo>
                  <a:lnTo>
                    <a:pt x="172" y="29"/>
                  </a:lnTo>
                  <a:lnTo>
                    <a:pt x="171" y="29"/>
                  </a:lnTo>
                  <a:lnTo>
                    <a:pt x="169" y="28"/>
                  </a:lnTo>
                  <a:lnTo>
                    <a:pt x="166" y="27"/>
                  </a:lnTo>
                  <a:lnTo>
                    <a:pt x="165" y="27"/>
                  </a:lnTo>
                  <a:lnTo>
                    <a:pt x="162" y="25"/>
                  </a:lnTo>
                  <a:lnTo>
                    <a:pt x="159" y="25"/>
                  </a:lnTo>
                  <a:lnTo>
                    <a:pt x="155" y="24"/>
                  </a:lnTo>
                  <a:lnTo>
                    <a:pt x="152" y="23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0" y="20"/>
                  </a:lnTo>
                  <a:lnTo>
                    <a:pt x="136" y="19"/>
                  </a:lnTo>
                  <a:lnTo>
                    <a:pt x="134" y="17"/>
                  </a:lnTo>
                  <a:lnTo>
                    <a:pt x="131" y="17"/>
                  </a:lnTo>
                  <a:lnTo>
                    <a:pt x="129" y="16"/>
                  </a:lnTo>
                  <a:lnTo>
                    <a:pt x="127" y="16"/>
                  </a:lnTo>
                  <a:lnTo>
                    <a:pt x="124" y="16"/>
                  </a:lnTo>
                  <a:lnTo>
                    <a:pt x="121" y="16"/>
                  </a:lnTo>
                  <a:lnTo>
                    <a:pt x="118" y="14"/>
                  </a:lnTo>
                  <a:lnTo>
                    <a:pt x="116" y="14"/>
                  </a:lnTo>
                  <a:lnTo>
                    <a:pt x="113" y="14"/>
                  </a:lnTo>
                  <a:lnTo>
                    <a:pt x="110" y="14"/>
                  </a:lnTo>
                  <a:lnTo>
                    <a:pt x="108" y="12"/>
                  </a:lnTo>
                  <a:lnTo>
                    <a:pt x="105" y="12"/>
                  </a:lnTo>
                  <a:lnTo>
                    <a:pt x="102" y="11"/>
                  </a:lnTo>
                  <a:lnTo>
                    <a:pt x="99" y="11"/>
                  </a:lnTo>
                  <a:lnTo>
                    <a:pt x="96" y="10"/>
                  </a:lnTo>
                  <a:lnTo>
                    <a:pt x="94" y="10"/>
                  </a:lnTo>
                  <a:lnTo>
                    <a:pt x="91" y="10"/>
                  </a:lnTo>
                  <a:lnTo>
                    <a:pt x="88" y="9"/>
                  </a:lnTo>
                  <a:lnTo>
                    <a:pt x="85" y="9"/>
                  </a:lnTo>
                  <a:lnTo>
                    <a:pt x="82" y="9"/>
                  </a:lnTo>
                  <a:lnTo>
                    <a:pt x="80" y="8"/>
                  </a:lnTo>
                  <a:lnTo>
                    <a:pt x="76" y="8"/>
                  </a:lnTo>
                  <a:lnTo>
                    <a:pt x="73" y="8"/>
                  </a:lnTo>
                  <a:lnTo>
                    <a:pt x="71" y="8"/>
                  </a:lnTo>
                  <a:lnTo>
                    <a:pt x="68" y="8"/>
                  </a:lnTo>
                  <a:lnTo>
                    <a:pt x="65" y="8"/>
                  </a:lnTo>
                  <a:lnTo>
                    <a:pt x="61" y="8"/>
                  </a:lnTo>
                  <a:lnTo>
                    <a:pt x="59" y="8"/>
                  </a:lnTo>
                  <a:lnTo>
                    <a:pt x="56" y="8"/>
                  </a:lnTo>
                  <a:lnTo>
                    <a:pt x="53" y="8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2" y="8"/>
                  </a:lnTo>
                  <a:lnTo>
                    <a:pt x="39" y="8"/>
                  </a:lnTo>
                  <a:lnTo>
                    <a:pt x="37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3" name="Freeform 503"/>
            <p:cNvSpPr>
              <a:spLocks/>
            </p:cNvSpPr>
            <p:nvPr/>
          </p:nvSpPr>
          <p:spPr bwMode="auto">
            <a:xfrm rot="-1800000">
              <a:off x="642" y="3008"/>
              <a:ext cx="494" cy="112"/>
            </a:xfrm>
            <a:custGeom>
              <a:avLst/>
              <a:gdLst>
                <a:gd name="T0" fmla="*/ 14 w 494"/>
                <a:gd name="T1" fmla="*/ 97 h 112"/>
                <a:gd name="T2" fmla="*/ 37 w 494"/>
                <a:gd name="T3" fmla="*/ 86 h 112"/>
                <a:gd name="T4" fmla="*/ 57 w 494"/>
                <a:gd name="T5" fmla="*/ 63 h 112"/>
                <a:gd name="T6" fmla="*/ 69 w 494"/>
                <a:gd name="T7" fmla="*/ 38 h 112"/>
                <a:gd name="T8" fmla="*/ 74 w 494"/>
                <a:gd name="T9" fmla="*/ 24 h 112"/>
                <a:gd name="T10" fmla="*/ 89 w 494"/>
                <a:gd name="T11" fmla="*/ 20 h 112"/>
                <a:gd name="T12" fmla="*/ 104 w 494"/>
                <a:gd name="T13" fmla="*/ 16 h 112"/>
                <a:gd name="T14" fmla="*/ 119 w 494"/>
                <a:gd name="T15" fmla="*/ 13 h 112"/>
                <a:gd name="T16" fmla="*/ 138 w 494"/>
                <a:gd name="T17" fmla="*/ 11 h 112"/>
                <a:gd name="T18" fmla="*/ 158 w 494"/>
                <a:gd name="T19" fmla="*/ 7 h 112"/>
                <a:gd name="T20" fmla="*/ 181 w 494"/>
                <a:gd name="T21" fmla="*/ 4 h 112"/>
                <a:gd name="T22" fmla="*/ 207 w 494"/>
                <a:gd name="T23" fmla="*/ 2 h 112"/>
                <a:gd name="T24" fmla="*/ 235 w 494"/>
                <a:gd name="T25" fmla="*/ 0 h 112"/>
                <a:gd name="T26" fmla="*/ 265 w 494"/>
                <a:gd name="T27" fmla="*/ 0 h 112"/>
                <a:gd name="T28" fmla="*/ 295 w 494"/>
                <a:gd name="T29" fmla="*/ 1 h 112"/>
                <a:gd name="T30" fmla="*/ 327 w 494"/>
                <a:gd name="T31" fmla="*/ 4 h 112"/>
                <a:gd name="T32" fmla="*/ 358 w 494"/>
                <a:gd name="T33" fmla="*/ 8 h 112"/>
                <a:gd name="T34" fmla="*/ 388 w 494"/>
                <a:gd name="T35" fmla="*/ 13 h 112"/>
                <a:gd name="T36" fmla="*/ 416 w 494"/>
                <a:gd name="T37" fmla="*/ 19 h 112"/>
                <a:gd name="T38" fmla="*/ 440 w 494"/>
                <a:gd name="T39" fmla="*/ 25 h 112"/>
                <a:gd name="T40" fmla="*/ 461 w 494"/>
                <a:gd name="T41" fmla="*/ 30 h 112"/>
                <a:gd name="T42" fmla="*/ 478 w 494"/>
                <a:gd name="T43" fmla="*/ 34 h 112"/>
                <a:gd name="T44" fmla="*/ 493 w 494"/>
                <a:gd name="T45" fmla="*/ 39 h 112"/>
                <a:gd name="T46" fmla="*/ 448 w 494"/>
                <a:gd name="T47" fmla="*/ 75 h 112"/>
                <a:gd name="T48" fmla="*/ 429 w 494"/>
                <a:gd name="T49" fmla="*/ 73 h 112"/>
                <a:gd name="T50" fmla="*/ 413 w 494"/>
                <a:gd name="T51" fmla="*/ 72 h 112"/>
                <a:gd name="T52" fmla="*/ 396 w 494"/>
                <a:gd name="T53" fmla="*/ 72 h 112"/>
                <a:gd name="T54" fmla="*/ 375 w 494"/>
                <a:gd name="T55" fmla="*/ 72 h 112"/>
                <a:gd name="T56" fmla="*/ 354 w 494"/>
                <a:gd name="T57" fmla="*/ 73 h 112"/>
                <a:gd name="T58" fmla="*/ 331 w 494"/>
                <a:gd name="T59" fmla="*/ 75 h 112"/>
                <a:gd name="T60" fmla="*/ 309 w 494"/>
                <a:gd name="T61" fmla="*/ 80 h 112"/>
                <a:gd name="T62" fmla="*/ 287 w 494"/>
                <a:gd name="T63" fmla="*/ 87 h 112"/>
                <a:gd name="T64" fmla="*/ 309 w 494"/>
                <a:gd name="T65" fmla="*/ 74 h 112"/>
                <a:gd name="T66" fmla="*/ 328 w 494"/>
                <a:gd name="T67" fmla="*/ 70 h 112"/>
                <a:gd name="T68" fmla="*/ 343 w 494"/>
                <a:gd name="T69" fmla="*/ 68 h 112"/>
                <a:gd name="T70" fmla="*/ 360 w 494"/>
                <a:gd name="T71" fmla="*/ 66 h 112"/>
                <a:gd name="T72" fmla="*/ 380 w 494"/>
                <a:gd name="T73" fmla="*/ 65 h 112"/>
                <a:gd name="T74" fmla="*/ 401 w 494"/>
                <a:gd name="T75" fmla="*/ 64 h 112"/>
                <a:gd name="T76" fmla="*/ 422 w 494"/>
                <a:gd name="T77" fmla="*/ 64 h 112"/>
                <a:gd name="T78" fmla="*/ 445 w 494"/>
                <a:gd name="T79" fmla="*/ 65 h 112"/>
                <a:gd name="T80" fmla="*/ 473 w 494"/>
                <a:gd name="T81" fmla="*/ 42 h 112"/>
                <a:gd name="T82" fmla="*/ 455 w 494"/>
                <a:gd name="T83" fmla="*/ 38 h 112"/>
                <a:gd name="T84" fmla="*/ 436 w 494"/>
                <a:gd name="T85" fmla="*/ 32 h 112"/>
                <a:gd name="T86" fmla="*/ 412 w 494"/>
                <a:gd name="T87" fmla="*/ 27 h 112"/>
                <a:gd name="T88" fmla="*/ 384 w 494"/>
                <a:gd name="T89" fmla="*/ 22 h 112"/>
                <a:gd name="T90" fmla="*/ 351 w 494"/>
                <a:gd name="T91" fmla="*/ 16 h 112"/>
                <a:gd name="T92" fmla="*/ 317 w 494"/>
                <a:gd name="T93" fmla="*/ 13 h 112"/>
                <a:gd name="T94" fmla="*/ 280 w 494"/>
                <a:gd name="T95" fmla="*/ 11 h 112"/>
                <a:gd name="T96" fmla="*/ 242 w 494"/>
                <a:gd name="T97" fmla="*/ 11 h 112"/>
                <a:gd name="T98" fmla="*/ 202 w 494"/>
                <a:gd name="T99" fmla="*/ 13 h 112"/>
                <a:gd name="T100" fmla="*/ 186 w 494"/>
                <a:gd name="T101" fmla="*/ 15 h 112"/>
                <a:gd name="T102" fmla="*/ 165 w 494"/>
                <a:gd name="T103" fmla="*/ 18 h 112"/>
                <a:gd name="T104" fmla="*/ 146 w 494"/>
                <a:gd name="T105" fmla="*/ 21 h 112"/>
                <a:gd name="T106" fmla="*/ 132 w 494"/>
                <a:gd name="T107" fmla="*/ 22 h 112"/>
                <a:gd name="T108" fmla="*/ 113 w 494"/>
                <a:gd name="T109" fmla="*/ 27 h 112"/>
                <a:gd name="T110" fmla="*/ 90 w 494"/>
                <a:gd name="T111" fmla="*/ 31 h 112"/>
                <a:gd name="T112" fmla="*/ 82 w 494"/>
                <a:gd name="T113" fmla="*/ 44 h 112"/>
                <a:gd name="T114" fmla="*/ 72 w 494"/>
                <a:gd name="T115" fmla="*/ 60 h 112"/>
                <a:gd name="T116" fmla="*/ 60 w 494"/>
                <a:gd name="T117" fmla="*/ 77 h 112"/>
                <a:gd name="T118" fmla="*/ 47 w 494"/>
                <a:gd name="T119" fmla="*/ 91 h 112"/>
                <a:gd name="T120" fmla="*/ 32 w 494"/>
                <a:gd name="T121" fmla="*/ 101 h 112"/>
                <a:gd name="T122" fmla="*/ 13 w 494"/>
                <a:gd name="T123" fmla="*/ 110 h 1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94"/>
                <a:gd name="T187" fmla="*/ 0 h 112"/>
                <a:gd name="T188" fmla="*/ 494 w 494"/>
                <a:gd name="T189" fmla="*/ 112 h 1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94" h="112">
                  <a:moveTo>
                    <a:pt x="0" y="101"/>
                  </a:moveTo>
                  <a:lnTo>
                    <a:pt x="1" y="100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10" y="98"/>
                  </a:lnTo>
                  <a:lnTo>
                    <a:pt x="14" y="97"/>
                  </a:lnTo>
                  <a:lnTo>
                    <a:pt x="17" y="96"/>
                  </a:lnTo>
                  <a:lnTo>
                    <a:pt x="21" y="94"/>
                  </a:lnTo>
                  <a:lnTo>
                    <a:pt x="24" y="92"/>
                  </a:lnTo>
                  <a:lnTo>
                    <a:pt x="28" y="90"/>
                  </a:lnTo>
                  <a:lnTo>
                    <a:pt x="33" y="88"/>
                  </a:lnTo>
                  <a:lnTo>
                    <a:pt x="37" y="86"/>
                  </a:lnTo>
                  <a:lnTo>
                    <a:pt x="40" y="83"/>
                  </a:lnTo>
                  <a:lnTo>
                    <a:pt x="44" y="79"/>
                  </a:lnTo>
                  <a:lnTo>
                    <a:pt x="48" y="76"/>
                  </a:lnTo>
                  <a:lnTo>
                    <a:pt x="51" y="71"/>
                  </a:lnTo>
                  <a:lnTo>
                    <a:pt x="54" y="67"/>
                  </a:lnTo>
                  <a:lnTo>
                    <a:pt x="57" y="63"/>
                  </a:lnTo>
                  <a:lnTo>
                    <a:pt x="60" y="58"/>
                  </a:lnTo>
                  <a:lnTo>
                    <a:pt x="62" y="54"/>
                  </a:lnTo>
                  <a:lnTo>
                    <a:pt x="64" y="50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69" y="38"/>
                  </a:lnTo>
                  <a:lnTo>
                    <a:pt x="70" y="35"/>
                  </a:lnTo>
                  <a:lnTo>
                    <a:pt x="71" y="32"/>
                  </a:lnTo>
                  <a:lnTo>
                    <a:pt x="72" y="30"/>
                  </a:lnTo>
                  <a:lnTo>
                    <a:pt x="73" y="26"/>
                  </a:lnTo>
                  <a:lnTo>
                    <a:pt x="74" y="25"/>
                  </a:lnTo>
                  <a:lnTo>
                    <a:pt x="74" y="24"/>
                  </a:lnTo>
                  <a:lnTo>
                    <a:pt x="76" y="23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3" y="22"/>
                  </a:lnTo>
                  <a:lnTo>
                    <a:pt x="86" y="21"/>
                  </a:lnTo>
                  <a:lnTo>
                    <a:pt x="89" y="20"/>
                  </a:lnTo>
                  <a:lnTo>
                    <a:pt x="93" y="19"/>
                  </a:lnTo>
                  <a:lnTo>
                    <a:pt x="95" y="19"/>
                  </a:lnTo>
                  <a:lnTo>
                    <a:pt x="97" y="19"/>
                  </a:lnTo>
                  <a:lnTo>
                    <a:pt x="99" y="17"/>
                  </a:lnTo>
                  <a:lnTo>
                    <a:pt x="102" y="17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9" y="15"/>
                  </a:lnTo>
                  <a:lnTo>
                    <a:pt x="111" y="15"/>
                  </a:lnTo>
                  <a:lnTo>
                    <a:pt x="114" y="14"/>
                  </a:lnTo>
                  <a:lnTo>
                    <a:pt x="117" y="14"/>
                  </a:lnTo>
                  <a:lnTo>
                    <a:pt x="119" y="13"/>
                  </a:lnTo>
                  <a:lnTo>
                    <a:pt x="123" y="13"/>
                  </a:lnTo>
                  <a:lnTo>
                    <a:pt x="125" y="13"/>
                  </a:lnTo>
                  <a:lnTo>
                    <a:pt x="128" y="12"/>
                  </a:lnTo>
                  <a:lnTo>
                    <a:pt x="131" y="11"/>
                  </a:lnTo>
                  <a:lnTo>
                    <a:pt x="135" y="11"/>
                  </a:lnTo>
                  <a:lnTo>
                    <a:pt x="138" y="11"/>
                  </a:lnTo>
                  <a:lnTo>
                    <a:pt x="141" y="10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51" y="8"/>
                  </a:lnTo>
                  <a:lnTo>
                    <a:pt x="155" y="7"/>
                  </a:lnTo>
                  <a:lnTo>
                    <a:pt x="158" y="7"/>
                  </a:lnTo>
                  <a:lnTo>
                    <a:pt x="162" y="6"/>
                  </a:lnTo>
                  <a:lnTo>
                    <a:pt x="166" y="5"/>
                  </a:lnTo>
                  <a:lnTo>
                    <a:pt x="169" y="5"/>
                  </a:lnTo>
                  <a:lnTo>
                    <a:pt x="174" y="5"/>
                  </a:lnTo>
                  <a:lnTo>
                    <a:pt x="178" y="5"/>
                  </a:lnTo>
                  <a:lnTo>
                    <a:pt x="181" y="4"/>
                  </a:lnTo>
                  <a:lnTo>
                    <a:pt x="186" y="3"/>
                  </a:lnTo>
                  <a:lnTo>
                    <a:pt x="190" y="3"/>
                  </a:lnTo>
                  <a:lnTo>
                    <a:pt x="194" y="3"/>
                  </a:lnTo>
                  <a:lnTo>
                    <a:pt x="198" y="2"/>
                  </a:lnTo>
                  <a:lnTo>
                    <a:pt x="203" y="2"/>
                  </a:lnTo>
                  <a:lnTo>
                    <a:pt x="207" y="2"/>
                  </a:lnTo>
                  <a:lnTo>
                    <a:pt x="212" y="2"/>
                  </a:lnTo>
                  <a:lnTo>
                    <a:pt x="217" y="2"/>
                  </a:lnTo>
                  <a:lnTo>
                    <a:pt x="221" y="1"/>
                  </a:lnTo>
                  <a:lnTo>
                    <a:pt x="225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40" y="0"/>
                  </a:lnTo>
                  <a:lnTo>
                    <a:pt x="245" y="0"/>
                  </a:lnTo>
                  <a:lnTo>
                    <a:pt x="250" y="0"/>
                  </a:lnTo>
                  <a:lnTo>
                    <a:pt x="255" y="0"/>
                  </a:lnTo>
                  <a:lnTo>
                    <a:pt x="260" y="0"/>
                  </a:lnTo>
                  <a:lnTo>
                    <a:pt x="265" y="0"/>
                  </a:lnTo>
                  <a:lnTo>
                    <a:pt x="270" y="0"/>
                  </a:lnTo>
                  <a:lnTo>
                    <a:pt x="274" y="0"/>
                  </a:lnTo>
                  <a:lnTo>
                    <a:pt x="280" y="0"/>
                  </a:lnTo>
                  <a:lnTo>
                    <a:pt x="286" y="0"/>
                  </a:lnTo>
                  <a:lnTo>
                    <a:pt x="291" y="1"/>
                  </a:lnTo>
                  <a:lnTo>
                    <a:pt x="295" y="1"/>
                  </a:lnTo>
                  <a:lnTo>
                    <a:pt x="301" y="2"/>
                  </a:lnTo>
                  <a:lnTo>
                    <a:pt x="306" y="2"/>
                  </a:lnTo>
                  <a:lnTo>
                    <a:pt x="312" y="2"/>
                  </a:lnTo>
                  <a:lnTo>
                    <a:pt x="316" y="2"/>
                  </a:lnTo>
                  <a:lnTo>
                    <a:pt x="322" y="3"/>
                  </a:lnTo>
                  <a:lnTo>
                    <a:pt x="327" y="4"/>
                  </a:lnTo>
                  <a:lnTo>
                    <a:pt x="333" y="5"/>
                  </a:lnTo>
                  <a:lnTo>
                    <a:pt x="337" y="5"/>
                  </a:lnTo>
                  <a:lnTo>
                    <a:pt x="343" y="6"/>
                  </a:lnTo>
                  <a:lnTo>
                    <a:pt x="348" y="7"/>
                  </a:lnTo>
                  <a:lnTo>
                    <a:pt x="353" y="8"/>
                  </a:lnTo>
                  <a:lnTo>
                    <a:pt x="358" y="8"/>
                  </a:lnTo>
                  <a:lnTo>
                    <a:pt x="363" y="10"/>
                  </a:lnTo>
                  <a:lnTo>
                    <a:pt x="368" y="10"/>
                  </a:lnTo>
                  <a:lnTo>
                    <a:pt x="373" y="11"/>
                  </a:lnTo>
                  <a:lnTo>
                    <a:pt x="378" y="11"/>
                  </a:lnTo>
                  <a:lnTo>
                    <a:pt x="383" y="13"/>
                  </a:lnTo>
                  <a:lnTo>
                    <a:pt x="388" y="13"/>
                  </a:lnTo>
                  <a:lnTo>
                    <a:pt x="393" y="14"/>
                  </a:lnTo>
                  <a:lnTo>
                    <a:pt x="397" y="15"/>
                  </a:lnTo>
                  <a:lnTo>
                    <a:pt x="402" y="16"/>
                  </a:lnTo>
                  <a:lnTo>
                    <a:pt x="407" y="17"/>
                  </a:lnTo>
                  <a:lnTo>
                    <a:pt x="412" y="19"/>
                  </a:lnTo>
                  <a:lnTo>
                    <a:pt x="416" y="19"/>
                  </a:lnTo>
                  <a:lnTo>
                    <a:pt x="420" y="20"/>
                  </a:lnTo>
                  <a:lnTo>
                    <a:pt x="423" y="21"/>
                  </a:lnTo>
                  <a:lnTo>
                    <a:pt x="429" y="22"/>
                  </a:lnTo>
                  <a:lnTo>
                    <a:pt x="433" y="22"/>
                  </a:lnTo>
                  <a:lnTo>
                    <a:pt x="436" y="24"/>
                  </a:lnTo>
                  <a:lnTo>
                    <a:pt x="440" y="25"/>
                  </a:lnTo>
                  <a:lnTo>
                    <a:pt x="444" y="27"/>
                  </a:lnTo>
                  <a:lnTo>
                    <a:pt x="447" y="27"/>
                  </a:lnTo>
                  <a:lnTo>
                    <a:pt x="451" y="28"/>
                  </a:lnTo>
                  <a:lnTo>
                    <a:pt x="454" y="28"/>
                  </a:lnTo>
                  <a:lnTo>
                    <a:pt x="458" y="30"/>
                  </a:lnTo>
                  <a:lnTo>
                    <a:pt x="461" y="30"/>
                  </a:lnTo>
                  <a:lnTo>
                    <a:pt x="464" y="31"/>
                  </a:lnTo>
                  <a:lnTo>
                    <a:pt x="467" y="32"/>
                  </a:lnTo>
                  <a:lnTo>
                    <a:pt x="471" y="33"/>
                  </a:lnTo>
                  <a:lnTo>
                    <a:pt x="472" y="33"/>
                  </a:lnTo>
                  <a:lnTo>
                    <a:pt x="475" y="34"/>
                  </a:lnTo>
                  <a:lnTo>
                    <a:pt x="478" y="34"/>
                  </a:lnTo>
                  <a:lnTo>
                    <a:pt x="480" y="36"/>
                  </a:lnTo>
                  <a:lnTo>
                    <a:pt x="484" y="36"/>
                  </a:lnTo>
                  <a:lnTo>
                    <a:pt x="487" y="38"/>
                  </a:lnTo>
                  <a:lnTo>
                    <a:pt x="490" y="38"/>
                  </a:lnTo>
                  <a:lnTo>
                    <a:pt x="492" y="39"/>
                  </a:lnTo>
                  <a:lnTo>
                    <a:pt x="493" y="39"/>
                  </a:lnTo>
                  <a:lnTo>
                    <a:pt x="494" y="39"/>
                  </a:lnTo>
                  <a:lnTo>
                    <a:pt x="458" y="77"/>
                  </a:lnTo>
                  <a:lnTo>
                    <a:pt x="457" y="77"/>
                  </a:lnTo>
                  <a:lnTo>
                    <a:pt x="453" y="77"/>
                  </a:lnTo>
                  <a:lnTo>
                    <a:pt x="451" y="76"/>
                  </a:lnTo>
                  <a:lnTo>
                    <a:pt x="448" y="75"/>
                  </a:lnTo>
                  <a:lnTo>
                    <a:pt x="445" y="75"/>
                  </a:lnTo>
                  <a:lnTo>
                    <a:pt x="442" y="75"/>
                  </a:lnTo>
                  <a:lnTo>
                    <a:pt x="437" y="74"/>
                  </a:lnTo>
                  <a:lnTo>
                    <a:pt x="433" y="74"/>
                  </a:lnTo>
                  <a:lnTo>
                    <a:pt x="431" y="73"/>
                  </a:lnTo>
                  <a:lnTo>
                    <a:pt x="429" y="73"/>
                  </a:lnTo>
                  <a:lnTo>
                    <a:pt x="426" y="73"/>
                  </a:lnTo>
                  <a:lnTo>
                    <a:pt x="424" y="73"/>
                  </a:lnTo>
                  <a:lnTo>
                    <a:pt x="422" y="73"/>
                  </a:lnTo>
                  <a:lnTo>
                    <a:pt x="419" y="73"/>
                  </a:lnTo>
                  <a:lnTo>
                    <a:pt x="416" y="72"/>
                  </a:lnTo>
                  <a:lnTo>
                    <a:pt x="413" y="72"/>
                  </a:lnTo>
                  <a:lnTo>
                    <a:pt x="410" y="72"/>
                  </a:lnTo>
                  <a:lnTo>
                    <a:pt x="408" y="72"/>
                  </a:lnTo>
                  <a:lnTo>
                    <a:pt x="405" y="72"/>
                  </a:lnTo>
                  <a:lnTo>
                    <a:pt x="402" y="72"/>
                  </a:lnTo>
                  <a:lnTo>
                    <a:pt x="398" y="72"/>
                  </a:lnTo>
                  <a:lnTo>
                    <a:pt x="396" y="72"/>
                  </a:lnTo>
                  <a:lnTo>
                    <a:pt x="392" y="72"/>
                  </a:lnTo>
                  <a:lnTo>
                    <a:pt x="389" y="72"/>
                  </a:lnTo>
                  <a:lnTo>
                    <a:pt x="385" y="72"/>
                  </a:lnTo>
                  <a:lnTo>
                    <a:pt x="381" y="72"/>
                  </a:lnTo>
                  <a:lnTo>
                    <a:pt x="379" y="72"/>
                  </a:lnTo>
                  <a:lnTo>
                    <a:pt x="375" y="72"/>
                  </a:lnTo>
                  <a:lnTo>
                    <a:pt x="372" y="72"/>
                  </a:lnTo>
                  <a:lnTo>
                    <a:pt x="368" y="72"/>
                  </a:lnTo>
                  <a:lnTo>
                    <a:pt x="364" y="72"/>
                  </a:lnTo>
                  <a:lnTo>
                    <a:pt x="361" y="72"/>
                  </a:lnTo>
                  <a:lnTo>
                    <a:pt x="357" y="72"/>
                  </a:lnTo>
                  <a:lnTo>
                    <a:pt x="354" y="73"/>
                  </a:lnTo>
                  <a:lnTo>
                    <a:pt x="350" y="73"/>
                  </a:lnTo>
                  <a:lnTo>
                    <a:pt x="347" y="74"/>
                  </a:lnTo>
                  <a:lnTo>
                    <a:pt x="343" y="74"/>
                  </a:lnTo>
                  <a:lnTo>
                    <a:pt x="339" y="74"/>
                  </a:lnTo>
                  <a:lnTo>
                    <a:pt x="335" y="75"/>
                  </a:lnTo>
                  <a:lnTo>
                    <a:pt x="331" y="75"/>
                  </a:lnTo>
                  <a:lnTo>
                    <a:pt x="328" y="76"/>
                  </a:lnTo>
                  <a:lnTo>
                    <a:pt x="323" y="77"/>
                  </a:lnTo>
                  <a:lnTo>
                    <a:pt x="320" y="77"/>
                  </a:lnTo>
                  <a:lnTo>
                    <a:pt x="316" y="78"/>
                  </a:lnTo>
                  <a:lnTo>
                    <a:pt x="312" y="79"/>
                  </a:lnTo>
                  <a:lnTo>
                    <a:pt x="309" y="80"/>
                  </a:lnTo>
                  <a:lnTo>
                    <a:pt x="305" y="81"/>
                  </a:lnTo>
                  <a:lnTo>
                    <a:pt x="301" y="82"/>
                  </a:lnTo>
                  <a:lnTo>
                    <a:pt x="297" y="83"/>
                  </a:lnTo>
                  <a:lnTo>
                    <a:pt x="294" y="84"/>
                  </a:lnTo>
                  <a:lnTo>
                    <a:pt x="290" y="86"/>
                  </a:lnTo>
                  <a:lnTo>
                    <a:pt x="287" y="87"/>
                  </a:lnTo>
                  <a:lnTo>
                    <a:pt x="297" y="77"/>
                  </a:lnTo>
                  <a:lnTo>
                    <a:pt x="300" y="76"/>
                  </a:lnTo>
                  <a:lnTo>
                    <a:pt x="301" y="75"/>
                  </a:lnTo>
                  <a:lnTo>
                    <a:pt x="304" y="75"/>
                  </a:lnTo>
                  <a:lnTo>
                    <a:pt x="306" y="74"/>
                  </a:lnTo>
                  <a:lnTo>
                    <a:pt x="309" y="74"/>
                  </a:lnTo>
                  <a:lnTo>
                    <a:pt x="312" y="73"/>
                  </a:lnTo>
                  <a:lnTo>
                    <a:pt x="316" y="73"/>
                  </a:lnTo>
                  <a:lnTo>
                    <a:pt x="319" y="72"/>
                  </a:lnTo>
                  <a:lnTo>
                    <a:pt x="323" y="71"/>
                  </a:lnTo>
                  <a:lnTo>
                    <a:pt x="326" y="70"/>
                  </a:lnTo>
                  <a:lnTo>
                    <a:pt x="328" y="70"/>
                  </a:lnTo>
                  <a:lnTo>
                    <a:pt x="330" y="69"/>
                  </a:lnTo>
                  <a:lnTo>
                    <a:pt x="333" y="69"/>
                  </a:lnTo>
                  <a:lnTo>
                    <a:pt x="336" y="69"/>
                  </a:lnTo>
                  <a:lnTo>
                    <a:pt x="337" y="68"/>
                  </a:lnTo>
                  <a:lnTo>
                    <a:pt x="340" y="68"/>
                  </a:lnTo>
                  <a:lnTo>
                    <a:pt x="343" y="68"/>
                  </a:lnTo>
                  <a:lnTo>
                    <a:pt x="346" y="68"/>
                  </a:lnTo>
                  <a:lnTo>
                    <a:pt x="348" y="67"/>
                  </a:lnTo>
                  <a:lnTo>
                    <a:pt x="351" y="67"/>
                  </a:lnTo>
                  <a:lnTo>
                    <a:pt x="354" y="67"/>
                  </a:lnTo>
                  <a:lnTo>
                    <a:pt x="357" y="66"/>
                  </a:lnTo>
                  <a:lnTo>
                    <a:pt x="360" y="66"/>
                  </a:lnTo>
                  <a:lnTo>
                    <a:pt x="363" y="65"/>
                  </a:lnTo>
                  <a:lnTo>
                    <a:pt x="366" y="65"/>
                  </a:lnTo>
                  <a:lnTo>
                    <a:pt x="369" y="65"/>
                  </a:lnTo>
                  <a:lnTo>
                    <a:pt x="372" y="65"/>
                  </a:lnTo>
                  <a:lnTo>
                    <a:pt x="376" y="65"/>
                  </a:lnTo>
                  <a:lnTo>
                    <a:pt x="380" y="65"/>
                  </a:lnTo>
                  <a:lnTo>
                    <a:pt x="382" y="64"/>
                  </a:lnTo>
                  <a:lnTo>
                    <a:pt x="386" y="64"/>
                  </a:lnTo>
                  <a:lnTo>
                    <a:pt x="389" y="64"/>
                  </a:lnTo>
                  <a:lnTo>
                    <a:pt x="394" y="64"/>
                  </a:lnTo>
                  <a:lnTo>
                    <a:pt x="396" y="64"/>
                  </a:lnTo>
                  <a:lnTo>
                    <a:pt x="401" y="64"/>
                  </a:lnTo>
                  <a:lnTo>
                    <a:pt x="404" y="64"/>
                  </a:lnTo>
                  <a:lnTo>
                    <a:pt x="408" y="64"/>
                  </a:lnTo>
                  <a:lnTo>
                    <a:pt x="411" y="64"/>
                  </a:lnTo>
                  <a:lnTo>
                    <a:pt x="415" y="64"/>
                  </a:lnTo>
                  <a:lnTo>
                    <a:pt x="419" y="64"/>
                  </a:lnTo>
                  <a:lnTo>
                    <a:pt x="422" y="64"/>
                  </a:lnTo>
                  <a:lnTo>
                    <a:pt x="426" y="64"/>
                  </a:lnTo>
                  <a:lnTo>
                    <a:pt x="430" y="64"/>
                  </a:lnTo>
                  <a:lnTo>
                    <a:pt x="433" y="64"/>
                  </a:lnTo>
                  <a:lnTo>
                    <a:pt x="437" y="64"/>
                  </a:lnTo>
                  <a:lnTo>
                    <a:pt x="442" y="64"/>
                  </a:lnTo>
                  <a:lnTo>
                    <a:pt x="445" y="65"/>
                  </a:lnTo>
                  <a:lnTo>
                    <a:pt x="450" y="65"/>
                  </a:lnTo>
                  <a:lnTo>
                    <a:pt x="454" y="65"/>
                  </a:lnTo>
                  <a:lnTo>
                    <a:pt x="478" y="44"/>
                  </a:lnTo>
                  <a:lnTo>
                    <a:pt x="477" y="44"/>
                  </a:lnTo>
                  <a:lnTo>
                    <a:pt x="475" y="44"/>
                  </a:lnTo>
                  <a:lnTo>
                    <a:pt x="473" y="42"/>
                  </a:lnTo>
                  <a:lnTo>
                    <a:pt x="471" y="42"/>
                  </a:lnTo>
                  <a:lnTo>
                    <a:pt x="467" y="40"/>
                  </a:lnTo>
                  <a:lnTo>
                    <a:pt x="463" y="39"/>
                  </a:lnTo>
                  <a:lnTo>
                    <a:pt x="461" y="39"/>
                  </a:lnTo>
                  <a:lnTo>
                    <a:pt x="458" y="38"/>
                  </a:lnTo>
                  <a:lnTo>
                    <a:pt x="455" y="38"/>
                  </a:lnTo>
                  <a:lnTo>
                    <a:pt x="453" y="37"/>
                  </a:lnTo>
                  <a:lnTo>
                    <a:pt x="450" y="36"/>
                  </a:lnTo>
                  <a:lnTo>
                    <a:pt x="446" y="36"/>
                  </a:lnTo>
                  <a:lnTo>
                    <a:pt x="443" y="34"/>
                  </a:lnTo>
                  <a:lnTo>
                    <a:pt x="440" y="33"/>
                  </a:lnTo>
                  <a:lnTo>
                    <a:pt x="436" y="32"/>
                  </a:lnTo>
                  <a:lnTo>
                    <a:pt x="433" y="31"/>
                  </a:lnTo>
                  <a:lnTo>
                    <a:pt x="429" y="31"/>
                  </a:lnTo>
                  <a:lnTo>
                    <a:pt x="425" y="30"/>
                  </a:lnTo>
                  <a:lnTo>
                    <a:pt x="420" y="28"/>
                  </a:lnTo>
                  <a:lnTo>
                    <a:pt x="416" y="28"/>
                  </a:lnTo>
                  <a:lnTo>
                    <a:pt x="412" y="27"/>
                  </a:lnTo>
                  <a:lnTo>
                    <a:pt x="408" y="27"/>
                  </a:lnTo>
                  <a:lnTo>
                    <a:pt x="403" y="25"/>
                  </a:lnTo>
                  <a:lnTo>
                    <a:pt x="398" y="24"/>
                  </a:lnTo>
                  <a:lnTo>
                    <a:pt x="394" y="23"/>
                  </a:lnTo>
                  <a:lnTo>
                    <a:pt x="389" y="22"/>
                  </a:lnTo>
                  <a:lnTo>
                    <a:pt x="384" y="22"/>
                  </a:lnTo>
                  <a:lnTo>
                    <a:pt x="379" y="21"/>
                  </a:lnTo>
                  <a:lnTo>
                    <a:pt x="373" y="19"/>
                  </a:lnTo>
                  <a:lnTo>
                    <a:pt x="368" y="19"/>
                  </a:lnTo>
                  <a:lnTo>
                    <a:pt x="363" y="18"/>
                  </a:lnTo>
                  <a:lnTo>
                    <a:pt x="357" y="17"/>
                  </a:lnTo>
                  <a:lnTo>
                    <a:pt x="351" y="16"/>
                  </a:lnTo>
                  <a:lnTo>
                    <a:pt x="346" y="16"/>
                  </a:lnTo>
                  <a:lnTo>
                    <a:pt x="340" y="15"/>
                  </a:lnTo>
                  <a:lnTo>
                    <a:pt x="335" y="14"/>
                  </a:lnTo>
                  <a:lnTo>
                    <a:pt x="328" y="13"/>
                  </a:lnTo>
                  <a:lnTo>
                    <a:pt x="323" y="13"/>
                  </a:lnTo>
                  <a:lnTo>
                    <a:pt x="317" y="13"/>
                  </a:lnTo>
                  <a:lnTo>
                    <a:pt x="311" y="12"/>
                  </a:lnTo>
                  <a:lnTo>
                    <a:pt x="305" y="11"/>
                  </a:lnTo>
                  <a:lnTo>
                    <a:pt x="299" y="11"/>
                  </a:lnTo>
                  <a:lnTo>
                    <a:pt x="292" y="11"/>
                  </a:lnTo>
                  <a:lnTo>
                    <a:pt x="287" y="11"/>
                  </a:lnTo>
                  <a:lnTo>
                    <a:pt x="280" y="11"/>
                  </a:lnTo>
                  <a:lnTo>
                    <a:pt x="274" y="11"/>
                  </a:lnTo>
                  <a:lnTo>
                    <a:pt x="267" y="11"/>
                  </a:lnTo>
                  <a:lnTo>
                    <a:pt x="261" y="11"/>
                  </a:lnTo>
                  <a:lnTo>
                    <a:pt x="254" y="11"/>
                  </a:lnTo>
                  <a:lnTo>
                    <a:pt x="248" y="11"/>
                  </a:lnTo>
                  <a:lnTo>
                    <a:pt x="242" y="11"/>
                  </a:lnTo>
                  <a:lnTo>
                    <a:pt x="235" y="11"/>
                  </a:lnTo>
                  <a:lnTo>
                    <a:pt x="228" y="11"/>
                  </a:lnTo>
                  <a:lnTo>
                    <a:pt x="222" y="11"/>
                  </a:lnTo>
                  <a:lnTo>
                    <a:pt x="215" y="11"/>
                  </a:lnTo>
                  <a:lnTo>
                    <a:pt x="209" y="13"/>
                  </a:lnTo>
                  <a:lnTo>
                    <a:pt x="202" y="13"/>
                  </a:lnTo>
                  <a:lnTo>
                    <a:pt x="196" y="14"/>
                  </a:lnTo>
                  <a:lnTo>
                    <a:pt x="195" y="14"/>
                  </a:lnTo>
                  <a:lnTo>
                    <a:pt x="192" y="14"/>
                  </a:lnTo>
                  <a:lnTo>
                    <a:pt x="191" y="14"/>
                  </a:lnTo>
                  <a:lnTo>
                    <a:pt x="188" y="15"/>
                  </a:lnTo>
                  <a:lnTo>
                    <a:pt x="186" y="15"/>
                  </a:lnTo>
                  <a:lnTo>
                    <a:pt x="183" y="16"/>
                  </a:lnTo>
                  <a:lnTo>
                    <a:pt x="179" y="16"/>
                  </a:lnTo>
                  <a:lnTo>
                    <a:pt x="177" y="16"/>
                  </a:lnTo>
                  <a:lnTo>
                    <a:pt x="173" y="17"/>
                  </a:lnTo>
                  <a:lnTo>
                    <a:pt x="169" y="17"/>
                  </a:lnTo>
                  <a:lnTo>
                    <a:pt x="165" y="18"/>
                  </a:lnTo>
                  <a:lnTo>
                    <a:pt x="161" y="19"/>
                  </a:lnTo>
                  <a:lnTo>
                    <a:pt x="157" y="19"/>
                  </a:lnTo>
                  <a:lnTo>
                    <a:pt x="153" y="20"/>
                  </a:lnTo>
                  <a:lnTo>
                    <a:pt x="151" y="20"/>
                  </a:lnTo>
                  <a:lnTo>
                    <a:pt x="149" y="20"/>
                  </a:lnTo>
                  <a:lnTo>
                    <a:pt x="146" y="21"/>
                  </a:lnTo>
                  <a:lnTo>
                    <a:pt x="144" y="21"/>
                  </a:lnTo>
                  <a:lnTo>
                    <a:pt x="141" y="21"/>
                  </a:lnTo>
                  <a:lnTo>
                    <a:pt x="139" y="22"/>
                  </a:lnTo>
                  <a:lnTo>
                    <a:pt x="137" y="22"/>
                  </a:lnTo>
                  <a:lnTo>
                    <a:pt x="135" y="22"/>
                  </a:lnTo>
                  <a:lnTo>
                    <a:pt x="132" y="22"/>
                  </a:lnTo>
                  <a:lnTo>
                    <a:pt x="130" y="22"/>
                  </a:lnTo>
                  <a:lnTo>
                    <a:pt x="128" y="23"/>
                  </a:lnTo>
                  <a:lnTo>
                    <a:pt x="125" y="24"/>
                  </a:lnTo>
                  <a:lnTo>
                    <a:pt x="121" y="24"/>
                  </a:lnTo>
                  <a:lnTo>
                    <a:pt x="117" y="26"/>
                  </a:lnTo>
                  <a:lnTo>
                    <a:pt x="113" y="27"/>
                  </a:lnTo>
                  <a:lnTo>
                    <a:pt x="109" y="28"/>
                  </a:lnTo>
                  <a:lnTo>
                    <a:pt x="104" y="28"/>
                  </a:lnTo>
                  <a:lnTo>
                    <a:pt x="101" y="29"/>
                  </a:lnTo>
                  <a:lnTo>
                    <a:pt x="97" y="30"/>
                  </a:lnTo>
                  <a:lnTo>
                    <a:pt x="94" y="31"/>
                  </a:lnTo>
                  <a:lnTo>
                    <a:pt x="90" y="31"/>
                  </a:lnTo>
                  <a:lnTo>
                    <a:pt x="89" y="33"/>
                  </a:lnTo>
                  <a:lnTo>
                    <a:pt x="88" y="33"/>
                  </a:lnTo>
                  <a:lnTo>
                    <a:pt x="87" y="35"/>
                  </a:lnTo>
                  <a:lnTo>
                    <a:pt x="86" y="37"/>
                  </a:lnTo>
                  <a:lnTo>
                    <a:pt x="84" y="40"/>
                  </a:lnTo>
                  <a:lnTo>
                    <a:pt x="82" y="44"/>
                  </a:lnTo>
                  <a:lnTo>
                    <a:pt x="79" y="48"/>
                  </a:lnTo>
                  <a:lnTo>
                    <a:pt x="78" y="50"/>
                  </a:lnTo>
                  <a:lnTo>
                    <a:pt x="76" y="52"/>
                  </a:lnTo>
                  <a:lnTo>
                    <a:pt x="75" y="56"/>
                  </a:lnTo>
                  <a:lnTo>
                    <a:pt x="74" y="58"/>
                  </a:lnTo>
                  <a:lnTo>
                    <a:pt x="72" y="60"/>
                  </a:lnTo>
                  <a:lnTo>
                    <a:pt x="69" y="64"/>
                  </a:lnTo>
                  <a:lnTo>
                    <a:pt x="68" y="66"/>
                  </a:lnTo>
                  <a:lnTo>
                    <a:pt x="66" y="68"/>
                  </a:lnTo>
                  <a:lnTo>
                    <a:pt x="64" y="71"/>
                  </a:lnTo>
                  <a:lnTo>
                    <a:pt x="62" y="74"/>
                  </a:lnTo>
                  <a:lnTo>
                    <a:pt x="60" y="77"/>
                  </a:lnTo>
                  <a:lnTo>
                    <a:pt x="58" y="80"/>
                  </a:lnTo>
                  <a:lnTo>
                    <a:pt x="55" y="82"/>
                  </a:lnTo>
                  <a:lnTo>
                    <a:pt x="53" y="84"/>
                  </a:lnTo>
                  <a:lnTo>
                    <a:pt x="51" y="86"/>
                  </a:lnTo>
                  <a:lnTo>
                    <a:pt x="48" y="89"/>
                  </a:lnTo>
                  <a:lnTo>
                    <a:pt x="47" y="91"/>
                  </a:lnTo>
                  <a:lnTo>
                    <a:pt x="44" y="94"/>
                  </a:lnTo>
                  <a:lnTo>
                    <a:pt x="41" y="95"/>
                  </a:lnTo>
                  <a:lnTo>
                    <a:pt x="40" y="97"/>
                  </a:lnTo>
                  <a:lnTo>
                    <a:pt x="37" y="98"/>
                  </a:lnTo>
                  <a:lnTo>
                    <a:pt x="34" y="100"/>
                  </a:lnTo>
                  <a:lnTo>
                    <a:pt x="32" y="101"/>
                  </a:lnTo>
                  <a:lnTo>
                    <a:pt x="29" y="103"/>
                  </a:lnTo>
                  <a:lnTo>
                    <a:pt x="25" y="104"/>
                  </a:lnTo>
                  <a:lnTo>
                    <a:pt x="22" y="107"/>
                  </a:lnTo>
                  <a:lnTo>
                    <a:pt x="18" y="108"/>
                  </a:lnTo>
                  <a:lnTo>
                    <a:pt x="16" y="109"/>
                  </a:lnTo>
                  <a:lnTo>
                    <a:pt x="13" y="110"/>
                  </a:lnTo>
                  <a:lnTo>
                    <a:pt x="11" y="111"/>
                  </a:lnTo>
                  <a:lnTo>
                    <a:pt x="7" y="112"/>
                  </a:lnTo>
                  <a:lnTo>
                    <a:pt x="5" y="112"/>
                  </a:lnTo>
                  <a:lnTo>
                    <a:pt x="4" y="112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4" name="Freeform 504"/>
            <p:cNvSpPr>
              <a:spLocks/>
            </p:cNvSpPr>
            <p:nvPr/>
          </p:nvSpPr>
          <p:spPr bwMode="auto">
            <a:xfrm rot="-1800000">
              <a:off x="741" y="3183"/>
              <a:ext cx="148" cy="77"/>
            </a:xfrm>
            <a:custGeom>
              <a:avLst/>
              <a:gdLst>
                <a:gd name="T0" fmla="*/ 0 w 148"/>
                <a:gd name="T1" fmla="*/ 26 h 77"/>
                <a:gd name="T2" fmla="*/ 4 w 148"/>
                <a:gd name="T3" fmla="*/ 24 h 77"/>
                <a:gd name="T4" fmla="*/ 9 w 148"/>
                <a:gd name="T5" fmla="*/ 23 h 77"/>
                <a:gd name="T6" fmla="*/ 14 w 148"/>
                <a:gd name="T7" fmla="*/ 19 h 77"/>
                <a:gd name="T8" fmla="*/ 21 w 148"/>
                <a:gd name="T9" fmla="*/ 17 h 77"/>
                <a:gd name="T10" fmla="*/ 28 w 148"/>
                <a:gd name="T11" fmla="*/ 14 h 77"/>
                <a:gd name="T12" fmla="*/ 36 w 148"/>
                <a:gd name="T13" fmla="*/ 11 h 77"/>
                <a:gd name="T14" fmla="*/ 44 w 148"/>
                <a:gd name="T15" fmla="*/ 8 h 77"/>
                <a:gd name="T16" fmla="*/ 51 w 148"/>
                <a:gd name="T17" fmla="*/ 6 h 77"/>
                <a:gd name="T18" fmla="*/ 56 w 148"/>
                <a:gd name="T19" fmla="*/ 4 h 77"/>
                <a:gd name="T20" fmla="*/ 62 w 148"/>
                <a:gd name="T21" fmla="*/ 2 h 77"/>
                <a:gd name="T22" fmla="*/ 70 w 148"/>
                <a:gd name="T23" fmla="*/ 0 h 77"/>
                <a:gd name="T24" fmla="*/ 79 w 148"/>
                <a:gd name="T25" fmla="*/ 0 h 77"/>
                <a:gd name="T26" fmla="*/ 86 w 148"/>
                <a:gd name="T27" fmla="*/ 0 h 77"/>
                <a:gd name="T28" fmla="*/ 94 w 148"/>
                <a:gd name="T29" fmla="*/ 1 h 77"/>
                <a:gd name="T30" fmla="*/ 102 w 148"/>
                <a:gd name="T31" fmla="*/ 4 h 77"/>
                <a:gd name="T32" fmla="*/ 107 w 148"/>
                <a:gd name="T33" fmla="*/ 8 h 77"/>
                <a:gd name="T34" fmla="*/ 112 w 148"/>
                <a:gd name="T35" fmla="*/ 11 h 77"/>
                <a:gd name="T36" fmla="*/ 117 w 148"/>
                <a:gd name="T37" fmla="*/ 15 h 77"/>
                <a:gd name="T38" fmla="*/ 122 w 148"/>
                <a:gd name="T39" fmla="*/ 19 h 77"/>
                <a:gd name="T40" fmla="*/ 127 w 148"/>
                <a:gd name="T41" fmla="*/ 26 h 77"/>
                <a:gd name="T42" fmla="*/ 134 w 148"/>
                <a:gd name="T43" fmla="*/ 34 h 77"/>
                <a:gd name="T44" fmla="*/ 140 w 148"/>
                <a:gd name="T45" fmla="*/ 43 h 77"/>
                <a:gd name="T46" fmla="*/ 144 w 148"/>
                <a:gd name="T47" fmla="*/ 49 h 77"/>
                <a:gd name="T48" fmla="*/ 147 w 148"/>
                <a:gd name="T49" fmla="*/ 57 h 77"/>
                <a:gd name="T50" fmla="*/ 141 w 148"/>
                <a:gd name="T51" fmla="*/ 77 h 77"/>
                <a:gd name="T52" fmla="*/ 138 w 148"/>
                <a:gd name="T53" fmla="*/ 75 h 77"/>
                <a:gd name="T54" fmla="*/ 134 w 148"/>
                <a:gd name="T55" fmla="*/ 68 h 77"/>
                <a:gd name="T56" fmla="*/ 131 w 148"/>
                <a:gd name="T57" fmla="*/ 63 h 77"/>
                <a:gd name="T58" fmla="*/ 127 w 148"/>
                <a:gd name="T59" fmla="*/ 58 h 77"/>
                <a:gd name="T60" fmla="*/ 123 w 148"/>
                <a:gd name="T61" fmla="*/ 52 h 77"/>
                <a:gd name="T62" fmla="*/ 118 w 148"/>
                <a:gd name="T63" fmla="*/ 48 h 77"/>
                <a:gd name="T64" fmla="*/ 113 w 148"/>
                <a:gd name="T65" fmla="*/ 42 h 77"/>
                <a:gd name="T66" fmla="*/ 107 w 148"/>
                <a:gd name="T67" fmla="*/ 36 h 77"/>
                <a:gd name="T68" fmla="*/ 100 w 148"/>
                <a:gd name="T69" fmla="*/ 31 h 77"/>
                <a:gd name="T70" fmla="*/ 93 w 148"/>
                <a:gd name="T71" fmla="*/ 27 h 77"/>
                <a:gd name="T72" fmla="*/ 86 w 148"/>
                <a:gd name="T73" fmla="*/ 23 h 77"/>
                <a:gd name="T74" fmla="*/ 78 w 148"/>
                <a:gd name="T75" fmla="*/ 21 h 77"/>
                <a:gd name="T76" fmla="*/ 69 w 148"/>
                <a:gd name="T77" fmla="*/ 19 h 77"/>
                <a:gd name="T78" fmla="*/ 61 w 148"/>
                <a:gd name="T79" fmla="*/ 20 h 77"/>
                <a:gd name="T80" fmla="*/ 56 w 148"/>
                <a:gd name="T81" fmla="*/ 20 h 77"/>
                <a:gd name="T82" fmla="*/ 52 w 148"/>
                <a:gd name="T83" fmla="*/ 20 h 77"/>
                <a:gd name="T84" fmla="*/ 45 w 148"/>
                <a:gd name="T85" fmla="*/ 22 h 77"/>
                <a:gd name="T86" fmla="*/ 37 w 148"/>
                <a:gd name="T87" fmla="*/ 23 h 77"/>
                <a:gd name="T88" fmla="*/ 32 w 148"/>
                <a:gd name="T89" fmla="*/ 25 h 77"/>
                <a:gd name="T90" fmla="*/ 26 w 148"/>
                <a:gd name="T91" fmla="*/ 26 h 77"/>
                <a:gd name="T92" fmla="*/ 21 w 148"/>
                <a:gd name="T93" fmla="*/ 28 h 77"/>
                <a:gd name="T94" fmla="*/ 17 w 148"/>
                <a:gd name="T95" fmla="*/ 30 h 77"/>
                <a:gd name="T96" fmla="*/ 14 w 148"/>
                <a:gd name="T97" fmla="*/ 32 h 77"/>
                <a:gd name="T98" fmla="*/ 7 w 148"/>
                <a:gd name="T99" fmla="*/ 35 h 77"/>
                <a:gd name="T100" fmla="*/ 4 w 148"/>
                <a:gd name="T101" fmla="*/ 39 h 77"/>
                <a:gd name="T102" fmla="*/ 2 w 148"/>
                <a:gd name="T103" fmla="*/ 42 h 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8"/>
                <a:gd name="T157" fmla="*/ 0 h 77"/>
                <a:gd name="T158" fmla="*/ 148 w 148"/>
                <a:gd name="T159" fmla="*/ 77 h 7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8" h="77">
                  <a:moveTo>
                    <a:pt x="0" y="27"/>
                  </a:moveTo>
                  <a:lnTo>
                    <a:pt x="0" y="26"/>
                  </a:lnTo>
                  <a:lnTo>
                    <a:pt x="3" y="26"/>
                  </a:lnTo>
                  <a:lnTo>
                    <a:pt x="4" y="24"/>
                  </a:lnTo>
                  <a:lnTo>
                    <a:pt x="7" y="23"/>
                  </a:lnTo>
                  <a:lnTo>
                    <a:pt x="9" y="23"/>
                  </a:lnTo>
                  <a:lnTo>
                    <a:pt x="11" y="22"/>
                  </a:lnTo>
                  <a:lnTo>
                    <a:pt x="14" y="19"/>
                  </a:lnTo>
                  <a:lnTo>
                    <a:pt x="17" y="18"/>
                  </a:lnTo>
                  <a:lnTo>
                    <a:pt x="21" y="17"/>
                  </a:lnTo>
                  <a:lnTo>
                    <a:pt x="24" y="15"/>
                  </a:lnTo>
                  <a:lnTo>
                    <a:pt x="28" y="14"/>
                  </a:lnTo>
                  <a:lnTo>
                    <a:pt x="32" y="13"/>
                  </a:lnTo>
                  <a:lnTo>
                    <a:pt x="36" y="11"/>
                  </a:lnTo>
                  <a:lnTo>
                    <a:pt x="41" y="9"/>
                  </a:lnTo>
                  <a:lnTo>
                    <a:pt x="44" y="8"/>
                  </a:lnTo>
                  <a:lnTo>
                    <a:pt x="49" y="6"/>
                  </a:lnTo>
                  <a:lnTo>
                    <a:pt x="51" y="6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2"/>
                  </a:lnTo>
                  <a:lnTo>
                    <a:pt x="66" y="2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79" y="0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8" y="3"/>
                  </a:lnTo>
                  <a:lnTo>
                    <a:pt x="102" y="4"/>
                  </a:lnTo>
                  <a:lnTo>
                    <a:pt x="104" y="6"/>
                  </a:lnTo>
                  <a:lnTo>
                    <a:pt x="107" y="8"/>
                  </a:lnTo>
                  <a:lnTo>
                    <a:pt x="110" y="9"/>
                  </a:lnTo>
                  <a:lnTo>
                    <a:pt x="112" y="11"/>
                  </a:lnTo>
                  <a:lnTo>
                    <a:pt x="115" y="14"/>
                  </a:lnTo>
                  <a:lnTo>
                    <a:pt x="117" y="15"/>
                  </a:lnTo>
                  <a:lnTo>
                    <a:pt x="120" y="17"/>
                  </a:lnTo>
                  <a:lnTo>
                    <a:pt x="122" y="19"/>
                  </a:lnTo>
                  <a:lnTo>
                    <a:pt x="124" y="22"/>
                  </a:lnTo>
                  <a:lnTo>
                    <a:pt x="127" y="26"/>
                  </a:lnTo>
                  <a:lnTo>
                    <a:pt x="131" y="31"/>
                  </a:lnTo>
                  <a:lnTo>
                    <a:pt x="134" y="34"/>
                  </a:lnTo>
                  <a:lnTo>
                    <a:pt x="138" y="40"/>
                  </a:lnTo>
                  <a:lnTo>
                    <a:pt x="140" y="43"/>
                  </a:lnTo>
                  <a:lnTo>
                    <a:pt x="142" y="47"/>
                  </a:lnTo>
                  <a:lnTo>
                    <a:pt x="144" y="49"/>
                  </a:lnTo>
                  <a:lnTo>
                    <a:pt x="145" y="52"/>
                  </a:lnTo>
                  <a:lnTo>
                    <a:pt x="147" y="57"/>
                  </a:lnTo>
                  <a:lnTo>
                    <a:pt x="148" y="58"/>
                  </a:lnTo>
                  <a:lnTo>
                    <a:pt x="141" y="77"/>
                  </a:lnTo>
                  <a:lnTo>
                    <a:pt x="139" y="77"/>
                  </a:lnTo>
                  <a:lnTo>
                    <a:pt x="138" y="75"/>
                  </a:lnTo>
                  <a:lnTo>
                    <a:pt x="137" y="72"/>
                  </a:lnTo>
                  <a:lnTo>
                    <a:pt x="134" y="68"/>
                  </a:lnTo>
                  <a:lnTo>
                    <a:pt x="132" y="66"/>
                  </a:lnTo>
                  <a:lnTo>
                    <a:pt x="131" y="63"/>
                  </a:lnTo>
                  <a:lnTo>
                    <a:pt x="129" y="60"/>
                  </a:lnTo>
                  <a:lnTo>
                    <a:pt x="127" y="58"/>
                  </a:lnTo>
                  <a:lnTo>
                    <a:pt x="124" y="55"/>
                  </a:lnTo>
                  <a:lnTo>
                    <a:pt x="123" y="52"/>
                  </a:lnTo>
                  <a:lnTo>
                    <a:pt x="121" y="50"/>
                  </a:lnTo>
                  <a:lnTo>
                    <a:pt x="118" y="48"/>
                  </a:lnTo>
                  <a:lnTo>
                    <a:pt x="116" y="44"/>
                  </a:lnTo>
                  <a:lnTo>
                    <a:pt x="113" y="42"/>
                  </a:lnTo>
                  <a:lnTo>
                    <a:pt x="109" y="39"/>
                  </a:lnTo>
                  <a:lnTo>
                    <a:pt x="107" y="36"/>
                  </a:lnTo>
                  <a:lnTo>
                    <a:pt x="103" y="34"/>
                  </a:lnTo>
                  <a:lnTo>
                    <a:pt x="100" y="31"/>
                  </a:lnTo>
                  <a:lnTo>
                    <a:pt x="97" y="29"/>
                  </a:lnTo>
                  <a:lnTo>
                    <a:pt x="93" y="27"/>
                  </a:lnTo>
                  <a:lnTo>
                    <a:pt x="89" y="25"/>
                  </a:lnTo>
                  <a:lnTo>
                    <a:pt x="86" y="23"/>
                  </a:lnTo>
                  <a:lnTo>
                    <a:pt x="81" y="22"/>
                  </a:lnTo>
                  <a:lnTo>
                    <a:pt x="78" y="21"/>
                  </a:lnTo>
                  <a:lnTo>
                    <a:pt x="74" y="20"/>
                  </a:lnTo>
                  <a:lnTo>
                    <a:pt x="69" y="19"/>
                  </a:lnTo>
                  <a:lnTo>
                    <a:pt x="65" y="19"/>
                  </a:lnTo>
                  <a:lnTo>
                    <a:pt x="61" y="20"/>
                  </a:lnTo>
                  <a:lnTo>
                    <a:pt x="59" y="20"/>
                  </a:lnTo>
                  <a:lnTo>
                    <a:pt x="56" y="20"/>
                  </a:lnTo>
                  <a:lnTo>
                    <a:pt x="54" y="20"/>
                  </a:lnTo>
                  <a:lnTo>
                    <a:pt x="52" y="20"/>
                  </a:lnTo>
                  <a:lnTo>
                    <a:pt x="49" y="20"/>
                  </a:lnTo>
                  <a:lnTo>
                    <a:pt x="45" y="22"/>
                  </a:lnTo>
                  <a:lnTo>
                    <a:pt x="42" y="22"/>
                  </a:lnTo>
                  <a:lnTo>
                    <a:pt x="37" y="23"/>
                  </a:lnTo>
                  <a:lnTo>
                    <a:pt x="35" y="23"/>
                  </a:lnTo>
                  <a:lnTo>
                    <a:pt x="32" y="25"/>
                  </a:lnTo>
                  <a:lnTo>
                    <a:pt x="29" y="25"/>
                  </a:lnTo>
                  <a:lnTo>
                    <a:pt x="26" y="26"/>
                  </a:lnTo>
                  <a:lnTo>
                    <a:pt x="24" y="26"/>
                  </a:lnTo>
                  <a:lnTo>
                    <a:pt x="21" y="28"/>
                  </a:lnTo>
                  <a:lnTo>
                    <a:pt x="19" y="29"/>
                  </a:lnTo>
                  <a:lnTo>
                    <a:pt x="17" y="30"/>
                  </a:lnTo>
                  <a:lnTo>
                    <a:pt x="15" y="31"/>
                  </a:lnTo>
                  <a:lnTo>
                    <a:pt x="14" y="32"/>
                  </a:lnTo>
                  <a:lnTo>
                    <a:pt x="10" y="34"/>
                  </a:lnTo>
                  <a:lnTo>
                    <a:pt x="7" y="35"/>
                  </a:lnTo>
                  <a:lnTo>
                    <a:pt x="5" y="37"/>
                  </a:lnTo>
                  <a:lnTo>
                    <a:pt x="4" y="39"/>
                  </a:lnTo>
                  <a:lnTo>
                    <a:pt x="2" y="41"/>
                  </a:lnTo>
                  <a:lnTo>
                    <a:pt x="2" y="42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5" name="Freeform 505"/>
            <p:cNvSpPr>
              <a:spLocks/>
            </p:cNvSpPr>
            <p:nvPr/>
          </p:nvSpPr>
          <p:spPr bwMode="auto">
            <a:xfrm rot="-1800000">
              <a:off x="732" y="3177"/>
              <a:ext cx="160" cy="68"/>
            </a:xfrm>
            <a:custGeom>
              <a:avLst/>
              <a:gdLst>
                <a:gd name="T0" fmla="*/ 41 w 160"/>
                <a:gd name="T1" fmla="*/ 13 h 68"/>
                <a:gd name="T2" fmla="*/ 45 w 160"/>
                <a:gd name="T3" fmla="*/ 11 h 68"/>
                <a:gd name="T4" fmla="*/ 51 w 160"/>
                <a:gd name="T5" fmla="*/ 8 h 68"/>
                <a:gd name="T6" fmla="*/ 55 w 160"/>
                <a:gd name="T7" fmla="*/ 7 h 68"/>
                <a:gd name="T8" fmla="*/ 61 w 160"/>
                <a:gd name="T9" fmla="*/ 5 h 68"/>
                <a:gd name="T10" fmla="*/ 66 w 160"/>
                <a:gd name="T11" fmla="*/ 4 h 68"/>
                <a:gd name="T12" fmla="*/ 72 w 160"/>
                <a:gd name="T13" fmla="*/ 2 h 68"/>
                <a:gd name="T14" fmla="*/ 78 w 160"/>
                <a:gd name="T15" fmla="*/ 0 h 68"/>
                <a:gd name="T16" fmla="*/ 84 w 160"/>
                <a:gd name="T17" fmla="*/ 0 h 68"/>
                <a:gd name="T18" fmla="*/ 91 w 160"/>
                <a:gd name="T19" fmla="*/ 0 h 68"/>
                <a:gd name="T20" fmla="*/ 97 w 160"/>
                <a:gd name="T21" fmla="*/ 0 h 68"/>
                <a:gd name="T22" fmla="*/ 104 w 160"/>
                <a:gd name="T23" fmla="*/ 0 h 68"/>
                <a:gd name="T24" fmla="*/ 110 w 160"/>
                <a:gd name="T25" fmla="*/ 1 h 68"/>
                <a:gd name="T26" fmla="*/ 115 w 160"/>
                <a:gd name="T27" fmla="*/ 3 h 68"/>
                <a:gd name="T28" fmla="*/ 119 w 160"/>
                <a:gd name="T29" fmla="*/ 6 h 68"/>
                <a:gd name="T30" fmla="*/ 124 w 160"/>
                <a:gd name="T31" fmla="*/ 10 h 68"/>
                <a:gd name="T32" fmla="*/ 131 w 160"/>
                <a:gd name="T33" fmla="*/ 15 h 68"/>
                <a:gd name="T34" fmla="*/ 139 w 160"/>
                <a:gd name="T35" fmla="*/ 24 h 68"/>
                <a:gd name="T36" fmla="*/ 145 w 160"/>
                <a:gd name="T37" fmla="*/ 33 h 68"/>
                <a:gd name="T38" fmla="*/ 151 w 160"/>
                <a:gd name="T39" fmla="*/ 43 h 68"/>
                <a:gd name="T40" fmla="*/ 155 w 160"/>
                <a:gd name="T41" fmla="*/ 50 h 68"/>
                <a:gd name="T42" fmla="*/ 158 w 160"/>
                <a:gd name="T43" fmla="*/ 56 h 68"/>
                <a:gd name="T44" fmla="*/ 160 w 160"/>
                <a:gd name="T45" fmla="*/ 59 h 68"/>
                <a:gd name="T46" fmla="*/ 149 w 160"/>
                <a:gd name="T47" fmla="*/ 68 h 68"/>
                <a:gd name="T48" fmla="*/ 147 w 160"/>
                <a:gd name="T49" fmla="*/ 66 h 68"/>
                <a:gd name="T50" fmla="*/ 144 w 160"/>
                <a:gd name="T51" fmla="*/ 60 h 68"/>
                <a:gd name="T52" fmla="*/ 139 w 160"/>
                <a:gd name="T53" fmla="*/ 51 h 68"/>
                <a:gd name="T54" fmla="*/ 132 w 160"/>
                <a:gd name="T55" fmla="*/ 43 h 68"/>
                <a:gd name="T56" fmla="*/ 128 w 160"/>
                <a:gd name="T57" fmla="*/ 37 h 68"/>
                <a:gd name="T58" fmla="*/ 123 w 160"/>
                <a:gd name="T59" fmla="*/ 32 h 68"/>
                <a:gd name="T60" fmla="*/ 118 w 160"/>
                <a:gd name="T61" fmla="*/ 28 h 68"/>
                <a:gd name="T62" fmla="*/ 112 w 160"/>
                <a:gd name="T63" fmla="*/ 23 h 68"/>
                <a:gd name="T64" fmla="*/ 105 w 160"/>
                <a:gd name="T65" fmla="*/ 20 h 68"/>
                <a:gd name="T66" fmla="*/ 98 w 160"/>
                <a:gd name="T67" fmla="*/ 17 h 68"/>
                <a:gd name="T68" fmla="*/ 91 w 160"/>
                <a:gd name="T69" fmla="*/ 15 h 68"/>
                <a:gd name="T70" fmla="*/ 84 w 160"/>
                <a:gd name="T71" fmla="*/ 15 h 68"/>
                <a:gd name="T72" fmla="*/ 76 w 160"/>
                <a:gd name="T73" fmla="*/ 14 h 68"/>
                <a:gd name="T74" fmla="*/ 69 w 160"/>
                <a:gd name="T75" fmla="*/ 14 h 68"/>
                <a:gd name="T76" fmla="*/ 61 w 160"/>
                <a:gd name="T77" fmla="*/ 15 h 68"/>
                <a:gd name="T78" fmla="*/ 54 w 160"/>
                <a:gd name="T79" fmla="*/ 16 h 68"/>
                <a:gd name="T80" fmla="*/ 46 w 160"/>
                <a:gd name="T81" fmla="*/ 18 h 68"/>
                <a:gd name="T82" fmla="*/ 40 w 160"/>
                <a:gd name="T83" fmla="*/ 20 h 68"/>
                <a:gd name="T84" fmla="*/ 34 w 160"/>
                <a:gd name="T85" fmla="*/ 22 h 68"/>
                <a:gd name="T86" fmla="*/ 28 w 160"/>
                <a:gd name="T87" fmla="*/ 24 h 68"/>
                <a:gd name="T88" fmla="*/ 23 w 160"/>
                <a:gd name="T89" fmla="*/ 26 h 68"/>
                <a:gd name="T90" fmla="*/ 18 w 160"/>
                <a:gd name="T91" fmla="*/ 28 h 68"/>
                <a:gd name="T92" fmla="*/ 11 w 160"/>
                <a:gd name="T93" fmla="*/ 32 h 68"/>
                <a:gd name="T94" fmla="*/ 6 w 160"/>
                <a:gd name="T95" fmla="*/ 35 h 68"/>
                <a:gd name="T96" fmla="*/ 5 w 160"/>
                <a:gd name="T97" fmla="*/ 36 h 68"/>
                <a:gd name="T98" fmla="*/ 41 w 160"/>
                <a:gd name="T99" fmla="*/ 13 h 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0"/>
                <a:gd name="T151" fmla="*/ 0 h 68"/>
                <a:gd name="T152" fmla="*/ 160 w 160"/>
                <a:gd name="T153" fmla="*/ 68 h 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0" h="68">
                  <a:moveTo>
                    <a:pt x="41" y="13"/>
                  </a:moveTo>
                  <a:lnTo>
                    <a:pt x="41" y="13"/>
                  </a:lnTo>
                  <a:lnTo>
                    <a:pt x="42" y="12"/>
                  </a:lnTo>
                  <a:lnTo>
                    <a:pt x="45" y="11"/>
                  </a:lnTo>
                  <a:lnTo>
                    <a:pt x="49" y="10"/>
                  </a:lnTo>
                  <a:lnTo>
                    <a:pt x="51" y="8"/>
                  </a:lnTo>
                  <a:lnTo>
                    <a:pt x="53" y="7"/>
                  </a:lnTo>
                  <a:lnTo>
                    <a:pt x="55" y="7"/>
                  </a:lnTo>
                  <a:lnTo>
                    <a:pt x="58" y="6"/>
                  </a:lnTo>
                  <a:lnTo>
                    <a:pt x="61" y="5"/>
                  </a:lnTo>
                  <a:lnTo>
                    <a:pt x="63" y="5"/>
                  </a:lnTo>
                  <a:lnTo>
                    <a:pt x="66" y="4"/>
                  </a:lnTo>
                  <a:lnTo>
                    <a:pt x="69" y="3"/>
                  </a:lnTo>
                  <a:lnTo>
                    <a:pt x="72" y="2"/>
                  </a:lnTo>
                  <a:lnTo>
                    <a:pt x="76" y="1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10" y="1"/>
                  </a:lnTo>
                  <a:lnTo>
                    <a:pt x="112" y="2"/>
                  </a:lnTo>
                  <a:lnTo>
                    <a:pt x="115" y="3"/>
                  </a:lnTo>
                  <a:lnTo>
                    <a:pt x="118" y="5"/>
                  </a:lnTo>
                  <a:lnTo>
                    <a:pt x="119" y="6"/>
                  </a:lnTo>
                  <a:lnTo>
                    <a:pt x="122" y="7"/>
                  </a:lnTo>
                  <a:lnTo>
                    <a:pt x="124" y="10"/>
                  </a:lnTo>
                  <a:lnTo>
                    <a:pt x="126" y="12"/>
                  </a:lnTo>
                  <a:lnTo>
                    <a:pt x="131" y="15"/>
                  </a:lnTo>
                  <a:lnTo>
                    <a:pt x="135" y="20"/>
                  </a:lnTo>
                  <a:lnTo>
                    <a:pt x="139" y="24"/>
                  </a:lnTo>
                  <a:lnTo>
                    <a:pt x="142" y="29"/>
                  </a:lnTo>
                  <a:lnTo>
                    <a:pt x="145" y="33"/>
                  </a:lnTo>
                  <a:lnTo>
                    <a:pt x="149" y="38"/>
                  </a:lnTo>
                  <a:lnTo>
                    <a:pt x="151" y="43"/>
                  </a:lnTo>
                  <a:lnTo>
                    <a:pt x="154" y="46"/>
                  </a:lnTo>
                  <a:lnTo>
                    <a:pt x="155" y="50"/>
                  </a:lnTo>
                  <a:lnTo>
                    <a:pt x="157" y="54"/>
                  </a:lnTo>
                  <a:lnTo>
                    <a:pt x="158" y="56"/>
                  </a:lnTo>
                  <a:lnTo>
                    <a:pt x="159" y="58"/>
                  </a:lnTo>
                  <a:lnTo>
                    <a:pt x="160" y="59"/>
                  </a:lnTo>
                  <a:lnTo>
                    <a:pt x="160" y="60"/>
                  </a:lnTo>
                  <a:lnTo>
                    <a:pt x="149" y="68"/>
                  </a:lnTo>
                  <a:lnTo>
                    <a:pt x="148" y="67"/>
                  </a:lnTo>
                  <a:lnTo>
                    <a:pt x="147" y="66"/>
                  </a:lnTo>
                  <a:lnTo>
                    <a:pt x="146" y="63"/>
                  </a:lnTo>
                  <a:lnTo>
                    <a:pt x="144" y="60"/>
                  </a:lnTo>
                  <a:lnTo>
                    <a:pt x="142" y="55"/>
                  </a:lnTo>
                  <a:lnTo>
                    <a:pt x="139" y="51"/>
                  </a:lnTo>
                  <a:lnTo>
                    <a:pt x="136" y="46"/>
                  </a:lnTo>
                  <a:lnTo>
                    <a:pt x="132" y="43"/>
                  </a:lnTo>
                  <a:lnTo>
                    <a:pt x="130" y="39"/>
                  </a:lnTo>
                  <a:lnTo>
                    <a:pt x="128" y="37"/>
                  </a:lnTo>
                  <a:lnTo>
                    <a:pt x="125" y="35"/>
                  </a:lnTo>
                  <a:lnTo>
                    <a:pt x="123" y="32"/>
                  </a:lnTo>
                  <a:lnTo>
                    <a:pt x="120" y="30"/>
                  </a:lnTo>
                  <a:lnTo>
                    <a:pt x="118" y="28"/>
                  </a:lnTo>
                  <a:lnTo>
                    <a:pt x="115" y="25"/>
                  </a:lnTo>
                  <a:lnTo>
                    <a:pt x="112" y="23"/>
                  </a:lnTo>
                  <a:lnTo>
                    <a:pt x="108" y="21"/>
                  </a:lnTo>
                  <a:lnTo>
                    <a:pt x="105" y="20"/>
                  </a:lnTo>
                  <a:lnTo>
                    <a:pt x="102" y="19"/>
                  </a:lnTo>
                  <a:lnTo>
                    <a:pt x="98" y="17"/>
                  </a:lnTo>
                  <a:lnTo>
                    <a:pt x="95" y="15"/>
                  </a:lnTo>
                  <a:lnTo>
                    <a:pt x="91" y="15"/>
                  </a:lnTo>
                  <a:lnTo>
                    <a:pt x="88" y="15"/>
                  </a:lnTo>
                  <a:lnTo>
                    <a:pt x="84" y="15"/>
                  </a:lnTo>
                  <a:lnTo>
                    <a:pt x="80" y="14"/>
                  </a:lnTo>
                  <a:lnTo>
                    <a:pt x="76" y="14"/>
                  </a:lnTo>
                  <a:lnTo>
                    <a:pt x="72" y="14"/>
                  </a:lnTo>
                  <a:lnTo>
                    <a:pt x="69" y="14"/>
                  </a:lnTo>
                  <a:lnTo>
                    <a:pt x="64" y="14"/>
                  </a:lnTo>
                  <a:lnTo>
                    <a:pt x="61" y="15"/>
                  </a:lnTo>
                  <a:lnTo>
                    <a:pt x="56" y="15"/>
                  </a:lnTo>
                  <a:lnTo>
                    <a:pt x="54" y="16"/>
                  </a:lnTo>
                  <a:lnTo>
                    <a:pt x="49" y="17"/>
                  </a:lnTo>
                  <a:lnTo>
                    <a:pt x="46" y="18"/>
                  </a:lnTo>
                  <a:lnTo>
                    <a:pt x="42" y="19"/>
                  </a:lnTo>
                  <a:lnTo>
                    <a:pt x="40" y="20"/>
                  </a:lnTo>
                  <a:lnTo>
                    <a:pt x="37" y="21"/>
                  </a:lnTo>
                  <a:lnTo>
                    <a:pt x="34" y="22"/>
                  </a:lnTo>
                  <a:lnTo>
                    <a:pt x="31" y="22"/>
                  </a:lnTo>
                  <a:lnTo>
                    <a:pt x="28" y="24"/>
                  </a:lnTo>
                  <a:lnTo>
                    <a:pt x="26" y="25"/>
                  </a:lnTo>
                  <a:lnTo>
                    <a:pt x="23" y="26"/>
                  </a:lnTo>
                  <a:lnTo>
                    <a:pt x="20" y="27"/>
                  </a:lnTo>
                  <a:lnTo>
                    <a:pt x="18" y="28"/>
                  </a:lnTo>
                  <a:lnTo>
                    <a:pt x="14" y="30"/>
                  </a:lnTo>
                  <a:lnTo>
                    <a:pt x="11" y="32"/>
                  </a:lnTo>
                  <a:lnTo>
                    <a:pt x="8" y="33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5" y="36"/>
                  </a:lnTo>
                  <a:lnTo>
                    <a:pt x="0" y="30"/>
                  </a:lnTo>
                  <a:lnTo>
                    <a:pt x="41" y="13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6" name="Freeform 506"/>
            <p:cNvSpPr>
              <a:spLocks/>
            </p:cNvSpPr>
            <p:nvPr/>
          </p:nvSpPr>
          <p:spPr bwMode="auto">
            <a:xfrm rot="-1800000">
              <a:off x="700" y="3199"/>
              <a:ext cx="304" cy="122"/>
            </a:xfrm>
            <a:custGeom>
              <a:avLst/>
              <a:gdLst>
                <a:gd name="T0" fmla="*/ 73 w 304"/>
                <a:gd name="T1" fmla="*/ 44 h 122"/>
                <a:gd name="T2" fmla="*/ 78 w 304"/>
                <a:gd name="T3" fmla="*/ 37 h 122"/>
                <a:gd name="T4" fmla="*/ 84 w 304"/>
                <a:gd name="T5" fmla="*/ 32 h 122"/>
                <a:gd name="T6" fmla="*/ 89 w 304"/>
                <a:gd name="T7" fmla="*/ 28 h 122"/>
                <a:gd name="T8" fmla="*/ 93 w 304"/>
                <a:gd name="T9" fmla="*/ 26 h 122"/>
                <a:gd name="T10" fmla="*/ 98 w 304"/>
                <a:gd name="T11" fmla="*/ 23 h 122"/>
                <a:gd name="T12" fmla="*/ 103 w 304"/>
                <a:gd name="T13" fmla="*/ 22 h 122"/>
                <a:gd name="T14" fmla="*/ 108 w 304"/>
                <a:gd name="T15" fmla="*/ 20 h 122"/>
                <a:gd name="T16" fmla="*/ 113 w 304"/>
                <a:gd name="T17" fmla="*/ 20 h 122"/>
                <a:gd name="T18" fmla="*/ 119 w 304"/>
                <a:gd name="T19" fmla="*/ 20 h 122"/>
                <a:gd name="T20" fmla="*/ 125 w 304"/>
                <a:gd name="T21" fmla="*/ 20 h 122"/>
                <a:gd name="T22" fmla="*/ 132 w 304"/>
                <a:gd name="T23" fmla="*/ 23 h 122"/>
                <a:gd name="T24" fmla="*/ 137 w 304"/>
                <a:gd name="T25" fmla="*/ 24 h 122"/>
                <a:gd name="T26" fmla="*/ 143 w 304"/>
                <a:gd name="T27" fmla="*/ 27 h 122"/>
                <a:gd name="T28" fmla="*/ 149 w 304"/>
                <a:gd name="T29" fmla="*/ 31 h 122"/>
                <a:gd name="T30" fmla="*/ 154 w 304"/>
                <a:gd name="T31" fmla="*/ 34 h 122"/>
                <a:gd name="T32" fmla="*/ 159 w 304"/>
                <a:gd name="T33" fmla="*/ 37 h 122"/>
                <a:gd name="T34" fmla="*/ 164 w 304"/>
                <a:gd name="T35" fmla="*/ 41 h 122"/>
                <a:gd name="T36" fmla="*/ 168 w 304"/>
                <a:gd name="T37" fmla="*/ 45 h 122"/>
                <a:gd name="T38" fmla="*/ 175 w 304"/>
                <a:gd name="T39" fmla="*/ 51 h 122"/>
                <a:gd name="T40" fmla="*/ 182 w 304"/>
                <a:gd name="T41" fmla="*/ 57 h 122"/>
                <a:gd name="T42" fmla="*/ 187 w 304"/>
                <a:gd name="T43" fmla="*/ 62 h 122"/>
                <a:gd name="T44" fmla="*/ 189 w 304"/>
                <a:gd name="T45" fmla="*/ 65 h 122"/>
                <a:gd name="T46" fmla="*/ 211 w 304"/>
                <a:gd name="T47" fmla="*/ 21 h 122"/>
                <a:gd name="T48" fmla="*/ 304 w 304"/>
                <a:gd name="T49" fmla="*/ 2 h 122"/>
                <a:gd name="T50" fmla="*/ 219 w 304"/>
                <a:gd name="T51" fmla="*/ 43 h 122"/>
                <a:gd name="T52" fmla="*/ 205 w 304"/>
                <a:gd name="T53" fmla="*/ 99 h 122"/>
                <a:gd name="T54" fmla="*/ 185 w 304"/>
                <a:gd name="T55" fmla="*/ 104 h 122"/>
                <a:gd name="T56" fmla="*/ 183 w 304"/>
                <a:gd name="T57" fmla="*/ 99 h 122"/>
                <a:gd name="T58" fmla="*/ 180 w 304"/>
                <a:gd name="T59" fmla="*/ 93 h 122"/>
                <a:gd name="T60" fmla="*/ 176 w 304"/>
                <a:gd name="T61" fmla="*/ 89 h 122"/>
                <a:gd name="T62" fmla="*/ 173 w 304"/>
                <a:gd name="T63" fmla="*/ 84 h 122"/>
                <a:gd name="T64" fmla="*/ 168 w 304"/>
                <a:gd name="T65" fmla="*/ 78 h 122"/>
                <a:gd name="T66" fmla="*/ 165 w 304"/>
                <a:gd name="T67" fmla="*/ 73 h 122"/>
                <a:gd name="T68" fmla="*/ 160 w 304"/>
                <a:gd name="T69" fmla="*/ 68 h 122"/>
                <a:gd name="T70" fmla="*/ 155 w 304"/>
                <a:gd name="T71" fmla="*/ 62 h 122"/>
                <a:gd name="T72" fmla="*/ 150 w 304"/>
                <a:gd name="T73" fmla="*/ 57 h 122"/>
                <a:gd name="T74" fmla="*/ 144 w 304"/>
                <a:gd name="T75" fmla="*/ 52 h 122"/>
                <a:gd name="T76" fmla="*/ 139 w 304"/>
                <a:gd name="T77" fmla="*/ 48 h 122"/>
                <a:gd name="T78" fmla="*/ 133 w 304"/>
                <a:gd name="T79" fmla="*/ 44 h 122"/>
                <a:gd name="T80" fmla="*/ 127 w 304"/>
                <a:gd name="T81" fmla="*/ 42 h 122"/>
                <a:gd name="T82" fmla="*/ 122 w 304"/>
                <a:gd name="T83" fmla="*/ 40 h 122"/>
                <a:gd name="T84" fmla="*/ 116 w 304"/>
                <a:gd name="T85" fmla="*/ 39 h 122"/>
                <a:gd name="T86" fmla="*/ 111 w 304"/>
                <a:gd name="T87" fmla="*/ 38 h 122"/>
                <a:gd name="T88" fmla="*/ 105 w 304"/>
                <a:gd name="T89" fmla="*/ 39 h 122"/>
                <a:gd name="T90" fmla="*/ 101 w 304"/>
                <a:gd name="T91" fmla="*/ 39 h 122"/>
                <a:gd name="T92" fmla="*/ 96 w 304"/>
                <a:gd name="T93" fmla="*/ 40 h 122"/>
                <a:gd name="T94" fmla="*/ 91 w 304"/>
                <a:gd name="T95" fmla="*/ 44 h 122"/>
                <a:gd name="T96" fmla="*/ 84 w 304"/>
                <a:gd name="T97" fmla="*/ 50 h 122"/>
                <a:gd name="T98" fmla="*/ 78 w 304"/>
                <a:gd name="T99" fmla="*/ 58 h 122"/>
                <a:gd name="T100" fmla="*/ 75 w 304"/>
                <a:gd name="T101" fmla="*/ 66 h 122"/>
                <a:gd name="T102" fmla="*/ 72 w 304"/>
                <a:gd name="T103" fmla="*/ 72 h 122"/>
                <a:gd name="T104" fmla="*/ 70 w 304"/>
                <a:gd name="T105" fmla="*/ 77 h 122"/>
                <a:gd name="T106" fmla="*/ 68 w 304"/>
                <a:gd name="T107" fmla="*/ 84 h 122"/>
                <a:gd name="T108" fmla="*/ 0 w 304"/>
                <a:gd name="T109" fmla="*/ 122 h 122"/>
                <a:gd name="T110" fmla="*/ 61 w 304"/>
                <a:gd name="T111" fmla="*/ 63 h 12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04"/>
                <a:gd name="T169" fmla="*/ 0 h 122"/>
                <a:gd name="T170" fmla="*/ 304 w 304"/>
                <a:gd name="T171" fmla="*/ 122 h 12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04" h="122">
                  <a:moveTo>
                    <a:pt x="72" y="45"/>
                  </a:moveTo>
                  <a:lnTo>
                    <a:pt x="73" y="44"/>
                  </a:lnTo>
                  <a:lnTo>
                    <a:pt x="76" y="40"/>
                  </a:lnTo>
                  <a:lnTo>
                    <a:pt x="78" y="37"/>
                  </a:lnTo>
                  <a:lnTo>
                    <a:pt x="80" y="35"/>
                  </a:lnTo>
                  <a:lnTo>
                    <a:pt x="84" y="32"/>
                  </a:lnTo>
                  <a:lnTo>
                    <a:pt x="87" y="30"/>
                  </a:lnTo>
                  <a:lnTo>
                    <a:pt x="89" y="28"/>
                  </a:lnTo>
                  <a:lnTo>
                    <a:pt x="91" y="27"/>
                  </a:lnTo>
                  <a:lnTo>
                    <a:pt x="93" y="26"/>
                  </a:lnTo>
                  <a:lnTo>
                    <a:pt x="96" y="25"/>
                  </a:lnTo>
                  <a:lnTo>
                    <a:pt x="98" y="23"/>
                  </a:lnTo>
                  <a:lnTo>
                    <a:pt x="100" y="23"/>
                  </a:lnTo>
                  <a:lnTo>
                    <a:pt x="103" y="22"/>
                  </a:lnTo>
                  <a:lnTo>
                    <a:pt x="105" y="22"/>
                  </a:lnTo>
                  <a:lnTo>
                    <a:pt x="108" y="20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6" y="20"/>
                  </a:lnTo>
                  <a:lnTo>
                    <a:pt x="119" y="20"/>
                  </a:lnTo>
                  <a:lnTo>
                    <a:pt x="122" y="20"/>
                  </a:lnTo>
                  <a:lnTo>
                    <a:pt x="125" y="20"/>
                  </a:lnTo>
                  <a:lnTo>
                    <a:pt x="129" y="22"/>
                  </a:lnTo>
                  <a:lnTo>
                    <a:pt x="132" y="23"/>
                  </a:lnTo>
                  <a:lnTo>
                    <a:pt x="134" y="23"/>
                  </a:lnTo>
                  <a:lnTo>
                    <a:pt x="137" y="24"/>
                  </a:lnTo>
                  <a:lnTo>
                    <a:pt x="140" y="26"/>
                  </a:lnTo>
                  <a:lnTo>
                    <a:pt x="143" y="27"/>
                  </a:lnTo>
                  <a:lnTo>
                    <a:pt x="146" y="28"/>
                  </a:lnTo>
                  <a:lnTo>
                    <a:pt x="149" y="31"/>
                  </a:lnTo>
                  <a:lnTo>
                    <a:pt x="152" y="32"/>
                  </a:lnTo>
                  <a:lnTo>
                    <a:pt x="154" y="34"/>
                  </a:lnTo>
                  <a:lnTo>
                    <a:pt x="157" y="35"/>
                  </a:lnTo>
                  <a:lnTo>
                    <a:pt x="159" y="37"/>
                  </a:lnTo>
                  <a:lnTo>
                    <a:pt x="162" y="40"/>
                  </a:lnTo>
                  <a:lnTo>
                    <a:pt x="164" y="41"/>
                  </a:lnTo>
                  <a:lnTo>
                    <a:pt x="166" y="44"/>
                  </a:lnTo>
                  <a:lnTo>
                    <a:pt x="168" y="45"/>
                  </a:lnTo>
                  <a:lnTo>
                    <a:pt x="171" y="48"/>
                  </a:lnTo>
                  <a:lnTo>
                    <a:pt x="175" y="51"/>
                  </a:lnTo>
                  <a:lnTo>
                    <a:pt x="178" y="54"/>
                  </a:lnTo>
                  <a:lnTo>
                    <a:pt x="182" y="57"/>
                  </a:lnTo>
                  <a:lnTo>
                    <a:pt x="184" y="60"/>
                  </a:lnTo>
                  <a:lnTo>
                    <a:pt x="187" y="62"/>
                  </a:lnTo>
                  <a:lnTo>
                    <a:pt x="188" y="65"/>
                  </a:lnTo>
                  <a:lnTo>
                    <a:pt x="189" y="65"/>
                  </a:lnTo>
                  <a:lnTo>
                    <a:pt x="189" y="66"/>
                  </a:lnTo>
                  <a:lnTo>
                    <a:pt x="211" y="21"/>
                  </a:lnTo>
                  <a:lnTo>
                    <a:pt x="290" y="0"/>
                  </a:lnTo>
                  <a:lnTo>
                    <a:pt x="304" y="2"/>
                  </a:lnTo>
                  <a:lnTo>
                    <a:pt x="298" y="17"/>
                  </a:lnTo>
                  <a:lnTo>
                    <a:pt x="219" y="43"/>
                  </a:lnTo>
                  <a:lnTo>
                    <a:pt x="201" y="82"/>
                  </a:lnTo>
                  <a:lnTo>
                    <a:pt x="205" y="99"/>
                  </a:lnTo>
                  <a:lnTo>
                    <a:pt x="187" y="105"/>
                  </a:lnTo>
                  <a:lnTo>
                    <a:pt x="185" y="104"/>
                  </a:lnTo>
                  <a:lnTo>
                    <a:pt x="184" y="102"/>
                  </a:lnTo>
                  <a:lnTo>
                    <a:pt x="183" y="99"/>
                  </a:lnTo>
                  <a:lnTo>
                    <a:pt x="181" y="96"/>
                  </a:lnTo>
                  <a:lnTo>
                    <a:pt x="180" y="93"/>
                  </a:lnTo>
                  <a:lnTo>
                    <a:pt x="177" y="91"/>
                  </a:lnTo>
                  <a:lnTo>
                    <a:pt x="176" y="89"/>
                  </a:lnTo>
                  <a:lnTo>
                    <a:pt x="175" y="86"/>
                  </a:lnTo>
                  <a:lnTo>
                    <a:pt x="173" y="84"/>
                  </a:lnTo>
                  <a:lnTo>
                    <a:pt x="170" y="82"/>
                  </a:lnTo>
                  <a:lnTo>
                    <a:pt x="168" y="78"/>
                  </a:lnTo>
                  <a:lnTo>
                    <a:pt x="167" y="76"/>
                  </a:lnTo>
                  <a:lnTo>
                    <a:pt x="165" y="73"/>
                  </a:lnTo>
                  <a:lnTo>
                    <a:pt x="162" y="70"/>
                  </a:lnTo>
                  <a:lnTo>
                    <a:pt x="160" y="68"/>
                  </a:lnTo>
                  <a:lnTo>
                    <a:pt x="158" y="65"/>
                  </a:lnTo>
                  <a:lnTo>
                    <a:pt x="155" y="62"/>
                  </a:lnTo>
                  <a:lnTo>
                    <a:pt x="152" y="59"/>
                  </a:lnTo>
                  <a:lnTo>
                    <a:pt x="150" y="57"/>
                  </a:lnTo>
                  <a:lnTo>
                    <a:pt x="147" y="55"/>
                  </a:lnTo>
                  <a:lnTo>
                    <a:pt x="144" y="52"/>
                  </a:lnTo>
                  <a:lnTo>
                    <a:pt x="141" y="50"/>
                  </a:lnTo>
                  <a:lnTo>
                    <a:pt x="139" y="48"/>
                  </a:lnTo>
                  <a:lnTo>
                    <a:pt x="136" y="46"/>
                  </a:lnTo>
                  <a:lnTo>
                    <a:pt x="133" y="44"/>
                  </a:lnTo>
                  <a:lnTo>
                    <a:pt x="131" y="43"/>
                  </a:lnTo>
                  <a:lnTo>
                    <a:pt x="127" y="42"/>
                  </a:lnTo>
                  <a:lnTo>
                    <a:pt x="125" y="41"/>
                  </a:lnTo>
                  <a:lnTo>
                    <a:pt x="122" y="40"/>
                  </a:lnTo>
                  <a:lnTo>
                    <a:pt x="119" y="40"/>
                  </a:lnTo>
                  <a:lnTo>
                    <a:pt x="116" y="39"/>
                  </a:lnTo>
                  <a:lnTo>
                    <a:pt x="113" y="39"/>
                  </a:lnTo>
                  <a:lnTo>
                    <a:pt x="111" y="38"/>
                  </a:lnTo>
                  <a:lnTo>
                    <a:pt x="108" y="38"/>
                  </a:lnTo>
                  <a:lnTo>
                    <a:pt x="105" y="39"/>
                  </a:lnTo>
                  <a:lnTo>
                    <a:pt x="104" y="39"/>
                  </a:lnTo>
                  <a:lnTo>
                    <a:pt x="101" y="39"/>
                  </a:lnTo>
                  <a:lnTo>
                    <a:pt x="98" y="40"/>
                  </a:lnTo>
                  <a:lnTo>
                    <a:pt x="96" y="40"/>
                  </a:lnTo>
                  <a:lnTo>
                    <a:pt x="95" y="41"/>
                  </a:lnTo>
                  <a:lnTo>
                    <a:pt x="91" y="44"/>
                  </a:lnTo>
                  <a:lnTo>
                    <a:pt x="88" y="47"/>
                  </a:lnTo>
                  <a:lnTo>
                    <a:pt x="84" y="50"/>
                  </a:lnTo>
                  <a:lnTo>
                    <a:pt x="82" y="54"/>
                  </a:lnTo>
                  <a:lnTo>
                    <a:pt x="78" y="58"/>
                  </a:lnTo>
                  <a:lnTo>
                    <a:pt x="76" y="64"/>
                  </a:lnTo>
                  <a:lnTo>
                    <a:pt x="75" y="66"/>
                  </a:lnTo>
                  <a:lnTo>
                    <a:pt x="73" y="68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0" y="77"/>
                  </a:lnTo>
                  <a:lnTo>
                    <a:pt x="68" y="81"/>
                  </a:lnTo>
                  <a:lnTo>
                    <a:pt x="68" y="84"/>
                  </a:lnTo>
                  <a:lnTo>
                    <a:pt x="67" y="87"/>
                  </a:lnTo>
                  <a:lnTo>
                    <a:pt x="0" y="122"/>
                  </a:lnTo>
                  <a:lnTo>
                    <a:pt x="26" y="68"/>
                  </a:lnTo>
                  <a:lnTo>
                    <a:pt x="61" y="63"/>
                  </a:lnTo>
                  <a:lnTo>
                    <a:pt x="72" y="4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87" name="Freeform 507"/>
            <p:cNvSpPr>
              <a:spLocks/>
            </p:cNvSpPr>
            <p:nvPr/>
          </p:nvSpPr>
          <p:spPr bwMode="auto">
            <a:xfrm rot="-1800000">
              <a:off x="639" y="3214"/>
              <a:ext cx="129" cy="151"/>
            </a:xfrm>
            <a:custGeom>
              <a:avLst/>
              <a:gdLst>
                <a:gd name="T0" fmla="*/ 68 w 129"/>
                <a:gd name="T1" fmla="*/ 0 h 151"/>
                <a:gd name="T2" fmla="*/ 72 w 129"/>
                <a:gd name="T3" fmla="*/ 1 h 151"/>
                <a:gd name="T4" fmla="*/ 77 w 129"/>
                <a:gd name="T5" fmla="*/ 3 h 151"/>
                <a:gd name="T6" fmla="*/ 82 w 129"/>
                <a:gd name="T7" fmla="*/ 6 h 151"/>
                <a:gd name="T8" fmla="*/ 88 w 129"/>
                <a:gd name="T9" fmla="*/ 9 h 151"/>
                <a:gd name="T10" fmla="*/ 94 w 129"/>
                <a:gd name="T11" fmla="*/ 13 h 151"/>
                <a:gd name="T12" fmla="*/ 99 w 129"/>
                <a:gd name="T13" fmla="*/ 19 h 151"/>
                <a:gd name="T14" fmla="*/ 106 w 129"/>
                <a:gd name="T15" fmla="*/ 26 h 151"/>
                <a:gd name="T16" fmla="*/ 112 w 129"/>
                <a:gd name="T17" fmla="*/ 33 h 151"/>
                <a:gd name="T18" fmla="*/ 116 w 129"/>
                <a:gd name="T19" fmla="*/ 41 h 151"/>
                <a:gd name="T20" fmla="*/ 118 w 129"/>
                <a:gd name="T21" fmla="*/ 46 h 151"/>
                <a:gd name="T22" fmla="*/ 120 w 129"/>
                <a:gd name="T23" fmla="*/ 51 h 151"/>
                <a:gd name="T24" fmla="*/ 123 w 129"/>
                <a:gd name="T25" fmla="*/ 58 h 151"/>
                <a:gd name="T26" fmla="*/ 124 w 129"/>
                <a:gd name="T27" fmla="*/ 63 h 151"/>
                <a:gd name="T28" fmla="*/ 126 w 129"/>
                <a:gd name="T29" fmla="*/ 70 h 151"/>
                <a:gd name="T30" fmla="*/ 127 w 129"/>
                <a:gd name="T31" fmla="*/ 77 h 151"/>
                <a:gd name="T32" fmla="*/ 128 w 129"/>
                <a:gd name="T33" fmla="*/ 85 h 151"/>
                <a:gd name="T34" fmla="*/ 128 w 129"/>
                <a:gd name="T35" fmla="*/ 93 h 151"/>
                <a:gd name="T36" fmla="*/ 128 w 129"/>
                <a:gd name="T37" fmla="*/ 101 h 151"/>
                <a:gd name="T38" fmla="*/ 128 w 129"/>
                <a:gd name="T39" fmla="*/ 110 h 151"/>
                <a:gd name="T40" fmla="*/ 127 w 129"/>
                <a:gd name="T41" fmla="*/ 120 h 151"/>
                <a:gd name="T42" fmla="*/ 105 w 129"/>
                <a:gd name="T43" fmla="*/ 151 h 151"/>
                <a:gd name="T44" fmla="*/ 106 w 129"/>
                <a:gd name="T45" fmla="*/ 148 h 151"/>
                <a:gd name="T46" fmla="*/ 110 w 129"/>
                <a:gd name="T47" fmla="*/ 140 h 151"/>
                <a:gd name="T48" fmla="*/ 111 w 129"/>
                <a:gd name="T49" fmla="*/ 133 h 151"/>
                <a:gd name="T50" fmla="*/ 113 w 129"/>
                <a:gd name="T51" fmla="*/ 127 h 151"/>
                <a:gd name="T52" fmla="*/ 116 w 129"/>
                <a:gd name="T53" fmla="*/ 120 h 151"/>
                <a:gd name="T54" fmla="*/ 117 w 129"/>
                <a:gd name="T55" fmla="*/ 112 h 151"/>
                <a:gd name="T56" fmla="*/ 118 w 129"/>
                <a:gd name="T57" fmla="*/ 103 h 151"/>
                <a:gd name="T58" fmla="*/ 119 w 129"/>
                <a:gd name="T59" fmla="*/ 94 h 151"/>
                <a:gd name="T60" fmla="*/ 119 w 129"/>
                <a:gd name="T61" fmla="*/ 84 h 151"/>
                <a:gd name="T62" fmla="*/ 118 w 129"/>
                <a:gd name="T63" fmla="*/ 74 h 151"/>
                <a:gd name="T64" fmla="*/ 116 w 129"/>
                <a:gd name="T65" fmla="*/ 66 h 151"/>
                <a:gd name="T66" fmla="*/ 113 w 129"/>
                <a:gd name="T67" fmla="*/ 56 h 151"/>
                <a:gd name="T68" fmla="*/ 107 w 129"/>
                <a:gd name="T69" fmla="*/ 47 h 151"/>
                <a:gd name="T70" fmla="*/ 101 w 129"/>
                <a:gd name="T71" fmla="*/ 39 h 151"/>
                <a:gd name="T72" fmla="*/ 93 w 129"/>
                <a:gd name="T73" fmla="*/ 32 h 151"/>
                <a:gd name="T74" fmla="*/ 86 w 129"/>
                <a:gd name="T75" fmla="*/ 26 h 151"/>
                <a:gd name="T76" fmla="*/ 78 w 129"/>
                <a:gd name="T77" fmla="*/ 21 h 151"/>
                <a:gd name="T78" fmla="*/ 71 w 129"/>
                <a:gd name="T79" fmla="*/ 19 h 151"/>
                <a:gd name="T80" fmla="*/ 64 w 129"/>
                <a:gd name="T81" fmla="*/ 17 h 151"/>
                <a:gd name="T82" fmla="*/ 57 w 129"/>
                <a:gd name="T83" fmla="*/ 17 h 151"/>
                <a:gd name="T84" fmla="*/ 50 w 129"/>
                <a:gd name="T85" fmla="*/ 17 h 151"/>
                <a:gd name="T86" fmla="*/ 44 w 129"/>
                <a:gd name="T87" fmla="*/ 19 h 151"/>
                <a:gd name="T88" fmla="*/ 38 w 129"/>
                <a:gd name="T89" fmla="*/ 20 h 151"/>
                <a:gd name="T90" fmla="*/ 33 w 129"/>
                <a:gd name="T91" fmla="*/ 21 h 151"/>
                <a:gd name="T92" fmla="*/ 28 w 129"/>
                <a:gd name="T93" fmla="*/ 24 h 151"/>
                <a:gd name="T94" fmla="*/ 24 w 129"/>
                <a:gd name="T95" fmla="*/ 26 h 151"/>
                <a:gd name="T96" fmla="*/ 18 w 129"/>
                <a:gd name="T97" fmla="*/ 29 h 151"/>
                <a:gd name="T98" fmla="*/ 17 w 129"/>
                <a:gd name="T99" fmla="*/ 31 h 15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9"/>
                <a:gd name="T151" fmla="*/ 0 h 151"/>
                <a:gd name="T152" fmla="*/ 129 w 129"/>
                <a:gd name="T153" fmla="*/ 151 h 15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9" h="151">
                  <a:moveTo>
                    <a:pt x="0" y="25"/>
                  </a:moveTo>
                  <a:lnTo>
                    <a:pt x="68" y="0"/>
                  </a:lnTo>
                  <a:lnTo>
                    <a:pt x="71" y="1"/>
                  </a:lnTo>
                  <a:lnTo>
                    <a:pt x="72" y="1"/>
                  </a:lnTo>
                  <a:lnTo>
                    <a:pt x="74" y="2"/>
                  </a:lnTo>
                  <a:lnTo>
                    <a:pt x="77" y="3"/>
                  </a:lnTo>
                  <a:lnTo>
                    <a:pt x="79" y="4"/>
                  </a:lnTo>
                  <a:lnTo>
                    <a:pt x="82" y="6"/>
                  </a:lnTo>
                  <a:lnTo>
                    <a:pt x="85" y="8"/>
                  </a:lnTo>
                  <a:lnTo>
                    <a:pt x="88" y="9"/>
                  </a:lnTo>
                  <a:lnTo>
                    <a:pt x="91" y="11"/>
                  </a:lnTo>
                  <a:lnTo>
                    <a:pt x="94" y="13"/>
                  </a:lnTo>
                  <a:lnTo>
                    <a:pt x="96" y="17"/>
                  </a:lnTo>
                  <a:lnTo>
                    <a:pt x="99" y="19"/>
                  </a:lnTo>
                  <a:lnTo>
                    <a:pt x="103" y="23"/>
                  </a:lnTo>
                  <a:lnTo>
                    <a:pt x="106" y="26"/>
                  </a:lnTo>
                  <a:lnTo>
                    <a:pt x="109" y="30"/>
                  </a:lnTo>
                  <a:lnTo>
                    <a:pt x="112" y="33"/>
                  </a:lnTo>
                  <a:lnTo>
                    <a:pt x="115" y="39"/>
                  </a:lnTo>
                  <a:lnTo>
                    <a:pt x="116" y="41"/>
                  </a:lnTo>
                  <a:lnTo>
                    <a:pt x="117" y="43"/>
                  </a:lnTo>
                  <a:lnTo>
                    <a:pt x="118" y="46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2" y="54"/>
                  </a:lnTo>
                  <a:lnTo>
                    <a:pt x="123" y="58"/>
                  </a:lnTo>
                  <a:lnTo>
                    <a:pt x="124" y="61"/>
                  </a:lnTo>
                  <a:lnTo>
                    <a:pt x="124" y="63"/>
                  </a:lnTo>
                  <a:lnTo>
                    <a:pt x="125" y="66"/>
                  </a:lnTo>
                  <a:lnTo>
                    <a:pt x="126" y="70"/>
                  </a:lnTo>
                  <a:lnTo>
                    <a:pt x="127" y="74"/>
                  </a:lnTo>
                  <a:lnTo>
                    <a:pt x="127" y="77"/>
                  </a:lnTo>
                  <a:lnTo>
                    <a:pt x="128" y="80"/>
                  </a:lnTo>
                  <a:lnTo>
                    <a:pt x="128" y="85"/>
                  </a:lnTo>
                  <a:lnTo>
                    <a:pt x="129" y="89"/>
                  </a:lnTo>
                  <a:lnTo>
                    <a:pt x="128" y="93"/>
                  </a:lnTo>
                  <a:lnTo>
                    <a:pt x="128" y="97"/>
                  </a:lnTo>
                  <a:lnTo>
                    <a:pt x="128" y="101"/>
                  </a:lnTo>
                  <a:lnTo>
                    <a:pt x="128" y="105"/>
                  </a:lnTo>
                  <a:lnTo>
                    <a:pt x="128" y="110"/>
                  </a:lnTo>
                  <a:lnTo>
                    <a:pt x="128" y="115"/>
                  </a:lnTo>
                  <a:lnTo>
                    <a:pt x="127" y="120"/>
                  </a:lnTo>
                  <a:lnTo>
                    <a:pt x="127" y="124"/>
                  </a:lnTo>
                  <a:lnTo>
                    <a:pt x="105" y="151"/>
                  </a:lnTo>
                  <a:lnTo>
                    <a:pt x="105" y="150"/>
                  </a:lnTo>
                  <a:lnTo>
                    <a:pt x="106" y="148"/>
                  </a:lnTo>
                  <a:lnTo>
                    <a:pt x="108" y="144"/>
                  </a:lnTo>
                  <a:lnTo>
                    <a:pt x="110" y="140"/>
                  </a:lnTo>
                  <a:lnTo>
                    <a:pt x="110" y="137"/>
                  </a:lnTo>
                  <a:lnTo>
                    <a:pt x="111" y="133"/>
                  </a:lnTo>
                  <a:lnTo>
                    <a:pt x="113" y="130"/>
                  </a:lnTo>
                  <a:lnTo>
                    <a:pt x="113" y="127"/>
                  </a:lnTo>
                  <a:lnTo>
                    <a:pt x="114" y="123"/>
                  </a:lnTo>
                  <a:lnTo>
                    <a:pt x="116" y="120"/>
                  </a:lnTo>
                  <a:lnTo>
                    <a:pt x="116" y="115"/>
                  </a:lnTo>
                  <a:lnTo>
                    <a:pt x="117" y="112"/>
                  </a:lnTo>
                  <a:lnTo>
                    <a:pt x="118" y="107"/>
                  </a:lnTo>
                  <a:lnTo>
                    <a:pt x="118" y="103"/>
                  </a:lnTo>
                  <a:lnTo>
                    <a:pt x="119" y="98"/>
                  </a:lnTo>
                  <a:lnTo>
                    <a:pt x="119" y="94"/>
                  </a:lnTo>
                  <a:lnTo>
                    <a:pt x="119" y="88"/>
                  </a:lnTo>
                  <a:lnTo>
                    <a:pt x="119" y="84"/>
                  </a:lnTo>
                  <a:lnTo>
                    <a:pt x="118" y="79"/>
                  </a:lnTo>
                  <a:lnTo>
                    <a:pt x="118" y="74"/>
                  </a:lnTo>
                  <a:lnTo>
                    <a:pt x="117" y="70"/>
                  </a:lnTo>
                  <a:lnTo>
                    <a:pt x="116" y="66"/>
                  </a:lnTo>
                  <a:lnTo>
                    <a:pt x="114" y="60"/>
                  </a:lnTo>
                  <a:lnTo>
                    <a:pt x="113" y="56"/>
                  </a:lnTo>
                  <a:lnTo>
                    <a:pt x="109" y="51"/>
                  </a:lnTo>
                  <a:lnTo>
                    <a:pt x="107" y="47"/>
                  </a:lnTo>
                  <a:lnTo>
                    <a:pt x="104" y="43"/>
                  </a:lnTo>
                  <a:lnTo>
                    <a:pt x="101" y="39"/>
                  </a:lnTo>
                  <a:lnTo>
                    <a:pt x="96" y="35"/>
                  </a:lnTo>
                  <a:lnTo>
                    <a:pt x="93" y="32"/>
                  </a:lnTo>
                  <a:lnTo>
                    <a:pt x="89" y="28"/>
                  </a:lnTo>
                  <a:lnTo>
                    <a:pt x="86" y="26"/>
                  </a:lnTo>
                  <a:lnTo>
                    <a:pt x="82" y="23"/>
                  </a:lnTo>
                  <a:lnTo>
                    <a:pt x="78" y="21"/>
                  </a:lnTo>
                  <a:lnTo>
                    <a:pt x="75" y="20"/>
                  </a:lnTo>
                  <a:lnTo>
                    <a:pt x="71" y="19"/>
                  </a:lnTo>
                  <a:lnTo>
                    <a:pt x="67" y="18"/>
                  </a:lnTo>
                  <a:lnTo>
                    <a:pt x="64" y="17"/>
                  </a:lnTo>
                  <a:lnTo>
                    <a:pt x="60" y="17"/>
                  </a:lnTo>
                  <a:lnTo>
                    <a:pt x="57" y="17"/>
                  </a:lnTo>
                  <a:lnTo>
                    <a:pt x="53" y="17"/>
                  </a:lnTo>
                  <a:lnTo>
                    <a:pt x="50" y="17"/>
                  </a:lnTo>
                  <a:lnTo>
                    <a:pt x="47" y="18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38" y="20"/>
                  </a:lnTo>
                  <a:lnTo>
                    <a:pt x="35" y="20"/>
                  </a:lnTo>
                  <a:lnTo>
                    <a:pt x="33" y="21"/>
                  </a:lnTo>
                  <a:lnTo>
                    <a:pt x="30" y="22"/>
                  </a:lnTo>
                  <a:lnTo>
                    <a:pt x="28" y="24"/>
                  </a:lnTo>
                  <a:lnTo>
                    <a:pt x="26" y="25"/>
                  </a:lnTo>
                  <a:lnTo>
                    <a:pt x="24" y="26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7" y="30"/>
                  </a:lnTo>
                  <a:lnTo>
                    <a:pt x="17" y="31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Rectangle 12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Rework  &amp; Rejects</a:t>
            </a:r>
            <a:endParaRPr lang="en-US" altLang="zh-CN" smtClean="0"/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SFC-BC-060</a:t>
            </a:r>
            <a:endParaRPr lang="en-US" altLang="zh-CN" smtClean="0"/>
          </a:p>
        </p:txBody>
      </p:sp>
      <p:sp>
        <p:nvSpPr>
          <p:cNvPr id="155855" name="AutoShape 1231"/>
          <p:cNvSpPr>
            <a:spLocks noChangeArrowheads="1"/>
          </p:cNvSpPr>
          <p:nvPr/>
        </p:nvSpPr>
        <p:spPr bwMode="auto">
          <a:xfrm>
            <a:off x="3203575" y="4279204"/>
            <a:ext cx="2732088" cy="685800"/>
          </a:xfrm>
          <a:prstGeom prst="parallelogram">
            <a:avLst>
              <a:gd name="adj" fmla="val 42125"/>
            </a:avLst>
          </a:prstGeom>
          <a:solidFill>
            <a:srgbClr val="FFCC00"/>
          </a:solidFill>
          <a:ln w="254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spcBef>
                <a:spcPct val="50000"/>
              </a:spcBef>
              <a:defRPr/>
            </a:pPr>
            <a:r>
              <a:rPr kumimoji="0" lang="en-U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SFC reporting of </a:t>
            </a:r>
            <a:br>
              <a:rPr kumimoji="0" lang="en-U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</a:br>
            <a:r>
              <a:rPr kumimoji="0" lang="en-U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rework/rejects?</a:t>
            </a:r>
          </a:p>
        </p:txBody>
      </p:sp>
      <p:sp>
        <p:nvSpPr>
          <p:cNvPr id="155841" name="Text Box 1217"/>
          <p:cNvSpPr txBox="1">
            <a:spLocks noChangeArrowheads="1"/>
          </p:cNvSpPr>
          <p:nvPr/>
        </p:nvSpPr>
        <p:spPr bwMode="auto">
          <a:xfrm>
            <a:off x="947738" y="3479104"/>
            <a:ext cx="2193925" cy="374650"/>
          </a:xfrm>
          <a:prstGeom prst="rect">
            <a:avLst/>
          </a:prstGeom>
          <a:solidFill>
            <a:srgbClr val="FFCC00"/>
          </a:solidFill>
          <a:ln w="254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kumimoji="0" 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current work order?</a:t>
            </a:r>
          </a:p>
        </p:txBody>
      </p:sp>
      <p:sp>
        <p:nvSpPr>
          <p:cNvPr id="155842" name="Text Box 1218"/>
          <p:cNvSpPr txBox="1">
            <a:spLocks noChangeArrowheads="1"/>
          </p:cNvSpPr>
          <p:nvPr/>
        </p:nvSpPr>
        <p:spPr bwMode="auto">
          <a:xfrm>
            <a:off x="6026150" y="3158429"/>
            <a:ext cx="2193925" cy="374650"/>
          </a:xfrm>
          <a:prstGeom prst="rect">
            <a:avLst/>
          </a:prstGeom>
          <a:solidFill>
            <a:srgbClr val="FFCC00"/>
          </a:solidFill>
          <a:ln w="254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kumimoji="0" lang="en-US" sz="1600" b="1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new work order?</a:t>
            </a:r>
          </a:p>
        </p:txBody>
      </p:sp>
      <p:sp>
        <p:nvSpPr>
          <p:cNvPr id="155843" name="Text Box 1219"/>
          <p:cNvSpPr txBox="1">
            <a:spLocks noChangeArrowheads="1"/>
          </p:cNvSpPr>
          <p:nvPr/>
        </p:nvSpPr>
        <p:spPr bwMode="auto">
          <a:xfrm>
            <a:off x="3027363" y="1505841"/>
            <a:ext cx="2805576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0" lang="en-US" b="1" dirty="0">
                <a:solidFill>
                  <a:schemeClr val="hlink"/>
                </a:solidFill>
                <a:latin typeface="+mj-lt"/>
              </a:rPr>
              <a:t>REWORK/REJECTS</a:t>
            </a:r>
          </a:p>
        </p:txBody>
      </p:sp>
      <p:grpSp>
        <p:nvGrpSpPr>
          <p:cNvPr id="9223" name="Group 1253"/>
          <p:cNvGrpSpPr>
            <a:grpSpLocks/>
          </p:cNvGrpSpPr>
          <p:nvPr/>
        </p:nvGrpSpPr>
        <p:grpSpPr bwMode="auto">
          <a:xfrm>
            <a:off x="3416300" y="2040829"/>
            <a:ext cx="2314575" cy="1890712"/>
            <a:chOff x="2408" y="1687"/>
            <a:chExt cx="942" cy="769"/>
          </a:xfrm>
        </p:grpSpPr>
        <p:pic>
          <p:nvPicPr>
            <p:cNvPr id="9227" name="Picture 1249" descr="Blocks_Colored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08" y="1687"/>
              <a:ext cx="942" cy="7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228" name="Group 1250"/>
            <p:cNvGrpSpPr>
              <a:grpSpLocks/>
            </p:cNvGrpSpPr>
            <p:nvPr/>
          </p:nvGrpSpPr>
          <p:grpSpPr bwMode="auto">
            <a:xfrm>
              <a:off x="2518" y="1736"/>
              <a:ext cx="720" cy="720"/>
              <a:chOff x="2004" y="1718"/>
              <a:chExt cx="720" cy="720"/>
            </a:xfrm>
          </p:grpSpPr>
          <p:sp>
            <p:nvSpPr>
              <p:cNvPr id="9229" name="Line 1221"/>
              <p:cNvSpPr>
                <a:spLocks noChangeShapeType="1"/>
              </p:cNvSpPr>
              <p:nvPr/>
            </p:nvSpPr>
            <p:spPr bwMode="auto">
              <a:xfrm>
                <a:off x="2004" y="1718"/>
                <a:ext cx="720" cy="72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30" name="Line 1223"/>
              <p:cNvSpPr>
                <a:spLocks noChangeShapeType="1"/>
              </p:cNvSpPr>
              <p:nvPr/>
            </p:nvSpPr>
            <p:spPr bwMode="auto">
              <a:xfrm flipV="1">
                <a:off x="2004" y="1718"/>
                <a:ext cx="720" cy="72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9225" name="AutoShape 1247"/>
          <p:cNvSpPr>
            <a:spLocks noChangeAspect="1" noChangeArrowheads="1"/>
          </p:cNvSpPr>
          <p:nvPr/>
        </p:nvSpPr>
        <p:spPr bwMode="auto">
          <a:xfrm>
            <a:off x="5819775" y="2642491"/>
            <a:ext cx="1189038" cy="450850"/>
          </a:xfrm>
          <a:prstGeom prst="curvedDownArrow">
            <a:avLst>
              <a:gd name="adj1" fmla="val 52747"/>
              <a:gd name="adj2" fmla="val 105493"/>
              <a:gd name="adj3" fmla="val 33333"/>
            </a:avLst>
          </a:prstGeom>
          <a:solidFill>
            <a:schemeClr val="tx2"/>
          </a:solidFill>
          <a:ln w="444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226" name="AutoShape 1252"/>
          <p:cNvSpPr>
            <a:spLocks noChangeAspect="1" noChangeArrowheads="1"/>
          </p:cNvSpPr>
          <p:nvPr/>
        </p:nvSpPr>
        <p:spPr bwMode="auto">
          <a:xfrm flipH="1">
            <a:off x="2112963" y="2958404"/>
            <a:ext cx="1189037" cy="450850"/>
          </a:xfrm>
          <a:prstGeom prst="curvedDownArrow">
            <a:avLst>
              <a:gd name="adj1" fmla="val 52746"/>
              <a:gd name="adj2" fmla="val 105493"/>
              <a:gd name="adj3" fmla="val 33333"/>
            </a:avLst>
          </a:prstGeom>
          <a:solidFill>
            <a:schemeClr val="tx2"/>
          </a:solidFill>
          <a:ln w="444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Labor Feedback by Work Order</a:t>
            </a:r>
            <a:endParaRPr lang="en-US" altLang="zh-CN" smtClean="0"/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SFC-BC-070</a:t>
            </a:r>
            <a:endParaRPr lang="en-US" altLang="zh-CN" smtClean="0"/>
          </a:p>
        </p:txBody>
      </p:sp>
      <p:pic>
        <p:nvPicPr>
          <p:cNvPr id="10244" name="Picture 3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27289" y="1080383"/>
            <a:ext cx="6780953" cy="5266667"/>
          </a:xfrm>
          <a:prstGeom prst="rect">
            <a:avLst/>
          </a:prstGeom>
          <a:noFill/>
          <a:ln>
            <a:noFill/>
          </a:ln>
        </p:spPr>
      </p:pic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1534961" y="2023212"/>
            <a:ext cx="2565983" cy="401637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0246" name="Rectangle 5"/>
          <p:cNvSpPr>
            <a:spLocks noChangeArrowheads="1"/>
          </p:cNvSpPr>
          <p:nvPr/>
        </p:nvSpPr>
        <p:spPr bwMode="auto">
          <a:xfrm>
            <a:off x="1519376" y="2716082"/>
            <a:ext cx="3246588" cy="401638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Processes and procedures</a:t>
            </a:r>
          </a:p>
          <a:p>
            <a:r>
              <a:rPr lang="en-US" altLang="zh-CN" smtClean="0"/>
              <a:t>Reporting requirements</a:t>
            </a:r>
          </a:p>
          <a:p>
            <a:r>
              <a:rPr lang="en-US" altLang="zh-CN" smtClean="0"/>
              <a:t>Customer expectations</a:t>
            </a:r>
          </a:p>
          <a:p>
            <a:r>
              <a:rPr lang="en-US" altLang="zh-CN" smtClean="0"/>
              <a:t>Product configuration</a:t>
            </a:r>
            <a:endParaRPr lang="en-US" altLang="zh-CN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Summary of Business Consideration Topics</a:t>
            </a:r>
            <a:endParaRPr lang="en-US" altLang="zh-CN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SFC-BC-080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15920</TotalTime>
  <Words>220</Words>
  <Application>Microsoft Office PowerPoint</Application>
  <PresentationFormat>On-screen Show (4:3)</PresentationFormat>
  <Paragraphs>55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Tahoma</vt:lpstr>
      <vt:lpstr>Arial</vt:lpstr>
      <vt:lpstr>Webdings</vt:lpstr>
      <vt:lpstr>Times New Roman</vt:lpstr>
      <vt:lpstr>Century Gothic</vt:lpstr>
      <vt:lpstr>宋体</vt:lpstr>
      <vt:lpstr>Wingdings</vt:lpstr>
      <vt:lpstr>Lucida Grande</vt:lpstr>
      <vt:lpstr>2_EX06PP_template</vt:lpstr>
      <vt:lpstr>QAD 2010 Template</vt:lpstr>
      <vt:lpstr>Business Considerations</vt:lpstr>
      <vt:lpstr>Business Consideration Benefits</vt:lpstr>
      <vt:lpstr>Business Issues</vt:lpstr>
      <vt:lpstr>Subsystem Interface</vt:lpstr>
      <vt:lpstr>Subcontract Work</vt:lpstr>
      <vt:lpstr>Reporting Method: Actual or Standard</vt:lpstr>
      <vt:lpstr>Rework  &amp; Rejects</vt:lpstr>
      <vt:lpstr>Labor Feedback by Work Order</vt:lpstr>
      <vt:lpstr>Summary of Business Consideration Topics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njm</cp:lastModifiedBy>
  <cp:revision>240</cp:revision>
  <cp:lastPrinted>1999-03-03T20:11:28Z</cp:lastPrinted>
  <dcterms:created xsi:type="dcterms:W3CDTF">1998-02-18T21:36:34Z</dcterms:created>
  <dcterms:modified xsi:type="dcterms:W3CDTF">2011-01-05T23:50:30Z</dcterms:modified>
</cp:coreProperties>
</file>